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279" r:id="rId2"/>
    <p:sldId id="454" r:id="rId3"/>
    <p:sldId id="488" r:id="rId4"/>
    <p:sldId id="579" r:id="rId5"/>
    <p:sldId id="581" r:id="rId6"/>
    <p:sldId id="580" r:id="rId7"/>
    <p:sldId id="582" r:id="rId8"/>
    <p:sldId id="583" r:id="rId9"/>
    <p:sldId id="584" r:id="rId10"/>
    <p:sldId id="585" r:id="rId11"/>
    <p:sldId id="48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3" autoAdjust="0"/>
  </p:normalViewPr>
  <p:slideViewPr>
    <p:cSldViewPr>
      <p:cViewPr varScale="1">
        <p:scale>
          <a:sx n="94" d="100"/>
          <a:sy n="94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11/16/2021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[0][“Dependents”][1]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9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78BACE-4756-4B68-9837-D2D7ADAEAC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jQuery &amp; HTML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51645-249F-4CE8-81A7-8451FC97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new jQuery methods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85FBE3-5842-4765-8EDF-FB843B752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843730-476B-47D0-91E5-016D8786B572}"/>
              </a:ext>
            </a:extLst>
          </p:cNvPr>
          <p:cNvSpPr txBox="1"/>
          <p:nvPr/>
        </p:nvSpPr>
        <p:spPr>
          <a:xfrm>
            <a:off x="381000" y="990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use jQuery methods hide() and show() to make HTML tags appear and disappear on the page.</a:t>
            </a:r>
          </a:p>
        </p:txBody>
      </p:sp>
      <p:pic>
        <p:nvPicPr>
          <p:cNvPr id="6" name="Picture 5" descr="A person wearing a hat and sunglasses&#10;&#10;Description automatically generated">
            <a:extLst>
              <a:ext uri="{FF2B5EF4-FFF2-40B4-BE49-F238E27FC236}">
                <a16:creationId xmlns:a16="http://schemas.microsoft.com/office/drawing/2014/main" id="{E026B70D-BA2B-46A1-9CB0-5F180B3CE7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688" y="4343400"/>
            <a:ext cx="1480312" cy="17907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8C56459-C65A-4154-9F0F-15D366D6FA93}"/>
              </a:ext>
            </a:extLst>
          </p:cNvPr>
          <p:cNvSpPr/>
          <p:nvPr/>
        </p:nvSpPr>
        <p:spPr>
          <a:xfrm>
            <a:off x="380999" y="1909970"/>
            <a:ext cx="838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").hide();   //make the tag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//invisible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B80B4-EEA2-4097-8901-EA59C18C8819}"/>
              </a:ext>
            </a:extLst>
          </p:cNvPr>
          <p:cNvSpPr/>
          <p:nvPr/>
        </p:nvSpPr>
        <p:spPr>
          <a:xfrm>
            <a:off x="380999" y="2893367"/>
            <a:ext cx="838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").show();   //make the tag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//visible </a:t>
            </a:r>
          </a:p>
        </p:txBody>
      </p:sp>
    </p:spTree>
    <p:extLst>
      <p:ext uri="{BB962C8B-B14F-4D97-AF65-F5344CB8AC3E}">
        <p14:creationId xmlns:p14="http://schemas.microsoft.com/office/powerpoint/2010/main" val="303835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work</a:t>
            </a: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E539E-1FD9-4A2F-961B-B9A1E700E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7E3092-8A21-4E8A-BEC6-13D4CF47A635}"/>
              </a:ext>
            </a:extLst>
          </p:cNvPr>
          <p:cNvSpPr txBox="1"/>
          <p:nvPr/>
        </p:nvSpPr>
        <p:spPr>
          <a:xfrm>
            <a:off x="4343400" y="1173310"/>
            <a:ext cx="426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learning doesn’t stop here!  In our assignment we will see these additional jQuery methods: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addClass</a:t>
            </a:r>
            <a:r>
              <a:rPr lang="en-US" dirty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removeClass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We will also see how to use bootstrap classes to indicate:</a:t>
            </a:r>
          </a:p>
          <a:p>
            <a:r>
              <a:rPr lang="en-US" dirty="0"/>
              <a:t>Success, Danger, Warning, Information, Primary, Secondary</a:t>
            </a: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Some things we’ve seen before:</a:t>
            </a:r>
          </a:p>
          <a:p>
            <a:r>
              <a:rPr lang="en-US" dirty="0"/>
              <a:t>The difference between </a:t>
            </a:r>
            <a:r>
              <a:rPr lang="en-US" dirty="0" err="1"/>
              <a:t>val</a:t>
            </a:r>
            <a:r>
              <a:rPr lang="en-US" dirty="0"/>
              <a:t>() and html()</a:t>
            </a:r>
          </a:p>
          <a:p>
            <a:r>
              <a:rPr lang="en-US" dirty="0"/>
              <a:t>The click event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thing we haven’t</a:t>
            </a:r>
          </a:p>
          <a:p>
            <a:r>
              <a:rPr lang="en-US" dirty="0"/>
              <a:t>Some jQuery methods: show() and hide()</a:t>
            </a:r>
          </a:p>
          <a:p>
            <a:r>
              <a:rPr lang="en-US" dirty="0"/>
              <a:t>A few Bootstrap classes: Primary, Secondary, Info, Success, Warning, and Danger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F53F-CF1B-4821-8EAA-7083C3123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difference between </a:t>
            </a:r>
            <a:r>
              <a:rPr lang="en-US" dirty="0" err="1"/>
              <a:t>val</a:t>
            </a:r>
            <a:r>
              <a:rPr lang="en-US" dirty="0"/>
              <a:t>() and html()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AE78C8-478F-4121-B1A3-BAAA7D08E98D}"/>
              </a:ext>
            </a:extLst>
          </p:cNvPr>
          <p:cNvSpPr txBox="1"/>
          <p:nvPr/>
        </p:nvSpPr>
        <p:spPr>
          <a:xfrm>
            <a:off x="462987" y="3644295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like this: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another_tag_id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").html("Hello World");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AEC2C-1D1B-4F6C-B3AB-6A0DBA0C0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D21822-2745-416C-8D23-9B63A0E942A9}"/>
              </a:ext>
            </a:extLst>
          </p:cNvPr>
          <p:cNvSpPr txBox="1"/>
          <p:nvPr/>
        </p:nvSpPr>
        <p:spPr>
          <a:xfrm>
            <a:off x="462987" y="1143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used these two jQuery methods repeatedly throughout the semester.  We use these methods to read data from, and write data to, an HTML page.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9C740B-85FE-447B-B50D-CD008BF1787A}"/>
              </a:ext>
            </a:extLst>
          </p:cNvPr>
          <p:cNvSpPr txBox="1"/>
          <p:nvPr/>
        </p:nvSpPr>
        <p:spPr>
          <a:xfrm>
            <a:off x="462987" y="257831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Like this: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EA3185-C80A-4011-9CD2-71F0DF1A94D5}"/>
              </a:ext>
            </a:extLst>
          </p:cNvPr>
          <p:cNvSpPr txBox="1"/>
          <p:nvPr/>
        </p:nvSpPr>
        <p:spPr>
          <a:xfrm>
            <a:off x="462987" y="503351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Discuss:</a:t>
            </a:r>
            <a:r>
              <a:rPr lang="en-US" dirty="0"/>
              <a:t> How do you know which method to use, and when?</a:t>
            </a:r>
          </a:p>
        </p:txBody>
      </p:sp>
    </p:spTree>
    <p:extLst>
      <p:ext uri="{BB962C8B-B14F-4D97-AF65-F5344CB8AC3E}">
        <p14:creationId xmlns:p14="http://schemas.microsoft.com/office/powerpoint/2010/main" val="362660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Inner HTML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4E654B-9903-406D-A2DB-E8185A4A27E2}"/>
              </a:ext>
            </a:extLst>
          </p:cNvPr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</a:t>
            </a:r>
            <a:r>
              <a:rPr lang="en-US" b="1" i="1" dirty="0"/>
              <a:t>inner html</a:t>
            </a:r>
            <a:r>
              <a:rPr lang="en-US" dirty="0"/>
              <a:t>.</a:t>
            </a:r>
            <a:br>
              <a:rPr lang="en-US" dirty="0"/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id="tag1"&gt;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a paragraph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read or write the text inside the tag, use the jQuery html() method.</a:t>
            </a:r>
            <a:br>
              <a:rPr lang="en-US" dirty="0"/>
            </a:b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$("#tag1").html();  //reading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$("#tag1").html("hello world");  //writing</a:t>
            </a:r>
          </a:p>
        </p:txBody>
      </p:sp>
    </p:spTree>
    <p:extLst>
      <p:ext uri="{BB962C8B-B14F-4D97-AF65-F5344CB8AC3E}">
        <p14:creationId xmlns:p14="http://schemas.microsoft.com/office/powerpoint/2010/main" val="255930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D8927-92D4-46A9-B4B3-CEF3A46ADC8C}"/>
              </a:ext>
            </a:extLst>
          </p:cNvPr>
          <p:cNvSpPr txBox="1"/>
          <p:nvPr/>
        </p:nvSpPr>
        <p:spPr>
          <a:xfrm>
            <a:off x="304800" y="9906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</a:t>
            </a:r>
            <a:r>
              <a:rPr lang="en-US" b="1" i="1" dirty="0"/>
              <a:t>value.</a:t>
            </a:r>
            <a:endParaRPr lang="en-US" dirty="0"/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id="tag2" type= "text" value="Old text"&gt;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read or write the value of the tag, use the jQuery </a:t>
            </a:r>
            <a:r>
              <a:rPr lang="en-US" dirty="0" err="1"/>
              <a:t>val</a:t>
            </a:r>
            <a:r>
              <a:rPr lang="en-US" dirty="0"/>
              <a:t>() method.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$("#tag2").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// Reading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$("#tag2").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("New text"); // 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0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 and crazy…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4E654B-9903-406D-A2DB-E8185A4A27E2}"/>
              </a:ext>
            </a:extLst>
          </p:cNvPr>
          <p:cNvSpPr txBox="1"/>
          <p:nvPr/>
        </p:nvSpPr>
        <p:spPr>
          <a:xfrm>
            <a:off x="381000" y="9906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both </a:t>
            </a:r>
            <a:r>
              <a:rPr lang="en-US" b="1" i="1" dirty="0"/>
              <a:t>inner html</a:t>
            </a:r>
            <a:r>
              <a:rPr lang="en-US" dirty="0"/>
              <a:t> and </a:t>
            </a:r>
            <a:r>
              <a:rPr lang="en-US" b="1" i="1" dirty="0"/>
              <a:t>value.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id="tag3"&gt;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 value="1"&gt;Yes&lt;/option&gt;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 value="0"&gt;No&lt;/option&gt;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86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282A0-D75A-4F73-9357-CE4E91222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click event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35134-1E39-4039-BC7F-3897914C9A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DA311D-0A82-4E1C-9CC3-8906DFBE3930}"/>
              </a:ext>
            </a:extLst>
          </p:cNvPr>
          <p:cNvSpPr txBox="1"/>
          <p:nvPr/>
        </p:nvSpPr>
        <p:spPr>
          <a:xfrm>
            <a:off x="304800" y="9906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of our examples and assignments this semester have used portions of code that look like this: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$("#btn_1").click(function(){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//something happens here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console.log("button click!");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1F4C4F-C25D-487B-A84C-D3B4B1E6D03B}"/>
              </a:ext>
            </a:extLst>
          </p:cNvPr>
          <p:cNvSpPr txBox="1"/>
          <p:nvPr/>
        </p:nvSpPr>
        <p:spPr>
          <a:xfrm>
            <a:off x="381000" y="4174555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an example of an </a:t>
            </a:r>
            <a:r>
              <a:rPr lang="en-US" b="1" dirty="0"/>
              <a:t>event.</a:t>
            </a:r>
            <a:r>
              <a:rPr lang="en-US" dirty="0"/>
              <a:t>  An </a:t>
            </a:r>
            <a:r>
              <a:rPr lang="en-US" b="1" dirty="0"/>
              <a:t>event</a:t>
            </a:r>
            <a:r>
              <a:rPr lang="en-US" dirty="0"/>
              <a:t> is a condition that your code is waiting for. In the above sample, we are using the jQuery method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click() </a:t>
            </a:r>
            <a:r>
              <a:rPr lang="en-US" dirty="0"/>
              <a:t>to define what happens when the selected tag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#btn_1 </a:t>
            </a:r>
            <a:r>
              <a:rPr lang="en-US" dirty="0"/>
              <a:t>is clicked.</a:t>
            </a:r>
          </a:p>
        </p:txBody>
      </p:sp>
    </p:spTree>
    <p:extLst>
      <p:ext uri="{BB962C8B-B14F-4D97-AF65-F5344CB8AC3E}">
        <p14:creationId xmlns:p14="http://schemas.microsoft.com/office/powerpoint/2010/main" val="29624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DCBAD-5F75-45F5-8CC9-3B95ADC8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to know about events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BE4258-795C-4EF5-9468-8AB630B7F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0CC185-34C6-4918-A8D0-AB002AF2A4BE}"/>
              </a:ext>
            </a:extLst>
          </p:cNvPr>
          <p:cNvSpPr txBox="1"/>
          <p:nvPr/>
        </p:nvSpPr>
        <p:spPr>
          <a:xfrm>
            <a:off x="304800" y="9906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many, many possible events that can be anticipated on a web page: button click, double-click, gaining focus, losing focus, key press, mouse over, mouse out, page load.  And most HTML tags can be clicked!  (Not just buttons!!)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 this class, you only need to consider one kind of event: the click event.  (Aren’t you glad?)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F1FC13-E7C8-4877-B5A5-C72EFC50E3A8}"/>
              </a:ext>
            </a:extLst>
          </p:cNvPr>
          <p:cNvSpPr txBox="1"/>
          <p:nvPr/>
        </p:nvSpPr>
        <p:spPr>
          <a:xfrm>
            <a:off x="307694" y="3737410"/>
            <a:ext cx="8153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syntax of the jQuery click method is this:</a:t>
            </a:r>
            <a:br>
              <a:rPr lang="en-US" dirty="0"/>
            </a:br>
            <a:endParaRPr lang="en-US" dirty="0"/>
          </a:p>
          <a:p>
            <a:pPr algn="ct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$().click();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897E9B-FF5A-4855-A435-3788930F4A9A}"/>
              </a:ext>
            </a:extLst>
          </p:cNvPr>
          <p:cNvCxnSpPr>
            <a:cxnSpLocks/>
          </p:cNvCxnSpPr>
          <p:nvPr/>
        </p:nvCxnSpPr>
        <p:spPr>
          <a:xfrm flipV="1">
            <a:off x="3200400" y="4906054"/>
            <a:ext cx="304802" cy="3383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06C132-199E-44AE-A606-1AF1EBC0BB1D}"/>
              </a:ext>
            </a:extLst>
          </p:cNvPr>
          <p:cNvCxnSpPr>
            <a:cxnSpLocks/>
          </p:cNvCxnSpPr>
          <p:nvPr/>
        </p:nvCxnSpPr>
        <p:spPr>
          <a:xfrm flipH="1" flipV="1">
            <a:off x="5257800" y="4952624"/>
            <a:ext cx="304802" cy="2849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149FF62-581C-4D5E-B610-5DF3DB8510BD}"/>
              </a:ext>
            </a:extLst>
          </p:cNvPr>
          <p:cNvSpPr txBox="1"/>
          <p:nvPr/>
        </p:nvSpPr>
        <p:spPr>
          <a:xfrm>
            <a:off x="304800" y="5334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tag you might click on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D714-5A53-4E44-8925-8057A5DFFEA0}"/>
              </a:ext>
            </a:extLst>
          </p:cNvPr>
          <p:cNvSpPr txBox="1"/>
          <p:nvPr/>
        </p:nvSpPr>
        <p:spPr>
          <a:xfrm>
            <a:off x="5105400" y="5244270"/>
            <a:ext cx="3355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function that will run when you click it</a:t>
            </a:r>
          </a:p>
        </p:txBody>
      </p:sp>
    </p:spTree>
    <p:extLst>
      <p:ext uri="{BB962C8B-B14F-4D97-AF65-F5344CB8AC3E}">
        <p14:creationId xmlns:p14="http://schemas.microsoft.com/office/powerpoint/2010/main" val="341148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0CBF-9AB6-4F11-82BA-A637E575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Again…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6BB5E2-0013-406A-B813-E7549272A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205BD-9980-4ED7-840B-03031488D9E9}"/>
              </a:ext>
            </a:extLst>
          </p:cNvPr>
          <p:cNvSpPr txBox="1"/>
          <p:nvPr/>
        </p:nvSpPr>
        <p:spPr>
          <a:xfrm>
            <a:off x="304800" y="884266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Looking at this sample again: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#btn_1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").click(</a:t>
            </a:r>
            <a:r>
              <a:rPr lang="en-US" b="1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//something happens here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console.log("button click!");</a:t>
            </a:r>
          </a:p>
          <a:p>
            <a:r>
              <a:rPr lang="en-US" b="1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3CE3B6-F480-4670-AAC3-6AE665B5E5FB}"/>
              </a:ext>
            </a:extLst>
          </p:cNvPr>
          <p:cNvSpPr txBox="1"/>
          <p:nvPr/>
        </p:nvSpPr>
        <p:spPr>
          <a:xfrm>
            <a:off x="375213" y="323489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 text is selecting a tag on the HTML page.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i="1" dirty="0">
                <a:solidFill>
                  <a:srgbClr val="00B050"/>
                </a:solidFill>
              </a:rPr>
              <a:t>green</a:t>
            </a:r>
            <a:r>
              <a:rPr lang="en-US" dirty="0"/>
              <a:t> text is the definition of the function that will execute when the click event takes place.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915D5B-5FC4-450B-899F-1CF5D944E8C9}"/>
              </a:ext>
            </a:extLst>
          </p:cNvPr>
          <p:cNvSpPr txBox="1"/>
          <p:nvPr/>
        </p:nvSpPr>
        <p:spPr>
          <a:xfrm>
            <a:off x="375212" y="4551779"/>
            <a:ext cx="84639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FUN FACT:</a:t>
            </a:r>
            <a:r>
              <a:rPr lang="en-US" dirty="0"/>
              <a:t> Unlike most of the functions you have written this semester, this </a:t>
            </a:r>
            <a:r>
              <a:rPr lang="en-US" b="1" i="1" dirty="0">
                <a:solidFill>
                  <a:srgbClr val="00B050"/>
                </a:solidFill>
              </a:rPr>
              <a:t>function</a:t>
            </a:r>
            <a:r>
              <a:rPr lang="en-US" dirty="0"/>
              <a:t> has no name.  For that reason, it is called an </a:t>
            </a:r>
            <a:r>
              <a:rPr lang="en-US" i="1" dirty="0"/>
              <a:t>anonymous</a:t>
            </a:r>
            <a:r>
              <a:rPr lang="en-US" dirty="0"/>
              <a:t> function.  Where else have you seen an anonymous function lately???</a:t>
            </a:r>
          </a:p>
        </p:txBody>
      </p:sp>
    </p:spTree>
    <p:extLst>
      <p:ext uri="{BB962C8B-B14F-4D97-AF65-F5344CB8AC3E}">
        <p14:creationId xmlns:p14="http://schemas.microsoft.com/office/powerpoint/2010/main" val="40656275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9263</TotalTime>
  <Words>755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Default Design</vt:lpstr>
      <vt:lpstr> jQuery &amp; HTML </vt:lpstr>
      <vt:lpstr>Agenda</vt:lpstr>
      <vt:lpstr>The difference between val() and html()</vt:lpstr>
      <vt:lpstr>Reading and Writing Inner HTML</vt:lpstr>
      <vt:lpstr>Reading and Writing Value</vt:lpstr>
      <vt:lpstr>Wild and crazy…</vt:lpstr>
      <vt:lpstr>The click event</vt:lpstr>
      <vt:lpstr>Some things to know about events</vt:lpstr>
      <vt:lpstr>Again…</vt:lpstr>
      <vt:lpstr>Two new jQuery methods </vt:lpstr>
      <vt:lpstr>Time for some work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276</cp:revision>
  <dcterms:created xsi:type="dcterms:W3CDTF">2010-11-30T18:46:51Z</dcterms:created>
  <dcterms:modified xsi:type="dcterms:W3CDTF">2021-11-16T17:54:46Z</dcterms:modified>
</cp:coreProperties>
</file>