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ACAA-6B45-43F9-D7F7-A119080F8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780C9-A69E-21DB-B726-FBD5E7D0D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2B593-C55D-772F-2016-52AE72E4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2729-527F-030B-BE62-FA831C47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39056-3893-96FC-A711-DB97A21A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2FE9-4F4F-2899-A3FC-7CA2A034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AA079-1811-AC2C-3A5A-E61FF9D31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60D0-787E-BA77-6D50-60DE9FB0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23E1E-614F-7D83-3198-76850820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33A5D-BE7D-DFA8-1064-E316ABF6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2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0DD71-616B-9E62-8C95-0AB92829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2E3E1-9A6E-2431-494E-4C0A18444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D5D5-2E24-478A-7F87-36539F5C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D3AB-FE68-4504-552F-7A3ED73D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BB51B-C429-F1C8-AF48-3546A8F6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9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42B5-ED76-8F09-CB98-3CE3A4AA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8D24-16DD-37C8-528E-668B97304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7609-E062-0162-A487-7D5F49B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57262-10FE-174C-09AB-92D49207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16FF0-181F-C9A9-E8CC-C5DD2E8E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2921-DAA1-3D3E-DC73-DDCA5E35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D0CBA-D1B5-48CE-EAD8-BE7B4B921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EB9AE-244B-2E84-9EAE-E8B67E21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EFA4E-9EA9-E042-B032-4F505BCD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806C5-A9A6-E5FA-499F-526CC0F6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3051-3A90-B7D5-1A2F-9F9E883B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C088-BA48-F243-27E1-4678D4C72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532A5-42BC-7935-590B-8C3687CC6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74F89-7BAC-66C9-F1D5-2748067F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3640D-8BC3-CD60-4162-5EEF59AE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1F31B-6780-FF34-2AA5-1C7A86E1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E7DD-5C37-4A4E-10FD-7E169DC5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69BE9-72DB-CE1D-A9C8-C6EC7271D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3864-0089-FF02-9192-84204F29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360C7-B948-18B4-6DAF-64B7E7E81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76045-1614-064E-5ABB-8C7C67F4D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A748B-0738-4272-3C03-9B3192BF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81CBB-AABA-8BEC-13C1-42EC5436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B3E1F-D303-6B8B-7FD2-C0F3DE46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6FE4-A8B2-A5CB-D4CA-0F8E7986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67145-A239-79B2-D204-50A64875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2E477-D192-E427-755C-EA29AADC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5539D-5549-C0FE-5814-0BDD87C9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1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77EEC-1DE4-609D-DF8E-F1BAC4E0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FDB97-655B-7DFB-92AE-B0389BB4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47FC7-5AE8-5311-4AB0-6163D78C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1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6E4E-F8AE-C323-E872-BACFED5C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B79D6-005B-96F5-6898-95239787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4DB41-B64E-2BC4-17C7-D5904943C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DFA6-EA2F-D4E0-359A-38F4BFC3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7B106-7182-9737-35B9-5B05CC35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94D12-9C5D-FF59-B747-89279AB4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0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8AB1-2B0D-4AB2-913F-DE780101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1320C-1352-92CA-6042-1490508A9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95DEF-6E2D-E001-58BE-145911DE6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483C2-F5B4-40CC-E304-BE7BBE6B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03C00-C198-E905-BB1E-8938DF37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D0541-D668-8ED6-3EA9-62A8145B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8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FD02F-A427-214E-EF9E-A784A6B5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77A8B-88E9-08B9-888D-42FED8495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A6409-B4CB-826C-6E4E-7EF67F782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D8DA0-B291-4B4E-9559-58461A1A3DD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0D7F1-9B75-6083-4E3B-41B26E169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8D7D8-F256-904B-93CE-69DFC18E1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8ACF41-8247-419F-BCA9-243CD68F8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AE88-3AAB-DAAF-7A35-410F92DA7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F55A2-A825-7A59-32D6-D0D940D88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a purpose</a:t>
            </a:r>
          </a:p>
        </p:txBody>
      </p:sp>
    </p:spTree>
    <p:extLst>
      <p:ext uri="{BB962C8B-B14F-4D97-AF65-F5344CB8AC3E}">
        <p14:creationId xmlns:p14="http://schemas.microsoft.com/office/powerpoint/2010/main" val="166855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building with snow on the ground&#10;&#10;Description automatically generated">
            <a:extLst>
              <a:ext uri="{FF2B5EF4-FFF2-40B4-BE49-F238E27FC236}">
                <a16:creationId xmlns:a16="http://schemas.microsoft.com/office/drawing/2014/main" id="{D4A978E9-A5F5-34BE-3BC1-636A6DBEC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b="233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02D5C4-15D0-4906-298F-0CE0F7F8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Content Placeholder 12" descr="A group of people skiing on a snowy mountain&#10;&#10;Description automatically generated">
            <a:extLst>
              <a:ext uri="{FF2B5EF4-FFF2-40B4-BE49-F238E27FC236}">
                <a16:creationId xmlns:a16="http://schemas.microsoft.com/office/drawing/2014/main" id="{3C8329BB-E7D0-6DDF-1C27-86DEC2A4D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5D22CD-679D-D623-8312-09FB24084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F12153-FBF7-9044-C308-1B79381C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2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person wearing goggles and a helmet on a snowy mountain&#10;&#10;Description automatically generated">
            <a:extLst>
              <a:ext uri="{FF2B5EF4-FFF2-40B4-BE49-F238E27FC236}">
                <a16:creationId xmlns:a16="http://schemas.microsoft.com/office/drawing/2014/main" id="{06EDB8A0-5A40-0B1F-3E0A-DF518E881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1" b="1"/>
          <a:stretch/>
        </p:blipFill>
        <p:spPr>
          <a:xfrm rot="5400000">
            <a:off x="-30262" y="2138464"/>
            <a:ext cx="4752000" cy="358975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Picture 8" descr="A group of people on a snowy mountain&#10;&#10;Description automatically generated">
            <a:extLst>
              <a:ext uri="{FF2B5EF4-FFF2-40B4-BE49-F238E27FC236}">
                <a16:creationId xmlns:a16="http://schemas.microsoft.com/office/drawing/2014/main" id="{B02966BE-6793-9AFC-CB4B-ABD9EC0B6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9"/>
          <a:stretch/>
        </p:blipFill>
        <p:spPr>
          <a:xfrm>
            <a:off x="4322198" y="1557339"/>
            <a:ext cx="3567884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Content Placeholder 4" descr="A person smiling in the snow&#10;&#10;Description automatically generated">
            <a:extLst>
              <a:ext uri="{FF2B5EF4-FFF2-40B4-BE49-F238E27FC236}">
                <a16:creationId xmlns:a16="http://schemas.microsoft.com/office/drawing/2014/main" id="{0EC28155-0879-5F38-197A-C393C6D15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/>
          <a:stretch/>
        </p:blipFill>
        <p:spPr>
          <a:xfrm rot="16200000">
            <a:off x="7477882" y="2149539"/>
            <a:ext cx="4752000" cy="3567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97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eg with a bandage on it&#10;&#10;Description automatically generated">
            <a:extLst>
              <a:ext uri="{FF2B5EF4-FFF2-40B4-BE49-F238E27FC236}">
                <a16:creationId xmlns:a16="http://schemas.microsoft.com/office/drawing/2014/main" id="{C5485AC8-4B5A-E24C-7718-1A22E0482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45164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9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C8189-E20F-F260-A6A0-4758464E0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ED3E-23C3-A3A6-6284-F7441A0C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/>
              <a:t>“Doctor Joshua” pronounces me cured</a:t>
            </a:r>
          </a:p>
        </p:txBody>
      </p:sp>
      <p:pic>
        <p:nvPicPr>
          <p:cNvPr id="7" name="Picture 6" descr="A child wearing glasses and a stethoscope&#10;&#10;Description automatically generated">
            <a:extLst>
              <a:ext uri="{FF2B5EF4-FFF2-40B4-BE49-F238E27FC236}">
                <a16:creationId xmlns:a16="http://schemas.microsoft.com/office/drawing/2014/main" id="{09B2699D-C651-0A67-02F6-2157C9E94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51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49565CA-07CC-09EA-A520-ECCF48723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en-US" sz="1800" dirty="0"/>
              <a:t>Healing took time</a:t>
            </a:r>
          </a:p>
          <a:p>
            <a:r>
              <a:rPr lang="en-US" sz="1800" dirty="0"/>
              <a:t>Some things can’t be rushed</a:t>
            </a:r>
          </a:p>
          <a:p>
            <a:r>
              <a:rPr lang="en-US" sz="1800" dirty="0"/>
              <a:t>Shortcuts would have hurt me more in the long run</a:t>
            </a:r>
          </a:p>
        </p:txBody>
      </p:sp>
    </p:spTree>
    <p:extLst>
      <p:ext uri="{BB962C8B-B14F-4D97-AF65-F5344CB8AC3E}">
        <p14:creationId xmlns:p14="http://schemas.microsoft.com/office/powerpoint/2010/main" val="167916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Fun Photos</vt:lpstr>
      <vt:lpstr>PowerPoint Presentation</vt:lpstr>
      <vt:lpstr>PowerPoint Presentation</vt:lpstr>
      <vt:lpstr>PowerPoint Presentation</vt:lpstr>
      <vt:lpstr>PowerPoint Presentation</vt:lpstr>
      <vt:lpstr>“Doctor Joshua” pronounces me cured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J. Shafer</dc:creator>
  <cp:lastModifiedBy>Jeremy J. Shafer</cp:lastModifiedBy>
  <cp:revision>1</cp:revision>
  <dcterms:created xsi:type="dcterms:W3CDTF">2025-01-14T14:37:31Z</dcterms:created>
  <dcterms:modified xsi:type="dcterms:W3CDTF">2025-01-14T14:44:09Z</dcterms:modified>
</cp:coreProperties>
</file>