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sldIdLst>
    <p:sldId id="256" r:id="rId2"/>
    <p:sldId id="260" r:id="rId3"/>
    <p:sldId id="261" r:id="rId4"/>
    <p:sldId id="490" r:id="rId5"/>
    <p:sldId id="498" r:id="rId6"/>
    <p:sldId id="500" r:id="rId7"/>
    <p:sldId id="501" r:id="rId8"/>
    <p:sldId id="491" r:id="rId9"/>
    <p:sldId id="578" r:id="rId10"/>
    <p:sldId id="494" r:id="rId11"/>
    <p:sldId id="496" r:id="rId12"/>
    <p:sldId id="495" r:id="rId13"/>
    <p:sldId id="492" r:id="rId14"/>
    <p:sldId id="499" r:id="rId15"/>
    <p:sldId id="467" r:id="rId16"/>
    <p:sldId id="487" r:id="rId17"/>
    <p:sldId id="483" r:id="rId18"/>
    <p:sldId id="29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9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115" autoAdjust="0"/>
    <p:restoredTop sz="86441" autoAdjust="0"/>
  </p:normalViewPr>
  <p:slideViewPr>
    <p:cSldViewPr snapToGrid="0">
      <p:cViewPr varScale="1">
        <p:scale>
          <a:sx n="92" d="100"/>
          <a:sy n="92" d="100"/>
        </p:scale>
        <p:origin x="936" y="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uren Kerner" userId="d093f7d1-97ec-4632-be30-73d60e6ef789" providerId="ADAL" clId="{BF0730AD-D7CC-4442-ABC4-E9280C0AC65D}"/>
    <pc:docChg chg="custSel modSld">
      <pc:chgData name="Lauren Kerner" userId="d093f7d1-97ec-4632-be30-73d60e6ef789" providerId="ADAL" clId="{BF0730AD-D7CC-4442-ABC4-E9280C0AC65D}" dt="2025-09-15T13:55:55.370" v="26" actId="1076"/>
      <pc:docMkLst>
        <pc:docMk/>
      </pc:docMkLst>
      <pc:sldChg chg="modSp mod">
        <pc:chgData name="Lauren Kerner" userId="d093f7d1-97ec-4632-be30-73d60e6ef789" providerId="ADAL" clId="{BF0730AD-D7CC-4442-ABC4-E9280C0AC65D}" dt="2025-09-15T13:55:55.370" v="26" actId="1076"/>
        <pc:sldMkLst>
          <pc:docMk/>
          <pc:sldMk cId="1793865720" sldId="256"/>
        </pc:sldMkLst>
        <pc:spChg chg="mod">
          <ac:chgData name="Lauren Kerner" userId="d093f7d1-97ec-4632-be30-73d60e6ef789" providerId="ADAL" clId="{BF0730AD-D7CC-4442-ABC4-E9280C0AC65D}" dt="2025-09-15T13:55:55.370" v="26" actId="1076"/>
          <ac:spMkLst>
            <pc:docMk/>
            <pc:sldMk cId="1793865720" sldId="256"/>
            <ac:spMk id="3" creationId="{071FC15D-C8AA-1066-06DE-10EA5ACD2E81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6D9175-6493-4CA4-BED4-2BF67E177B3A}" type="datetimeFigureOut">
              <a:rPr lang="en-US" smtClean="0"/>
              <a:t>9/15/2025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92091F-6CD8-46B7-96F0-0D064BD5D0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6050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The point here is that: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/>
              <a:t>The definition of median is a mixture of mathematics, and logical steps.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/>
              <a:t>If you were a statistician, it would be inconvenient to redefine or restate those steps every time you needed them.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/>
              <a:t>It’s a lot easier to refer to a universally agreed on definition of median.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92091F-6CD8-46B7-96F0-0D064BD5D0C2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61267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Otherwise, why have any code at all?</a:t>
            </a:r>
          </a:p>
          <a:p>
            <a:r>
              <a:rPr lang="en-US" sz="1200" dirty="0"/>
              <a:t>Today we are only working in the console log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92091F-6CD8-46B7-96F0-0D064BD5D0C2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9851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92091F-6CD8-46B7-96F0-0D064BD5D0C2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9656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1CF72B-01D4-E7CE-CCD0-C925872C35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4C0AB2-16B7-ABE2-B58E-3BB76004A9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5B8A35-9A7D-E534-D801-9214B10E8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DFEBF-38F1-453E-B69D-6B9271114889}" type="datetime1">
              <a:rPr lang="en-US" smtClean="0"/>
              <a:t>9/15/2025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8268FE-1A6B-3B8A-9160-73579F35BE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BD6639-51F7-67FF-CC34-EB8C0182E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7655-AABA-4CA8-8EDF-7F823A468B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71719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2CC470-7C6A-7924-EAD0-67D09CF0E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3258FB-74B7-5EEF-53E8-4CC1489909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5AADDD-72F3-0095-2D6E-4C653A9FA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2D55E-282F-4DF6-A403-09EC22362B14}" type="datetime1">
              <a:rPr lang="en-US" smtClean="0"/>
              <a:t>9/15/2025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5950F3-5E49-3C5F-BE10-03E000C33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DB1718-A130-D803-E465-A462404B8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7655-AABA-4CA8-8EDF-7F823A468B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647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9078D7A-04A2-D620-2630-1D62546B16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387427-E822-3DCC-7B2E-A1D29D5A0F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C5954B-320A-A6B4-AACA-3317F5D4E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A848F-AFAA-441B-B746-4E7F497AF1EA}" type="datetime1">
              <a:rPr lang="en-US" smtClean="0"/>
              <a:t>9/15/2025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FF64D2-C11B-00D1-FE40-1B62EB978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ADE5E8-F2B1-E798-5A06-997FCCAAC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7655-AABA-4CA8-8EDF-7F823A468B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84150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ew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054" y="720435"/>
            <a:ext cx="11277601" cy="942109"/>
          </a:xfrm>
          <a:noFill/>
        </p:spPr>
        <p:txBody>
          <a:bodyPr/>
          <a:lstStyle>
            <a:lvl1pPr marL="338138" indent="0" algn="l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FB4F299-B632-B7CA-3FD1-FE6F072FE586}"/>
              </a:ext>
            </a:extLst>
          </p:cNvPr>
          <p:cNvSpPr txBox="1">
            <a:spLocks/>
          </p:cNvSpPr>
          <p:nvPr userDrawn="1"/>
        </p:nvSpPr>
        <p:spPr>
          <a:xfrm>
            <a:off x="8719457" y="598456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Slide </a:t>
            </a:r>
            <a:fld id="{B8D92440-A1FC-46CF-964E-5BF15C2FE343}" type="slidenum">
              <a:rPr lang="en-US" sz="2800" smtClean="0">
                <a:solidFill>
                  <a:schemeClr val="accent1">
                    <a:lumMod val="75000"/>
                  </a:schemeClr>
                </a:solidFill>
              </a:rPr>
              <a:pPr/>
              <a:t>‹#›</a:t>
            </a:fld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089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34D47C-E5D4-DDBE-EF1F-104F24CBD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A7A19A-EFF8-5A88-EDE7-FCDEB4D786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1A261B-1101-FA3D-CB17-80CD5369B0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59EE1-3FE3-4F1C-88F4-6491735106DF}" type="datetime1">
              <a:rPr lang="en-US" smtClean="0"/>
              <a:t>9/15/2025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14FFDC-ABE1-592D-57CE-8741396CF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CD6818-E9DF-7030-FFE5-7CA03965D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7655-AABA-4CA8-8EDF-7F823A468B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685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C06587-444C-EF7D-FE7D-26950F021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87D5E7-6A38-CB7B-087D-EFA48605BD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13B643-410E-1842-F193-BB0856DD3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B98A3-03EC-44AE-87A9-06CAEF1F7F50}" type="datetime1">
              <a:rPr lang="en-US" smtClean="0"/>
              <a:t>9/15/2025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C310AA-4DB2-8CE6-7A4D-79BDFF939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895118-C53B-3A3F-6834-2DFBDB6A6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/>
            </a:lvl1pPr>
          </a:lstStyle>
          <a:p>
            <a:fld id="{4C487655-AABA-4CA8-8EDF-7F823A468B8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772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524F9B-580C-A699-4DAD-825D97649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DB657F-30D5-8754-A04E-2319F40CBB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D0171C-FAF2-6322-9CB6-83481AC90D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CA7575-0A3B-0E0A-BD71-4E15EDB8C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E1CA8-87D7-4728-855E-A6F52CD10CAE}" type="datetime1">
              <a:rPr lang="en-US" smtClean="0"/>
              <a:t>9/15/2025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0D1E5B-D828-19AE-17EE-C271B397E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65FB46-D28D-EC75-7CA7-EA327DD4A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7655-AABA-4CA8-8EDF-7F823A468B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6992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093603-E112-DFF4-C6D8-0496D1F84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3D8518-394B-3008-7BBC-EC6A55EC2C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A4CE79-3B5F-ADA4-FD7E-2BADC81B1B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2F9E515-664E-EA56-A2AF-C9343137F7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A36BE7C-46E7-7413-B469-8EDAED08E6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6D25A12-CF47-C955-9369-051EB51AA2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7593D-2A19-4BA0-A48C-0342333B9754}" type="datetime1">
              <a:rPr lang="en-US" smtClean="0"/>
              <a:t>9/15/2025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34E7A9D-A7AC-5CCE-916E-4708D90BE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B038D7-1F9A-7C8D-3467-FE7A67DDF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7655-AABA-4CA8-8EDF-7F823A468B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8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6F14C-5EC1-FFCB-42AF-C06EA7E9F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838D3D-E6E8-5AFB-CD5F-2004F64FC8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3F4E6-0320-4AB2-9586-65A0EC89B335}" type="datetime1">
              <a:rPr lang="en-US" smtClean="0"/>
              <a:t>9/15/2025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6272A8-54EF-7B38-A358-08F90C01F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14D8C2-D005-DED5-4959-89AEC0450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7655-AABA-4CA8-8EDF-7F823A468B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4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5C7C2D-B365-526F-4F06-0D77F79E8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AE04C-41B0-4DF8-B4DF-3F22EB69F7D9}" type="datetime1">
              <a:rPr lang="en-US" smtClean="0"/>
              <a:t>9/15/2025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56161F-9918-75C3-BF19-FF80F6066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FC89C8-F884-B4CE-CC3A-B5DD10267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7655-AABA-4CA8-8EDF-7F823A468B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4520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91BF9-30F3-7A2D-F8A3-791EAA2E3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FFAEA7-9263-F1E8-CF52-8B33D6B022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E4BC12-B876-ECAE-F678-32CD8C05E5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26B8F7-7894-FF4F-9E5D-F4C3BF9442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FA6D4-EBBF-4864-B002-3CA151825A93}" type="datetime1">
              <a:rPr lang="en-US" smtClean="0"/>
              <a:t>9/15/2025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79ACDA-52C6-F398-2177-A0803A626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C16BF6-1F54-7DA1-7084-343B5356B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7655-AABA-4CA8-8EDF-7F823A468B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4236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0C6086-B265-7989-A55A-FE17F4222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BFB91EF-A99A-25F1-6C9D-92B8F71174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E8F43F-ACB9-99C3-B69D-70FFB2FF56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AC79EE-3EFB-E190-AF9B-5F23BF397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C26E8-E5AC-42DB-AADB-FD38C3D12385}" type="datetime1">
              <a:rPr lang="en-US" smtClean="0"/>
              <a:t>9/15/2025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F44726-F697-024F-F154-A2BCD05A9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BE7A1D-F51D-E5B6-0EC8-F1719AF82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7655-AABA-4CA8-8EDF-7F823A468B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2904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6209199-E8C0-37D2-8430-9C299015E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AF55D3-8504-6824-94F1-CDF34B6D5B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BA72C5-C4A1-21A1-F750-B87A42DF96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1407FC-BC4F-44A5-8993-81604E7062F8}" type="datetime1">
              <a:rPr lang="en-US" smtClean="0"/>
              <a:t>9/15/2025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2A07C0-D3F6-68E4-1384-C86F364CCA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C53108-2941-6203-3401-5406B9B316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87655-AABA-4CA8-8EDF-7F823A468B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663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9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nc/3.0/" TargetMode="External"/><Relationship Id="rId2" Type="http://schemas.openxmlformats.org/officeDocument/2006/relationships/hyperlink" Target="https://openai.com/product/dall-e-2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pixabay.com/en/telephone-phone-old-ringing-red-158190/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misdemo.temple.edu/classexamples/funtimes/fun02.html" TargetMode="External"/><Relationship Id="rId2" Type="http://schemas.openxmlformats.org/officeDocument/2006/relationships/hyperlink" Target="https://misdemo.temple.edu/classexamples/funtimes/fun01.html" TargetMode="Externa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png"/><Relationship Id="rId4" Type="http://schemas.openxmlformats.org/officeDocument/2006/relationships/hyperlink" Target="https://misdemo.temple.edu/classexamples/funtimes/fun03.html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strak.ch/mon-bilan-2015-et-pour-2016/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1019B3-EF15-89E8-C1F0-C8B933E9CAC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95800" y="960732"/>
            <a:ext cx="7560894" cy="1693978"/>
          </a:xfrm>
        </p:spPr>
        <p:txBody>
          <a:bodyPr>
            <a:normAutofit/>
          </a:bodyPr>
          <a:lstStyle/>
          <a:p>
            <a:r>
              <a:rPr lang="en-US" dirty="0"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Functions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1FC15D-C8AA-1066-06DE-10EA5ACD2E8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55080" y="6348844"/>
            <a:ext cx="5036920" cy="509156"/>
          </a:xfrm>
        </p:spPr>
        <p:txBody>
          <a:bodyPr>
            <a:normAutofit/>
          </a:bodyPr>
          <a:lstStyle/>
          <a:p>
            <a:pPr algn="r"/>
            <a:r>
              <a:rPr lang="sv-SE" sz="2000" dirty="0">
                <a:latin typeface="Segoe UI" panose="020B0502040204020203" pitchFamily="34" charset="0"/>
                <a:cs typeface="Segoe UI" panose="020B0502040204020203" pitchFamily="34" charset="0"/>
              </a:rPr>
              <a:t>Content created by Jeremy Shafer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A8F0792-367D-9A34-82A1-183B7ADA072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A326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>
                <a:latin typeface="+mj-lt"/>
                <a:ea typeface="Tahoma" panose="020B0604030504040204" pitchFamily="34" charset="0"/>
                <a:cs typeface="Segoe UI" panose="020B0502040204020203" pitchFamily="34" charset="0"/>
              </a:rPr>
              <a:t>MIS2402: Web Application Development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62BF4CA-20AD-7B77-3525-D45E1C263E0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305943" y="6131434"/>
            <a:ext cx="5805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The above image was created by the  DALL-E 2 service found at  </a:t>
            </a:r>
            <a:r>
              <a:rPr lang="en-US" sz="900" dirty="0">
                <a:hlinkClick r:id="rId2"/>
              </a:rPr>
              <a:t>https://openai.com/product/dall-e-2</a:t>
            </a:r>
            <a:r>
              <a:rPr lang="en-US" sz="900" dirty="0"/>
              <a:t> </a:t>
            </a:r>
            <a:br>
              <a:rPr lang="en-US" sz="900" dirty="0"/>
            </a:br>
            <a:r>
              <a:rPr lang="en-US" sz="900" dirty="0"/>
              <a:t>Unless otherwise indicated, all  other decorative images are by Unknown Author and licensed under </a:t>
            </a:r>
            <a:r>
              <a:rPr lang="en-US" sz="900" dirty="0">
                <a:hlinkClick r:id="rId3" tooltip="https://creativecommons.org/licenses/by-nc/3.0/"/>
              </a:rPr>
              <a:t>CC BY-NC</a:t>
            </a:r>
            <a:endParaRPr lang="en-US" sz="900" dirty="0"/>
          </a:p>
        </p:txBody>
      </p:sp>
      <p:pic>
        <p:nvPicPr>
          <p:cNvPr id="6" name="Picture 5" descr="A cartoon of a robot holding a cup of coffee">
            <a:extLst>
              <a:ext uri="{FF2B5EF4-FFF2-40B4-BE49-F238E27FC236}">
                <a16:creationId xmlns:a16="http://schemas.microsoft.com/office/drawing/2014/main" id="{9DAB5676-1CCE-7BCD-B3E9-5CB2964299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580" y="1316550"/>
            <a:ext cx="4610302" cy="4610302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7938657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EC1E5-0F5E-4EE8-AD67-AE81017BC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164732"/>
            <a:ext cx="11277601" cy="942109"/>
          </a:xfrm>
        </p:spPr>
        <p:txBody>
          <a:bodyPr/>
          <a:lstStyle/>
          <a:p>
            <a:r>
              <a:rPr lang="en-US" dirty="0"/>
              <a:t>Defining and Calling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9539C5F-9D9F-4DED-BB86-8DB52FAD151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737600" y="6330332"/>
            <a:ext cx="2844800" cy="304800"/>
          </a:xfrm>
        </p:spPr>
        <p:txBody>
          <a:bodyPr/>
          <a:lstStyle/>
          <a:p>
            <a:pPr>
              <a:defRPr/>
            </a:pPr>
            <a:fld id="{60B5F925-20BE-417C-B0AE-5F0F53AB456D}" type="slidenum">
              <a:rPr lang="en-US" altLang="en-US" smtClean="0">
                <a:solidFill>
                  <a:schemeClr val="bg1"/>
                </a:solidFill>
              </a:rPr>
              <a:pPr>
                <a:defRPr/>
              </a:pPr>
              <a:t>10</a:t>
            </a:fld>
            <a:r>
              <a:rPr lang="en-US" altLang="en-US">
                <a:solidFill>
                  <a:srgbClr val="000000"/>
                </a:solidFill>
              </a:rPr>
              <a:t> </a:t>
            </a:r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545535E-8EC6-48A6-80B8-F78C947144E4}"/>
              </a:ext>
            </a:extLst>
          </p:cNvPr>
          <p:cNvSpPr txBox="1"/>
          <p:nvPr/>
        </p:nvSpPr>
        <p:spPr>
          <a:xfrm>
            <a:off x="1936922" y="4906563"/>
            <a:ext cx="8001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/>
              <a:t>Defining</a:t>
            </a:r>
            <a:r>
              <a:rPr lang="en-US" sz="2000" dirty="0"/>
              <a:t> a function is different from </a:t>
            </a:r>
            <a:r>
              <a:rPr lang="en-US" sz="2000" b="1" i="1" dirty="0"/>
              <a:t>calling</a:t>
            </a:r>
            <a:r>
              <a:rPr lang="en-US" sz="2000" dirty="0"/>
              <a:t> a function.  (Just like building a car is different from driving one, and building a chair is different from sitting in it!)  We say we are “calling the function” when we use the function. 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7839CC3-CEB4-4899-ABBF-9C0A642B3E02}"/>
              </a:ext>
            </a:extLst>
          </p:cNvPr>
          <p:cNvSpPr/>
          <p:nvPr/>
        </p:nvSpPr>
        <p:spPr>
          <a:xfrm>
            <a:off x="3061386" y="1449018"/>
            <a:ext cx="48862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function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feet_to_inches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HowManyFeet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){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 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let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x =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HowManyFeet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* </a:t>
            </a:r>
            <a:r>
              <a:rPr lang="en-US" dirty="0">
                <a:solidFill>
                  <a:srgbClr val="09885A"/>
                </a:solidFill>
                <a:latin typeface="Consolas" panose="020B0609020204030204" pitchFamily="49" charset="0"/>
              </a:rPr>
              <a:t>12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 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x;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B8B541E-2D66-495E-A348-8E3721522CE4}"/>
              </a:ext>
            </a:extLst>
          </p:cNvPr>
          <p:cNvSpPr txBox="1"/>
          <p:nvPr/>
        </p:nvSpPr>
        <p:spPr>
          <a:xfrm>
            <a:off x="1943100" y="2719226"/>
            <a:ext cx="8001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What we see above is the JavaScript code that </a:t>
            </a:r>
            <a:r>
              <a:rPr lang="en-US" sz="2000" i="1" dirty="0"/>
              <a:t>defines</a:t>
            </a:r>
            <a:r>
              <a:rPr lang="en-US" sz="2000" dirty="0"/>
              <a:t> the function.  </a:t>
            </a:r>
          </a:p>
          <a:p>
            <a:endParaRPr lang="en-US" sz="2000" dirty="0"/>
          </a:p>
          <a:p>
            <a:r>
              <a:rPr lang="en-US" sz="2000" dirty="0"/>
              <a:t>Take a look: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The </a:t>
            </a:r>
            <a:r>
              <a:rPr lang="en-US" sz="2000" i="1" dirty="0"/>
              <a:t>name</a:t>
            </a:r>
            <a:r>
              <a:rPr lang="en-US" sz="2000" dirty="0"/>
              <a:t> of the function is </a:t>
            </a:r>
            <a:r>
              <a:rPr lang="en-US" sz="2000" b="1" dirty="0" err="1"/>
              <a:t>feet_to_inches</a:t>
            </a:r>
            <a:r>
              <a:rPr lang="en-US" sz="2000" dirty="0"/>
              <a:t>.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It takes one </a:t>
            </a:r>
            <a:r>
              <a:rPr lang="en-US" sz="2000" i="1" dirty="0"/>
              <a:t>input</a:t>
            </a:r>
            <a:r>
              <a:rPr lang="en-US" sz="2000" dirty="0"/>
              <a:t> … and that input is given then name </a:t>
            </a:r>
            <a:r>
              <a:rPr lang="en-US" sz="2000" b="1" dirty="0" err="1"/>
              <a:t>HowManyFeet</a:t>
            </a:r>
            <a:endParaRPr lang="en-US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The two lines of code in between the { } define what the function does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4DFB843-CDD4-4E16-97E1-ADA5742AA254}"/>
              </a:ext>
            </a:extLst>
          </p:cNvPr>
          <p:cNvSpPr txBox="1"/>
          <p:nvPr/>
        </p:nvSpPr>
        <p:spPr>
          <a:xfrm>
            <a:off x="1936922" y="973732"/>
            <a:ext cx="800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Let’s take a look at the </a:t>
            </a:r>
            <a:r>
              <a:rPr lang="en-US" sz="2000" dirty="0" err="1"/>
              <a:t>feet_to_inches</a:t>
            </a:r>
            <a:r>
              <a:rPr lang="en-US" sz="2000" dirty="0"/>
              <a:t> function.</a:t>
            </a:r>
          </a:p>
        </p:txBody>
      </p:sp>
    </p:spTree>
    <p:extLst>
      <p:ext uri="{BB962C8B-B14F-4D97-AF65-F5344CB8AC3E}">
        <p14:creationId xmlns:p14="http://schemas.microsoft.com/office/powerpoint/2010/main" val="17040746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EC1E5-0F5E-4EE8-AD67-AE81017BC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799" y="290053"/>
            <a:ext cx="11277601" cy="942109"/>
          </a:xfrm>
        </p:spPr>
        <p:txBody>
          <a:bodyPr/>
          <a:lstStyle/>
          <a:p>
            <a:r>
              <a:rPr lang="en-US" dirty="0"/>
              <a:t>Calling the function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9539C5F-9D9F-4DED-BB86-8DB52FAD151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737600" y="6330332"/>
            <a:ext cx="2844800" cy="304800"/>
          </a:xfrm>
        </p:spPr>
        <p:txBody>
          <a:bodyPr/>
          <a:lstStyle/>
          <a:p>
            <a:pPr>
              <a:defRPr/>
            </a:pPr>
            <a:fld id="{60B5F925-20BE-417C-B0AE-5F0F53AB456D}" type="slidenum">
              <a:rPr lang="en-US" altLang="en-US" smtClean="0">
                <a:solidFill>
                  <a:schemeClr val="bg1"/>
                </a:solidFill>
              </a:rPr>
              <a:pPr>
                <a:defRPr/>
              </a:pPr>
              <a:t>11</a:t>
            </a:fld>
            <a:r>
              <a:rPr lang="en-US" altLang="en-US">
                <a:solidFill>
                  <a:srgbClr val="000000"/>
                </a:solidFill>
              </a:rPr>
              <a:t> </a:t>
            </a:r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4DFB843-CDD4-4E16-97E1-ADA5742AA254}"/>
              </a:ext>
            </a:extLst>
          </p:cNvPr>
          <p:cNvSpPr txBox="1"/>
          <p:nvPr/>
        </p:nvSpPr>
        <p:spPr>
          <a:xfrm>
            <a:off x="882673" y="1371765"/>
            <a:ext cx="95307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Here we are </a:t>
            </a:r>
            <a:r>
              <a:rPr lang="en-US" sz="2000" b="1" i="1" dirty="0"/>
              <a:t>calling</a:t>
            </a:r>
            <a:r>
              <a:rPr lang="en-US" sz="2000" dirty="0"/>
              <a:t> the </a:t>
            </a:r>
            <a:r>
              <a:rPr lang="en-US" sz="2000" dirty="0" err="1"/>
              <a:t>feet_to_inches</a:t>
            </a:r>
            <a:r>
              <a:rPr lang="en-US" sz="2000" dirty="0"/>
              <a:t> function.  Notice that, once it is defined and in the computer’s memory (as on the prior slide) it can be used over and over again with different input values.</a:t>
            </a:r>
          </a:p>
          <a:p>
            <a:endParaRPr lang="en-US" sz="2000" dirty="0"/>
          </a:p>
        </p:txBody>
      </p:sp>
      <p:pic>
        <p:nvPicPr>
          <p:cNvPr id="6" name="Picture 5" descr="feet_to_inches(10) returns 120">
            <a:extLst>
              <a:ext uri="{FF2B5EF4-FFF2-40B4-BE49-F238E27FC236}">
                <a16:creationId xmlns:a16="http://schemas.microsoft.com/office/drawing/2014/main" id="{A7C84372-5A1D-4FCE-94F5-94A7D90139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673" y="2445164"/>
            <a:ext cx="4886280" cy="807649"/>
          </a:xfrm>
          <a:prstGeom prst="rect">
            <a:avLst/>
          </a:prstGeom>
        </p:spPr>
      </p:pic>
      <p:pic>
        <p:nvPicPr>
          <p:cNvPr id="9" name="Picture 8" descr="feet_to_inches(2) returns 24">
            <a:extLst>
              <a:ext uri="{FF2B5EF4-FFF2-40B4-BE49-F238E27FC236}">
                <a16:creationId xmlns:a16="http://schemas.microsoft.com/office/drawing/2014/main" id="{F87F22CD-B245-4783-9F3F-6BC8FF9575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674" y="3383035"/>
            <a:ext cx="5314985" cy="885832"/>
          </a:xfrm>
          <a:prstGeom prst="rect">
            <a:avLst/>
          </a:prstGeom>
        </p:spPr>
      </p:pic>
      <p:pic>
        <p:nvPicPr>
          <p:cNvPr id="10" name="Picture 9" descr="feet_to_inches(1.5) returns 18">
            <a:extLst>
              <a:ext uri="{FF2B5EF4-FFF2-40B4-BE49-F238E27FC236}">
                <a16:creationId xmlns:a16="http://schemas.microsoft.com/office/drawing/2014/main" id="{7C45EF15-C112-4EDE-8F83-51FE72ADD1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5763" y="4512832"/>
            <a:ext cx="4760101" cy="680014"/>
          </a:xfrm>
          <a:prstGeom prst="rect">
            <a:avLst/>
          </a:prstGeom>
        </p:spPr>
      </p:pic>
      <p:pic>
        <p:nvPicPr>
          <p:cNvPr id="5" name="Picture 4" descr="A red telephone with a cord&#10;&#10;Description automatically generated with low confidence">
            <a:extLst>
              <a:ext uri="{FF2B5EF4-FFF2-40B4-BE49-F238E27FC236}">
                <a16:creationId xmlns:a16="http://schemas.microsoft.com/office/drawing/2014/main" id="{9A7427CC-FD6C-96A7-68AE-DA17F54F17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7444298" y="2183802"/>
            <a:ext cx="3619344" cy="3625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6702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EC1E5-0F5E-4EE8-AD67-AE81017BC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999" y="278515"/>
            <a:ext cx="11277601" cy="942109"/>
          </a:xfrm>
        </p:spPr>
        <p:txBody>
          <a:bodyPr/>
          <a:lstStyle/>
          <a:p>
            <a:r>
              <a:rPr lang="en-US" dirty="0"/>
              <a:t>Calling the function, </a:t>
            </a:r>
            <a:r>
              <a:rPr lang="en-US" b="1" i="1" dirty="0"/>
              <a:t>assigning</a:t>
            </a:r>
            <a:r>
              <a:rPr lang="en-US" dirty="0"/>
              <a:t> the result to a variable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9539C5F-9D9F-4DED-BB86-8DB52FAD151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737600" y="6330332"/>
            <a:ext cx="2844800" cy="304800"/>
          </a:xfrm>
        </p:spPr>
        <p:txBody>
          <a:bodyPr/>
          <a:lstStyle/>
          <a:p>
            <a:pPr>
              <a:defRPr/>
            </a:pPr>
            <a:fld id="{60B5F925-20BE-417C-B0AE-5F0F53AB456D}" type="slidenum">
              <a:rPr lang="en-US" altLang="en-US" smtClean="0">
                <a:solidFill>
                  <a:schemeClr val="bg1"/>
                </a:solidFill>
              </a:rPr>
              <a:pPr>
                <a:defRPr/>
              </a:pPr>
              <a:t>12</a:t>
            </a:fld>
            <a:r>
              <a:rPr lang="en-US" altLang="en-US">
                <a:solidFill>
                  <a:srgbClr val="000000"/>
                </a:solidFill>
              </a:rPr>
              <a:t> </a:t>
            </a:r>
            <a:endParaRPr lang="en-US" altLang="en-US" dirty="0">
              <a:solidFill>
                <a:srgbClr val="FFFFFF"/>
              </a:solidFill>
            </a:endParaRPr>
          </a:p>
        </p:txBody>
      </p:sp>
      <p:pic>
        <p:nvPicPr>
          <p:cNvPr id="6" name="Picture 2" descr="Image result for y = f(x)">
            <a:extLst>
              <a:ext uri="{FF2B5EF4-FFF2-40B4-BE49-F238E27FC236}">
                <a16:creationId xmlns:a16="http://schemas.microsoft.com/office/drawing/2014/main" id="{57D31E88-7D95-4085-AD8A-7C1A861B4D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895600"/>
            <a:ext cx="3048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let y = feet_to_inches(10)">
            <a:extLst>
              <a:ext uri="{FF2B5EF4-FFF2-40B4-BE49-F238E27FC236}">
                <a16:creationId xmlns:a16="http://schemas.microsoft.com/office/drawing/2014/main" id="{13E5BF0F-98A7-47D9-8345-C71FE04A47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5163" y="1368423"/>
            <a:ext cx="3726271" cy="46355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B4FC34A-70AC-4D02-8596-8566C3857EBE}"/>
              </a:ext>
            </a:extLst>
          </p:cNvPr>
          <p:cNvSpPr txBox="1"/>
          <p:nvPr/>
        </p:nvSpPr>
        <p:spPr>
          <a:xfrm>
            <a:off x="6571734" y="1281381"/>
            <a:ext cx="38419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Here we are calling the function, and storing the result in a new variable called y.</a:t>
            </a:r>
          </a:p>
          <a:p>
            <a:endParaRPr lang="en-US" sz="2000" dirty="0"/>
          </a:p>
        </p:txBody>
      </p:sp>
      <p:sp>
        <p:nvSpPr>
          <p:cNvPr id="9" name="Arrow: Left 8">
            <a:extLst>
              <a:ext uri="{FF2B5EF4-FFF2-40B4-BE49-F238E27FC236}">
                <a16:creationId xmlns:a16="http://schemas.microsoft.com/office/drawing/2014/main" id="{D1DD1BCE-69A9-4309-BE9E-4511F5B89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715000" y="1600200"/>
            <a:ext cx="609600" cy="685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Left 9">
            <a:extLst>
              <a:ext uri="{FF2B5EF4-FFF2-40B4-BE49-F238E27FC236}">
                <a16:creationId xmlns:a16="http://schemas.microsoft.com/office/drawing/2014/main" id="{157B65B6-FEAA-43F8-AFA3-31D5A97425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721178" y="3505200"/>
            <a:ext cx="609600" cy="685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A36E26A-BC0D-41EC-8AF4-09868DF42ED5}"/>
              </a:ext>
            </a:extLst>
          </p:cNvPr>
          <p:cNvSpPr txBox="1"/>
          <p:nvPr/>
        </p:nvSpPr>
        <p:spPr>
          <a:xfrm>
            <a:off x="6559377" y="3429001"/>
            <a:ext cx="38419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Remember this?  See the similarities?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19976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86FDD8-608B-469F-BBDF-1687C34748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389768"/>
            <a:ext cx="11277601" cy="942109"/>
          </a:xfrm>
        </p:spPr>
        <p:txBody>
          <a:bodyPr/>
          <a:lstStyle/>
          <a:p>
            <a:r>
              <a:rPr lang="en-US" dirty="0"/>
              <a:t>Do I have to use return?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6591635-1E4F-45B6-B62D-A26FFA38216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737600" y="6330332"/>
            <a:ext cx="2844800" cy="304800"/>
          </a:xfrm>
        </p:spPr>
        <p:txBody>
          <a:bodyPr/>
          <a:lstStyle/>
          <a:p>
            <a:pPr>
              <a:defRPr/>
            </a:pPr>
            <a:fld id="{60B5F925-20BE-417C-B0AE-5F0F53AB456D}" type="slidenum">
              <a:rPr lang="en-US" altLang="en-US" smtClean="0">
                <a:solidFill>
                  <a:schemeClr val="bg1"/>
                </a:solidFill>
              </a:rPr>
              <a:pPr>
                <a:defRPr/>
              </a:pPr>
              <a:t>13</a:t>
            </a:fld>
            <a:r>
              <a:rPr lang="en-US" altLang="en-US">
                <a:solidFill>
                  <a:srgbClr val="000000"/>
                </a:solidFill>
              </a:rPr>
              <a:t> </a:t>
            </a:r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D478B4-B0C6-429A-9CC8-43D769CFCE53}"/>
              </a:ext>
            </a:extLst>
          </p:cNvPr>
          <p:cNvSpPr txBox="1"/>
          <p:nvPr/>
        </p:nvSpPr>
        <p:spPr>
          <a:xfrm>
            <a:off x="1012969" y="1331877"/>
            <a:ext cx="102502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 JavaScript, sometimes we don’t worry about what value the function returns. Sometimes we just want to group a bunch of commands together because it is it convenient to do so. In those cases, we leave the return value undefined.  For example:</a:t>
            </a:r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A12C3A8-69EC-41F7-A5BE-547F6CC07C3A}"/>
              </a:ext>
            </a:extLst>
          </p:cNvPr>
          <p:cNvSpPr/>
          <p:nvPr/>
        </p:nvSpPr>
        <p:spPr>
          <a:xfrm>
            <a:off x="2027583" y="2532206"/>
            <a:ext cx="83820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function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bottles_of_beer_song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(iterations){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 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for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let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iterations;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&gt; </a:t>
            </a:r>
            <a:r>
              <a:rPr lang="en-US" dirty="0">
                <a:solidFill>
                  <a:srgbClr val="09885A"/>
                </a:solidFill>
                <a:latin typeface="Consolas" panose="020B0609020204030204" pitchFamily="49" charset="0"/>
              </a:rPr>
              <a:t>0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--){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   console.log(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' bottles of beer on the wall, '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);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   console.log(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' bottles of beer!'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   console.log(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'Take one down, pass it around, '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);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   console.log((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- </a:t>
            </a:r>
            <a:r>
              <a:rPr lang="en-US" dirty="0">
                <a:solidFill>
                  <a:srgbClr val="09885A"/>
                </a:solidFill>
                <a:latin typeface="Consolas" panose="020B0609020204030204" pitchFamily="49" charset="0"/>
              </a:rPr>
              <a:t>1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 + 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' bottles of beer on the wall!'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   console.log(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' '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); 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//print a blank line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 }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b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14275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60022CF-D73B-45FB-8DD4-1B1C0C92E7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F8EBD6-3196-3E96-3791-067054568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7" y="741082"/>
            <a:ext cx="9224061" cy="94960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Let’s look at some examples: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AC2C106E-0A9A-4090-95B9-B7070646D2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61483" y="-2"/>
            <a:ext cx="1329192" cy="6858000"/>
          </a:xfrm>
          <a:custGeom>
            <a:avLst/>
            <a:gdLst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606772 w 1605470"/>
              <a:gd name="connsiteY131" fmla="*/ 2847273 h 6858000"/>
              <a:gd name="connsiteX132" fmla="*/ 593254 w 1605470"/>
              <a:gd name="connsiteY132" fmla="*/ 2766463 h 6858000"/>
              <a:gd name="connsiteX133" fmla="*/ 613412 w 1605470"/>
              <a:gd name="connsiteY133" fmla="*/ 2731184 h 6858000"/>
              <a:gd name="connsiteX134" fmla="*/ 555080 w 1605470"/>
              <a:gd name="connsiteY134" fmla="*/ 2538816 h 6858000"/>
              <a:gd name="connsiteX135" fmla="*/ 551827 w 1605470"/>
              <a:gd name="connsiteY135" fmla="*/ 2485734 h 6858000"/>
              <a:gd name="connsiteX136" fmla="*/ 525179 w 1605470"/>
              <a:gd name="connsiteY136" fmla="*/ 2447068 h 6858000"/>
              <a:gd name="connsiteX137" fmla="*/ 529511 w 1605470"/>
              <a:gd name="connsiteY137" fmla="*/ 2425819 h 6858000"/>
              <a:gd name="connsiteX138" fmla="*/ 530521 w 1605470"/>
              <a:gd name="connsiteY138" fmla="*/ 2422066 h 6858000"/>
              <a:gd name="connsiteX139" fmla="*/ 528878 w 1605470"/>
              <a:gd name="connsiteY139" fmla="*/ 2408971 h 6858000"/>
              <a:gd name="connsiteX140" fmla="*/ 535510 w 1605470"/>
              <a:gd name="connsiteY140" fmla="*/ 2402874 h 6858000"/>
              <a:gd name="connsiteX141" fmla="*/ 538122 w 1605470"/>
              <a:gd name="connsiteY141" fmla="*/ 2381443 h 6858000"/>
              <a:gd name="connsiteX142" fmla="*/ 533116 w 1605470"/>
              <a:gd name="connsiteY142" fmla="*/ 2358011 h 6858000"/>
              <a:gd name="connsiteX143" fmla="*/ 501423 w 1605470"/>
              <a:gd name="connsiteY143" fmla="*/ 2249479 h 6858000"/>
              <a:gd name="connsiteX144" fmla="*/ 486968 w 1605470"/>
              <a:gd name="connsiteY144" fmla="*/ 2182937 h 6858000"/>
              <a:gd name="connsiteX145" fmla="*/ 488555 w 1605470"/>
              <a:gd name="connsiteY145" fmla="*/ 2155135 h 6858000"/>
              <a:gd name="connsiteX146" fmla="*/ 486013 w 1605470"/>
              <a:gd name="connsiteY146" fmla="*/ 2118008 h 6858000"/>
              <a:gd name="connsiteX147" fmla="*/ 487006 w 1605470"/>
              <a:gd name="connsiteY147" fmla="*/ 2050531 h 6858000"/>
              <a:gd name="connsiteX148" fmla="*/ 478812 w 1605470"/>
              <a:gd name="connsiteY148" fmla="*/ 1963269 h 6858000"/>
              <a:gd name="connsiteX149" fmla="*/ 442619 w 1605470"/>
              <a:gd name="connsiteY149" fmla="*/ 1910499 h 6858000"/>
              <a:gd name="connsiteX150" fmla="*/ 446785 w 1605470"/>
              <a:gd name="connsiteY150" fmla="*/ 1903212 h 6858000"/>
              <a:gd name="connsiteX151" fmla="*/ 436547 w 1605470"/>
              <a:gd name="connsiteY151" fmla="*/ 1861531 h 6858000"/>
              <a:gd name="connsiteX152" fmla="*/ 364290 w 1605470"/>
              <a:gd name="connsiteY152" fmla="*/ 1728772 h 6858000"/>
              <a:gd name="connsiteX153" fmla="*/ 345287 w 1605470"/>
              <a:gd name="connsiteY153" fmla="*/ 1646953 h 6858000"/>
              <a:gd name="connsiteX154" fmla="*/ 344412 w 1605470"/>
              <a:gd name="connsiteY154" fmla="*/ 1615777 h 6858000"/>
              <a:gd name="connsiteX155" fmla="*/ 342578 w 1605470"/>
              <a:gd name="connsiteY155" fmla="*/ 1563678 h 6858000"/>
              <a:gd name="connsiteX156" fmla="*/ 355658 w 1605470"/>
              <a:gd name="connsiteY156" fmla="*/ 1519474 h 6858000"/>
              <a:gd name="connsiteX157" fmla="*/ 348400 w 1605470"/>
              <a:gd name="connsiteY157" fmla="*/ 1477995 h 6858000"/>
              <a:gd name="connsiteX158" fmla="*/ 328025 w 1605470"/>
              <a:gd name="connsiteY158" fmla="*/ 1475165 h 6858000"/>
              <a:gd name="connsiteX159" fmla="*/ 326326 w 1605470"/>
              <a:gd name="connsiteY159" fmla="*/ 1428585 h 6858000"/>
              <a:gd name="connsiteX160" fmla="*/ 325799 w 1605470"/>
              <a:gd name="connsiteY160" fmla="*/ 1357181 h 6858000"/>
              <a:gd name="connsiteX161" fmla="*/ 320507 w 1605470"/>
              <a:gd name="connsiteY161" fmla="*/ 1347099 h 6858000"/>
              <a:gd name="connsiteX162" fmla="*/ 335347 w 1605470"/>
              <a:gd name="connsiteY162" fmla="*/ 1334233 h 6858000"/>
              <a:gd name="connsiteX163" fmla="*/ 342792 w 1605470"/>
              <a:gd name="connsiteY163" fmla="*/ 1307086 h 6858000"/>
              <a:gd name="connsiteX164" fmla="*/ 343980 w 1605470"/>
              <a:gd name="connsiteY164" fmla="*/ 1189033 h 6858000"/>
              <a:gd name="connsiteX165" fmla="*/ 348665 w 1605470"/>
              <a:gd name="connsiteY165" fmla="*/ 1168288 h 6858000"/>
              <a:gd name="connsiteX166" fmla="*/ 340947 w 1605470"/>
              <a:gd name="connsiteY166" fmla="*/ 1142577 h 6858000"/>
              <a:gd name="connsiteX167" fmla="*/ 330253 w 1605470"/>
              <a:gd name="connsiteY167" fmla="*/ 1088484 h 6858000"/>
              <a:gd name="connsiteX168" fmla="*/ 314647 w 1605470"/>
              <a:gd name="connsiteY168" fmla="*/ 1053424 h 6858000"/>
              <a:gd name="connsiteX169" fmla="*/ 322906 w 1605470"/>
              <a:gd name="connsiteY169" fmla="*/ 1044367 h 6858000"/>
              <a:gd name="connsiteX170" fmla="*/ 326818 w 1605470"/>
              <a:gd name="connsiteY170" fmla="*/ 1022828 h 6858000"/>
              <a:gd name="connsiteX171" fmla="*/ 320445 w 1605470"/>
              <a:gd name="connsiteY171" fmla="*/ 932283 h 6858000"/>
              <a:gd name="connsiteX172" fmla="*/ 322681 w 1605470"/>
              <a:gd name="connsiteY172" fmla="*/ 915925 h 6858000"/>
              <a:gd name="connsiteX173" fmla="*/ 315310 w 1605470"/>
              <a:gd name="connsiteY173" fmla="*/ 896999 h 6858000"/>
              <a:gd name="connsiteX174" fmla="*/ 284718 w 1605470"/>
              <a:gd name="connsiteY174" fmla="*/ 821517 h 6858000"/>
              <a:gd name="connsiteX175" fmla="*/ 270682 w 1605470"/>
              <a:gd name="connsiteY175" fmla="*/ 786519 h 6858000"/>
              <a:gd name="connsiteX176" fmla="*/ 265483 w 1605470"/>
              <a:gd name="connsiteY176" fmla="*/ 784963 h 6858000"/>
              <a:gd name="connsiteX177" fmla="*/ 270939 w 1605470"/>
              <a:gd name="connsiteY177" fmla="*/ 776648 h 6858000"/>
              <a:gd name="connsiteX178" fmla="*/ 263668 w 1605470"/>
              <a:gd name="connsiteY178" fmla="*/ 751353 h 6858000"/>
              <a:gd name="connsiteX179" fmla="*/ 254540 w 1605470"/>
              <a:gd name="connsiteY179" fmla="*/ 741965 h 6858000"/>
              <a:gd name="connsiteX180" fmla="*/ 252501 w 1605470"/>
              <a:gd name="connsiteY180" fmla="*/ 724635 h 6858000"/>
              <a:gd name="connsiteX181" fmla="*/ 248897 w 1605470"/>
              <a:gd name="connsiteY181" fmla="*/ 681659 h 6858000"/>
              <a:gd name="connsiteX182" fmla="*/ 234316 w 1605470"/>
              <a:gd name="connsiteY182" fmla="*/ 635218 h 6858000"/>
              <a:gd name="connsiteX183" fmla="*/ 239327 w 1605470"/>
              <a:gd name="connsiteY183" fmla="*/ 613763 h 6858000"/>
              <a:gd name="connsiteX184" fmla="*/ 225269 w 1605470"/>
              <a:gd name="connsiteY184" fmla="*/ 598582 h 6858000"/>
              <a:gd name="connsiteX185" fmla="*/ 224950 w 1605470"/>
              <a:gd name="connsiteY185" fmla="*/ 576846 h 6858000"/>
              <a:gd name="connsiteX186" fmla="*/ 204632 w 1605470"/>
              <a:gd name="connsiteY186" fmla="*/ 553868 h 6858000"/>
              <a:gd name="connsiteX187" fmla="*/ 239317 w 1605470"/>
              <a:gd name="connsiteY187" fmla="*/ 517614 h 6858000"/>
              <a:gd name="connsiteX188" fmla="*/ 257645 w 1605470"/>
              <a:gd name="connsiteY188" fmla="*/ 474761 h 6858000"/>
              <a:gd name="connsiteX189" fmla="*/ 201693 w 1605470"/>
              <a:gd name="connsiteY189" fmla="*/ 469651 h 6858000"/>
              <a:gd name="connsiteX190" fmla="*/ 195012 w 1605470"/>
              <a:gd name="connsiteY190" fmla="*/ 448559 h 6858000"/>
              <a:gd name="connsiteX191" fmla="*/ 201434 w 1605470"/>
              <a:gd name="connsiteY191" fmla="*/ 441529 h 6858000"/>
              <a:gd name="connsiteX192" fmla="*/ 200655 w 1605470"/>
              <a:gd name="connsiteY192" fmla="*/ 428927 h 6858000"/>
              <a:gd name="connsiteX193" fmla="*/ 190059 w 1605470"/>
              <a:gd name="connsiteY193" fmla="*/ 430161 h 6858000"/>
              <a:gd name="connsiteX194" fmla="*/ 184450 w 1605470"/>
              <a:gd name="connsiteY194" fmla="*/ 396240 h 6858000"/>
              <a:gd name="connsiteX195" fmla="*/ 146196 w 1605470"/>
              <a:gd name="connsiteY195" fmla="*/ 358810 h 6858000"/>
              <a:gd name="connsiteX196" fmla="*/ 124571 w 1605470"/>
              <a:gd name="connsiteY196" fmla="*/ 302178 h 6858000"/>
              <a:gd name="connsiteX197" fmla="*/ 103243 w 1605470"/>
              <a:gd name="connsiteY197" fmla="*/ 211375 h 6858000"/>
              <a:gd name="connsiteX198" fmla="*/ 94571 w 1605470"/>
              <a:gd name="connsiteY198" fmla="*/ 184179 h 6858000"/>
              <a:gd name="connsiteX199" fmla="*/ 13437 w 1605470"/>
              <a:gd name="connsiteY199" fmla="*/ 19287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606772 w 1605470"/>
              <a:gd name="connsiteY131" fmla="*/ 2847273 h 6858000"/>
              <a:gd name="connsiteX132" fmla="*/ 593254 w 1605470"/>
              <a:gd name="connsiteY132" fmla="*/ 2766463 h 6858000"/>
              <a:gd name="connsiteX133" fmla="*/ 613412 w 1605470"/>
              <a:gd name="connsiteY133" fmla="*/ 2731184 h 6858000"/>
              <a:gd name="connsiteX134" fmla="*/ 555080 w 1605470"/>
              <a:gd name="connsiteY134" fmla="*/ 2538816 h 6858000"/>
              <a:gd name="connsiteX135" fmla="*/ 551827 w 1605470"/>
              <a:gd name="connsiteY135" fmla="*/ 2485734 h 6858000"/>
              <a:gd name="connsiteX136" fmla="*/ 525179 w 1605470"/>
              <a:gd name="connsiteY136" fmla="*/ 2447068 h 6858000"/>
              <a:gd name="connsiteX137" fmla="*/ 529511 w 1605470"/>
              <a:gd name="connsiteY137" fmla="*/ 2425819 h 6858000"/>
              <a:gd name="connsiteX138" fmla="*/ 530521 w 1605470"/>
              <a:gd name="connsiteY138" fmla="*/ 2422066 h 6858000"/>
              <a:gd name="connsiteX139" fmla="*/ 528878 w 1605470"/>
              <a:gd name="connsiteY139" fmla="*/ 2408971 h 6858000"/>
              <a:gd name="connsiteX140" fmla="*/ 535510 w 1605470"/>
              <a:gd name="connsiteY140" fmla="*/ 2402874 h 6858000"/>
              <a:gd name="connsiteX141" fmla="*/ 538122 w 1605470"/>
              <a:gd name="connsiteY141" fmla="*/ 2381443 h 6858000"/>
              <a:gd name="connsiteX142" fmla="*/ 533116 w 1605470"/>
              <a:gd name="connsiteY142" fmla="*/ 2358011 h 6858000"/>
              <a:gd name="connsiteX143" fmla="*/ 501423 w 1605470"/>
              <a:gd name="connsiteY143" fmla="*/ 2249479 h 6858000"/>
              <a:gd name="connsiteX144" fmla="*/ 486968 w 1605470"/>
              <a:gd name="connsiteY144" fmla="*/ 2182937 h 6858000"/>
              <a:gd name="connsiteX145" fmla="*/ 488555 w 1605470"/>
              <a:gd name="connsiteY145" fmla="*/ 2155135 h 6858000"/>
              <a:gd name="connsiteX146" fmla="*/ 486013 w 1605470"/>
              <a:gd name="connsiteY146" fmla="*/ 2118008 h 6858000"/>
              <a:gd name="connsiteX147" fmla="*/ 487006 w 1605470"/>
              <a:gd name="connsiteY147" fmla="*/ 2050531 h 6858000"/>
              <a:gd name="connsiteX148" fmla="*/ 478812 w 1605470"/>
              <a:gd name="connsiteY148" fmla="*/ 1963269 h 6858000"/>
              <a:gd name="connsiteX149" fmla="*/ 442619 w 1605470"/>
              <a:gd name="connsiteY149" fmla="*/ 1910499 h 6858000"/>
              <a:gd name="connsiteX150" fmla="*/ 446785 w 1605470"/>
              <a:gd name="connsiteY150" fmla="*/ 1903212 h 6858000"/>
              <a:gd name="connsiteX151" fmla="*/ 436547 w 1605470"/>
              <a:gd name="connsiteY151" fmla="*/ 1861531 h 6858000"/>
              <a:gd name="connsiteX152" fmla="*/ 364290 w 1605470"/>
              <a:gd name="connsiteY152" fmla="*/ 1728772 h 6858000"/>
              <a:gd name="connsiteX153" fmla="*/ 345287 w 1605470"/>
              <a:gd name="connsiteY153" fmla="*/ 1646953 h 6858000"/>
              <a:gd name="connsiteX154" fmla="*/ 344412 w 1605470"/>
              <a:gd name="connsiteY154" fmla="*/ 1615777 h 6858000"/>
              <a:gd name="connsiteX155" fmla="*/ 342578 w 1605470"/>
              <a:gd name="connsiteY155" fmla="*/ 1563678 h 6858000"/>
              <a:gd name="connsiteX156" fmla="*/ 355658 w 1605470"/>
              <a:gd name="connsiteY156" fmla="*/ 1519474 h 6858000"/>
              <a:gd name="connsiteX157" fmla="*/ 348400 w 1605470"/>
              <a:gd name="connsiteY157" fmla="*/ 1477995 h 6858000"/>
              <a:gd name="connsiteX158" fmla="*/ 328025 w 1605470"/>
              <a:gd name="connsiteY158" fmla="*/ 1475165 h 6858000"/>
              <a:gd name="connsiteX159" fmla="*/ 326326 w 1605470"/>
              <a:gd name="connsiteY159" fmla="*/ 1428585 h 6858000"/>
              <a:gd name="connsiteX160" fmla="*/ 325799 w 1605470"/>
              <a:gd name="connsiteY160" fmla="*/ 1357181 h 6858000"/>
              <a:gd name="connsiteX161" fmla="*/ 320507 w 1605470"/>
              <a:gd name="connsiteY161" fmla="*/ 1347099 h 6858000"/>
              <a:gd name="connsiteX162" fmla="*/ 335347 w 1605470"/>
              <a:gd name="connsiteY162" fmla="*/ 1334233 h 6858000"/>
              <a:gd name="connsiteX163" fmla="*/ 342792 w 1605470"/>
              <a:gd name="connsiteY163" fmla="*/ 1307086 h 6858000"/>
              <a:gd name="connsiteX164" fmla="*/ 343980 w 1605470"/>
              <a:gd name="connsiteY164" fmla="*/ 1189033 h 6858000"/>
              <a:gd name="connsiteX165" fmla="*/ 348665 w 1605470"/>
              <a:gd name="connsiteY165" fmla="*/ 1168288 h 6858000"/>
              <a:gd name="connsiteX166" fmla="*/ 340947 w 1605470"/>
              <a:gd name="connsiteY166" fmla="*/ 1142577 h 6858000"/>
              <a:gd name="connsiteX167" fmla="*/ 330253 w 1605470"/>
              <a:gd name="connsiteY167" fmla="*/ 1088484 h 6858000"/>
              <a:gd name="connsiteX168" fmla="*/ 314647 w 1605470"/>
              <a:gd name="connsiteY168" fmla="*/ 1053424 h 6858000"/>
              <a:gd name="connsiteX169" fmla="*/ 322906 w 1605470"/>
              <a:gd name="connsiteY169" fmla="*/ 1044367 h 6858000"/>
              <a:gd name="connsiteX170" fmla="*/ 326818 w 1605470"/>
              <a:gd name="connsiteY170" fmla="*/ 1022828 h 6858000"/>
              <a:gd name="connsiteX171" fmla="*/ 320445 w 1605470"/>
              <a:gd name="connsiteY171" fmla="*/ 932283 h 6858000"/>
              <a:gd name="connsiteX172" fmla="*/ 322681 w 1605470"/>
              <a:gd name="connsiteY172" fmla="*/ 915925 h 6858000"/>
              <a:gd name="connsiteX173" fmla="*/ 315310 w 1605470"/>
              <a:gd name="connsiteY173" fmla="*/ 896999 h 6858000"/>
              <a:gd name="connsiteX174" fmla="*/ 284718 w 1605470"/>
              <a:gd name="connsiteY174" fmla="*/ 821517 h 6858000"/>
              <a:gd name="connsiteX175" fmla="*/ 270682 w 1605470"/>
              <a:gd name="connsiteY175" fmla="*/ 786519 h 6858000"/>
              <a:gd name="connsiteX176" fmla="*/ 265483 w 1605470"/>
              <a:gd name="connsiteY176" fmla="*/ 784963 h 6858000"/>
              <a:gd name="connsiteX177" fmla="*/ 270939 w 1605470"/>
              <a:gd name="connsiteY177" fmla="*/ 776648 h 6858000"/>
              <a:gd name="connsiteX178" fmla="*/ 263668 w 1605470"/>
              <a:gd name="connsiteY178" fmla="*/ 751353 h 6858000"/>
              <a:gd name="connsiteX179" fmla="*/ 254540 w 1605470"/>
              <a:gd name="connsiteY179" fmla="*/ 741965 h 6858000"/>
              <a:gd name="connsiteX180" fmla="*/ 252501 w 1605470"/>
              <a:gd name="connsiteY180" fmla="*/ 724635 h 6858000"/>
              <a:gd name="connsiteX181" fmla="*/ 248897 w 1605470"/>
              <a:gd name="connsiteY181" fmla="*/ 681659 h 6858000"/>
              <a:gd name="connsiteX182" fmla="*/ 234316 w 1605470"/>
              <a:gd name="connsiteY182" fmla="*/ 635218 h 6858000"/>
              <a:gd name="connsiteX183" fmla="*/ 239327 w 1605470"/>
              <a:gd name="connsiteY183" fmla="*/ 613763 h 6858000"/>
              <a:gd name="connsiteX184" fmla="*/ 225269 w 1605470"/>
              <a:gd name="connsiteY184" fmla="*/ 598582 h 6858000"/>
              <a:gd name="connsiteX185" fmla="*/ 224950 w 1605470"/>
              <a:gd name="connsiteY185" fmla="*/ 576846 h 6858000"/>
              <a:gd name="connsiteX186" fmla="*/ 204632 w 1605470"/>
              <a:gd name="connsiteY186" fmla="*/ 553868 h 6858000"/>
              <a:gd name="connsiteX187" fmla="*/ 239317 w 1605470"/>
              <a:gd name="connsiteY187" fmla="*/ 517614 h 6858000"/>
              <a:gd name="connsiteX188" fmla="*/ 201693 w 1605470"/>
              <a:gd name="connsiteY188" fmla="*/ 469651 h 6858000"/>
              <a:gd name="connsiteX189" fmla="*/ 195012 w 1605470"/>
              <a:gd name="connsiteY189" fmla="*/ 448559 h 6858000"/>
              <a:gd name="connsiteX190" fmla="*/ 201434 w 1605470"/>
              <a:gd name="connsiteY190" fmla="*/ 441529 h 6858000"/>
              <a:gd name="connsiteX191" fmla="*/ 200655 w 1605470"/>
              <a:gd name="connsiteY191" fmla="*/ 428927 h 6858000"/>
              <a:gd name="connsiteX192" fmla="*/ 190059 w 1605470"/>
              <a:gd name="connsiteY192" fmla="*/ 430161 h 6858000"/>
              <a:gd name="connsiteX193" fmla="*/ 184450 w 1605470"/>
              <a:gd name="connsiteY193" fmla="*/ 396240 h 6858000"/>
              <a:gd name="connsiteX194" fmla="*/ 146196 w 1605470"/>
              <a:gd name="connsiteY194" fmla="*/ 358810 h 6858000"/>
              <a:gd name="connsiteX195" fmla="*/ 124571 w 1605470"/>
              <a:gd name="connsiteY195" fmla="*/ 302178 h 6858000"/>
              <a:gd name="connsiteX196" fmla="*/ 103243 w 1605470"/>
              <a:gd name="connsiteY196" fmla="*/ 211375 h 6858000"/>
              <a:gd name="connsiteX197" fmla="*/ 94571 w 1605470"/>
              <a:gd name="connsiteY197" fmla="*/ 184179 h 6858000"/>
              <a:gd name="connsiteX198" fmla="*/ 13437 w 1605470"/>
              <a:gd name="connsiteY198" fmla="*/ 19287 h 6858000"/>
              <a:gd name="connsiteX199" fmla="*/ 0 w 1605470"/>
              <a:gd name="connsiteY199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606772 w 1605470"/>
              <a:gd name="connsiteY131" fmla="*/ 2847273 h 6858000"/>
              <a:gd name="connsiteX132" fmla="*/ 613412 w 1605470"/>
              <a:gd name="connsiteY132" fmla="*/ 2731184 h 6858000"/>
              <a:gd name="connsiteX133" fmla="*/ 555080 w 1605470"/>
              <a:gd name="connsiteY133" fmla="*/ 2538816 h 6858000"/>
              <a:gd name="connsiteX134" fmla="*/ 551827 w 1605470"/>
              <a:gd name="connsiteY134" fmla="*/ 2485734 h 6858000"/>
              <a:gd name="connsiteX135" fmla="*/ 525179 w 1605470"/>
              <a:gd name="connsiteY135" fmla="*/ 2447068 h 6858000"/>
              <a:gd name="connsiteX136" fmla="*/ 529511 w 1605470"/>
              <a:gd name="connsiteY136" fmla="*/ 2425819 h 6858000"/>
              <a:gd name="connsiteX137" fmla="*/ 530521 w 1605470"/>
              <a:gd name="connsiteY137" fmla="*/ 2422066 h 6858000"/>
              <a:gd name="connsiteX138" fmla="*/ 528878 w 1605470"/>
              <a:gd name="connsiteY138" fmla="*/ 2408971 h 6858000"/>
              <a:gd name="connsiteX139" fmla="*/ 535510 w 1605470"/>
              <a:gd name="connsiteY139" fmla="*/ 2402874 h 6858000"/>
              <a:gd name="connsiteX140" fmla="*/ 538122 w 1605470"/>
              <a:gd name="connsiteY140" fmla="*/ 2381443 h 6858000"/>
              <a:gd name="connsiteX141" fmla="*/ 533116 w 1605470"/>
              <a:gd name="connsiteY141" fmla="*/ 2358011 h 6858000"/>
              <a:gd name="connsiteX142" fmla="*/ 501423 w 1605470"/>
              <a:gd name="connsiteY142" fmla="*/ 2249479 h 6858000"/>
              <a:gd name="connsiteX143" fmla="*/ 486968 w 1605470"/>
              <a:gd name="connsiteY143" fmla="*/ 2182937 h 6858000"/>
              <a:gd name="connsiteX144" fmla="*/ 488555 w 1605470"/>
              <a:gd name="connsiteY144" fmla="*/ 2155135 h 6858000"/>
              <a:gd name="connsiteX145" fmla="*/ 486013 w 1605470"/>
              <a:gd name="connsiteY145" fmla="*/ 2118008 h 6858000"/>
              <a:gd name="connsiteX146" fmla="*/ 487006 w 1605470"/>
              <a:gd name="connsiteY146" fmla="*/ 2050531 h 6858000"/>
              <a:gd name="connsiteX147" fmla="*/ 478812 w 1605470"/>
              <a:gd name="connsiteY147" fmla="*/ 1963269 h 6858000"/>
              <a:gd name="connsiteX148" fmla="*/ 442619 w 1605470"/>
              <a:gd name="connsiteY148" fmla="*/ 1910499 h 6858000"/>
              <a:gd name="connsiteX149" fmla="*/ 446785 w 1605470"/>
              <a:gd name="connsiteY149" fmla="*/ 1903212 h 6858000"/>
              <a:gd name="connsiteX150" fmla="*/ 436547 w 1605470"/>
              <a:gd name="connsiteY150" fmla="*/ 1861531 h 6858000"/>
              <a:gd name="connsiteX151" fmla="*/ 364290 w 1605470"/>
              <a:gd name="connsiteY151" fmla="*/ 1728772 h 6858000"/>
              <a:gd name="connsiteX152" fmla="*/ 345287 w 1605470"/>
              <a:gd name="connsiteY152" fmla="*/ 1646953 h 6858000"/>
              <a:gd name="connsiteX153" fmla="*/ 344412 w 1605470"/>
              <a:gd name="connsiteY153" fmla="*/ 1615777 h 6858000"/>
              <a:gd name="connsiteX154" fmla="*/ 342578 w 1605470"/>
              <a:gd name="connsiteY154" fmla="*/ 1563678 h 6858000"/>
              <a:gd name="connsiteX155" fmla="*/ 355658 w 1605470"/>
              <a:gd name="connsiteY155" fmla="*/ 1519474 h 6858000"/>
              <a:gd name="connsiteX156" fmla="*/ 348400 w 1605470"/>
              <a:gd name="connsiteY156" fmla="*/ 1477995 h 6858000"/>
              <a:gd name="connsiteX157" fmla="*/ 328025 w 1605470"/>
              <a:gd name="connsiteY157" fmla="*/ 1475165 h 6858000"/>
              <a:gd name="connsiteX158" fmla="*/ 326326 w 1605470"/>
              <a:gd name="connsiteY158" fmla="*/ 1428585 h 6858000"/>
              <a:gd name="connsiteX159" fmla="*/ 325799 w 1605470"/>
              <a:gd name="connsiteY159" fmla="*/ 1357181 h 6858000"/>
              <a:gd name="connsiteX160" fmla="*/ 320507 w 1605470"/>
              <a:gd name="connsiteY160" fmla="*/ 1347099 h 6858000"/>
              <a:gd name="connsiteX161" fmla="*/ 335347 w 1605470"/>
              <a:gd name="connsiteY161" fmla="*/ 1334233 h 6858000"/>
              <a:gd name="connsiteX162" fmla="*/ 342792 w 1605470"/>
              <a:gd name="connsiteY162" fmla="*/ 1307086 h 6858000"/>
              <a:gd name="connsiteX163" fmla="*/ 343980 w 1605470"/>
              <a:gd name="connsiteY163" fmla="*/ 1189033 h 6858000"/>
              <a:gd name="connsiteX164" fmla="*/ 348665 w 1605470"/>
              <a:gd name="connsiteY164" fmla="*/ 1168288 h 6858000"/>
              <a:gd name="connsiteX165" fmla="*/ 340947 w 1605470"/>
              <a:gd name="connsiteY165" fmla="*/ 1142577 h 6858000"/>
              <a:gd name="connsiteX166" fmla="*/ 330253 w 1605470"/>
              <a:gd name="connsiteY166" fmla="*/ 1088484 h 6858000"/>
              <a:gd name="connsiteX167" fmla="*/ 314647 w 1605470"/>
              <a:gd name="connsiteY167" fmla="*/ 1053424 h 6858000"/>
              <a:gd name="connsiteX168" fmla="*/ 322906 w 1605470"/>
              <a:gd name="connsiteY168" fmla="*/ 1044367 h 6858000"/>
              <a:gd name="connsiteX169" fmla="*/ 326818 w 1605470"/>
              <a:gd name="connsiteY169" fmla="*/ 1022828 h 6858000"/>
              <a:gd name="connsiteX170" fmla="*/ 320445 w 1605470"/>
              <a:gd name="connsiteY170" fmla="*/ 932283 h 6858000"/>
              <a:gd name="connsiteX171" fmla="*/ 322681 w 1605470"/>
              <a:gd name="connsiteY171" fmla="*/ 915925 h 6858000"/>
              <a:gd name="connsiteX172" fmla="*/ 315310 w 1605470"/>
              <a:gd name="connsiteY172" fmla="*/ 896999 h 6858000"/>
              <a:gd name="connsiteX173" fmla="*/ 284718 w 1605470"/>
              <a:gd name="connsiteY173" fmla="*/ 821517 h 6858000"/>
              <a:gd name="connsiteX174" fmla="*/ 270682 w 1605470"/>
              <a:gd name="connsiteY174" fmla="*/ 786519 h 6858000"/>
              <a:gd name="connsiteX175" fmla="*/ 265483 w 1605470"/>
              <a:gd name="connsiteY175" fmla="*/ 784963 h 6858000"/>
              <a:gd name="connsiteX176" fmla="*/ 270939 w 1605470"/>
              <a:gd name="connsiteY176" fmla="*/ 776648 h 6858000"/>
              <a:gd name="connsiteX177" fmla="*/ 263668 w 1605470"/>
              <a:gd name="connsiteY177" fmla="*/ 751353 h 6858000"/>
              <a:gd name="connsiteX178" fmla="*/ 254540 w 1605470"/>
              <a:gd name="connsiteY178" fmla="*/ 741965 h 6858000"/>
              <a:gd name="connsiteX179" fmla="*/ 252501 w 1605470"/>
              <a:gd name="connsiteY179" fmla="*/ 724635 h 6858000"/>
              <a:gd name="connsiteX180" fmla="*/ 248897 w 1605470"/>
              <a:gd name="connsiteY180" fmla="*/ 681659 h 6858000"/>
              <a:gd name="connsiteX181" fmla="*/ 234316 w 1605470"/>
              <a:gd name="connsiteY181" fmla="*/ 635218 h 6858000"/>
              <a:gd name="connsiteX182" fmla="*/ 239327 w 1605470"/>
              <a:gd name="connsiteY182" fmla="*/ 613763 h 6858000"/>
              <a:gd name="connsiteX183" fmla="*/ 225269 w 1605470"/>
              <a:gd name="connsiteY183" fmla="*/ 598582 h 6858000"/>
              <a:gd name="connsiteX184" fmla="*/ 224950 w 1605470"/>
              <a:gd name="connsiteY184" fmla="*/ 576846 h 6858000"/>
              <a:gd name="connsiteX185" fmla="*/ 204632 w 1605470"/>
              <a:gd name="connsiteY185" fmla="*/ 553868 h 6858000"/>
              <a:gd name="connsiteX186" fmla="*/ 239317 w 1605470"/>
              <a:gd name="connsiteY186" fmla="*/ 517614 h 6858000"/>
              <a:gd name="connsiteX187" fmla="*/ 201693 w 1605470"/>
              <a:gd name="connsiteY187" fmla="*/ 469651 h 6858000"/>
              <a:gd name="connsiteX188" fmla="*/ 195012 w 1605470"/>
              <a:gd name="connsiteY188" fmla="*/ 448559 h 6858000"/>
              <a:gd name="connsiteX189" fmla="*/ 201434 w 1605470"/>
              <a:gd name="connsiteY189" fmla="*/ 441529 h 6858000"/>
              <a:gd name="connsiteX190" fmla="*/ 200655 w 1605470"/>
              <a:gd name="connsiteY190" fmla="*/ 428927 h 6858000"/>
              <a:gd name="connsiteX191" fmla="*/ 190059 w 1605470"/>
              <a:gd name="connsiteY191" fmla="*/ 430161 h 6858000"/>
              <a:gd name="connsiteX192" fmla="*/ 184450 w 1605470"/>
              <a:gd name="connsiteY192" fmla="*/ 396240 h 6858000"/>
              <a:gd name="connsiteX193" fmla="*/ 146196 w 1605470"/>
              <a:gd name="connsiteY193" fmla="*/ 358810 h 6858000"/>
              <a:gd name="connsiteX194" fmla="*/ 124571 w 1605470"/>
              <a:gd name="connsiteY194" fmla="*/ 302178 h 6858000"/>
              <a:gd name="connsiteX195" fmla="*/ 103243 w 1605470"/>
              <a:gd name="connsiteY195" fmla="*/ 211375 h 6858000"/>
              <a:gd name="connsiteX196" fmla="*/ 94571 w 1605470"/>
              <a:gd name="connsiteY196" fmla="*/ 184179 h 6858000"/>
              <a:gd name="connsiteX197" fmla="*/ 13437 w 1605470"/>
              <a:gd name="connsiteY197" fmla="*/ 19287 h 6858000"/>
              <a:gd name="connsiteX198" fmla="*/ 0 w 1605470"/>
              <a:gd name="connsiteY198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613412 w 1605470"/>
              <a:gd name="connsiteY131" fmla="*/ 2731184 h 6858000"/>
              <a:gd name="connsiteX132" fmla="*/ 555080 w 1605470"/>
              <a:gd name="connsiteY132" fmla="*/ 2538816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33116 w 1605470"/>
              <a:gd name="connsiteY140" fmla="*/ 2358011 h 6858000"/>
              <a:gd name="connsiteX141" fmla="*/ 501423 w 1605470"/>
              <a:gd name="connsiteY141" fmla="*/ 2249479 h 6858000"/>
              <a:gd name="connsiteX142" fmla="*/ 486968 w 1605470"/>
              <a:gd name="connsiteY142" fmla="*/ 2182937 h 6858000"/>
              <a:gd name="connsiteX143" fmla="*/ 488555 w 1605470"/>
              <a:gd name="connsiteY143" fmla="*/ 2155135 h 6858000"/>
              <a:gd name="connsiteX144" fmla="*/ 486013 w 1605470"/>
              <a:gd name="connsiteY144" fmla="*/ 2118008 h 6858000"/>
              <a:gd name="connsiteX145" fmla="*/ 487006 w 1605470"/>
              <a:gd name="connsiteY145" fmla="*/ 2050531 h 6858000"/>
              <a:gd name="connsiteX146" fmla="*/ 478812 w 1605470"/>
              <a:gd name="connsiteY146" fmla="*/ 1963269 h 6858000"/>
              <a:gd name="connsiteX147" fmla="*/ 442619 w 1605470"/>
              <a:gd name="connsiteY147" fmla="*/ 1910499 h 6858000"/>
              <a:gd name="connsiteX148" fmla="*/ 446785 w 1605470"/>
              <a:gd name="connsiteY148" fmla="*/ 1903212 h 6858000"/>
              <a:gd name="connsiteX149" fmla="*/ 436547 w 1605470"/>
              <a:gd name="connsiteY149" fmla="*/ 1861531 h 6858000"/>
              <a:gd name="connsiteX150" fmla="*/ 364290 w 1605470"/>
              <a:gd name="connsiteY150" fmla="*/ 1728772 h 6858000"/>
              <a:gd name="connsiteX151" fmla="*/ 345287 w 1605470"/>
              <a:gd name="connsiteY151" fmla="*/ 1646953 h 6858000"/>
              <a:gd name="connsiteX152" fmla="*/ 344412 w 1605470"/>
              <a:gd name="connsiteY152" fmla="*/ 1615777 h 6858000"/>
              <a:gd name="connsiteX153" fmla="*/ 342578 w 1605470"/>
              <a:gd name="connsiteY153" fmla="*/ 1563678 h 6858000"/>
              <a:gd name="connsiteX154" fmla="*/ 355658 w 1605470"/>
              <a:gd name="connsiteY154" fmla="*/ 1519474 h 6858000"/>
              <a:gd name="connsiteX155" fmla="*/ 348400 w 1605470"/>
              <a:gd name="connsiteY155" fmla="*/ 1477995 h 6858000"/>
              <a:gd name="connsiteX156" fmla="*/ 328025 w 1605470"/>
              <a:gd name="connsiteY156" fmla="*/ 1475165 h 6858000"/>
              <a:gd name="connsiteX157" fmla="*/ 326326 w 1605470"/>
              <a:gd name="connsiteY157" fmla="*/ 1428585 h 6858000"/>
              <a:gd name="connsiteX158" fmla="*/ 325799 w 1605470"/>
              <a:gd name="connsiteY158" fmla="*/ 1357181 h 6858000"/>
              <a:gd name="connsiteX159" fmla="*/ 320507 w 1605470"/>
              <a:gd name="connsiteY159" fmla="*/ 1347099 h 6858000"/>
              <a:gd name="connsiteX160" fmla="*/ 335347 w 1605470"/>
              <a:gd name="connsiteY160" fmla="*/ 1334233 h 6858000"/>
              <a:gd name="connsiteX161" fmla="*/ 342792 w 1605470"/>
              <a:gd name="connsiteY161" fmla="*/ 1307086 h 6858000"/>
              <a:gd name="connsiteX162" fmla="*/ 343980 w 1605470"/>
              <a:gd name="connsiteY162" fmla="*/ 1189033 h 6858000"/>
              <a:gd name="connsiteX163" fmla="*/ 348665 w 1605470"/>
              <a:gd name="connsiteY163" fmla="*/ 1168288 h 6858000"/>
              <a:gd name="connsiteX164" fmla="*/ 340947 w 1605470"/>
              <a:gd name="connsiteY164" fmla="*/ 1142577 h 6858000"/>
              <a:gd name="connsiteX165" fmla="*/ 330253 w 1605470"/>
              <a:gd name="connsiteY165" fmla="*/ 1088484 h 6858000"/>
              <a:gd name="connsiteX166" fmla="*/ 314647 w 1605470"/>
              <a:gd name="connsiteY166" fmla="*/ 1053424 h 6858000"/>
              <a:gd name="connsiteX167" fmla="*/ 322906 w 1605470"/>
              <a:gd name="connsiteY167" fmla="*/ 1044367 h 6858000"/>
              <a:gd name="connsiteX168" fmla="*/ 326818 w 1605470"/>
              <a:gd name="connsiteY168" fmla="*/ 1022828 h 6858000"/>
              <a:gd name="connsiteX169" fmla="*/ 320445 w 1605470"/>
              <a:gd name="connsiteY169" fmla="*/ 932283 h 6858000"/>
              <a:gd name="connsiteX170" fmla="*/ 322681 w 1605470"/>
              <a:gd name="connsiteY170" fmla="*/ 915925 h 6858000"/>
              <a:gd name="connsiteX171" fmla="*/ 315310 w 1605470"/>
              <a:gd name="connsiteY171" fmla="*/ 896999 h 6858000"/>
              <a:gd name="connsiteX172" fmla="*/ 284718 w 1605470"/>
              <a:gd name="connsiteY172" fmla="*/ 821517 h 6858000"/>
              <a:gd name="connsiteX173" fmla="*/ 270682 w 1605470"/>
              <a:gd name="connsiteY173" fmla="*/ 786519 h 6858000"/>
              <a:gd name="connsiteX174" fmla="*/ 265483 w 1605470"/>
              <a:gd name="connsiteY174" fmla="*/ 784963 h 6858000"/>
              <a:gd name="connsiteX175" fmla="*/ 270939 w 1605470"/>
              <a:gd name="connsiteY175" fmla="*/ 776648 h 6858000"/>
              <a:gd name="connsiteX176" fmla="*/ 263668 w 1605470"/>
              <a:gd name="connsiteY176" fmla="*/ 751353 h 6858000"/>
              <a:gd name="connsiteX177" fmla="*/ 254540 w 1605470"/>
              <a:gd name="connsiteY177" fmla="*/ 741965 h 6858000"/>
              <a:gd name="connsiteX178" fmla="*/ 252501 w 1605470"/>
              <a:gd name="connsiteY178" fmla="*/ 724635 h 6858000"/>
              <a:gd name="connsiteX179" fmla="*/ 248897 w 1605470"/>
              <a:gd name="connsiteY179" fmla="*/ 681659 h 6858000"/>
              <a:gd name="connsiteX180" fmla="*/ 234316 w 1605470"/>
              <a:gd name="connsiteY180" fmla="*/ 635218 h 6858000"/>
              <a:gd name="connsiteX181" fmla="*/ 239327 w 1605470"/>
              <a:gd name="connsiteY181" fmla="*/ 613763 h 6858000"/>
              <a:gd name="connsiteX182" fmla="*/ 225269 w 1605470"/>
              <a:gd name="connsiteY182" fmla="*/ 598582 h 6858000"/>
              <a:gd name="connsiteX183" fmla="*/ 224950 w 1605470"/>
              <a:gd name="connsiteY183" fmla="*/ 576846 h 6858000"/>
              <a:gd name="connsiteX184" fmla="*/ 204632 w 1605470"/>
              <a:gd name="connsiteY184" fmla="*/ 553868 h 6858000"/>
              <a:gd name="connsiteX185" fmla="*/ 239317 w 1605470"/>
              <a:gd name="connsiteY185" fmla="*/ 517614 h 6858000"/>
              <a:gd name="connsiteX186" fmla="*/ 201693 w 1605470"/>
              <a:gd name="connsiteY186" fmla="*/ 469651 h 6858000"/>
              <a:gd name="connsiteX187" fmla="*/ 195012 w 1605470"/>
              <a:gd name="connsiteY187" fmla="*/ 448559 h 6858000"/>
              <a:gd name="connsiteX188" fmla="*/ 201434 w 1605470"/>
              <a:gd name="connsiteY188" fmla="*/ 441529 h 6858000"/>
              <a:gd name="connsiteX189" fmla="*/ 200655 w 1605470"/>
              <a:gd name="connsiteY189" fmla="*/ 428927 h 6858000"/>
              <a:gd name="connsiteX190" fmla="*/ 190059 w 1605470"/>
              <a:gd name="connsiteY190" fmla="*/ 430161 h 6858000"/>
              <a:gd name="connsiteX191" fmla="*/ 184450 w 1605470"/>
              <a:gd name="connsiteY191" fmla="*/ 396240 h 6858000"/>
              <a:gd name="connsiteX192" fmla="*/ 146196 w 1605470"/>
              <a:gd name="connsiteY192" fmla="*/ 358810 h 6858000"/>
              <a:gd name="connsiteX193" fmla="*/ 124571 w 1605470"/>
              <a:gd name="connsiteY193" fmla="*/ 302178 h 6858000"/>
              <a:gd name="connsiteX194" fmla="*/ 103243 w 1605470"/>
              <a:gd name="connsiteY194" fmla="*/ 211375 h 6858000"/>
              <a:gd name="connsiteX195" fmla="*/ 94571 w 1605470"/>
              <a:gd name="connsiteY195" fmla="*/ 184179 h 6858000"/>
              <a:gd name="connsiteX196" fmla="*/ 13437 w 1605470"/>
              <a:gd name="connsiteY196" fmla="*/ 19287 h 6858000"/>
              <a:gd name="connsiteX197" fmla="*/ 0 w 1605470"/>
              <a:gd name="connsiteY197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55080 w 1605470"/>
              <a:gd name="connsiteY132" fmla="*/ 2538816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33116 w 1605470"/>
              <a:gd name="connsiteY140" fmla="*/ 2358011 h 6858000"/>
              <a:gd name="connsiteX141" fmla="*/ 501423 w 1605470"/>
              <a:gd name="connsiteY141" fmla="*/ 2249479 h 6858000"/>
              <a:gd name="connsiteX142" fmla="*/ 486968 w 1605470"/>
              <a:gd name="connsiteY142" fmla="*/ 2182937 h 6858000"/>
              <a:gd name="connsiteX143" fmla="*/ 488555 w 1605470"/>
              <a:gd name="connsiteY143" fmla="*/ 2155135 h 6858000"/>
              <a:gd name="connsiteX144" fmla="*/ 486013 w 1605470"/>
              <a:gd name="connsiteY144" fmla="*/ 2118008 h 6858000"/>
              <a:gd name="connsiteX145" fmla="*/ 487006 w 1605470"/>
              <a:gd name="connsiteY145" fmla="*/ 2050531 h 6858000"/>
              <a:gd name="connsiteX146" fmla="*/ 478812 w 1605470"/>
              <a:gd name="connsiteY146" fmla="*/ 1963269 h 6858000"/>
              <a:gd name="connsiteX147" fmla="*/ 442619 w 1605470"/>
              <a:gd name="connsiteY147" fmla="*/ 1910499 h 6858000"/>
              <a:gd name="connsiteX148" fmla="*/ 446785 w 1605470"/>
              <a:gd name="connsiteY148" fmla="*/ 1903212 h 6858000"/>
              <a:gd name="connsiteX149" fmla="*/ 436547 w 1605470"/>
              <a:gd name="connsiteY149" fmla="*/ 1861531 h 6858000"/>
              <a:gd name="connsiteX150" fmla="*/ 364290 w 1605470"/>
              <a:gd name="connsiteY150" fmla="*/ 1728772 h 6858000"/>
              <a:gd name="connsiteX151" fmla="*/ 345287 w 1605470"/>
              <a:gd name="connsiteY151" fmla="*/ 1646953 h 6858000"/>
              <a:gd name="connsiteX152" fmla="*/ 344412 w 1605470"/>
              <a:gd name="connsiteY152" fmla="*/ 1615777 h 6858000"/>
              <a:gd name="connsiteX153" fmla="*/ 342578 w 1605470"/>
              <a:gd name="connsiteY153" fmla="*/ 1563678 h 6858000"/>
              <a:gd name="connsiteX154" fmla="*/ 355658 w 1605470"/>
              <a:gd name="connsiteY154" fmla="*/ 1519474 h 6858000"/>
              <a:gd name="connsiteX155" fmla="*/ 348400 w 1605470"/>
              <a:gd name="connsiteY155" fmla="*/ 1477995 h 6858000"/>
              <a:gd name="connsiteX156" fmla="*/ 328025 w 1605470"/>
              <a:gd name="connsiteY156" fmla="*/ 1475165 h 6858000"/>
              <a:gd name="connsiteX157" fmla="*/ 326326 w 1605470"/>
              <a:gd name="connsiteY157" fmla="*/ 1428585 h 6858000"/>
              <a:gd name="connsiteX158" fmla="*/ 325799 w 1605470"/>
              <a:gd name="connsiteY158" fmla="*/ 1357181 h 6858000"/>
              <a:gd name="connsiteX159" fmla="*/ 320507 w 1605470"/>
              <a:gd name="connsiteY159" fmla="*/ 1347099 h 6858000"/>
              <a:gd name="connsiteX160" fmla="*/ 335347 w 1605470"/>
              <a:gd name="connsiteY160" fmla="*/ 1334233 h 6858000"/>
              <a:gd name="connsiteX161" fmla="*/ 342792 w 1605470"/>
              <a:gd name="connsiteY161" fmla="*/ 1307086 h 6858000"/>
              <a:gd name="connsiteX162" fmla="*/ 343980 w 1605470"/>
              <a:gd name="connsiteY162" fmla="*/ 1189033 h 6858000"/>
              <a:gd name="connsiteX163" fmla="*/ 348665 w 1605470"/>
              <a:gd name="connsiteY163" fmla="*/ 1168288 h 6858000"/>
              <a:gd name="connsiteX164" fmla="*/ 340947 w 1605470"/>
              <a:gd name="connsiteY164" fmla="*/ 1142577 h 6858000"/>
              <a:gd name="connsiteX165" fmla="*/ 330253 w 1605470"/>
              <a:gd name="connsiteY165" fmla="*/ 1088484 h 6858000"/>
              <a:gd name="connsiteX166" fmla="*/ 314647 w 1605470"/>
              <a:gd name="connsiteY166" fmla="*/ 1053424 h 6858000"/>
              <a:gd name="connsiteX167" fmla="*/ 322906 w 1605470"/>
              <a:gd name="connsiteY167" fmla="*/ 1044367 h 6858000"/>
              <a:gd name="connsiteX168" fmla="*/ 326818 w 1605470"/>
              <a:gd name="connsiteY168" fmla="*/ 1022828 h 6858000"/>
              <a:gd name="connsiteX169" fmla="*/ 320445 w 1605470"/>
              <a:gd name="connsiteY169" fmla="*/ 932283 h 6858000"/>
              <a:gd name="connsiteX170" fmla="*/ 322681 w 1605470"/>
              <a:gd name="connsiteY170" fmla="*/ 915925 h 6858000"/>
              <a:gd name="connsiteX171" fmla="*/ 315310 w 1605470"/>
              <a:gd name="connsiteY171" fmla="*/ 896999 h 6858000"/>
              <a:gd name="connsiteX172" fmla="*/ 284718 w 1605470"/>
              <a:gd name="connsiteY172" fmla="*/ 821517 h 6858000"/>
              <a:gd name="connsiteX173" fmla="*/ 270682 w 1605470"/>
              <a:gd name="connsiteY173" fmla="*/ 786519 h 6858000"/>
              <a:gd name="connsiteX174" fmla="*/ 265483 w 1605470"/>
              <a:gd name="connsiteY174" fmla="*/ 784963 h 6858000"/>
              <a:gd name="connsiteX175" fmla="*/ 270939 w 1605470"/>
              <a:gd name="connsiteY175" fmla="*/ 776648 h 6858000"/>
              <a:gd name="connsiteX176" fmla="*/ 263668 w 1605470"/>
              <a:gd name="connsiteY176" fmla="*/ 751353 h 6858000"/>
              <a:gd name="connsiteX177" fmla="*/ 254540 w 1605470"/>
              <a:gd name="connsiteY177" fmla="*/ 741965 h 6858000"/>
              <a:gd name="connsiteX178" fmla="*/ 252501 w 1605470"/>
              <a:gd name="connsiteY178" fmla="*/ 724635 h 6858000"/>
              <a:gd name="connsiteX179" fmla="*/ 248897 w 1605470"/>
              <a:gd name="connsiteY179" fmla="*/ 681659 h 6858000"/>
              <a:gd name="connsiteX180" fmla="*/ 234316 w 1605470"/>
              <a:gd name="connsiteY180" fmla="*/ 635218 h 6858000"/>
              <a:gd name="connsiteX181" fmla="*/ 239327 w 1605470"/>
              <a:gd name="connsiteY181" fmla="*/ 613763 h 6858000"/>
              <a:gd name="connsiteX182" fmla="*/ 225269 w 1605470"/>
              <a:gd name="connsiteY182" fmla="*/ 598582 h 6858000"/>
              <a:gd name="connsiteX183" fmla="*/ 224950 w 1605470"/>
              <a:gd name="connsiteY183" fmla="*/ 576846 h 6858000"/>
              <a:gd name="connsiteX184" fmla="*/ 204632 w 1605470"/>
              <a:gd name="connsiteY184" fmla="*/ 553868 h 6858000"/>
              <a:gd name="connsiteX185" fmla="*/ 239317 w 1605470"/>
              <a:gd name="connsiteY185" fmla="*/ 517614 h 6858000"/>
              <a:gd name="connsiteX186" fmla="*/ 201693 w 1605470"/>
              <a:gd name="connsiteY186" fmla="*/ 469651 h 6858000"/>
              <a:gd name="connsiteX187" fmla="*/ 195012 w 1605470"/>
              <a:gd name="connsiteY187" fmla="*/ 448559 h 6858000"/>
              <a:gd name="connsiteX188" fmla="*/ 201434 w 1605470"/>
              <a:gd name="connsiteY188" fmla="*/ 441529 h 6858000"/>
              <a:gd name="connsiteX189" fmla="*/ 200655 w 1605470"/>
              <a:gd name="connsiteY189" fmla="*/ 428927 h 6858000"/>
              <a:gd name="connsiteX190" fmla="*/ 190059 w 1605470"/>
              <a:gd name="connsiteY190" fmla="*/ 430161 h 6858000"/>
              <a:gd name="connsiteX191" fmla="*/ 184450 w 1605470"/>
              <a:gd name="connsiteY191" fmla="*/ 396240 h 6858000"/>
              <a:gd name="connsiteX192" fmla="*/ 146196 w 1605470"/>
              <a:gd name="connsiteY192" fmla="*/ 358810 h 6858000"/>
              <a:gd name="connsiteX193" fmla="*/ 124571 w 1605470"/>
              <a:gd name="connsiteY193" fmla="*/ 302178 h 6858000"/>
              <a:gd name="connsiteX194" fmla="*/ 103243 w 1605470"/>
              <a:gd name="connsiteY194" fmla="*/ 211375 h 6858000"/>
              <a:gd name="connsiteX195" fmla="*/ 94571 w 1605470"/>
              <a:gd name="connsiteY195" fmla="*/ 184179 h 6858000"/>
              <a:gd name="connsiteX196" fmla="*/ 13437 w 1605470"/>
              <a:gd name="connsiteY196" fmla="*/ 19287 h 6858000"/>
              <a:gd name="connsiteX197" fmla="*/ 0 w 1605470"/>
              <a:gd name="connsiteY197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33116 w 1605470"/>
              <a:gd name="connsiteY140" fmla="*/ 2358011 h 6858000"/>
              <a:gd name="connsiteX141" fmla="*/ 501423 w 1605470"/>
              <a:gd name="connsiteY141" fmla="*/ 2249479 h 6858000"/>
              <a:gd name="connsiteX142" fmla="*/ 486968 w 1605470"/>
              <a:gd name="connsiteY142" fmla="*/ 2182937 h 6858000"/>
              <a:gd name="connsiteX143" fmla="*/ 488555 w 1605470"/>
              <a:gd name="connsiteY143" fmla="*/ 2155135 h 6858000"/>
              <a:gd name="connsiteX144" fmla="*/ 486013 w 1605470"/>
              <a:gd name="connsiteY144" fmla="*/ 2118008 h 6858000"/>
              <a:gd name="connsiteX145" fmla="*/ 487006 w 1605470"/>
              <a:gd name="connsiteY145" fmla="*/ 2050531 h 6858000"/>
              <a:gd name="connsiteX146" fmla="*/ 478812 w 1605470"/>
              <a:gd name="connsiteY146" fmla="*/ 1963269 h 6858000"/>
              <a:gd name="connsiteX147" fmla="*/ 442619 w 1605470"/>
              <a:gd name="connsiteY147" fmla="*/ 1910499 h 6858000"/>
              <a:gd name="connsiteX148" fmla="*/ 446785 w 1605470"/>
              <a:gd name="connsiteY148" fmla="*/ 1903212 h 6858000"/>
              <a:gd name="connsiteX149" fmla="*/ 436547 w 1605470"/>
              <a:gd name="connsiteY149" fmla="*/ 1861531 h 6858000"/>
              <a:gd name="connsiteX150" fmla="*/ 364290 w 1605470"/>
              <a:gd name="connsiteY150" fmla="*/ 1728772 h 6858000"/>
              <a:gd name="connsiteX151" fmla="*/ 345287 w 1605470"/>
              <a:gd name="connsiteY151" fmla="*/ 1646953 h 6858000"/>
              <a:gd name="connsiteX152" fmla="*/ 344412 w 1605470"/>
              <a:gd name="connsiteY152" fmla="*/ 1615777 h 6858000"/>
              <a:gd name="connsiteX153" fmla="*/ 342578 w 1605470"/>
              <a:gd name="connsiteY153" fmla="*/ 1563678 h 6858000"/>
              <a:gd name="connsiteX154" fmla="*/ 355658 w 1605470"/>
              <a:gd name="connsiteY154" fmla="*/ 1519474 h 6858000"/>
              <a:gd name="connsiteX155" fmla="*/ 348400 w 1605470"/>
              <a:gd name="connsiteY155" fmla="*/ 1477995 h 6858000"/>
              <a:gd name="connsiteX156" fmla="*/ 328025 w 1605470"/>
              <a:gd name="connsiteY156" fmla="*/ 1475165 h 6858000"/>
              <a:gd name="connsiteX157" fmla="*/ 326326 w 1605470"/>
              <a:gd name="connsiteY157" fmla="*/ 1428585 h 6858000"/>
              <a:gd name="connsiteX158" fmla="*/ 325799 w 1605470"/>
              <a:gd name="connsiteY158" fmla="*/ 1357181 h 6858000"/>
              <a:gd name="connsiteX159" fmla="*/ 320507 w 1605470"/>
              <a:gd name="connsiteY159" fmla="*/ 1347099 h 6858000"/>
              <a:gd name="connsiteX160" fmla="*/ 335347 w 1605470"/>
              <a:gd name="connsiteY160" fmla="*/ 1334233 h 6858000"/>
              <a:gd name="connsiteX161" fmla="*/ 342792 w 1605470"/>
              <a:gd name="connsiteY161" fmla="*/ 1307086 h 6858000"/>
              <a:gd name="connsiteX162" fmla="*/ 343980 w 1605470"/>
              <a:gd name="connsiteY162" fmla="*/ 1189033 h 6858000"/>
              <a:gd name="connsiteX163" fmla="*/ 348665 w 1605470"/>
              <a:gd name="connsiteY163" fmla="*/ 1168288 h 6858000"/>
              <a:gd name="connsiteX164" fmla="*/ 340947 w 1605470"/>
              <a:gd name="connsiteY164" fmla="*/ 1142577 h 6858000"/>
              <a:gd name="connsiteX165" fmla="*/ 330253 w 1605470"/>
              <a:gd name="connsiteY165" fmla="*/ 1088484 h 6858000"/>
              <a:gd name="connsiteX166" fmla="*/ 314647 w 1605470"/>
              <a:gd name="connsiteY166" fmla="*/ 1053424 h 6858000"/>
              <a:gd name="connsiteX167" fmla="*/ 322906 w 1605470"/>
              <a:gd name="connsiteY167" fmla="*/ 1044367 h 6858000"/>
              <a:gd name="connsiteX168" fmla="*/ 326818 w 1605470"/>
              <a:gd name="connsiteY168" fmla="*/ 1022828 h 6858000"/>
              <a:gd name="connsiteX169" fmla="*/ 320445 w 1605470"/>
              <a:gd name="connsiteY169" fmla="*/ 932283 h 6858000"/>
              <a:gd name="connsiteX170" fmla="*/ 322681 w 1605470"/>
              <a:gd name="connsiteY170" fmla="*/ 915925 h 6858000"/>
              <a:gd name="connsiteX171" fmla="*/ 315310 w 1605470"/>
              <a:gd name="connsiteY171" fmla="*/ 896999 h 6858000"/>
              <a:gd name="connsiteX172" fmla="*/ 284718 w 1605470"/>
              <a:gd name="connsiteY172" fmla="*/ 821517 h 6858000"/>
              <a:gd name="connsiteX173" fmla="*/ 270682 w 1605470"/>
              <a:gd name="connsiteY173" fmla="*/ 786519 h 6858000"/>
              <a:gd name="connsiteX174" fmla="*/ 265483 w 1605470"/>
              <a:gd name="connsiteY174" fmla="*/ 784963 h 6858000"/>
              <a:gd name="connsiteX175" fmla="*/ 270939 w 1605470"/>
              <a:gd name="connsiteY175" fmla="*/ 776648 h 6858000"/>
              <a:gd name="connsiteX176" fmla="*/ 263668 w 1605470"/>
              <a:gd name="connsiteY176" fmla="*/ 751353 h 6858000"/>
              <a:gd name="connsiteX177" fmla="*/ 254540 w 1605470"/>
              <a:gd name="connsiteY177" fmla="*/ 741965 h 6858000"/>
              <a:gd name="connsiteX178" fmla="*/ 252501 w 1605470"/>
              <a:gd name="connsiteY178" fmla="*/ 724635 h 6858000"/>
              <a:gd name="connsiteX179" fmla="*/ 248897 w 1605470"/>
              <a:gd name="connsiteY179" fmla="*/ 681659 h 6858000"/>
              <a:gd name="connsiteX180" fmla="*/ 234316 w 1605470"/>
              <a:gd name="connsiteY180" fmla="*/ 635218 h 6858000"/>
              <a:gd name="connsiteX181" fmla="*/ 239327 w 1605470"/>
              <a:gd name="connsiteY181" fmla="*/ 613763 h 6858000"/>
              <a:gd name="connsiteX182" fmla="*/ 225269 w 1605470"/>
              <a:gd name="connsiteY182" fmla="*/ 598582 h 6858000"/>
              <a:gd name="connsiteX183" fmla="*/ 224950 w 1605470"/>
              <a:gd name="connsiteY183" fmla="*/ 576846 h 6858000"/>
              <a:gd name="connsiteX184" fmla="*/ 204632 w 1605470"/>
              <a:gd name="connsiteY184" fmla="*/ 553868 h 6858000"/>
              <a:gd name="connsiteX185" fmla="*/ 239317 w 1605470"/>
              <a:gd name="connsiteY185" fmla="*/ 517614 h 6858000"/>
              <a:gd name="connsiteX186" fmla="*/ 201693 w 1605470"/>
              <a:gd name="connsiteY186" fmla="*/ 469651 h 6858000"/>
              <a:gd name="connsiteX187" fmla="*/ 195012 w 1605470"/>
              <a:gd name="connsiteY187" fmla="*/ 448559 h 6858000"/>
              <a:gd name="connsiteX188" fmla="*/ 201434 w 1605470"/>
              <a:gd name="connsiteY188" fmla="*/ 441529 h 6858000"/>
              <a:gd name="connsiteX189" fmla="*/ 200655 w 1605470"/>
              <a:gd name="connsiteY189" fmla="*/ 428927 h 6858000"/>
              <a:gd name="connsiteX190" fmla="*/ 190059 w 1605470"/>
              <a:gd name="connsiteY190" fmla="*/ 430161 h 6858000"/>
              <a:gd name="connsiteX191" fmla="*/ 184450 w 1605470"/>
              <a:gd name="connsiteY191" fmla="*/ 396240 h 6858000"/>
              <a:gd name="connsiteX192" fmla="*/ 146196 w 1605470"/>
              <a:gd name="connsiteY192" fmla="*/ 358810 h 6858000"/>
              <a:gd name="connsiteX193" fmla="*/ 124571 w 1605470"/>
              <a:gd name="connsiteY193" fmla="*/ 302178 h 6858000"/>
              <a:gd name="connsiteX194" fmla="*/ 103243 w 1605470"/>
              <a:gd name="connsiteY194" fmla="*/ 211375 h 6858000"/>
              <a:gd name="connsiteX195" fmla="*/ 94571 w 1605470"/>
              <a:gd name="connsiteY195" fmla="*/ 184179 h 6858000"/>
              <a:gd name="connsiteX196" fmla="*/ 13437 w 1605470"/>
              <a:gd name="connsiteY196" fmla="*/ 19287 h 6858000"/>
              <a:gd name="connsiteX197" fmla="*/ 0 w 1605470"/>
              <a:gd name="connsiteY197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33116 w 1605470"/>
              <a:gd name="connsiteY140" fmla="*/ 2358011 h 6858000"/>
              <a:gd name="connsiteX141" fmla="*/ 501423 w 1605470"/>
              <a:gd name="connsiteY141" fmla="*/ 2249479 h 6858000"/>
              <a:gd name="connsiteX142" fmla="*/ 486968 w 1605470"/>
              <a:gd name="connsiteY142" fmla="*/ 2182937 h 6858000"/>
              <a:gd name="connsiteX143" fmla="*/ 488555 w 1605470"/>
              <a:gd name="connsiteY143" fmla="*/ 2155135 h 6858000"/>
              <a:gd name="connsiteX144" fmla="*/ 486013 w 1605470"/>
              <a:gd name="connsiteY144" fmla="*/ 2118008 h 6858000"/>
              <a:gd name="connsiteX145" fmla="*/ 487006 w 1605470"/>
              <a:gd name="connsiteY145" fmla="*/ 2050531 h 6858000"/>
              <a:gd name="connsiteX146" fmla="*/ 478812 w 1605470"/>
              <a:gd name="connsiteY146" fmla="*/ 1963269 h 6858000"/>
              <a:gd name="connsiteX147" fmla="*/ 442619 w 1605470"/>
              <a:gd name="connsiteY147" fmla="*/ 1910499 h 6858000"/>
              <a:gd name="connsiteX148" fmla="*/ 446785 w 1605470"/>
              <a:gd name="connsiteY148" fmla="*/ 1903212 h 6858000"/>
              <a:gd name="connsiteX149" fmla="*/ 436547 w 1605470"/>
              <a:gd name="connsiteY149" fmla="*/ 1861531 h 6858000"/>
              <a:gd name="connsiteX150" fmla="*/ 364290 w 1605470"/>
              <a:gd name="connsiteY150" fmla="*/ 1728772 h 6858000"/>
              <a:gd name="connsiteX151" fmla="*/ 345287 w 1605470"/>
              <a:gd name="connsiteY151" fmla="*/ 1646953 h 6858000"/>
              <a:gd name="connsiteX152" fmla="*/ 344412 w 1605470"/>
              <a:gd name="connsiteY152" fmla="*/ 1615777 h 6858000"/>
              <a:gd name="connsiteX153" fmla="*/ 342578 w 1605470"/>
              <a:gd name="connsiteY153" fmla="*/ 1563678 h 6858000"/>
              <a:gd name="connsiteX154" fmla="*/ 355658 w 1605470"/>
              <a:gd name="connsiteY154" fmla="*/ 1519474 h 6858000"/>
              <a:gd name="connsiteX155" fmla="*/ 348400 w 1605470"/>
              <a:gd name="connsiteY155" fmla="*/ 1477995 h 6858000"/>
              <a:gd name="connsiteX156" fmla="*/ 328025 w 1605470"/>
              <a:gd name="connsiteY156" fmla="*/ 1475165 h 6858000"/>
              <a:gd name="connsiteX157" fmla="*/ 326326 w 1605470"/>
              <a:gd name="connsiteY157" fmla="*/ 1428585 h 6858000"/>
              <a:gd name="connsiteX158" fmla="*/ 325799 w 1605470"/>
              <a:gd name="connsiteY158" fmla="*/ 1357181 h 6858000"/>
              <a:gd name="connsiteX159" fmla="*/ 320507 w 1605470"/>
              <a:gd name="connsiteY159" fmla="*/ 1347099 h 6858000"/>
              <a:gd name="connsiteX160" fmla="*/ 335347 w 1605470"/>
              <a:gd name="connsiteY160" fmla="*/ 1334233 h 6858000"/>
              <a:gd name="connsiteX161" fmla="*/ 342792 w 1605470"/>
              <a:gd name="connsiteY161" fmla="*/ 1307086 h 6858000"/>
              <a:gd name="connsiteX162" fmla="*/ 343980 w 1605470"/>
              <a:gd name="connsiteY162" fmla="*/ 1189033 h 6858000"/>
              <a:gd name="connsiteX163" fmla="*/ 348665 w 1605470"/>
              <a:gd name="connsiteY163" fmla="*/ 1168288 h 6858000"/>
              <a:gd name="connsiteX164" fmla="*/ 340947 w 1605470"/>
              <a:gd name="connsiteY164" fmla="*/ 1142577 h 6858000"/>
              <a:gd name="connsiteX165" fmla="*/ 330253 w 1605470"/>
              <a:gd name="connsiteY165" fmla="*/ 1088484 h 6858000"/>
              <a:gd name="connsiteX166" fmla="*/ 314647 w 1605470"/>
              <a:gd name="connsiteY166" fmla="*/ 1053424 h 6858000"/>
              <a:gd name="connsiteX167" fmla="*/ 322906 w 1605470"/>
              <a:gd name="connsiteY167" fmla="*/ 1044367 h 6858000"/>
              <a:gd name="connsiteX168" fmla="*/ 326818 w 1605470"/>
              <a:gd name="connsiteY168" fmla="*/ 1022828 h 6858000"/>
              <a:gd name="connsiteX169" fmla="*/ 320445 w 1605470"/>
              <a:gd name="connsiteY169" fmla="*/ 932283 h 6858000"/>
              <a:gd name="connsiteX170" fmla="*/ 322681 w 1605470"/>
              <a:gd name="connsiteY170" fmla="*/ 915925 h 6858000"/>
              <a:gd name="connsiteX171" fmla="*/ 315310 w 1605470"/>
              <a:gd name="connsiteY171" fmla="*/ 896999 h 6858000"/>
              <a:gd name="connsiteX172" fmla="*/ 284718 w 1605470"/>
              <a:gd name="connsiteY172" fmla="*/ 821517 h 6858000"/>
              <a:gd name="connsiteX173" fmla="*/ 270682 w 1605470"/>
              <a:gd name="connsiteY173" fmla="*/ 786519 h 6858000"/>
              <a:gd name="connsiteX174" fmla="*/ 265483 w 1605470"/>
              <a:gd name="connsiteY174" fmla="*/ 784963 h 6858000"/>
              <a:gd name="connsiteX175" fmla="*/ 263668 w 1605470"/>
              <a:gd name="connsiteY175" fmla="*/ 751353 h 6858000"/>
              <a:gd name="connsiteX176" fmla="*/ 254540 w 1605470"/>
              <a:gd name="connsiteY176" fmla="*/ 741965 h 6858000"/>
              <a:gd name="connsiteX177" fmla="*/ 252501 w 1605470"/>
              <a:gd name="connsiteY177" fmla="*/ 724635 h 6858000"/>
              <a:gd name="connsiteX178" fmla="*/ 248897 w 1605470"/>
              <a:gd name="connsiteY178" fmla="*/ 681659 h 6858000"/>
              <a:gd name="connsiteX179" fmla="*/ 234316 w 1605470"/>
              <a:gd name="connsiteY179" fmla="*/ 635218 h 6858000"/>
              <a:gd name="connsiteX180" fmla="*/ 239327 w 1605470"/>
              <a:gd name="connsiteY180" fmla="*/ 613763 h 6858000"/>
              <a:gd name="connsiteX181" fmla="*/ 225269 w 1605470"/>
              <a:gd name="connsiteY181" fmla="*/ 598582 h 6858000"/>
              <a:gd name="connsiteX182" fmla="*/ 224950 w 1605470"/>
              <a:gd name="connsiteY182" fmla="*/ 576846 h 6858000"/>
              <a:gd name="connsiteX183" fmla="*/ 204632 w 1605470"/>
              <a:gd name="connsiteY183" fmla="*/ 553868 h 6858000"/>
              <a:gd name="connsiteX184" fmla="*/ 239317 w 1605470"/>
              <a:gd name="connsiteY184" fmla="*/ 517614 h 6858000"/>
              <a:gd name="connsiteX185" fmla="*/ 201693 w 1605470"/>
              <a:gd name="connsiteY185" fmla="*/ 469651 h 6858000"/>
              <a:gd name="connsiteX186" fmla="*/ 195012 w 1605470"/>
              <a:gd name="connsiteY186" fmla="*/ 448559 h 6858000"/>
              <a:gd name="connsiteX187" fmla="*/ 201434 w 1605470"/>
              <a:gd name="connsiteY187" fmla="*/ 441529 h 6858000"/>
              <a:gd name="connsiteX188" fmla="*/ 200655 w 1605470"/>
              <a:gd name="connsiteY188" fmla="*/ 428927 h 6858000"/>
              <a:gd name="connsiteX189" fmla="*/ 190059 w 1605470"/>
              <a:gd name="connsiteY189" fmla="*/ 430161 h 6858000"/>
              <a:gd name="connsiteX190" fmla="*/ 184450 w 1605470"/>
              <a:gd name="connsiteY190" fmla="*/ 396240 h 6858000"/>
              <a:gd name="connsiteX191" fmla="*/ 146196 w 1605470"/>
              <a:gd name="connsiteY191" fmla="*/ 358810 h 6858000"/>
              <a:gd name="connsiteX192" fmla="*/ 124571 w 1605470"/>
              <a:gd name="connsiteY192" fmla="*/ 302178 h 6858000"/>
              <a:gd name="connsiteX193" fmla="*/ 103243 w 1605470"/>
              <a:gd name="connsiteY193" fmla="*/ 211375 h 6858000"/>
              <a:gd name="connsiteX194" fmla="*/ 94571 w 1605470"/>
              <a:gd name="connsiteY194" fmla="*/ 184179 h 6858000"/>
              <a:gd name="connsiteX195" fmla="*/ 13437 w 1605470"/>
              <a:gd name="connsiteY195" fmla="*/ 19287 h 6858000"/>
              <a:gd name="connsiteX196" fmla="*/ 0 w 1605470"/>
              <a:gd name="connsiteY196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33116 w 1605470"/>
              <a:gd name="connsiteY140" fmla="*/ 2358011 h 6858000"/>
              <a:gd name="connsiteX141" fmla="*/ 501423 w 1605470"/>
              <a:gd name="connsiteY141" fmla="*/ 2249479 h 6858000"/>
              <a:gd name="connsiteX142" fmla="*/ 486968 w 1605470"/>
              <a:gd name="connsiteY142" fmla="*/ 2182937 h 6858000"/>
              <a:gd name="connsiteX143" fmla="*/ 488555 w 1605470"/>
              <a:gd name="connsiteY143" fmla="*/ 2155135 h 6858000"/>
              <a:gd name="connsiteX144" fmla="*/ 486013 w 1605470"/>
              <a:gd name="connsiteY144" fmla="*/ 2118008 h 6858000"/>
              <a:gd name="connsiteX145" fmla="*/ 487006 w 1605470"/>
              <a:gd name="connsiteY145" fmla="*/ 2050531 h 6858000"/>
              <a:gd name="connsiteX146" fmla="*/ 478812 w 1605470"/>
              <a:gd name="connsiteY146" fmla="*/ 1963269 h 6858000"/>
              <a:gd name="connsiteX147" fmla="*/ 442619 w 1605470"/>
              <a:gd name="connsiteY147" fmla="*/ 1910499 h 6858000"/>
              <a:gd name="connsiteX148" fmla="*/ 446785 w 1605470"/>
              <a:gd name="connsiteY148" fmla="*/ 1903212 h 6858000"/>
              <a:gd name="connsiteX149" fmla="*/ 436547 w 1605470"/>
              <a:gd name="connsiteY149" fmla="*/ 1861531 h 6858000"/>
              <a:gd name="connsiteX150" fmla="*/ 364290 w 1605470"/>
              <a:gd name="connsiteY150" fmla="*/ 1728772 h 6858000"/>
              <a:gd name="connsiteX151" fmla="*/ 345287 w 1605470"/>
              <a:gd name="connsiteY151" fmla="*/ 1646953 h 6858000"/>
              <a:gd name="connsiteX152" fmla="*/ 344412 w 1605470"/>
              <a:gd name="connsiteY152" fmla="*/ 1615777 h 6858000"/>
              <a:gd name="connsiteX153" fmla="*/ 342578 w 1605470"/>
              <a:gd name="connsiteY153" fmla="*/ 1563678 h 6858000"/>
              <a:gd name="connsiteX154" fmla="*/ 355658 w 1605470"/>
              <a:gd name="connsiteY154" fmla="*/ 1519474 h 6858000"/>
              <a:gd name="connsiteX155" fmla="*/ 348400 w 1605470"/>
              <a:gd name="connsiteY155" fmla="*/ 1477995 h 6858000"/>
              <a:gd name="connsiteX156" fmla="*/ 328025 w 1605470"/>
              <a:gd name="connsiteY156" fmla="*/ 1475165 h 6858000"/>
              <a:gd name="connsiteX157" fmla="*/ 326326 w 1605470"/>
              <a:gd name="connsiteY157" fmla="*/ 1428585 h 6858000"/>
              <a:gd name="connsiteX158" fmla="*/ 325799 w 1605470"/>
              <a:gd name="connsiteY158" fmla="*/ 1357181 h 6858000"/>
              <a:gd name="connsiteX159" fmla="*/ 320507 w 1605470"/>
              <a:gd name="connsiteY159" fmla="*/ 1347099 h 6858000"/>
              <a:gd name="connsiteX160" fmla="*/ 335347 w 1605470"/>
              <a:gd name="connsiteY160" fmla="*/ 1334233 h 6858000"/>
              <a:gd name="connsiteX161" fmla="*/ 342792 w 1605470"/>
              <a:gd name="connsiteY161" fmla="*/ 1307086 h 6858000"/>
              <a:gd name="connsiteX162" fmla="*/ 343980 w 1605470"/>
              <a:gd name="connsiteY162" fmla="*/ 1189033 h 6858000"/>
              <a:gd name="connsiteX163" fmla="*/ 348665 w 1605470"/>
              <a:gd name="connsiteY163" fmla="*/ 1168288 h 6858000"/>
              <a:gd name="connsiteX164" fmla="*/ 340947 w 1605470"/>
              <a:gd name="connsiteY164" fmla="*/ 1142577 h 6858000"/>
              <a:gd name="connsiteX165" fmla="*/ 330253 w 1605470"/>
              <a:gd name="connsiteY165" fmla="*/ 1088484 h 6858000"/>
              <a:gd name="connsiteX166" fmla="*/ 314647 w 1605470"/>
              <a:gd name="connsiteY166" fmla="*/ 1053424 h 6858000"/>
              <a:gd name="connsiteX167" fmla="*/ 322906 w 1605470"/>
              <a:gd name="connsiteY167" fmla="*/ 1044367 h 6858000"/>
              <a:gd name="connsiteX168" fmla="*/ 326818 w 1605470"/>
              <a:gd name="connsiteY168" fmla="*/ 1022828 h 6858000"/>
              <a:gd name="connsiteX169" fmla="*/ 320445 w 1605470"/>
              <a:gd name="connsiteY169" fmla="*/ 932283 h 6858000"/>
              <a:gd name="connsiteX170" fmla="*/ 322681 w 1605470"/>
              <a:gd name="connsiteY170" fmla="*/ 915925 h 6858000"/>
              <a:gd name="connsiteX171" fmla="*/ 315310 w 1605470"/>
              <a:gd name="connsiteY171" fmla="*/ 896999 h 6858000"/>
              <a:gd name="connsiteX172" fmla="*/ 284718 w 1605470"/>
              <a:gd name="connsiteY172" fmla="*/ 821517 h 6858000"/>
              <a:gd name="connsiteX173" fmla="*/ 270682 w 1605470"/>
              <a:gd name="connsiteY173" fmla="*/ 786519 h 6858000"/>
              <a:gd name="connsiteX174" fmla="*/ 263668 w 1605470"/>
              <a:gd name="connsiteY174" fmla="*/ 751353 h 6858000"/>
              <a:gd name="connsiteX175" fmla="*/ 254540 w 1605470"/>
              <a:gd name="connsiteY175" fmla="*/ 741965 h 6858000"/>
              <a:gd name="connsiteX176" fmla="*/ 252501 w 1605470"/>
              <a:gd name="connsiteY176" fmla="*/ 724635 h 6858000"/>
              <a:gd name="connsiteX177" fmla="*/ 248897 w 1605470"/>
              <a:gd name="connsiteY177" fmla="*/ 681659 h 6858000"/>
              <a:gd name="connsiteX178" fmla="*/ 234316 w 1605470"/>
              <a:gd name="connsiteY178" fmla="*/ 635218 h 6858000"/>
              <a:gd name="connsiteX179" fmla="*/ 239327 w 1605470"/>
              <a:gd name="connsiteY179" fmla="*/ 613763 h 6858000"/>
              <a:gd name="connsiteX180" fmla="*/ 225269 w 1605470"/>
              <a:gd name="connsiteY180" fmla="*/ 598582 h 6858000"/>
              <a:gd name="connsiteX181" fmla="*/ 224950 w 1605470"/>
              <a:gd name="connsiteY181" fmla="*/ 576846 h 6858000"/>
              <a:gd name="connsiteX182" fmla="*/ 204632 w 1605470"/>
              <a:gd name="connsiteY182" fmla="*/ 553868 h 6858000"/>
              <a:gd name="connsiteX183" fmla="*/ 239317 w 1605470"/>
              <a:gd name="connsiteY183" fmla="*/ 517614 h 6858000"/>
              <a:gd name="connsiteX184" fmla="*/ 201693 w 1605470"/>
              <a:gd name="connsiteY184" fmla="*/ 469651 h 6858000"/>
              <a:gd name="connsiteX185" fmla="*/ 195012 w 1605470"/>
              <a:gd name="connsiteY185" fmla="*/ 448559 h 6858000"/>
              <a:gd name="connsiteX186" fmla="*/ 201434 w 1605470"/>
              <a:gd name="connsiteY186" fmla="*/ 441529 h 6858000"/>
              <a:gd name="connsiteX187" fmla="*/ 200655 w 1605470"/>
              <a:gd name="connsiteY187" fmla="*/ 428927 h 6858000"/>
              <a:gd name="connsiteX188" fmla="*/ 190059 w 1605470"/>
              <a:gd name="connsiteY188" fmla="*/ 430161 h 6858000"/>
              <a:gd name="connsiteX189" fmla="*/ 184450 w 1605470"/>
              <a:gd name="connsiteY189" fmla="*/ 396240 h 6858000"/>
              <a:gd name="connsiteX190" fmla="*/ 146196 w 1605470"/>
              <a:gd name="connsiteY190" fmla="*/ 358810 h 6858000"/>
              <a:gd name="connsiteX191" fmla="*/ 124571 w 1605470"/>
              <a:gd name="connsiteY191" fmla="*/ 302178 h 6858000"/>
              <a:gd name="connsiteX192" fmla="*/ 103243 w 1605470"/>
              <a:gd name="connsiteY192" fmla="*/ 211375 h 6858000"/>
              <a:gd name="connsiteX193" fmla="*/ 94571 w 1605470"/>
              <a:gd name="connsiteY193" fmla="*/ 184179 h 6858000"/>
              <a:gd name="connsiteX194" fmla="*/ 13437 w 1605470"/>
              <a:gd name="connsiteY194" fmla="*/ 19287 h 6858000"/>
              <a:gd name="connsiteX195" fmla="*/ 0 w 1605470"/>
              <a:gd name="connsiteY195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33116 w 1605470"/>
              <a:gd name="connsiteY140" fmla="*/ 2358011 h 6858000"/>
              <a:gd name="connsiteX141" fmla="*/ 501423 w 1605470"/>
              <a:gd name="connsiteY141" fmla="*/ 2249479 h 6858000"/>
              <a:gd name="connsiteX142" fmla="*/ 486968 w 1605470"/>
              <a:gd name="connsiteY142" fmla="*/ 2182937 h 6858000"/>
              <a:gd name="connsiteX143" fmla="*/ 488555 w 1605470"/>
              <a:gd name="connsiteY143" fmla="*/ 2155135 h 6858000"/>
              <a:gd name="connsiteX144" fmla="*/ 486013 w 1605470"/>
              <a:gd name="connsiteY144" fmla="*/ 2118008 h 6858000"/>
              <a:gd name="connsiteX145" fmla="*/ 487006 w 1605470"/>
              <a:gd name="connsiteY145" fmla="*/ 2050531 h 6858000"/>
              <a:gd name="connsiteX146" fmla="*/ 478812 w 1605470"/>
              <a:gd name="connsiteY146" fmla="*/ 1963269 h 6858000"/>
              <a:gd name="connsiteX147" fmla="*/ 442619 w 1605470"/>
              <a:gd name="connsiteY147" fmla="*/ 1910499 h 6858000"/>
              <a:gd name="connsiteX148" fmla="*/ 446785 w 1605470"/>
              <a:gd name="connsiteY148" fmla="*/ 1903212 h 6858000"/>
              <a:gd name="connsiteX149" fmla="*/ 436547 w 1605470"/>
              <a:gd name="connsiteY149" fmla="*/ 1861531 h 6858000"/>
              <a:gd name="connsiteX150" fmla="*/ 364290 w 1605470"/>
              <a:gd name="connsiteY150" fmla="*/ 1728772 h 6858000"/>
              <a:gd name="connsiteX151" fmla="*/ 345287 w 1605470"/>
              <a:gd name="connsiteY151" fmla="*/ 1646953 h 6858000"/>
              <a:gd name="connsiteX152" fmla="*/ 344412 w 1605470"/>
              <a:gd name="connsiteY152" fmla="*/ 1615777 h 6858000"/>
              <a:gd name="connsiteX153" fmla="*/ 342578 w 1605470"/>
              <a:gd name="connsiteY153" fmla="*/ 1563678 h 6858000"/>
              <a:gd name="connsiteX154" fmla="*/ 355658 w 1605470"/>
              <a:gd name="connsiteY154" fmla="*/ 1519474 h 6858000"/>
              <a:gd name="connsiteX155" fmla="*/ 348400 w 1605470"/>
              <a:gd name="connsiteY155" fmla="*/ 1477995 h 6858000"/>
              <a:gd name="connsiteX156" fmla="*/ 328025 w 1605470"/>
              <a:gd name="connsiteY156" fmla="*/ 1475165 h 6858000"/>
              <a:gd name="connsiteX157" fmla="*/ 326326 w 1605470"/>
              <a:gd name="connsiteY157" fmla="*/ 1428585 h 6858000"/>
              <a:gd name="connsiteX158" fmla="*/ 325799 w 1605470"/>
              <a:gd name="connsiteY158" fmla="*/ 1357181 h 6858000"/>
              <a:gd name="connsiteX159" fmla="*/ 320507 w 1605470"/>
              <a:gd name="connsiteY159" fmla="*/ 1347099 h 6858000"/>
              <a:gd name="connsiteX160" fmla="*/ 335347 w 1605470"/>
              <a:gd name="connsiteY160" fmla="*/ 1334233 h 6858000"/>
              <a:gd name="connsiteX161" fmla="*/ 342792 w 1605470"/>
              <a:gd name="connsiteY161" fmla="*/ 1307086 h 6858000"/>
              <a:gd name="connsiteX162" fmla="*/ 343980 w 1605470"/>
              <a:gd name="connsiteY162" fmla="*/ 1189033 h 6858000"/>
              <a:gd name="connsiteX163" fmla="*/ 348665 w 1605470"/>
              <a:gd name="connsiteY163" fmla="*/ 1168288 h 6858000"/>
              <a:gd name="connsiteX164" fmla="*/ 340947 w 1605470"/>
              <a:gd name="connsiteY164" fmla="*/ 1142577 h 6858000"/>
              <a:gd name="connsiteX165" fmla="*/ 330253 w 1605470"/>
              <a:gd name="connsiteY165" fmla="*/ 1088484 h 6858000"/>
              <a:gd name="connsiteX166" fmla="*/ 314647 w 1605470"/>
              <a:gd name="connsiteY166" fmla="*/ 1053424 h 6858000"/>
              <a:gd name="connsiteX167" fmla="*/ 322906 w 1605470"/>
              <a:gd name="connsiteY167" fmla="*/ 1044367 h 6858000"/>
              <a:gd name="connsiteX168" fmla="*/ 326818 w 1605470"/>
              <a:gd name="connsiteY168" fmla="*/ 1022828 h 6858000"/>
              <a:gd name="connsiteX169" fmla="*/ 320445 w 1605470"/>
              <a:gd name="connsiteY169" fmla="*/ 932283 h 6858000"/>
              <a:gd name="connsiteX170" fmla="*/ 322681 w 1605470"/>
              <a:gd name="connsiteY170" fmla="*/ 915925 h 6858000"/>
              <a:gd name="connsiteX171" fmla="*/ 315310 w 1605470"/>
              <a:gd name="connsiteY171" fmla="*/ 896999 h 6858000"/>
              <a:gd name="connsiteX172" fmla="*/ 284718 w 1605470"/>
              <a:gd name="connsiteY172" fmla="*/ 821517 h 6858000"/>
              <a:gd name="connsiteX173" fmla="*/ 263668 w 1605470"/>
              <a:gd name="connsiteY173" fmla="*/ 751353 h 6858000"/>
              <a:gd name="connsiteX174" fmla="*/ 254540 w 1605470"/>
              <a:gd name="connsiteY174" fmla="*/ 741965 h 6858000"/>
              <a:gd name="connsiteX175" fmla="*/ 252501 w 1605470"/>
              <a:gd name="connsiteY175" fmla="*/ 724635 h 6858000"/>
              <a:gd name="connsiteX176" fmla="*/ 248897 w 1605470"/>
              <a:gd name="connsiteY176" fmla="*/ 681659 h 6858000"/>
              <a:gd name="connsiteX177" fmla="*/ 234316 w 1605470"/>
              <a:gd name="connsiteY177" fmla="*/ 635218 h 6858000"/>
              <a:gd name="connsiteX178" fmla="*/ 239327 w 1605470"/>
              <a:gd name="connsiteY178" fmla="*/ 613763 h 6858000"/>
              <a:gd name="connsiteX179" fmla="*/ 225269 w 1605470"/>
              <a:gd name="connsiteY179" fmla="*/ 598582 h 6858000"/>
              <a:gd name="connsiteX180" fmla="*/ 224950 w 1605470"/>
              <a:gd name="connsiteY180" fmla="*/ 576846 h 6858000"/>
              <a:gd name="connsiteX181" fmla="*/ 204632 w 1605470"/>
              <a:gd name="connsiteY181" fmla="*/ 553868 h 6858000"/>
              <a:gd name="connsiteX182" fmla="*/ 239317 w 1605470"/>
              <a:gd name="connsiteY182" fmla="*/ 517614 h 6858000"/>
              <a:gd name="connsiteX183" fmla="*/ 201693 w 1605470"/>
              <a:gd name="connsiteY183" fmla="*/ 469651 h 6858000"/>
              <a:gd name="connsiteX184" fmla="*/ 195012 w 1605470"/>
              <a:gd name="connsiteY184" fmla="*/ 448559 h 6858000"/>
              <a:gd name="connsiteX185" fmla="*/ 201434 w 1605470"/>
              <a:gd name="connsiteY185" fmla="*/ 441529 h 6858000"/>
              <a:gd name="connsiteX186" fmla="*/ 200655 w 1605470"/>
              <a:gd name="connsiteY186" fmla="*/ 428927 h 6858000"/>
              <a:gd name="connsiteX187" fmla="*/ 190059 w 1605470"/>
              <a:gd name="connsiteY187" fmla="*/ 430161 h 6858000"/>
              <a:gd name="connsiteX188" fmla="*/ 184450 w 1605470"/>
              <a:gd name="connsiteY188" fmla="*/ 396240 h 6858000"/>
              <a:gd name="connsiteX189" fmla="*/ 146196 w 1605470"/>
              <a:gd name="connsiteY189" fmla="*/ 358810 h 6858000"/>
              <a:gd name="connsiteX190" fmla="*/ 124571 w 1605470"/>
              <a:gd name="connsiteY190" fmla="*/ 302178 h 6858000"/>
              <a:gd name="connsiteX191" fmla="*/ 103243 w 1605470"/>
              <a:gd name="connsiteY191" fmla="*/ 211375 h 6858000"/>
              <a:gd name="connsiteX192" fmla="*/ 94571 w 1605470"/>
              <a:gd name="connsiteY192" fmla="*/ 184179 h 6858000"/>
              <a:gd name="connsiteX193" fmla="*/ 13437 w 1605470"/>
              <a:gd name="connsiteY193" fmla="*/ 19287 h 6858000"/>
              <a:gd name="connsiteX194" fmla="*/ 0 w 1605470"/>
              <a:gd name="connsiteY194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01423 w 1605470"/>
              <a:gd name="connsiteY140" fmla="*/ 2249479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64290 w 1605470"/>
              <a:gd name="connsiteY149" fmla="*/ 1728772 h 6858000"/>
              <a:gd name="connsiteX150" fmla="*/ 345287 w 1605470"/>
              <a:gd name="connsiteY150" fmla="*/ 1646953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28025 w 1605470"/>
              <a:gd name="connsiteY155" fmla="*/ 1475165 h 6858000"/>
              <a:gd name="connsiteX156" fmla="*/ 326326 w 1605470"/>
              <a:gd name="connsiteY156" fmla="*/ 1428585 h 6858000"/>
              <a:gd name="connsiteX157" fmla="*/ 325799 w 1605470"/>
              <a:gd name="connsiteY157" fmla="*/ 1357181 h 6858000"/>
              <a:gd name="connsiteX158" fmla="*/ 320507 w 1605470"/>
              <a:gd name="connsiteY158" fmla="*/ 1347099 h 6858000"/>
              <a:gd name="connsiteX159" fmla="*/ 335347 w 1605470"/>
              <a:gd name="connsiteY159" fmla="*/ 1334233 h 6858000"/>
              <a:gd name="connsiteX160" fmla="*/ 342792 w 1605470"/>
              <a:gd name="connsiteY160" fmla="*/ 1307086 h 6858000"/>
              <a:gd name="connsiteX161" fmla="*/ 343980 w 1605470"/>
              <a:gd name="connsiteY161" fmla="*/ 1189033 h 6858000"/>
              <a:gd name="connsiteX162" fmla="*/ 348665 w 1605470"/>
              <a:gd name="connsiteY162" fmla="*/ 1168288 h 6858000"/>
              <a:gd name="connsiteX163" fmla="*/ 340947 w 1605470"/>
              <a:gd name="connsiteY163" fmla="*/ 1142577 h 6858000"/>
              <a:gd name="connsiteX164" fmla="*/ 330253 w 1605470"/>
              <a:gd name="connsiteY164" fmla="*/ 1088484 h 6858000"/>
              <a:gd name="connsiteX165" fmla="*/ 314647 w 1605470"/>
              <a:gd name="connsiteY165" fmla="*/ 1053424 h 6858000"/>
              <a:gd name="connsiteX166" fmla="*/ 322906 w 1605470"/>
              <a:gd name="connsiteY166" fmla="*/ 1044367 h 6858000"/>
              <a:gd name="connsiteX167" fmla="*/ 326818 w 1605470"/>
              <a:gd name="connsiteY167" fmla="*/ 1022828 h 6858000"/>
              <a:gd name="connsiteX168" fmla="*/ 320445 w 1605470"/>
              <a:gd name="connsiteY168" fmla="*/ 932283 h 6858000"/>
              <a:gd name="connsiteX169" fmla="*/ 322681 w 1605470"/>
              <a:gd name="connsiteY169" fmla="*/ 915925 h 6858000"/>
              <a:gd name="connsiteX170" fmla="*/ 315310 w 1605470"/>
              <a:gd name="connsiteY170" fmla="*/ 896999 h 6858000"/>
              <a:gd name="connsiteX171" fmla="*/ 284718 w 1605470"/>
              <a:gd name="connsiteY171" fmla="*/ 821517 h 6858000"/>
              <a:gd name="connsiteX172" fmla="*/ 263668 w 1605470"/>
              <a:gd name="connsiteY172" fmla="*/ 751353 h 6858000"/>
              <a:gd name="connsiteX173" fmla="*/ 254540 w 1605470"/>
              <a:gd name="connsiteY173" fmla="*/ 741965 h 6858000"/>
              <a:gd name="connsiteX174" fmla="*/ 252501 w 1605470"/>
              <a:gd name="connsiteY174" fmla="*/ 724635 h 6858000"/>
              <a:gd name="connsiteX175" fmla="*/ 248897 w 1605470"/>
              <a:gd name="connsiteY175" fmla="*/ 681659 h 6858000"/>
              <a:gd name="connsiteX176" fmla="*/ 234316 w 1605470"/>
              <a:gd name="connsiteY176" fmla="*/ 635218 h 6858000"/>
              <a:gd name="connsiteX177" fmla="*/ 239327 w 1605470"/>
              <a:gd name="connsiteY177" fmla="*/ 613763 h 6858000"/>
              <a:gd name="connsiteX178" fmla="*/ 225269 w 1605470"/>
              <a:gd name="connsiteY178" fmla="*/ 598582 h 6858000"/>
              <a:gd name="connsiteX179" fmla="*/ 224950 w 1605470"/>
              <a:gd name="connsiteY179" fmla="*/ 576846 h 6858000"/>
              <a:gd name="connsiteX180" fmla="*/ 204632 w 1605470"/>
              <a:gd name="connsiteY180" fmla="*/ 553868 h 6858000"/>
              <a:gd name="connsiteX181" fmla="*/ 239317 w 1605470"/>
              <a:gd name="connsiteY181" fmla="*/ 517614 h 6858000"/>
              <a:gd name="connsiteX182" fmla="*/ 201693 w 1605470"/>
              <a:gd name="connsiteY182" fmla="*/ 469651 h 6858000"/>
              <a:gd name="connsiteX183" fmla="*/ 195012 w 1605470"/>
              <a:gd name="connsiteY183" fmla="*/ 448559 h 6858000"/>
              <a:gd name="connsiteX184" fmla="*/ 201434 w 1605470"/>
              <a:gd name="connsiteY184" fmla="*/ 441529 h 6858000"/>
              <a:gd name="connsiteX185" fmla="*/ 200655 w 1605470"/>
              <a:gd name="connsiteY185" fmla="*/ 428927 h 6858000"/>
              <a:gd name="connsiteX186" fmla="*/ 190059 w 1605470"/>
              <a:gd name="connsiteY186" fmla="*/ 430161 h 6858000"/>
              <a:gd name="connsiteX187" fmla="*/ 184450 w 1605470"/>
              <a:gd name="connsiteY187" fmla="*/ 396240 h 6858000"/>
              <a:gd name="connsiteX188" fmla="*/ 146196 w 1605470"/>
              <a:gd name="connsiteY188" fmla="*/ 358810 h 6858000"/>
              <a:gd name="connsiteX189" fmla="*/ 124571 w 1605470"/>
              <a:gd name="connsiteY189" fmla="*/ 302178 h 6858000"/>
              <a:gd name="connsiteX190" fmla="*/ 103243 w 1605470"/>
              <a:gd name="connsiteY190" fmla="*/ 211375 h 6858000"/>
              <a:gd name="connsiteX191" fmla="*/ 94571 w 1605470"/>
              <a:gd name="connsiteY191" fmla="*/ 184179 h 6858000"/>
              <a:gd name="connsiteX192" fmla="*/ 13437 w 1605470"/>
              <a:gd name="connsiteY192" fmla="*/ 19287 h 6858000"/>
              <a:gd name="connsiteX193" fmla="*/ 0 w 1605470"/>
              <a:gd name="connsiteY193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64290 w 1605470"/>
              <a:gd name="connsiteY149" fmla="*/ 1728772 h 6858000"/>
              <a:gd name="connsiteX150" fmla="*/ 345287 w 1605470"/>
              <a:gd name="connsiteY150" fmla="*/ 1646953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28025 w 1605470"/>
              <a:gd name="connsiteY155" fmla="*/ 1475165 h 6858000"/>
              <a:gd name="connsiteX156" fmla="*/ 326326 w 1605470"/>
              <a:gd name="connsiteY156" fmla="*/ 1428585 h 6858000"/>
              <a:gd name="connsiteX157" fmla="*/ 325799 w 1605470"/>
              <a:gd name="connsiteY157" fmla="*/ 1357181 h 6858000"/>
              <a:gd name="connsiteX158" fmla="*/ 320507 w 1605470"/>
              <a:gd name="connsiteY158" fmla="*/ 1347099 h 6858000"/>
              <a:gd name="connsiteX159" fmla="*/ 335347 w 1605470"/>
              <a:gd name="connsiteY159" fmla="*/ 1334233 h 6858000"/>
              <a:gd name="connsiteX160" fmla="*/ 342792 w 1605470"/>
              <a:gd name="connsiteY160" fmla="*/ 1307086 h 6858000"/>
              <a:gd name="connsiteX161" fmla="*/ 343980 w 1605470"/>
              <a:gd name="connsiteY161" fmla="*/ 1189033 h 6858000"/>
              <a:gd name="connsiteX162" fmla="*/ 348665 w 1605470"/>
              <a:gd name="connsiteY162" fmla="*/ 1168288 h 6858000"/>
              <a:gd name="connsiteX163" fmla="*/ 340947 w 1605470"/>
              <a:gd name="connsiteY163" fmla="*/ 1142577 h 6858000"/>
              <a:gd name="connsiteX164" fmla="*/ 330253 w 1605470"/>
              <a:gd name="connsiteY164" fmla="*/ 1088484 h 6858000"/>
              <a:gd name="connsiteX165" fmla="*/ 314647 w 1605470"/>
              <a:gd name="connsiteY165" fmla="*/ 1053424 h 6858000"/>
              <a:gd name="connsiteX166" fmla="*/ 322906 w 1605470"/>
              <a:gd name="connsiteY166" fmla="*/ 1044367 h 6858000"/>
              <a:gd name="connsiteX167" fmla="*/ 326818 w 1605470"/>
              <a:gd name="connsiteY167" fmla="*/ 1022828 h 6858000"/>
              <a:gd name="connsiteX168" fmla="*/ 320445 w 1605470"/>
              <a:gd name="connsiteY168" fmla="*/ 932283 h 6858000"/>
              <a:gd name="connsiteX169" fmla="*/ 322681 w 1605470"/>
              <a:gd name="connsiteY169" fmla="*/ 915925 h 6858000"/>
              <a:gd name="connsiteX170" fmla="*/ 315310 w 1605470"/>
              <a:gd name="connsiteY170" fmla="*/ 896999 h 6858000"/>
              <a:gd name="connsiteX171" fmla="*/ 284718 w 1605470"/>
              <a:gd name="connsiteY171" fmla="*/ 821517 h 6858000"/>
              <a:gd name="connsiteX172" fmla="*/ 263668 w 1605470"/>
              <a:gd name="connsiteY172" fmla="*/ 751353 h 6858000"/>
              <a:gd name="connsiteX173" fmla="*/ 254540 w 1605470"/>
              <a:gd name="connsiteY173" fmla="*/ 741965 h 6858000"/>
              <a:gd name="connsiteX174" fmla="*/ 252501 w 1605470"/>
              <a:gd name="connsiteY174" fmla="*/ 724635 h 6858000"/>
              <a:gd name="connsiteX175" fmla="*/ 248897 w 1605470"/>
              <a:gd name="connsiteY175" fmla="*/ 681659 h 6858000"/>
              <a:gd name="connsiteX176" fmla="*/ 234316 w 1605470"/>
              <a:gd name="connsiteY176" fmla="*/ 635218 h 6858000"/>
              <a:gd name="connsiteX177" fmla="*/ 239327 w 1605470"/>
              <a:gd name="connsiteY177" fmla="*/ 613763 h 6858000"/>
              <a:gd name="connsiteX178" fmla="*/ 225269 w 1605470"/>
              <a:gd name="connsiteY178" fmla="*/ 598582 h 6858000"/>
              <a:gd name="connsiteX179" fmla="*/ 224950 w 1605470"/>
              <a:gd name="connsiteY179" fmla="*/ 576846 h 6858000"/>
              <a:gd name="connsiteX180" fmla="*/ 204632 w 1605470"/>
              <a:gd name="connsiteY180" fmla="*/ 553868 h 6858000"/>
              <a:gd name="connsiteX181" fmla="*/ 239317 w 1605470"/>
              <a:gd name="connsiteY181" fmla="*/ 517614 h 6858000"/>
              <a:gd name="connsiteX182" fmla="*/ 201693 w 1605470"/>
              <a:gd name="connsiteY182" fmla="*/ 469651 h 6858000"/>
              <a:gd name="connsiteX183" fmla="*/ 195012 w 1605470"/>
              <a:gd name="connsiteY183" fmla="*/ 448559 h 6858000"/>
              <a:gd name="connsiteX184" fmla="*/ 201434 w 1605470"/>
              <a:gd name="connsiteY184" fmla="*/ 441529 h 6858000"/>
              <a:gd name="connsiteX185" fmla="*/ 200655 w 1605470"/>
              <a:gd name="connsiteY185" fmla="*/ 428927 h 6858000"/>
              <a:gd name="connsiteX186" fmla="*/ 190059 w 1605470"/>
              <a:gd name="connsiteY186" fmla="*/ 430161 h 6858000"/>
              <a:gd name="connsiteX187" fmla="*/ 184450 w 1605470"/>
              <a:gd name="connsiteY187" fmla="*/ 396240 h 6858000"/>
              <a:gd name="connsiteX188" fmla="*/ 146196 w 1605470"/>
              <a:gd name="connsiteY188" fmla="*/ 358810 h 6858000"/>
              <a:gd name="connsiteX189" fmla="*/ 124571 w 1605470"/>
              <a:gd name="connsiteY189" fmla="*/ 302178 h 6858000"/>
              <a:gd name="connsiteX190" fmla="*/ 103243 w 1605470"/>
              <a:gd name="connsiteY190" fmla="*/ 211375 h 6858000"/>
              <a:gd name="connsiteX191" fmla="*/ 94571 w 1605470"/>
              <a:gd name="connsiteY191" fmla="*/ 184179 h 6858000"/>
              <a:gd name="connsiteX192" fmla="*/ 13437 w 1605470"/>
              <a:gd name="connsiteY192" fmla="*/ 19287 h 6858000"/>
              <a:gd name="connsiteX193" fmla="*/ 0 w 1605470"/>
              <a:gd name="connsiteY193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45287 w 1605470"/>
              <a:gd name="connsiteY150" fmla="*/ 1646953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28025 w 1605470"/>
              <a:gd name="connsiteY155" fmla="*/ 1475165 h 6858000"/>
              <a:gd name="connsiteX156" fmla="*/ 326326 w 1605470"/>
              <a:gd name="connsiteY156" fmla="*/ 1428585 h 6858000"/>
              <a:gd name="connsiteX157" fmla="*/ 325799 w 1605470"/>
              <a:gd name="connsiteY157" fmla="*/ 1357181 h 6858000"/>
              <a:gd name="connsiteX158" fmla="*/ 320507 w 1605470"/>
              <a:gd name="connsiteY158" fmla="*/ 1347099 h 6858000"/>
              <a:gd name="connsiteX159" fmla="*/ 335347 w 1605470"/>
              <a:gd name="connsiteY159" fmla="*/ 1334233 h 6858000"/>
              <a:gd name="connsiteX160" fmla="*/ 342792 w 1605470"/>
              <a:gd name="connsiteY160" fmla="*/ 1307086 h 6858000"/>
              <a:gd name="connsiteX161" fmla="*/ 343980 w 1605470"/>
              <a:gd name="connsiteY161" fmla="*/ 1189033 h 6858000"/>
              <a:gd name="connsiteX162" fmla="*/ 348665 w 1605470"/>
              <a:gd name="connsiteY162" fmla="*/ 1168288 h 6858000"/>
              <a:gd name="connsiteX163" fmla="*/ 340947 w 1605470"/>
              <a:gd name="connsiteY163" fmla="*/ 1142577 h 6858000"/>
              <a:gd name="connsiteX164" fmla="*/ 330253 w 1605470"/>
              <a:gd name="connsiteY164" fmla="*/ 1088484 h 6858000"/>
              <a:gd name="connsiteX165" fmla="*/ 314647 w 1605470"/>
              <a:gd name="connsiteY165" fmla="*/ 1053424 h 6858000"/>
              <a:gd name="connsiteX166" fmla="*/ 322906 w 1605470"/>
              <a:gd name="connsiteY166" fmla="*/ 1044367 h 6858000"/>
              <a:gd name="connsiteX167" fmla="*/ 326818 w 1605470"/>
              <a:gd name="connsiteY167" fmla="*/ 1022828 h 6858000"/>
              <a:gd name="connsiteX168" fmla="*/ 320445 w 1605470"/>
              <a:gd name="connsiteY168" fmla="*/ 932283 h 6858000"/>
              <a:gd name="connsiteX169" fmla="*/ 322681 w 1605470"/>
              <a:gd name="connsiteY169" fmla="*/ 915925 h 6858000"/>
              <a:gd name="connsiteX170" fmla="*/ 315310 w 1605470"/>
              <a:gd name="connsiteY170" fmla="*/ 896999 h 6858000"/>
              <a:gd name="connsiteX171" fmla="*/ 284718 w 1605470"/>
              <a:gd name="connsiteY171" fmla="*/ 821517 h 6858000"/>
              <a:gd name="connsiteX172" fmla="*/ 263668 w 1605470"/>
              <a:gd name="connsiteY172" fmla="*/ 751353 h 6858000"/>
              <a:gd name="connsiteX173" fmla="*/ 254540 w 1605470"/>
              <a:gd name="connsiteY173" fmla="*/ 741965 h 6858000"/>
              <a:gd name="connsiteX174" fmla="*/ 252501 w 1605470"/>
              <a:gd name="connsiteY174" fmla="*/ 724635 h 6858000"/>
              <a:gd name="connsiteX175" fmla="*/ 248897 w 1605470"/>
              <a:gd name="connsiteY175" fmla="*/ 681659 h 6858000"/>
              <a:gd name="connsiteX176" fmla="*/ 234316 w 1605470"/>
              <a:gd name="connsiteY176" fmla="*/ 635218 h 6858000"/>
              <a:gd name="connsiteX177" fmla="*/ 239327 w 1605470"/>
              <a:gd name="connsiteY177" fmla="*/ 613763 h 6858000"/>
              <a:gd name="connsiteX178" fmla="*/ 225269 w 1605470"/>
              <a:gd name="connsiteY178" fmla="*/ 598582 h 6858000"/>
              <a:gd name="connsiteX179" fmla="*/ 224950 w 1605470"/>
              <a:gd name="connsiteY179" fmla="*/ 576846 h 6858000"/>
              <a:gd name="connsiteX180" fmla="*/ 204632 w 1605470"/>
              <a:gd name="connsiteY180" fmla="*/ 553868 h 6858000"/>
              <a:gd name="connsiteX181" fmla="*/ 239317 w 1605470"/>
              <a:gd name="connsiteY181" fmla="*/ 517614 h 6858000"/>
              <a:gd name="connsiteX182" fmla="*/ 201693 w 1605470"/>
              <a:gd name="connsiteY182" fmla="*/ 469651 h 6858000"/>
              <a:gd name="connsiteX183" fmla="*/ 195012 w 1605470"/>
              <a:gd name="connsiteY183" fmla="*/ 448559 h 6858000"/>
              <a:gd name="connsiteX184" fmla="*/ 201434 w 1605470"/>
              <a:gd name="connsiteY184" fmla="*/ 441529 h 6858000"/>
              <a:gd name="connsiteX185" fmla="*/ 200655 w 1605470"/>
              <a:gd name="connsiteY185" fmla="*/ 428927 h 6858000"/>
              <a:gd name="connsiteX186" fmla="*/ 190059 w 1605470"/>
              <a:gd name="connsiteY186" fmla="*/ 430161 h 6858000"/>
              <a:gd name="connsiteX187" fmla="*/ 184450 w 1605470"/>
              <a:gd name="connsiteY187" fmla="*/ 396240 h 6858000"/>
              <a:gd name="connsiteX188" fmla="*/ 146196 w 1605470"/>
              <a:gd name="connsiteY188" fmla="*/ 358810 h 6858000"/>
              <a:gd name="connsiteX189" fmla="*/ 124571 w 1605470"/>
              <a:gd name="connsiteY189" fmla="*/ 302178 h 6858000"/>
              <a:gd name="connsiteX190" fmla="*/ 103243 w 1605470"/>
              <a:gd name="connsiteY190" fmla="*/ 211375 h 6858000"/>
              <a:gd name="connsiteX191" fmla="*/ 94571 w 1605470"/>
              <a:gd name="connsiteY191" fmla="*/ 184179 h 6858000"/>
              <a:gd name="connsiteX192" fmla="*/ 13437 w 1605470"/>
              <a:gd name="connsiteY192" fmla="*/ 19287 h 6858000"/>
              <a:gd name="connsiteX193" fmla="*/ 0 w 1605470"/>
              <a:gd name="connsiteY193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45287 w 1605470"/>
              <a:gd name="connsiteY150" fmla="*/ 1646953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26326 w 1605470"/>
              <a:gd name="connsiteY155" fmla="*/ 1428585 h 6858000"/>
              <a:gd name="connsiteX156" fmla="*/ 325799 w 1605470"/>
              <a:gd name="connsiteY156" fmla="*/ 1357181 h 6858000"/>
              <a:gd name="connsiteX157" fmla="*/ 320507 w 1605470"/>
              <a:gd name="connsiteY157" fmla="*/ 1347099 h 6858000"/>
              <a:gd name="connsiteX158" fmla="*/ 335347 w 1605470"/>
              <a:gd name="connsiteY158" fmla="*/ 1334233 h 6858000"/>
              <a:gd name="connsiteX159" fmla="*/ 342792 w 1605470"/>
              <a:gd name="connsiteY159" fmla="*/ 1307086 h 6858000"/>
              <a:gd name="connsiteX160" fmla="*/ 343980 w 1605470"/>
              <a:gd name="connsiteY160" fmla="*/ 1189033 h 6858000"/>
              <a:gd name="connsiteX161" fmla="*/ 348665 w 1605470"/>
              <a:gd name="connsiteY161" fmla="*/ 1168288 h 6858000"/>
              <a:gd name="connsiteX162" fmla="*/ 340947 w 1605470"/>
              <a:gd name="connsiteY162" fmla="*/ 1142577 h 6858000"/>
              <a:gd name="connsiteX163" fmla="*/ 330253 w 1605470"/>
              <a:gd name="connsiteY163" fmla="*/ 1088484 h 6858000"/>
              <a:gd name="connsiteX164" fmla="*/ 314647 w 1605470"/>
              <a:gd name="connsiteY164" fmla="*/ 1053424 h 6858000"/>
              <a:gd name="connsiteX165" fmla="*/ 322906 w 1605470"/>
              <a:gd name="connsiteY165" fmla="*/ 1044367 h 6858000"/>
              <a:gd name="connsiteX166" fmla="*/ 326818 w 1605470"/>
              <a:gd name="connsiteY166" fmla="*/ 1022828 h 6858000"/>
              <a:gd name="connsiteX167" fmla="*/ 320445 w 1605470"/>
              <a:gd name="connsiteY167" fmla="*/ 932283 h 6858000"/>
              <a:gd name="connsiteX168" fmla="*/ 322681 w 1605470"/>
              <a:gd name="connsiteY168" fmla="*/ 915925 h 6858000"/>
              <a:gd name="connsiteX169" fmla="*/ 315310 w 1605470"/>
              <a:gd name="connsiteY169" fmla="*/ 896999 h 6858000"/>
              <a:gd name="connsiteX170" fmla="*/ 284718 w 1605470"/>
              <a:gd name="connsiteY170" fmla="*/ 821517 h 6858000"/>
              <a:gd name="connsiteX171" fmla="*/ 263668 w 1605470"/>
              <a:gd name="connsiteY171" fmla="*/ 751353 h 6858000"/>
              <a:gd name="connsiteX172" fmla="*/ 254540 w 1605470"/>
              <a:gd name="connsiteY172" fmla="*/ 741965 h 6858000"/>
              <a:gd name="connsiteX173" fmla="*/ 252501 w 1605470"/>
              <a:gd name="connsiteY173" fmla="*/ 724635 h 6858000"/>
              <a:gd name="connsiteX174" fmla="*/ 248897 w 1605470"/>
              <a:gd name="connsiteY174" fmla="*/ 681659 h 6858000"/>
              <a:gd name="connsiteX175" fmla="*/ 234316 w 1605470"/>
              <a:gd name="connsiteY175" fmla="*/ 635218 h 6858000"/>
              <a:gd name="connsiteX176" fmla="*/ 239327 w 1605470"/>
              <a:gd name="connsiteY176" fmla="*/ 613763 h 6858000"/>
              <a:gd name="connsiteX177" fmla="*/ 225269 w 1605470"/>
              <a:gd name="connsiteY177" fmla="*/ 598582 h 6858000"/>
              <a:gd name="connsiteX178" fmla="*/ 224950 w 1605470"/>
              <a:gd name="connsiteY178" fmla="*/ 576846 h 6858000"/>
              <a:gd name="connsiteX179" fmla="*/ 204632 w 1605470"/>
              <a:gd name="connsiteY179" fmla="*/ 553868 h 6858000"/>
              <a:gd name="connsiteX180" fmla="*/ 239317 w 1605470"/>
              <a:gd name="connsiteY180" fmla="*/ 517614 h 6858000"/>
              <a:gd name="connsiteX181" fmla="*/ 201693 w 1605470"/>
              <a:gd name="connsiteY181" fmla="*/ 469651 h 6858000"/>
              <a:gd name="connsiteX182" fmla="*/ 195012 w 1605470"/>
              <a:gd name="connsiteY182" fmla="*/ 448559 h 6858000"/>
              <a:gd name="connsiteX183" fmla="*/ 201434 w 1605470"/>
              <a:gd name="connsiteY183" fmla="*/ 441529 h 6858000"/>
              <a:gd name="connsiteX184" fmla="*/ 200655 w 1605470"/>
              <a:gd name="connsiteY184" fmla="*/ 428927 h 6858000"/>
              <a:gd name="connsiteX185" fmla="*/ 190059 w 1605470"/>
              <a:gd name="connsiteY185" fmla="*/ 430161 h 6858000"/>
              <a:gd name="connsiteX186" fmla="*/ 184450 w 1605470"/>
              <a:gd name="connsiteY186" fmla="*/ 396240 h 6858000"/>
              <a:gd name="connsiteX187" fmla="*/ 146196 w 1605470"/>
              <a:gd name="connsiteY187" fmla="*/ 358810 h 6858000"/>
              <a:gd name="connsiteX188" fmla="*/ 124571 w 1605470"/>
              <a:gd name="connsiteY188" fmla="*/ 302178 h 6858000"/>
              <a:gd name="connsiteX189" fmla="*/ 103243 w 1605470"/>
              <a:gd name="connsiteY189" fmla="*/ 211375 h 6858000"/>
              <a:gd name="connsiteX190" fmla="*/ 94571 w 1605470"/>
              <a:gd name="connsiteY190" fmla="*/ 184179 h 6858000"/>
              <a:gd name="connsiteX191" fmla="*/ 13437 w 1605470"/>
              <a:gd name="connsiteY191" fmla="*/ 19287 h 6858000"/>
              <a:gd name="connsiteX192" fmla="*/ 0 w 1605470"/>
              <a:gd name="connsiteY192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45287 w 1605470"/>
              <a:gd name="connsiteY150" fmla="*/ 1646953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25799 w 1605470"/>
              <a:gd name="connsiteY155" fmla="*/ 1357181 h 6858000"/>
              <a:gd name="connsiteX156" fmla="*/ 320507 w 1605470"/>
              <a:gd name="connsiteY156" fmla="*/ 1347099 h 6858000"/>
              <a:gd name="connsiteX157" fmla="*/ 335347 w 1605470"/>
              <a:gd name="connsiteY157" fmla="*/ 1334233 h 6858000"/>
              <a:gd name="connsiteX158" fmla="*/ 342792 w 1605470"/>
              <a:gd name="connsiteY158" fmla="*/ 1307086 h 6858000"/>
              <a:gd name="connsiteX159" fmla="*/ 343980 w 1605470"/>
              <a:gd name="connsiteY159" fmla="*/ 1189033 h 6858000"/>
              <a:gd name="connsiteX160" fmla="*/ 348665 w 1605470"/>
              <a:gd name="connsiteY160" fmla="*/ 1168288 h 6858000"/>
              <a:gd name="connsiteX161" fmla="*/ 340947 w 1605470"/>
              <a:gd name="connsiteY161" fmla="*/ 1142577 h 6858000"/>
              <a:gd name="connsiteX162" fmla="*/ 330253 w 1605470"/>
              <a:gd name="connsiteY162" fmla="*/ 1088484 h 6858000"/>
              <a:gd name="connsiteX163" fmla="*/ 314647 w 1605470"/>
              <a:gd name="connsiteY163" fmla="*/ 1053424 h 6858000"/>
              <a:gd name="connsiteX164" fmla="*/ 322906 w 1605470"/>
              <a:gd name="connsiteY164" fmla="*/ 1044367 h 6858000"/>
              <a:gd name="connsiteX165" fmla="*/ 326818 w 1605470"/>
              <a:gd name="connsiteY165" fmla="*/ 1022828 h 6858000"/>
              <a:gd name="connsiteX166" fmla="*/ 320445 w 1605470"/>
              <a:gd name="connsiteY166" fmla="*/ 932283 h 6858000"/>
              <a:gd name="connsiteX167" fmla="*/ 322681 w 1605470"/>
              <a:gd name="connsiteY167" fmla="*/ 915925 h 6858000"/>
              <a:gd name="connsiteX168" fmla="*/ 315310 w 1605470"/>
              <a:gd name="connsiteY168" fmla="*/ 896999 h 6858000"/>
              <a:gd name="connsiteX169" fmla="*/ 284718 w 1605470"/>
              <a:gd name="connsiteY169" fmla="*/ 821517 h 6858000"/>
              <a:gd name="connsiteX170" fmla="*/ 263668 w 1605470"/>
              <a:gd name="connsiteY170" fmla="*/ 751353 h 6858000"/>
              <a:gd name="connsiteX171" fmla="*/ 254540 w 1605470"/>
              <a:gd name="connsiteY171" fmla="*/ 741965 h 6858000"/>
              <a:gd name="connsiteX172" fmla="*/ 252501 w 1605470"/>
              <a:gd name="connsiteY172" fmla="*/ 724635 h 6858000"/>
              <a:gd name="connsiteX173" fmla="*/ 248897 w 1605470"/>
              <a:gd name="connsiteY173" fmla="*/ 681659 h 6858000"/>
              <a:gd name="connsiteX174" fmla="*/ 234316 w 1605470"/>
              <a:gd name="connsiteY174" fmla="*/ 635218 h 6858000"/>
              <a:gd name="connsiteX175" fmla="*/ 239327 w 1605470"/>
              <a:gd name="connsiteY175" fmla="*/ 613763 h 6858000"/>
              <a:gd name="connsiteX176" fmla="*/ 225269 w 1605470"/>
              <a:gd name="connsiteY176" fmla="*/ 598582 h 6858000"/>
              <a:gd name="connsiteX177" fmla="*/ 224950 w 1605470"/>
              <a:gd name="connsiteY177" fmla="*/ 576846 h 6858000"/>
              <a:gd name="connsiteX178" fmla="*/ 204632 w 1605470"/>
              <a:gd name="connsiteY178" fmla="*/ 553868 h 6858000"/>
              <a:gd name="connsiteX179" fmla="*/ 239317 w 1605470"/>
              <a:gd name="connsiteY179" fmla="*/ 517614 h 6858000"/>
              <a:gd name="connsiteX180" fmla="*/ 201693 w 1605470"/>
              <a:gd name="connsiteY180" fmla="*/ 469651 h 6858000"/>
              <a:gd name="connsiteX181" fmla="*/ 195012 w 1605470"/>
              <a:gd name="connsiteY181" fmla="*/ 448559 h 6858000"/>
              <a:gd name="connsiteX182" fmla="*/ 201434 w 1605470"/>
              <a:gd name="connsiteY182" fmla="*/ 441529 h 6858000"/>
              <a:gd name="connsiteX183" fmla="*/ 200655 w 1605470"/>
              <a:gd name="connsiteY183" fmla="*/ 428927 h 6858000"/>
              <a:gd name="connsiteX184" fmla="*/ 190059 w 1605470"/>
              <a:gd name="connsiteY184" fmla="*/ 430161 h 6858000"/>
              <a:gd name="connsiteX185" fmla="*/ 184450 w 1605470"/>
              <a:gd name="connsiteY185" fmla="*/ 396240 h 6858000"/>
              <a:gd name="connsiteX186" fmla="*/ 146196 w 1605470"/>
              <a:gd name="connsiteY186" fmla="*/ 358810 h 6858000"/>
              <a:gd name="connsiteX187" fmla="*/ 124571 w 1605470"/>
              <a:gd name="connsiteY187" fmla="*/ 302178 h 6858000"/>
              <a:gd name="connsiteX188" fmla="*/ 103243 w 1605470"/>
              <a:gd name="connsiteY188" fmla="*/ 211375 h 6858000"/>
              <a:gd name="connsiteX189" fmla="*/ 94571 w 1605470"/>
              <a:gd name="connsiteY189" fmla="*/ 184179 h 6858000"/>
              <a:gd name="connsiteX190" fmla="*/ 13437 w 1605470"/>
              <a:gd name="connsiteY190" fmla="*/ 19287 h 6858000"/>
              <a:gd name="connsiteX191" fmla="*/ 0 w 1605470"/>
              <a:gd name="connsiteY191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25799 w 1605470"/>
              <a:gd name="connsiteY155" fmla="*/ 1357181 h 6858000"/>
              <a:gd name="connsiteX156" fmla="*/ 320507 w 1605470"/>
              <a:gd name="connsiteY156" fmla="*/ 1347099 h 6858000"/>
              <a:gd name="connsiteX157" fmla="*/ 335347 w 1605470"/>
              <a:gd name="connsiteY157" fmla="*/ 1334233 h 6858000"/>
              <a:gd name="connsiteX158" fmla="*/ 342792 w 1605470"/>
              <a:gd name="connsiteY158" fmla="*/ 1307086 h 6858000"/>
              <a:gd name="connsiteX159" fmla="*/ 343980 w 1605470"/>
              <a:gd name="connsiteY159" fmla="*/ 1189033 h 6858000"/>
              <a:gd name="connsiteX160" fmla="*/ 348665 w 1605470"/>
              <a:gd name="connsiteY160" fmla="*/ 1168288 h 6858000"/>
              <a:gd name="connsiteX161" fmla="*/ 340947 w 1605470"/>
              <a:gd name="connsiteY161" fmla="*/ 1142577 h 6858000"/>
              <a:gd name="connsiteX162" fmla="*/ 330253 w 1605470"/>
              <a:gd name="connsiteY162" fmla="*/ 1088484 h 6858000"/>
              <a:gd name="connsiteX163" fmla="*/ 314647 w 1605470"/>
              <a:gd name="connsiteY163" fmla="*/ 1053424 h 6858000"/>
              <a:gd name="connsiteX164" fmla="*/ 322906 w 1605470"/>
              <a:gd name="connsiteY164" fmla="*/ 1044367 h 6858000"/>
              <a:gd name="connsiteX165" fmla="*/ 326818 w 1605470"/>
              <a:gd name="connsiteY165" fmla="*/ 1022828 h 6858000"/>
              <a:gd name="connsiteX166" fmla="*/ 320445 w 1605470"/>
              <a:gd name="connsiteY166" fmla="*/ 932283 h 6858000"/>
              <a:gd name="connsiteX167" fmla="*/ 322681 w 1605470"/>
              <a:gd name="connsiteY167" fmla="*/ 915925 h 6858000"/>
              <a:gd name="connsiteX168" fmla="*/ 315310 w 1605470"/>
              <a:gd name="connsiteY168" fmla="*/ 896999 h 6858000"/>
              <a:gd name="connsiteX169" fmla="*/ 284718 w 1605470"/>
              <a:gd name="connsiteY169" fmla="*/ 821517 h 6858000"/>
              <a:gd name="connsiteX170" fmla="*/ 263668 w 1605470"/>
              <a:gd name="connsiteY170" fmla="*/ 751353 h 6858000"/>
              <a:gd name="connsiteX171" fmla="*/ 254540 w 1605470"/>
              <a:gd name="connsiteY171" fmla="*/ 741965 h 6858000"/>
              <a:gd name="connsiteX172" fmla="*/ 252501 w 1605470"/>
              <a:gd name="connsiteY172" fmla="*/ 724635 h 6858000"/>
              <a:gd name="connsiteX173" fmla="*/ 248897 w 1605470"/>
              <a:gd name="connsiteY173" fmla="*/ 681659 h 6858000"/>
              <a:gd name="connsiteX174" fmla="*/ 234316 w 1605470"/>
              <a:gd name="connsiteY174" fmla="*/ 635218 h 6858000"/>
              <a:gd name="connsiteX175" fmla="*/ 239327 w 1605470"/>
              <a:gd name="connsiteY175" fmla="*/ 613763 h 6858000"/>
              <a:gd name="connsiteX176" fmla="*/ 225269 w 1605470"/>
              <a:gd name="connsiteY176" fmla="*/ 598582 h 6858000"/>
              <a:gd name="connsiteX177" fmla="*/ 224950 w 1605470"/>
              <a:gd name="connsiteY177" fmla="*/ 576846 h 6858000"/>
              <a:gd name="connsiteX178" fmla="*/ 204632 w 1605470"/>
              <a:gd name="connsiteY178" fmla="*/ 553868 h 6858000"/>
              <a:gd name="connsiteX179" fmla="*/ 239317 w 1605470"/>
              <a:gd name="connsiteY179" fmla="*/ 517614 h 6858000"/>
              <a:gd name="connsiteX180" fmla="*/ 201693 w 1605470"/>
              <a:gd name="connsiteY180" fmla="*/ 469651 h 6858000"/>
              <a:gd name="connsiteX181" fmla="*/ 195012 w 1605470"/>
              <a:gd name="connsiteY181" fmla="*/ 448559 h 6858000"/>
              <a:gd name="connsiteX182" fmla="*/ 201434 w 1605470"/>
              <a:gd name="connsiteY182" fmla="*/ 441529 h 6858000"/>
              <a:gd name="connsiteX183" fmla="*/ 200655 w 1605470"/>
              <a:gd name="connsiteY183" fmla="*/ 428927 h 6858000"/>
              <a:gd name="connsiteX184" fmla="*/ 190059 w 1605470"/>
              <a:gd name="connsiteY184" fmla="*/ 430161 h 6858000"/>
              <a:gd name="connsiteX185" fmla="*/ 184450 w 1605470"/>
              <a:gd name="connsiteY185" fmla="*/ 396240 h 6858000"/>
              <a:gd name="connsiteX186" fmla="*/ 146196 w 1605470"/>
              <a:gd name="connsiteY186" fmla="*/ 358810 h 6858000"/>
              <a:gd name="connsiteX187" fmla="*/ 124571 w 1605470"/>
              <a:gd name="connsiteY187" fmla="*/ 302178 h 6858000"/>
              <a:gd name="connsiteX188" fmla="*/ 103243 w 1605470"/>
              <a:gd name="connsiteY188" fmla="*/ 211375 h 6858000"/>
              <a:gd name="connsiteX189" fmla="*/ 94571 w 1605470"/>
              <a:gd name="connsiteY189" fmla="*/ 184179 h 6858000"/>
              <a:gd name="connsiteX190" fmla="*/ 13437 w 1605470"/>
              <a:gd name="connsiteY190" fmla="*/ 19287 h 6858000"/>
              <a:gd name="connsiteX191" fmla="*/ 0 w 1605470"/>
              <a:gd name="connsiteY191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25799 w 1605470"/>
              <a:gd name="connsiteY155" fmla="*/ 1357181 h 6858000"/>
              <a:gd name="connsiteX156" fmla="*/ 320507 w 1605470"/>
              <a:gd name="connsiteY156" fmla="*/ 1347099 h 6858000"/>
              <a:gd name="connsiteX157" fmla="*/ 335347 w 1605470"/>
              <a:gd name="connsiteY157" fmla="*/ 1334233 h 6858000"/>
              <a:gd name="connsiteX158" fmla="*/ 342792 w 1605470"/>
              <a:gd name="connsiteY158" fmla="*/ 1307086 h 6858000"/>
              <a:gd name="connsiteX159" fmla="*/ 343980 w 1605470"/>
              <a:gd name="connsiteY159" fmla="*/ 1189033 h 6858000"/>
              <a:gd name="connsiteX160" fmla="*/ 348665 w 1605470"/>
              <a:gd name="connsiteY160" fmla="*/ 1168288 h 6858000"/>
              <a:gd name="connsiteX161" fmla="*/ 340947 w 1605470"/>
              <a:gd name="connsiteY161" fmla="*/ 1142577 h 6858000"/>
              <a:gd name="connsiteX162" fmla="*/ 330253 w 1605470"/>
              <a:gd name="connsiteY162" fmla="*/ 1088484 h 6858000"/>
              <a:gd name="connsiteX163" fmla="*/ 314647 w 1605470"/>
              <a:gd name="connsiteY163" fmla="*/ 1053424 h 6858000"/>
              <a:gd name="connsiteX164" fmla="*/ 322906 w 1605470"/>
              <a:gd name="connsiteY164" fmla="*/ 1044367 h 6858000"/>
              <a:gd name="connsiteX165" fmla="*/ 326818 w 1605470"/>
              <a:gd name="connsiteY165" fmla="*/ 1022828 h 6858000"/>
              <a:gd name="connsiteX166" fmla="*/ 320445 w 1605470"/>
              <a:gd name="connsiteY166" fmla="*/ 932283 h 6858000"/>
              <a:gd name="connsiteX167" fmla="*/ 322681 w 1605470"/>
              <a:gd name="connsiteY167" fmla="*/ 915925 h 6858000"/>
              <a:gd name="connsiteX168" fmla="*/ 315310 w 1605470"/>
              <a:gd name="connsiteY168" fmla="*/ 896999 h 6858000"/>
              <a:gd name="connsiteX169" fmla="*/ 284718 w 1605470"/>
              <a:gd name="connsiteY169" fmla="*/ 821517 h 6858000"/>
              <a:gd name="connsiteX170" fmla="*/ 263668 w 1605470"/>
              <a:gd name="connsiteY170" fmla="*/ 751353 h 6858000"/>
              <a:gd name="connsiteX171" fmla="*/ 254540 w 1605470"/>
              <a:gd name="connsiteY171" fmla="*/ 741965 h 6858000"/>
              <a:gd name="connsiteX172" fmla="*/ 252501 w 1605470"/>
              <a:gd name="connsiteY172" fmla="*/ 724635 h 6858000"/>
              <a:gd name="connsiteX173" fmla="*/ 248897 w 1605470"/>
              <a:gd name="connsiteY173" fmla="*/ 681659 h 6858000"/>
              <a:gd name="connsiteX174" fmla="*/ 234316 w 1605470"/>
              <a:gd name="connsiteY174" fmla="*/ 635218 h 6858000"/>
              <a:gd name="connsiteX175" fmla="*/ 239327 w 1605470"/>
              <a:gd name="connsiteY175" fmla="*/ 613763 h 6858000"/>
              <a:gd name="connsiteX176" fmla="*/ 225269 w 1605470"/>
              <a:gd name="connsiteY176" fmla="*/ 598582 h 6858000"/>
              <a:gd name="connsiteX177" fmla="*/ 224950 w 1605470"/>
              <a:gd name="connsiteY177" fmla="*/ 576846 h 6858000"/>
              <a:gd name="connsiteX178" fmla="*/ 204632 w 1605470"/>
              <a:gd name="connsiteY178" fmla="*/ 553868 h 6858000"/>
              <a:gd name="connsiteX179" fmla="*/ 239317 w 1605470"/>
              <a:gd name="connsiteY179" fmla="*/ 517614 h 6858000"/>
              <a:gd name="connsiteX180" fmla="*/ 201693 w 1605470"/>
              <a:gd name="connsiteY180" fmla="*/ 469651 h 6858000"/>
              <a:gd name="connsiteX181" fmla="*/ 195012 w 1605470"/>
              <a:gd name="connsiteY181" fmla="*/ 448559 h 6858000"/>
              <a:gd name="connsiteX182" fmla="*/ 201434 w 1605470"/>
              <a:gd name="connsiteY182" fmla="*/ 441529 h 6858000"/>
              <a:gd name="connsiteX183" fmla="*/ 200655 w 1605470"/>
              <a:gd name="connsiteY183" fmla="*/ 428927 h 6858000"/>
              <a:gd name="connsiteX184" fmla="*/ 190059 w 1605470"/>
              <a:gd name="connsiteY184" fmla="*/ 430161 h 6858000"/>
              <a:gd name="connsiteX185" fmla="*/ 184450 w 1605470"/>
              <a:gd name="connsiteY185" fmla="*/ 396240 h 6858000"/>
              <a:gd name="connsiteX186" fmla="*/ 146196 w 1605470"/>
              <a:gd name="connsiteY186" fmla="*/ 358810 h 6858000"/>
              <a:gd name="connsiteX187" fmla="*/ 124571 w 1605470"/>
              <a:gd name="connsiteY187" fmla="*/ 302178 h 6858000"/>
              <a:gd name="connsiteX188" fmla="*/ 103243 w 1605470"/>
              <a:gd name="connsiteY188" fmla="*/ 211375 h 6858000"/>
              <a:gd name="connsiteX189" fmla="*/ 94571 w 1605470"/>
              <a:gd name="connsiteY189" fmla="*/ 184179 h 6858000"/>
              <a:gd name="connsiteX190" fmla="*/ 13437 w 1605470"/>
              <a:gd name="connsiteY190" fmla="*/ 19287 h 6858000"/>
              <a:gd name="connsiteX191" fmla="*/ 0 w 1605470"/>
              <a:gd name="connsiteY191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25799 w 1605470"/>
              <a:gd name="connsiteY155" fmla="*/ 1357181 h 6858000"/>
              <a:gd name="connsiteX156" fmla="*/ 320507 w 1605470"/>
              <a:gd name="connsiteY156" fmla="*/ 1347099 h 6858000"/>
              <a:gd name="connsiteX157" fmla="*/ 335347 w 1605470"/>
              <a:gd name="connsiteY157" fmla="*/ 1334233 h 6858000"/>
              <a:gd name="connsiteX158" fmla="*/ 342792 w 1605470"/>
              <a:gd name="connsiteY158" fmla="*/ 1307086 h 6858000"/>
              <a:gd name="connsiteX159" fmla="*/ 343980 w 1605470"/>
              <a:gd name="connsiteY159" fmla="*/ 1189033 h 6858000"/>
              <a:gd name="connsiteX160" fmla="*/ 348665 w 1605470"/>
              <a:gd name="connsiteY160" fmla="*/ 1168288 h 6858000"/>
              <a:gd name="connsiteX161" fmla="*/ 340947 w 1605470"/>
              <a:gd name="connsiteY161" fmla="*/ 1142577 h 6858000"/>
              <a:gd name="connsiteX162" fmla="*/ 330253 w 1605470"/>
              <a:gd name="connsiteY162" fmla="*/ 1088484 h 6858000"/>
              <a:gd name="connsiteX163" fmla="*/ 314647 w 1605470"/>
              <a:gd name="connsiteY163" fmla="*/ 1053424 h 6858000"/>
              <a:gd name="connsiteX164" fmla="*/ 322906 w 1605470"/>
              <a:gd name="connsiteY164" fmla="*/ 1044367 h 6858000"/>
              <a:gd name="connsiteX165" fmla="*/ 322475 w 1605470"/>
              <a:gd name="connsiteY165" fmla="*/ 1002093 h 6858000"/>
              <a:gd name="connsiteX166" fmla="*/ 320445 w 1605470"/>
              <a:gd name="connsiteY166" fmla="*/ 932283 h 6858000"/>
              <a:gd name="connsiteX167" fmla="*/ 322681 w 1605470"/>
              <a:gd name="connsiteY167" fmla="*/ 915925 h 6858000"/>
              <a:gd name="connsiteX168" fmla="*/ 315310 w 1605470"/>
              <a:gd name="connsiteY168" fmla="*/ 896999 h 6858000"/>
              <a:gd name="connsiteX169" fmla="*/ 284718 w 1605470"/>
              <a:gd name="connsiteY169" fmla="*/ 821517 h 6858000"/>
              <a:gd name="connsiteX170" fmla="*/ 263668 w 1605470"/>
              <a:gd name="connsiteY170" fmla="*/ 751353 h 6858000"/>
              <a:gd name="connsiteX171" fmla="*/ 254540 w 1605470"/>
              <a:gd name="connsiteY171" fmla="*/ 741965 h 6858000"/>
              <a:gd name="connsiteX172" fmla="*/ 252501 w 1605470"/>
              <a:gd name="connsiteY172" fmla="*/ 724635 h 6858000"/>
              <a:gd name="connsiteX173" fmla="*/ 248897 w 1605470"/>
              <a:gd name="connsiteY173" fmla="*/ 681659 h 6858000"/>
              <a:gd name="connsiteX174" fmla="*/ 234316 w 1605470"/>
              <a:gd name="connsiteY174" fmla="*/ 635218 h 6858000"/>
              <a:gd name="connsiteX175" fmla="*/ 239327 w 1605470"/>
              <a:gd name="connsiteY175" fmla="*/ 613763 h 6858000"/>
              <a:gd name="connsiteX176" fmla="*/ 225269 w 1605470"/>
              <a:gd name="connsiteY176" fmla="*/ 598582 h 6858000"/>
              <a:gd name="connsiteX177" fmla="*/ 224950 w 1605470"/>
              <a:gd name="connsiteY177" fmla="*/ 576846 h 6858000"/>
              <a:gd name="connsiteX178" fmla="*/ 204632 w 1605470"/>
              <a:gd name="connsiteY178" fmla="*/ 553868 h 6858000"/>
              <a:gd name="connsiteX179" fmla="*/ 239317 w 1605470"/>
              <a:gd name="connsiteY179" fmla="*/ 517614 h 6858000"/>
              <a:gd name="connsiteX180" fmla="*/ 201693 w 1605470"/>
              <a:gd name="connsiteY180" fmla="*/ 469651 h 6858000"/>
              <a:gd name="connsiteX181" fmla="*/ 195012 w 1605470"/>
              <a:gd name="connsiteY181" fmla="*/ 448559 h 6858000"/>
              <a:gd name="connsiteX182" fmla="*/ 201434 w 1605470"/>
              <a:gd name="connsiteY182" fmla="*/ 441529 h 6858000"/>
              <a:gd name="connsiteX183" fmla="*/ 200655 w 1605470"/>
              <a:gd name="connsiteY183" fmla="*/ 428927 h 6858000"/>
              <a:gd name="connsiteX184" fmla="*/ 190059 w 1605470"/>
              <a:gd name="connsiteY184" fmla="*/ 430161 h 6858000"/>
              <a:gd name="connsiteX185" fmla="*/ 184450 w 1605470"/>
              <a:gd name="connsiteY185" fmla="*/ 396240 h 6858000"/>
              <a:gd name="connsiteX186" fmla="*/ 146196 w 1605470"/>
              <a:gd name="connsiteY186" fmla="*/ 358810 h 6858000"/>
              <a:gd name="connsiteX187" fmla="*/ 124571 w 1605470"/>
              <a:gd name="connsiteY187" fmla="*/ 302178 h 6858000"/>
              <a:gd name="connsiteX188" fmla="*/ 103243 w 1605470"/>
              <a:gd name="connsiteY188" fmla="*/ 211375 h 6858000"/>
              <a:gd name="connsiteX189" fmla="*/ 94571 w 1605470"/>
              <a:gd name="connsiteY189" fmla="*/ 184179 h 6858000"/>
              <a:gd name="connsiteX190" fmla="*/ 13437 w 1605470"/>
              <a:gd name="connsiteY190" fmla="*/ 19287 h 6858000"/>
              <a:gd name="connsiteX191" fmla="*/ 0 w 1605470"/>
              <a:gd name="connsiteY191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25799 w 1605470"/>
              <a:gd name="connsiteY155" fmla="*/ 1357181 h 6858000"/>
              <a:gd name="connsiteX156" fmla="*/ 320507 w 1605470"/>
              <a:gd name="connsiteY156" fmla="*/ 1347099 h 6858000"/>
              <a:gd name="connsiteX157" fmla="*/ 335347 w 1605470"/>
              <a:gd name="connsiteY157" fmla="*/ 1334233 h 6858000"/>
              <a:gd name="connsiteX158" fmla="*/ 342792 w 1605470"/>
              <a:gd name="connsiteY158" fmla="*/ 1307086 h 6858000"/>
              <a:gd name="connsiteX159" fmla="*/ 343980 w 1605470"/>
              <a:gd name="connsiteY159" fmla="*/ 1189033 h 6858000"/>
              <a:gd name="connsiteX160" fmla="*/ 348665 w 1605470"/>
              <a:gd name="connsiteY160" fmla="*/ 1168288 h 6858000"/>
              <a:gd name="connsiteX161" fmla="*/ 340947 w 1605470"/>
              <a:gd name="connsiteY161" fmla="*/ 1142577 h 6858000"/>
              <a:gd name="connsiteX162" fmla="*/ 330253 w 1605470"/>
              <a:gd name="connsiteY162" fmla="*/ 1088484 h 6858000"/>
              <a:gd name="connsiteX163" fmla="*/ 314647 w 1605470"/>
              <a:gd name="connsiteY163" fmla="*/ 1053424 h 6858000"/>
              <a:gd name="connsiteX164" fmla="*/ 322475 w 1605470"/>
              <a:gd name="connsiteY164" fmla="*/ 1002093 h 6858000"/>
              <a:gd name="connsiteX165" fmla="*/ 320445 w 1605470"/>
              <a:gd name="connsiteY165" fmla="*/ 932283 h 6858000"/>
              <a:gd name="connsiteX166" fmla="*/ 322681 w 1605470"/>
              <a:gd name="connsiteY166" fmla="*/ 915925 h 6858000"/>
              <a:gd name="connsiteX167" fmla="*/ 315310 w 1605470"/>
              <a:gd name="connsiteY167" fmla="*/ 896999 h 6858000"/>
              <a:gd name="connsiteX168" fmla="*/ 284718 w 1605470"/>
              <a:gd name="connsiteY168" fmla="*/ 821517 h 6858000"/>
              <a:gd name="connsiteX169" fmla="*/ 263668 w 1605470"/>
              <a:gd name="connsiteY169" fmla="*/ 751353 h 6858000"/>
              <a:gd name="connsiteX170" fmla="*/ 254540 w 1605470"/>
              <a:gd name="connsiteY170" fmla="*/ 741965 h 6858000"/>
              <a:gd name="connsiteX171" fmla="*/ 252501 w 1605470"/>
              <a:gd name="connsiteY171" fmla="*/ 724635 h 6858000"/>
              <a:gd name="connsiteX172" fmla="*/ 248897 w 1605470"/>
              <a:gd name="connsiteY172" fmla="*/ 681659 h 6858000"/>
              <a:gd name="connsiteX173" fmla="*/ 234316 w 1605470"/>
              <a:gd name="connsiteY173" fmla="*/ 635218 h 6858000"/>
              <a:gd name="connsiteX174" fmla="*/ 239327 w 1605470"/>
              <a:gd name="connsiteY174" fmla="*/ 613763 h 6858000"/>
              <a:gd name="connsiteX175" fmla="*/ 225269 w 1605470"/>
              <a:gd name="connsiteY175" fmla="*/ 598582 h 6858000"/>
              <a:gd name="connsiteX176" fmla="*/ 224950 w 1605470"/>
              <a:gd name="connsiteY176" fmla="*/ 576846 h 6858000"/>
              <a:gd name="connsiteX177" fmla="*/ 204632 w 1605470"/>
              <a:gd name="connsiteY177" fmla="*/ 553868 h 6858000"/>
              <a:gd name="connsiteX178" fmla="*/ 239317 w 1605470"/>
              <a:gd name="connsiteY178" fmla="*/ 517614 h 6858000"/>
              <a:gd name="connsiteX179" fmla="*/ 201693 w 1605470"/>
              <a:gd name="connsiteY179" fmla="*/ 469651 h 6858000"/>
              <a:gd name="connsiteX180" fmla="*/ 195012 w 1605470"/>
              <a:gd name="connsiteY180" fmla="*/ 448559 h 6858000"/>
              <a:gd name="connsiteX181" fmla="*/ 201434 w 1605470"/>
              <a:gd name="connsiteY181" fmla="*/ 441529 h 6858000"/>
              <a:gd name="connsiteX182" fmla="*/ 200655 w 1605470"/>
              <a:gd name="connsiteY182" fmla="*/ 428927 h 6858000"/>
              <a:gd name="connsiteX183" fmla="*/ 190059 w 1605470"/>
              <a:gd name="connsiteY183" fmla="*/ 430161 h 6858000"/>
              <a:gd name="connsiteX184" fmla="*/ 184450 w 1605470"/>
              <a:gd name="connsiteY184" fmla="*/ 396240 h 6858000"/>
              <a:gd name="connsiteX185" fmla="*/ 146196 w 1605470"/>
              <a:gd name="connsiteY185" fmla="*/ 358810 h 6858000"/>
              <a:gd name="connsiteX186" fmla="*/ 124571 w 1605470"/>
              <a:gd name="connsiteY186" fmla="*/ 302178 h 6858000"/>
              <a:gd name="connsiteX187" fmla="*/ 103243 w 1605470"/>
              <a:gd name="connsiteY187" fmla="*/ 211375 h 6858000"/>
              <a:gd name="connsiteX188" fmla="*/ 94571 w 1605470"/>
              <a:gd name="connsiteY188" fmla="*/ 184179 h 6858000"/>
              <a:gd name="connsiteX189" fmla="*/ 13437 w 1605470"/>
              <a:gd name="connsiteY189" fmla="*/ 19287 h 6858000"/>
              <a:gd name="connsiteX190" fmla="*/ 0 w 1605470"/>
              <a:gd name="connsiteY190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25799 w 1605470"/>
              <a:gd name="connsiteY155" fmla="*/ 1357181 h 6858000"/>
              <a:gd name="connsiteX156" fmla="*/ 320507 w 1605470"/>
              <a:gd name="connsiteY156" fmla="*/ 1347099 h 6858000"/>
              <a:gd name="connsiteX157" fmla="*/ 335347 w 1605470"/>
              <a:gd name="connsiteY157" fmla="*/ 1334233 h 6858000"/>
              <a:gd name="connsiteX158" fmla="*/ 342792 w 1605470"/>
              <a:gd name="connsiteY158" fmla="*/ 1307086 h 6858000"/>
              <a:gd name="connsiteX159" fmla="*/ 343980 w 1605470"/>
              <a:gd name="connsiteY159" fmla="*/ 1189033 h 6858000"/>
              <a:gd name="connsiteX160" fmla="*/ 348665 w 1605470"/>
              <a:gd name="connsiteY160" fmla="*/ 1168288 h 6858000"/>
              <a:gd name="connsiteX161" fmla="*/ 340947 w 1605470"/>
              <a:gd name="connsiteY161" fmla="*/ 1142577 h 6858000"/>
              <a:gd name="connsiteX162" fmla="*/ 330253 w 1605470"/>
              <a:gd name="connsiteY162" fmla="*/ 1088484 h 6858000"/>
              <a:gd name="connsiteX163" fmla="*/ 336360 w 1605470"/>
              <a:gd name="connsiteY163" fmla="*/ 1045131 h 6858000"/>
              <a:gd name="connsiteX164" fmla="*/ 322475 w 1605470"/>
              <a:gd name="connsiteY164" fmla="*/ 1002093 h 6858000"/>
              <a:gd name="connsiteX165" fmla="*/ 320445 w 1605470"/>
              <a:gd name="connsiteY165" fmla="*/ 932283 h 6858000"/>
              <a:gd name="connsiteX166" fmla="*/ 322681 w 1605470"/>
              <a:gd name="connsiteY166" fmla="*/ 915925 h 6858000"/>
              <a:gd name="connsiteX167" fmla="*/ 315310 w 1605470"/>
              <a:gd name="connsiteY167" fmla="*/ 896999 h 6858000"/>
              <a:gd name="connsiteX168" fmla="*/ 284718 w 1605470"/>
              <a:gd name="connsiteY168" fmla="*/ 821517 h 6858000"/>
              <a:gd name="connsiteX169" fmla="*/ 263668 w 1605470"/>
              <a:gd name="connsiteY169" fmla="*/ 751353 h 6858000"/>
              <a:gd name="connsiteX170" fmla="*/ 254540 w 1605470"/>
              <a:gd name="connsiteY170" fmla="*/ 741965 h 6858000"/>
              <a:gd name="connsiteX171" fmla="*/ 252501 w 1605470"/>
              <a:gd name="connsiteY171" fmla="*/ 724635 h 6858000"/>
              <a:gd name="connsiteX172" fmla="*/ 248897 w 1605470"/>
              <a:gd name="connsiteY172" fmla="*/ 681659 h 6858000"/>
              <a:gd name="connsiteX173" fmla="*/ 234316 w 1605470"/>
              <a:gd name="connsiteY173" fmla="*/ 635218 h 6858000"/>
              <a:gd name="connsiteX174" fmla="*/ 239327 w 1605470"/>
              <a:gd name="connsiteY174" fmla="*/ 613763 h 6858000"/>
              <a:gd name="connsiteX175" fmla="*/ 225269 w 1605470"/>
              <a:gd name="connsiteY175" fmla="*/ 598582 h 6858000"/>
              <a:gd name="connsiteX176" fmla="*/ 224950 w 1605470"/>
              <a:gd name="connsiteY176" fmla="*/ 576846 h 6858000"/>
              <a:gd name="connsiteX177" fmla="*/ 204632 w 1605470"/>
              <a:gd name="connsiteY177" fmla="*/ 553868 h 6858000"/>
              <a:gd name="connsiteX178" fmla="*/ 239317 w 1605470"/>
              <a:gd name="connsiteY178" fmla="*/ 517614 h 6858000"/>
              <a:gd name="connsiteX179" fmla="*/ 201693 w 1605470"/>
              <a:gd name="connsiteY179" fmla="*/ 469651 h 6858000"/>
              <a:gd name="connsiteX180" fmla="*/ 195012 w 1605470"/>
              <a:gd name="connsiteY180" fmla="*/ 448559 h 6858000"/>
              <a:gd name="connsiteX181" fmla="*/ 201434 w 1605470"/>
              <a:gd name="connsiteY181" fmla="*/ 441529 h 6858000"/>
              <a:gd name="connsiteX182" fmla="*/ 200655 w 1605470"/>
              <a:gd name="connsiteY182" fmla="*/ 428927 h 6858000"/>
              <a:gd name="connsiteX183" fmla="*/ 190059 w 1605470"/>
              <a:gd name="connsiteY183" fmla="*/ 430161 h 6858000"/>
              <a:gd name="connsiteX184" fmla="*/ 184450 w 1605470"/>
              <a:gd name="connsiteY184" fmla="*/ 396240 h 6858000"/>
              <a:gd name="connsiteX185" fmla="*/ 146196 w 1605470"/>
              <a:gd name="connsiteY185" fmla="*/ 358810 h 6858000"/>
              <a:gd name="connsiteX186" fmla="*/ 124571 w 1605470"/>
              <a:gd name="connsiteY186" fmla="*/ 302178 h 6858000"/>
              <a:gd name="connsiteX187" fmla="*/ 103243 w 1605470"/>
              <a:gd name="connsiteY187" fmla="*/ 211375 h 6858000"/>
              <a:gd name="connsiteX188" fmla="*/ 94571 w 1605470"/>
              <a:gd name="connsiteY188" fmla="*/ 184179 h 6858000"/>
              <a:gd name="connsiteX189" fmla="*/ 13437 w 1605470"/>
              <a:gd name="connsiteY189" fmla="*/ 19287 h 6858000"/>
              <a:gd name="connsiteX190" fmla="*/ 0 w 1605470"/>
              <a:gd name="connsiteY190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25799 w 1605470"/>
              <a:gd name="connsiteY155" fmla="*/ 1357181 h 6858000"/>
              <a:gd name="connsiteX156" fmla="*/ 320507 w 1605470"/>
              <a:gd name="connsiteY156" fmla="*/ 1347099 h 6858000"/>
              <a:gd name="connsiteX157" fmla="*/ 342792 w 1605470"/>
              <a:gd name="connsiteY157" fmla="*/ 1307086 h 6858000"/>
              <a:gd name="connsiteX158" fmla="*/ 343980 w 1605470"/>
              <a:gd name="connsiteY158" fmla="*/ 1189033 h 6858000"/>
              <a:gd name="connsiteX159" fmla="*/ 348665 w 1605470"/>
              <a:gd name="connsiteY159" fmla="*/ 1168288 h 6858000"/>
              <a:gd name="connsiteX160" fmla="*/ 340947 w 1605470"/>
              <a:gd name="connsiteY160" fmla="*/ 1142577 h 6858000"/>
              <a:gd name="connsiteX161" fmla="*/ 330253 w 1605470"/>
              <a:gd name="connsiteY161" fmla="*/ 1088484 h 6858000"/>
              <a:gd name="connsiteX162" fmla="*/ 336360 w 1605470"/>
              <a:gd name="connsiteY162" fmla="*/ 1045131 h 6858000"/>
              <a:gd name="connsiteX163" fmla="*/ 322475 w 1605470"/>
              <a:gd name="connsiteY163" fmla="*/ 1002093 h 6858000"/>
              <a:gd name="connsiteX164" fmla="*/ 320445 w 1605470"/>
              <a:gd name="connsiteY164" fmla="*/ 932283 h 6858000"/>
              <a:gd name="connsiteX165" fmla="*/ 322681 w 1605470"/>
              <a:gd name="connsiteY165" fmla="*/ 915925 h 6858000"/>
              <a:gd name="connsiteX166" fmla="*/ 315310 w 1605470"/>
              <a:gd name="connsiteY166" fmla="*/ 896999 h 6858000"/>
              <a:gd name="connsiteX167" fmla="*/ 284718 w 1605470"/>
              <a:gd name="connsiteY167" fmla="*/ 821517 h 6858000"/>
              <a:gd name="connsiteX168" fmla="*/ 263668 w 1605470"/>
              <a:gd name="connsiteY168" fmla="*/ 751353 h 6858000"/>
              <a:gd name="connsiteX169" fmla="*/ 254540 w 1605470"/>
              <a:gd name="connsiteY169" fmla="*/ 741965 h 6858000"/>
              <a:gd name="connsiteX170" fmla="*/ 252501 w 1605470"/>
              <a:gd name="connsiteY170" fmla="*/ 724635 h 6858000"/>
              <a:gd name="connsiteX171" fmla="*/ 248897 w 1605470"/>
              <a:gd name="connsiteY171" fmla="*/ 681659 h 6858000"/>
              <a:gd name="connsiteX172" fmla="*/ 234316 w 1605470"/>
              <a:gd name="connsiteY172" fmla="*/ 635218 h 6858000"/>
              <a:gd name="connsiteX173" fmla="*/ 239327 w 1605470"/>
              <a:gd name="connsiteY173" fmla="*/ 613763 h 6858000"/>
              <a:gd name="connsiteX174" fmla="*/ 225269 w 1605470"/>
              <a:gd name="connsiteY174" fmla="*/ 598582 h 6858000"/>
              <a:gd name="connsiteX175" fmla="*/ 224950 w 1605470"/>
              <a:gd name="connsiteY175" fmla="*/ 576846 h 6858000"/>
              <a:gd name="connsiteX176" fmla="*/ 204632 w 1605470"/>
              <a:gd name="connsiteY176" fmla="*/ 553868 h 6858000"/>
              <a:gd name="connsiteX177" fmla="*/ 239317 w 1605470"/>
              <a:gd name="connsiteY177" fmla="*/ 517614 h 6858000"/>
              <a:gd name="connsiteX178" fmla="*/ 201693 w 1605470"/>
              <a:gd name="connsiteY178" fmla="*/ 469651 h 6858000"/>
              <a:gd name="connsiteX179" fmla="*/ 195012 w 1605470"/>
              <a:gd name="connsiteY179" fmla="*/ 448559 h 6858000"/>
              <a:gd name="connsiteX180" fmla="*/ 201434 w 1605470"/>
              <a:gd name="connsiteY180" fmla="*/ 441529 h 6858000"/>
              <a:gd name="connsiteX181" fmla="*/ 200655 w 1605470"/>
              <a:gd name="connsiteY181" fmla="*/ 428927 h 6858000"/>
              <a:gd name="connsiteX182" fmla="*/ 190059 w 1605470"/>
              <a:gd name="connsiteY182" fmla="*/ 430161 h 6858000"/>
              <a:gd name="connsiteX183" fmla="*/ 184450 w 1605470"/>
              <a:gd name="connsiteY183" fmla="*/ 396240 h 6858000"/>
              <a:gd name="connsiteX184" fmla="*/ 146196 w 1605470"/>
              <a:gd name="connsiteY184" fmla="*/ 358810 h 6858000"/>
              <a:gd name="connsiteX185" fmla="*/ 124571 w 1605470"/>
              <a:gd name="connsiteY185" fmla="*/ 302178 h 6858000"/>
              <a:gd name="connsiteX186" fmla="*/ 103243 w 1605470"/>
              <a:gd name="connsiteY186" fmla="*/ 211375 h 6858000"/>
              <a:gd name="connsiteX187" fmla="*/ 94571 w 1605470"/>
              <a:gd name="connsiteY187" fmla="*/ 184179 h 6858000"/>
              <a:gd name="connsiteX188" fmla="*/ 13437 w 1605470"/>
              <a:gd name="connsiteY188" fmla="*/ 19287 h 6858000"/>
              <a:gd name="connsiteX189" fmla="*/ 0 w 1605470"/>
              <a:gd name="connsiteY189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25799 w 1605470"/>
              <a:gd name="connsiteY155" fmla="*/ 1357181 h 6858000"/>
              <a:gd name="connsiteX156" fmla="*/ 342792 w 1605470"/>
              <a:gd name="connsiteY156" fmla="*/ 1307086 h 6858000"/>
              <a:gd name="connsiteX157" fmla="*/ 343980 w 1605470"/>
              <a:gd name="connsiteY157" fmla="*/ 1189033 h 6858000"/>
              <a:gd name="connsiteX158" fmla="*/ 348665 w 1605470"/>
              <a:gd name="connsiteY158" fmla="*/ 1168288 h 6858000"/>
              <a:gd name="connsiteX159" fmla="*/ 340947 w 1605470"/>
              <a:gd name="connsiteY159" fmla="*/ 1142577 h 6858000"/>
              <a:gd name="connsiteX160" fmla="*/ 330253 w 1605470"/>
              <a:gd name="connsiteY160" fmla="*/ 1088484 h 6858000"/>
              <a:gd name="connsiteX161" fmla="*/ 336360 w 1605470"/>
              <a:gd name="connsiteY161" fmla="*/ 1045131 h 6858000"/>
              <a:gd name="connsiteX162" fmla="*/ 322475 w 1605470"/>
              <a:gd name="connsiteY162" fmla="*/ 1002093 h 6858000"/>
              <a:gd name="connsiteX163" fmla="*/ 320445 w 1605470"/>
              <a:gd name="connsiteY163" fmla="*/ 932283 h 6858000"/>
              <a:gd name="connsiteX164" fmla="*/ 322681 w 1605470"/>
              <a:gd name="connsiteY164" fmla="*/ 915925 h 6858000"/>
              <a:gd name="connsiteX165" fmla="*/ 315310 w 1605470"/>
              <a:gd name="connsiteY165" fmla="*/ 896999 h 6858000"/>
              <a:gd name="connsiteX166" fmla="*/ 284718 w 1605470"/>
              <a:gd name="connsiteY166" fmla="*/ 821517 h 6858000"/>
              <a:gd name="connsiteX167" fmla="*/ 263668 w 1605470"/>
              <a:gd name="connsiteY167" fmla="*/ 751353 h 6858000"/>
              <a:gd name="connsiteX168" fmla="*/ 254540 w 1605470"/>
              <a:gd name="connsiteY168" fmla="*/ 741965 h 6858000"/>
              <a:gd name="connsiteX169" fmla="*/ 252501 w 1605470"/>
              <a:gd name="connsiteY169" fmla="*/ 724635 h 6858000"/>
              <a:gd name="connsiteX170" fmla="*/ 248897 w 1605470"/>
              <a:gd name="connsiteY170" fmla="*/ 681659 h 6858000"/>
              <a:gd name="connsiteX171" fmla="*/ 234316 w 1605470"/>
              <a:gd name="connsiteY171" fmla="*/ 635218 h 6858000"/>
              <a:gd name="connsiteX172" fmla="*/ 239327 w 1605470"/>
              <a:gd name="connsiteY172" fmla="*/ 613763 h 6858000"/>
              <a:gd name="connsiteX173" fmla="*/ 225269 w 1605470"/>
              <a:gd name="connsiteY173" fmla="*/ 598582 h 6858000"/>
              <a:gd name="connsiteX174" fmla="*/ 224950 w 1605470"/>
              <a:gd name="connsiteY174" fmla="*/ 576846 h 6858000"/>
              <a:gd name="connsiteX175" fmla="*/ 204632 w 1605470"/>
              <a:gd name="connsiteY175" fmla="*/ 553868 h 6858000"/>
              <a:gd name="connsiteX176" fmla="*/ 239317 w 1605470"/>
              <a:gd name="connsiteY176" fmla="*/ 517614 h 6858000"/>
              <a:gd name="connsiteX177" fmla="*/ 201693 w 1605470"/>
              <a:gd name="connsiteY177" fmla="*/ 469651 h 6858000"/>
              <a:gd name="connsiteX178" fmla="*/ 195012 w 1605470"/>
              <a:gd name="connsiteY178" fmla="*/ 448559 h 6858000"/>
              <a:gd name="connsiteX179" fmla="*/ 201434 w 1605470"/>
              <a:gd name="connsiteY179" fmla="*/ 441529 h 6858000"/>
              <a:gd name="connsiteX180" fmla="*/ 200655 w 1605470"/>
              <a:gd name="connsiteY180" fmla="*/ 428927 h 6858000"/>
              <a:gd name="connsiteX181" fmla="*/ 190059 w 1605470"/>
              <a:gd name="connsiteY181" fmla="*/ 430161 h 6858000"/>
              <a:gd name="connsiteX182" fmla="*/ 184450 w 1605470"/>
              <a:gd name="connsiteY182" fmla="*/ 396240 h 6858000"/>
              <a:gd name="connsiteX183" fmla="*/ 146196 w 1605470"/>
              <a:gd name="connsiteY183" fmla="*/ 358810 h 6858000"/>
              <a:gd name="connsiteX184" fmla="*/ 124571 w 1605470"/>
              <a:gd name="connsiteY184" fmla="*/ 302178 h 6858000"/>
              <a:gd name="connsiteX185" fmla="*/ 103243 w 1605470"/>
              <a:gd name="connsiteY185" fmla="*/ 211375 h 6858000"/>
              <a:gd name="connsiteX186" fmla="*/ 94571 w 1605470"/>
              <a:gd name="connsiteY186" fmla="*/ 184179 h 6858000"/>
              <a:gd name="connsiteX187" fmla="*/ 13437 w 1605470"/>
              <a:gd name="connsiteY187" fmla="*/ 19287 h 6858000"/>
              <a:gd name="connsiteX188" fmla="*/ 0 w 1605470"/>
              <a:gd name="connsiteY188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34485 w 1605470"/>
              <a:gd name="connsiteY155" fmla="*/ 1373769 h 6858000"/>
              <a:gd name="connsiteX156" fmla="*/ 342792 w 1605470"/>
              <a:gd name="connsiteY156" fmla="*/ 1307086 h 6858000"/>
              <a:gd name="connsiteX157" fmla="*/ 343980 w 1605470"/>
              <a:gd name="connsiteY157" fmla="*/ 1189033 h 6858000"/>
              <a:gd name="connsiteX158" fmla="*/ 348665 w 1605470"/>
              <a:gd name="connsiteY158" fmla="*/ 1168288 h 6858000"/>
              <a:gd name="connsiteX159" fmla="*/ 340947 w 1605470"/>
              <a:gd name="connsiteY159" fmla="*/ 1142577 h 6858000"/>
              <a:gd name="connsiteX160" fmla="*/ 330253 w 1605470"/>
              <a:gd name="connsiteY160" fmla="*/ 1088484 h 6858000"/>
              <a:gd name="connsiteX161" fmla="*/ 336360 w 1605470"/>
              <a:gd name="connsiteY161" fmla="*/ 1045131 h 6858000"/>
              <a:gd name="connsiteX162" fmla="*/ 322475 w 1605470"/>
              <a:gd name="connsiteY162" fmla="*/ 1002093 h 6858000"/>
              <a:gd name="connsiteX163" fmla="*/ 320445 w 1605470"/>
              <a:gd name="connsiteY163" fmla="*/ 932283 h 6858000"/>
              <a:gd name="connsiteX164" fmla="*/ 322681 w 1605470"/>
              <a:gd name="connsiteY164" fmla="*/ 915925 h 6858000"/>
              <a:gd name="connsiteX165" fmla="*/ 315310 w 1605470"/>
              <a:gd name="connsiteY165" fmla="*/ 896999 h 6858000"/>
              <a:gd name="connsiteX166" fmla="*/ 284718 w 1605470"/>
              <a:gd name="connsiteY166" fmla="*/ 821517 h 6858000"/>
              <a:gd name="connsiteX167" fmla="*/ 263668 w 1605470"/>
              <a:gd name="connsiteY167" fmla="*/ 751353 h 6858000"/>
              <a:gd name="connsiteX168" fmla="*/ 254540 w 1605470"/>
              <a:gd name="connsiteY168" fmla="*/ 741965 h 6858000"/>
              <a:gd name="connsiteX169" fmla="*/ 252501 w 1605470"/>
              <a:gd name="connsiteY169" fmla="*/ 724635 h 6858000"/>
              <a:gd name="connsiteX170" fmla="*/ 248897 w 1605470"/>
              <a:gd name="connsiteY170" fmla="*/ 681659 h 6858000"/>
              <a:gd name="connsiteX171" fmla="*/ 234316 w 1605470"/>
              <a:gd name="connsiteY171" fmla="*/ 635218 h 6858000"/>
              <a:gd name="connsiteX172" fmla="*/ 239327 w 1605470"/>
              <a:gd name="connsiteY172" fmla="*/ 613763 h 6858000"/>
              <a:gd name="connsiteX173" fmla="*/ 225269 w 1605470"/>
              <a:gd name="connsiteY173" fmla="*/ 598582 h 6858000"/>
              <a:gd name="connsiteX174" fmla="*/ 224950 w 1605470"/>
              <a:gd name="connsiteY174" fmla="*/ 576846 h 6858000"/>
              <a:gd name="connsiteX175" fmla="*/ 204632 w 1605470"/>
              <a:gd name="connsiteY175" fmla="*/ 553868 h 6858000"/>
              <a:gd name="connsiteX176" fmla="*/ 239317 w 1605470"/>
              <a:gd name="connsiteY176" fmla="*/ 517614 h 6858000"/>
              <a:gd name="connsiteX177" fmla="*/ 201693 w 1605470"/>
              <a:gd name="connsiteY177" fmla="*/ 469651 h 6858000"/>
              <a:gd name="connsiteX178" fmla="*/ 195012 w 1605470"/>
              <a:gd name="connsiteY178" fmla="*/ 448559 h 6858000"/>
              <a:gd name="connsiteX179" fmla="*/ 201434 w 1605470"/>
              <a:gd name="connsiteY179" fmla="*/ 441529 h 6858000"/>
              <a:gd name="connsiteX180" fmla="*/ 200655 w 1605470"/>
              <a:gd name="connsiteY180" fmla="*/ 428927 h 6858000"/>
              <a:gd name="connsiteX181" fmla="*/ 190059 w 1605470"/>
              <a:gd name="connsiteY181" fmla="*/ 430161 h 6858000"/>
              <a:gd name="connsiteX182" fmla="*/ 184450 w 1605470"/>
              <a:gd name="connsiteY182" fmla="*/ 396240 h 6858000"/>
              <a:gd name="connsiteX183" fmla="*/ 146196 w 1605470"/>
              <a:gd name="connsiteY183" fmla="*/ 358810 h 6858000"/>
              <a:gd name="connsiteX184" fmla="*/ 124571 w 1605470"/>
              <a:gd name="connsiteY184" fmla="*/ 302178 h 6858000"/>
              <a:gd name="connsiteX185" fmla="*/ 103243 w 1605470"/>
              <a:gd name="connsiteY185" fmla="*/ 211375 h 6858000"/>
              <a:gd name="connsiteX186" fmla="*/ 94571 w 1605470"/>
              <a:gd name="connsiteY186" fmla="*/ 184179 h 6858000"/>
              <a:gd name="connsiteX187" fmla="*/ 13437 w 1605470"/>
              <a:gd name="connsiteY187" fmla="*/ 19287 h 6858000"/>
              <a:gd name="connsiteX188" fmla="*/ 0 w 1605470"/>
              <a:gd name="connsiteY188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34485 w 1605470"/>
              <a:gd name="connsiteY155" fmla="*/ 1373769 h 6858000"/>
              <a:gd name="connsiteX156" fmla="*/ 342792 w 1605470"/>
              <a:gd name="connsiteY156" fmla="*/ 1307086 h 6858000"/>
              <a:gd name="connsiteX157" fmla="*/ 343980 w 1605470"/>
              <a:gd name="connsiteY157" fmla="*/ 1189033 h 6858000"/>
              <a:gd name="connsiteX158" fmla="*/ 348665 w 1605470"/>
              <a:gd name="connsiteY158" fmla="*/ 1168288 h 6858000"/>
              <a:gd name="connsiteX159" fmla="*/ 340947 w 1605470"/>
              <a:gd name="connsiteY159" fmla="*/ 1142577 h 6858000"/>
              <a:gd name="connsiteX160" fmla="*/ 330253 w 1605470"/>
              <a:gd name="connsiteY160" fmla="*/ 1088484 h 6858000"/>
              <a:gd name="connsiteX161" fmla="*/ 336360 w 1605470"/>
              <a:gd name="connsiteY161" fmla="*/ 1045131 h 6858000"/>
              <a:gd name="connsiteX162" fmla="*/ 322475 w 1605470"/>
              <a:gd name="connsiteY162" fmla="*/ 1002093 h 6858000"/>
              <a:gd name="connsiteX163" fmla="*/ 320445 w 1605470"/>
              <a:gd name="connsiteY163" fmla="*/ 932283 h 6858000"/>
              <a:gd name="connsiteX164" fmla="*/ 322681 w 1605470"/>
              <a:gd name="connsiteY164" fmla="*/ 915925 h 6858000"/>
              <a:gd name="connsiteX165" fmla="*/ 315310 w 1605470"/>
              <a:gd name="connsiteY165" fmla="*/ 896999 h 6858000"/>
              <a:gd name="connsiteX166" fmla="*/ 284718 w 1605470"/>
              <a:gd name="connsiteY166" fmla="*/ 821517 h 6858000"/>
              <a:gd name="connsiteX167" fmla="*/ 263668 w 1605470"/>
              <a:gd name="connsiteY167" fmla="*/ 751353 h 6858000"/>
              <a:gd name="connsiteX168" fmla="*/ 254540 w 1605470"/>
              <a:gd name="connsiteY168" fmla="*/ 741965 h 6858000"/>
              <a:gd name="connsiteX169" fmla="*/ 248897 w 1605470"/>
              <a:gd name="connsiteY169" fmla="*/ 681659 h 6858000"/>
              <a:gd name="connsiteX170" fmla="*/ 234316 w 1605470"/>
              <a:gd name="connsiteY170" fmla="*/ 635218 h 6858000"/>
              <a:gd name="connsiteX171" fmla="*/ 239327 w 1605470"/>
              <a:gd name="connsiteY171" fmla="*/ 613763 h 6858000"/>
              <a:gd name="connsiteX172" fmla="*/ 225269 w 1605470"/>
              <a:gd name="connsiteY172" fmla="*/ 598582 h 6858000"/>
              <a:gd name="connsiteX173" fmla="*/ 224950 w 1605470"/>
              <a:gd name="connsiteY173" fmla="*/ 576846 h 6858000"/>
              <a:gd name="connsiteX174" fmla="*/ 204632 w 1605470"/>
              <a:gd name="connsiteY174" fmla="*/ 553868 h 6858000"/>
              <a:gd name="connsiteX175" fmla="*/ 239317 w 1605470"/>
              <a:gd name="connsiteY175" fmla="*/ 517614 h 6858000"/>
              <a:gd name="connsiteX176" fmla="*/ 201693 w 1605470"/>
              <a:gd name="connsiteY176" fmla="*/ 469651 h 6858000"/>
              <a:gd name="connsiteX177" fmla="*/ 195012 w 1605470"/>
              <a:gd name="connsiteY177" fmla="*/ 448559 h 6858000"/>
              <a:gd name="connsiteX178" fmla="*/ 201434 w 1605470"/>
              <a:gd name="connsiteY178" fmla="*/ 441529 h 6858000"/>
              <a:gd name="connsiteX179" fmla="*/ 200655 w 1605470"/>
              <a:gd name="connsiteY179" fmla="*/ 428927 h 6858000"/>
              <a:gd name="connsiteX180" fmla="*/ 190059 w 1605470"/>
              <a:gd name="connsiteY180" fmla="*/ 430161 h 6858000"/>
              <a:gd name="connsiteX181" fmla="*/ 184450 w 1605470"/>
              <a:gd name="connsiteY181" fmla="*/ 396240 h 6858000"/>
              <a:gd name="connsiteX182" fmla="*/ 146196 w 1605470"/>
              <a:gd name="connsiteY182" fmla="*/ 358810 h 6858000"/>
              <a:gd name="connsiteX183" fmla="*/ 124571 w 1605470"/>
              <a:gd name="connsiteY183" fmla="*/ 302178 h 6858000"/>
              <a:gd name="connsiteX184" fmla="*/ 103243 w 1605470"/>
              <a:gd name="connsiteY184" fmla="*/ 211375 h 6858000"/>
              <a:gd name="connsiteX185" fmla="*/ 94571 w 1605470"/>
              <a:gd name="connsiteY185" fmla="*/ 184179 h 6858000"/>
              <a:gd name="connsiteX186" fmla="*/ 13437 w 1605470"/>
              <a:gd name="connsiteY186" fmla="*/ 19287 h 6858000"/>
              <a:gd name="connsiteX187" fmla="*/ 0 w 1605470"/>
              <a:gd name="connsiteY187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34485 w 1605470"/>
              <a:gd name="connsiteY155" fmla="*/ 1373769 h 6858000"/>
              <a:gd name="connsiteX156" fmla="*/ 342792 w 1605470"/>
              <a:gd name="connsiteY156" fmla="*/ 1307086 h 6858000"/>
              <a:gd name="connsiteX157" fmla="*/ 343980 w 1605470"/>
              <a:gd name="connsiteY157" fmla="*/ 1189033 h 6858000"/>
              <a:gd name="connsiteX158" fmla="*/ 348665 w 1605470"/>
              <a:gd name="connsiteY158" fmla="*/ 1168288 h 6858000"/>
              <a:gd name="connsiteX159" fmla="*/ 340947 w 1605470"/>
              <a:gd name="connsiteY159" fmla="*/ 1142577 h 6858000"/>
              <a:gd name="connsiteX160" fmla="*/ 330253 w 1605470"/>
              <a:gd name="connsiteY160" fmla="*/ 1088484 h 6858000"/>
              <a:gd name="connsiteX161" fmla="*/ 336360 w 1605470"/>
              <a:gd name="connsiteY161" fmla="*/ 1045131 h 6858000"/>
              <a:gd name="connsiteX162" fmla="*/ 322475 w 1605470"/>
              <a:gd name="connsiteY162" fmla="*/ 1002093 h 6858000"/>
              <a:gd name="connsiteX163" fmla="*/ 320445 w 1605470"/>
              <a:gd name="connsiteY163" fmla="*/ 932283 h 6858000"/>
              <a:gd name="connsiteX164" fmla="*/ 322681 w 1605470"/>
              <a:gd name="connsiteY164" fmla="*/ 915925 h 6858000"/>
              <a:gd name="connsiteX165" fmla="*/ 315310 w 1605470"/>
              <a:gd name="connsiteY165" fmla="*/ 896999 h 6858000"/>
              <a:gd name="connsiteX166" fmla="*/ 284718 w 1605470"/>
              <a:gd name="connsiteY166" fmla="*/ 821517 h 6858000"/>
              <a:gd name="connsiteX167" fmla="*/ 263668 w 1605470"/>
              <a:gd name="connsiteY167" fmla="*/ 751353 h 6858000"/>
              <a:gd name="connsiteX168" fmla="*/ 254540 w 1605470"/>
              <a:gd name="connsiteY168" fmla="*/ 741965 h 6858000"/>
              <a:gd name="connsiteX169" fmla="*/ 248897 w 1605470"/>
              <a:gd name="connsiteY169" fmla="*/ 681659 h 6858000"/>
              <a:gd name="connsiteX170" fmla="*/ 234316 w 1605470"/>
              <a:gd name="connsiteY170" fmla="*/ 635218 h 6858000"/>
              <a:gd name="connsiteX171" fmla="*/ 239327 w 1605470"/>
              <a:gd name="connsiteY171" fmla="*/ 613763 h 6858000"/>
              <a:gd name="connsiteX172" fmla="*/ 225269 w 1605470"/>
              <a:gd name="connsiteY172" fmla="*/ 598582 h 6858000"/>
              <a:gd name="connsiteX173" fmla="*/ 224950 w 1605470"/>
              <a:gd name="connsiteY173" fmla="*/ 576846 h 6858000"/>
              <a:gd name="connsiteX174" fmla="*/ 239317 w 1605470"/>
              <a:gd name="connsiteY174" fmla="*/ 517614 h 6858000"/>
              <a:gd name="connsiteX175" fmla="*/ 201693 w 1605470"/>
              <a:gd name="connsiteY175" fmla="*/ 469651 h 6858000"/>
              <a:gd name="connsiteX176" fmla="*/ 195012 w 1605470"/>
              <a:gd name="connsiteY176" fmla="*/ 448559 h 6858000"/>
              <a:gd name="connsiteX177" fmla="*/ 201434 w 1605470"/>
              <a:gd name="connsiteY177" fmla="*/ 441529 h 6858000"/>
              <a:gd name="connsiteX178" fmla="*/ 200655 w 1605470"/>
              <a:gd name="connsiteY178" fmla="*/ 428927 h 6858000"/>
              <a:gd name="connsiteX179" fmla="*/ 190059 w 1605470"/>
              <a:gd name="connsiteY179" fmla="*/ 430161 h 6858000"/>
              <a:gd name="connsiteX180" fmla="*/ 184450 w 1605470"/>
              <a:gd name="connsiteY180" fmla="*/ 396240 h 6858000"/>
              <a:gd name="connsiteX181" fmla="*/ 146196 w 1605470"/>
              <a:gd name="connsiteY181" fmla="*/ 358810 h 6858000"/>
              <a:gd name="connsiteX182" fmla="*/ 124571 w 1605470"/>
              <a:gd name="connsiteY182" fmla="*/ 302178 h 6858000"/>
              <a:gd name="connsiteX183" fmla="*/ 103243 w 1605470"/>
              <a:gd name="connsiteY183" fmla="*/ 211375 h 6858000"/>
              <a:gd name="connsiteX184" fmla="*/ 94571 w 1605470"/>
              <a:gd name="connsiteY184" fmla="*/ 184179 h 6858000"/>
              <a:gd name="connsiteX185" fmla="*/ 13437 w 1605470"/>
              <a:gd name="connsiteY185" fmla="*/ 19287 h 6858000"/>
              <a:gd name="connsiteX186" fmla="*/ 0 w 1605470"/>
              <a:gd name="connsiteY186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34485 w 1605470"/>
              <a:gd name="connsiteY155" fmla="*/ 1373769 h 6858000"/>
              <a:gd name="connsiteX156" fmla="*/ 342792 w 1605470"/>
              <a:gd name="connsiteY156" fmla="*/ 1307086 h 6858000"/>
              <a:gd name="connsiteX157" fmla="*/ 343980 w 1605470"/>
              <a:gd name="connsiteY157" fmla="*/ 1189033 h 6858000"/>
              <a:gd name="connsiteX158" fmla="*/ 348665 w 1605470"/>
              <a:gd name="connsiteY158" fmla="*/ 1168288 h 6858000"/>
              <a:gd name="connsiteX159" fmla="*/ 340947 w 1605470"/>
              <a:gd name="connsiteY159" fmla="*/ 1142577 h 6858000"/>
              <a:gd name="connsiteX160" fmla="*/ 330253 w 1605470"/>
              <a:gd name="connsiteY160" fmla="*/ 1088484 h 6858000"/>
              <a:gd name="connsiteX161" fmla="*/ 336360 w 1605470"/>
              <a:gd name="connsiteY161" fmla="*/ 1045131 h 6858000"/>
              <a:gd name="connsiteX162" fmla="*/ 322475 w 1605470"/>
              <a:gd name="connsiteY162" fmla="*/ 1002093 h 6858000"/>
              <a:gd name="connsiteX163" fmla="*/ 320445 w 1605470"/>
              <a:gd name="connsiteY163" fmla="*/ 932283 h 6858000"/>
              <a:gd name="connsiteX164" fmla="*/ 322681 w 1605470"/>
              <a:gd name="connsiteY164" fmla="*/ 915925 h 6858000"/>
              <a:gd name="connsiteX165" fmla="*/ 315310 w 1605470"/>
              <a:gd name="connsiteY165" fmla="*/ 896999 h 6858000"/>
              <a:gd name="connsiteX166" fmla="*/ 284718 w 1605470"/>
              <a:gd name="connsiteY166" fmla="*/ 821517 h 6858000"/>
              <a:gd name="connsiteX167" fmla="*/ 263668 w 1605470"/>
              <a:gd name="connsiteY167" fmla="*/ 751353 h 6858000"/>
              <a:gd name="connsiteX168" fmla="*/ 254540 w 1605470"/>
              <a:gd name="connsiteY168" fmla="*/ 741965 h 6858000"/>
              <a:gd name="connsiteX169" fmla="*/ 248897 w 1605470"/>
              <a:gd name="connsiteY169" fmla="*/ 681659 h 6858000"/>
              <a:gd name="connsiteX170" fmla="*/ 234316 w 1605470"/>
              <a:gd name="connsiteY170" fmla="*/ 635218 h 6858000"/>
              <a:gd name="connsiteX171" fmla="*/ 239327 w 1605470"/>
              <a:gd name="connsiteY171" fmla="*/ 613763 h 6858000"/>
              <a:gd name="connsiteX172" fmla="*/ 225269 w 1605470"/>
              <a:gd name="connsiteY172" fmla="*/ 598582 h 6858000"/>
              <a:gd name="connsiteX173" fmla="*/ 224950 w 1605470"/>
              <a:gd name="connsiteY173" fmla="*/ 576846 h 6858000"/>
              <a:gd name="connsiteX174" fmla="*/ 239317 w 1605470"/>
              <a:gd name="connsiteY174" fmla="*/ 517614 h 6858000"/>
              <a:gd name="connsiteX175" fmla="*/ 201693 w 1605470"/>
              <a:gd name="connsiteY175" fmla="*/ 469651 h 6858000"/>
              <a:gd name="connsiteX176" fmla="*/ 195012 w 1605470"/>
              <a:gd name="connsiteY176" fmla="*/ 448559 h 6858000"/>
              <a:gd name="connsiteX177" fmla="*/ 201434 w 1605470"/>
              <a:gd name="connsiteY177" fmla="*/ 441529 h 6858000"/>
              <a:gd name="connsiteX178" fmla="*/ 200655 w 1605470"/>
              <a:gd name="connsiteY178" fmla="*/ 428927 h 6858000"/>
              <a:gd name="connsiteX179" fmla="*/ 190059 w 1605470"/>
              <a:gd name="connsiteY179" fmla="*/ 430161 h 6858000"/>
              <a:gd name="connsiteX180" fmla="*/ 184450 w 1605470"/>
              <a:gd name="connsiteY180" fmla="*/ 396240 h 6858000"/>
              <a:gd name="connsiteX181" fmla="*/ 124571 w 1605470"/>
              <a:gd name="connsiteY181" fmla="*/ 302178 h 6858000"/>
              <a:gd name="connsiteX182" fmla="*/ 103243 w 1605470"/>
              <a:gd name="connsiteY182" fmla="*/ 211375 h 6858000"/>
              <a:gd name="connsiteX183" fmla="*/ 94571 w 1605470"/>
              <a:gd name="connsiteY183" fmla="*/ 184179 h 6858000"/>
              <a:gd name="connsiteX184" fmla="*/ 13437 w 1605470"/>
              <a:gd name="connsiteY184" fmla="*/ 19287 h 6858000"/>
              <a:gd name="connsiteX185" fmla="*/ 0 w 1605470"/>
              <a:gd name="connsiteY185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34485 w 1605470"/>
              <a:gd name="connsiteY155" fmla="*/ 1373769 h 6858000"/>
              <a:gd name="connsiteX156" fmla="*/ 342792 w 1605470"/>
              <a:gd name="connsiteY156" fmla="*/ 1307086 h 6858000"/>
              <a:gd name="connsiteX157" fmla="*/ 343980 w 1605470"/>
              <a:gd name="connsiteY157" fmla="*/ 1189033 h 6858000"/>
              <a:gd name="connsiteX158" fmla="*/ 348665 w 1605470"/>
              <a:gd name="connsiteY158" fmla="*/ 1168288 h 6858000"/>
              <a:gd name="connsiteX159" fmla="*/ 340947 w 1605470"/>
              <a:gd name="connsiteY159" fmla="*/ 1142577 h 6858000"/>
              <a:gd name="connsiteX160" fmla="*/ 330253 w 1605470"/>
              <a:gd name="connsiteY160" fmla="*/ 1088484 h 6858000"/>
              <a:gd name="connsiteX161" fmla="*/ 336360 w 1605470"/>
              <a:gd name="connsiteY161" fmla="*/ 1045131 h 6858000"/>
              <a:gd name="connsiteX162" fmla="*/ 322475 w 1605470"/>
              <a:gd name="connsiteY162" fmla="*/ 1002093 h 6858000"/>
              <a:gd name="connsiteX163" fmla="*/ 320445 w 1605470"/>
              <a:gd name="connsiteY163" fmla="*/ 932283 h 6858000"/>
              <a:gd name="connsiteX164" fmla="*/ 322681 w 1605470"/>
              <a:gd name="connsiteY164" fmla="*/ 915925 h 6858000"/>
              <a:gd name="connsiteX165" fmla="*/ 315310 w 1605470"/>
              <a:gd name="connsiteY165" fmla="*/ 896999 h 6858000"/>
              <a:gd name="connsiteX166" fmla="*/ 284718 w 1605470"/>
              <a:gd name="connsiteY166" fmla="*/ 821517 h 6858000"/>
              <a:gd name="connsiteX167" fmla="*/ 263668 w 1605470"/>
              <a:gd name="connsiteY167" fmla="*/ 751353 h 6858000"/>
              <a:gd name="connsiteX168" fmla="*/ 254540 w 1605470"/>
              <a:gd name="connsiteY168" fmla="*/ 741965 h 6858000"/>
              <a:gd name="connsiteX169" fmla="*/ 248897 w 1605470"/>
              <a:gd name="connsiteY169" fmla="*/ 681659 h 6858000"/>
              <a:gd name="connsiteX170" fmla="*/ 234316 w 1605470"/>
              <a:gd name="connsiteY170" fmla="*/ 635218 h 6858000"/>
              <a:gd name="connsiteX171" fmla="*/ 239327 w 1605470"/>
              <a:gd name="connsiteY171" fmla="*/ 613763 h 6858000"/>
              <a:gd name="connsiteX172" fmla="*/ 225269 w 1605470"/>
              <a:gd name="connsiteY172" fmla="*/ 598582 h 6858000"/>
              <a:gd name="connsiteX173" fmla="*/ 224950 w 1605470"/>
              <a:gd name="connsiteY173" fmla="*/ 576846 h 6858000"/>
              <a:gd name="connsiteX174" fmla="*/ 239317 w 1605470"/>
              <a:gd name="connsiteY174" fmla="*/ 517614 h 6858000"/>
              <a:gd name="connsiteX175" fmla="*/ 201693 w 1605470"/>
              <a:gd name="connsiteY175" fmla="*/ 469651 h 6858000"/>
              <a:gd name="connsiteX176" fmla="*/ 195012 w 1605470"/>
              <a:gd name="connsiteY176" fmla="*/ 448559 h 6858000"/>
              <a:gd name="connsiteX177" fmla="*/ 201434 w 1605470"/>
              <a:gd name="connsiteY177" fmla="*/ 441529 h 6858000"/>
              <a:gd name="connsiteX178" fmla="*/ 200655 w 1605470"/>
              <a:gd name="connsiteY178" fmla="*/ 428927 h 6858000"/>
              <a:gd name="connsiteX179" fmla="*/ 190059 w 1605470"/>
              <a:gd name="connsiteY179" fmla="*/ 430161 h 6858000"/>
              <a:gd name="connsiteX180" fmla="*/ 167079 w 1605470"/>
              <a:gd name="connsiteY180" fmla="*/ 367211 h 6858000"/>
              <a:gd name="connsiteX181" fmla="*/ 124571 w 1605470"/>
              <a:gd name="connsiteY181" fmla="*/ 302178 h 6858000"/>
              <a:gd name="connsiteX182" fmla="*/ 103243 w 1605470"/>
              <a:gd name="connsiteY182" fmla="*/ 211375 h 6858000"/>
              <a:gd name="connsiteX183" fmla="*/ 94571 w 1605470"/>
              <a:gd name="connsiteY183" fmla="*/ 184179 h 6858000"/>
              <a:gd name="connsiteX184" fmla="*/ 13437 w 1605470"/>
              <a:gd name="connsiteY184" fmla="*/ 19287 h 6858000"/>
              <a:gd name="connsiteX185" fmla="*/ 0 w 1605470"/>
              <a:gd name="connsiteY185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34485 w 1605470"/>
              <a:gd name="connsiteY155" fmla="*/ 1373769 h 6858000"/>
              <a:gd name="connsiteX156" fmla="*/ 342792 w 1605470"/>
              <a:gd name="connsiteY156" fmla="*/ 1307086 h 6858000"/>
              <a:gd name="connsiteX157" fmla="*/ 343980 w 1605470"/>
              <a:gd name="connsiteY157" fmla="*/ 1189033 h 6858000"/>
              <a:gd name="connsiteX158" fmla="*/ 348665 w 1605470"/>
              <a:gd name="connsiteY158" fmla="*/ 1168288 h 6858000"/>
              <a:gd name="connsiteX159" fmla="*/ 340947 w 1605470"/>
              <a:gd name="connsiteY159" fmla="*/ 1142577 h 6858000"/>
              <a:gd name="connsiteX160" fmla="*/ 330253 w 1605470"/>
              <a:gd name="connsiteY160" fmla="*/ 1088484 h 6858000"/>
              <a:gd name="connsiteX161" fmla="*/ 336360 w 1605470"/>
              <a:gd name="connsiteY161" fmla="*/ 1045131 h 6858000"/>
              <a:gd name="connsiteX162" fmla="*/ 322475 w 1605470"/>
              <a:gd name="connsiteY162" fmla="*/ 1002093 h 6858000"/>
              <a:gd name="connsiteX163" fmla="*/ 320445 w 1605470"/>
              <a:gd name="connsiteY163" fmla="*/ 932283 h 6858000"/>
              <a:gd name="connsiteX164" fmla="*/ 322681 w 1605470"/>
              <a:gd name="connsiteY164" fmla="*/ 915925 h 6858000"/>
              <a:gd name="connsiteX165" fmla="*/ 315310 w 1605470"/>
              <a:gd name="connsiteY165" fmla="*/ 896999 h 6858000"/>
              <a:gd name="connsiteX166" fmla="*/ 284718 w 1605470"/>
              <a:gd name="connsiteY166" fmla="*/ 821517 h 6858000"/>
              <a:gd name="connsiteX167" fmla="*/ 263668 w 1605470"/>
              <a:gd name="connsiteY167" fmla="*/ 751353 h 6858000"/>
              <a:gd name="connsiteX168" fmla="*/ 254540 w 1605470"/>
              <a:gd name="connsiteY168" fmla="*/ 741965 h 6858000"/>
              <a:gd name="connsiteX169" fmla="*/ 248897 w 1605470"/>
              <a:gd name="connsiteY169" fmla="*/ 681659 h 6858000"/>
              <a:gd name="connsiteX170" fmla="*/ 234316 w 1605470"/>
              <a:gd name="connsiteY170" fmla="*/ 635218 h 6858000"/>
              <a:gd name="connsiteX171" fmla="*/ 239327 w 1605470"/>
              <a:gd name="connsiteY171" fmla="*/ 613763 h 6858000"/>
              <a:gd name="connsiteX172" fmla="*/ 225269 w 1605470"/>
              <a:gd name="connsiteY172" fmla="*/ 598582 h 6858000"/>
              <a:gd name="connsiteX173" fmla="*/ 224950 w 1605470"/>
              <a:gd name="connsiteY173" fmla="*/ 576846 h 6858000"/>
              <a:gd name="connsiteX174" fmla="*/ 239317 w 1605470"/>
              <a:gd name="connsiteY174" fmla="*/ 517614 h 6858000"/>
              <a:gd name="connsiteX175" fmla="*/ 219064 w 1605470"/>
              <a:gd name="connsiteY175" fmla="*/ 469651 h 6858000"/>
              <a:gd name="connsiteX176" fmla="*/ 195012 w 1605470"/>
              <a:gd name="connsiteY176" fmla="*/ 448559 h 6858000"/>
              <a:gd name="connsiteX177" fmla="*/ 201434 w 1605470"/>
              <a:gd name="connsiteY177" fmla="*/ 441529 h 6858000"/>
              <a:gd name="connsiteX178" fmla="*/ 200655 w 1605470"/>
              <a:gd name="connsiteY178" fmla="*/ 428927 h 6858000"/>
              <a:gd name="connsiteX179" fmla="*/ 190059 w 1605470"/>
              <a:gd name="connsiteY179" fmla="*/ 430161 h 6858000"/>
              <a:gd name="connsiteX180" fmla="*/ 167079 w 1605470"/>
              <a:gd name="connsiteY180" fmla="*/ 367211 h 6858000"/>
              <a:gd name="connsiteX181" fmla="*/ 124571 w 1605470"/>
              <a:gd name="connsiteY181" fmla="*/ 302178 h 6858000"/>
              <a:gd name="connsiteX182" fmla="*/ 103243 w 1605470"/>
              <a:gd name="connsiteY182" fmla="*/ 211375 h 6858000"/>
              <a:gd name="connsiteX183" fmla="*/ 94571 w 1605470"/>
              <a:gd name="connsiteY183" fmla="*/ 184179 h 6858000"/>
              <a:gd name="connsiteX184" fmla="*/ 13437 w 1605470"/>
              <a:gd name="connsiteY184" fmla="*/ 19287 h 6858000"/>
              <a:gd name="connsiteX185" fmla="*/ 0 w 1605470"/>
              <a:gd name="connsiteY185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34485 w 1605470"/>
              <a:gd name="connsiteY155" fmla="*/ 1373769 h 6858000"/>
              <a:gd name="connsiteX156" fmla="*/ 342792 w 1605470"/>
              <a:gd name="connsiteY156" fmla="*/ 1307086 h 6858000"/>
              <a:gd name="connsiteX157" fmla="*/ 343980 w 1605470"/>
              <a:gd name="connsiteY157" fmla="*/ 1189033 h 6858000"/>
              <a:gd name="connsiteX158" fmla="*/ 348665 w 1605470"/>
              <a:gd name="connsiteY158" fmla="*/ 1168288 h 6858000"/>
              <a:gd name="connsiteX159" fmla="*/ 340947 w 1605470"/>
              <a:gd name="connsiteY159" fmla="*/ 1142577 h 6858000"/>
              <a:gd name="connsiteX160" fmla="*/ 330253 w 1605470"/>
              <a:gd name="connsiteY160" fmla="*/ 1088484 h 6858000"/>
              <a:gd name="connsiteX161" fmla="*/ 336360 w 1605470"/>
              <a:gd name="connsiteY161" fmla="*/ 1045131 h 6858000"/>
              <a:gd name="connsiteX162" fmla="*/ 322475 w 1605470"/>
              <a:gd name="connsiteY162" fmla="*/ 1002093 h 6858000"/>
              <a:gd name="connsiteX163" fmla="*/ 320445 w 1605470"/>
              <a:gd name="connsiteY163" fmla="*/ 932283 h 6858000"/>
              <a:gd name="connsiteX164" fmla="*/ 322681 w 1605470"/>
              <a:gd name="connsiteY164" fmla="*/ 915925 h 6858000"/>
              <a:gd name="connsiteX165" fmla="*/ 315310 w 1605470"/>
              <a:gd name="connsiteY165" fmla="*/ 896999 h 6858000"/>
              <a:gd name="connsiteX166" fmla="*/ 284718 w 1605470"/>
              <a:gd name="connsiteY166" fmla="*/ 821517 h 6858000"/>
              <a:gd name="connsiteX167" fmla="*/ 263668 w 1605470"/>
              <a:gd name="connsiteY167" fmla="*/ 751353 h 6858000"/>
              <a:gd name="connsiteX168" fmla="*/ 254540 w 1605470"/>
              <a:gd name="connsiteY168" fmla="*/ 741965 h 6858000"/>
              <a:gd name="connsiteX169" fmla="*/ 248897 w 1605470"/>
              <a:gd name="connsiteY169" fmla="*/ 681659 h 6858000"/>
              <a:gd name="connsiteX170" fmla="*/ 234316 w 1605470"/>
              <a:gd name="connsiteY170" fmla="*/ 635218 h 6858000"/>
              <a:gd name="connsiteX171" fmla="*/ 239327 w 1605470"/>
              <a:gd name="connsiteY171" fmla="*/ 613763 h 6858000"/>
              <a:gd name="connsiteX172" fmla="*/ 225269 w 1605470"/>
              <a:gd name="connsiteY172" fmla="*/ 598582 h 6858000"/>
              <a:gd name="connsiteX173" fmla="*/ 224950 w 1605470"/>
              <a:gd name="connsiteY173" fmla="*/ 576846 h 6858000"/>
              <a:gd name="connsiteX174" fmla="*/ 204576 w 1605470"/>
              <a:gd name="connsiteY174" fmla="*/ 530055 h 6858000"/>
              <a:gd name="connsiteX175" fmla="*/ 219064 w 1605470"/>
              <a:gd name="connsiteY175" fmla="*/ 469651 h 6858000"/>
              <a:gd name="connsiteX176" fmla="*/ 195012 w 1605470"/>
              <a:gd name="connsiteY176" fmla="*/ 448559 h 6858000"/>
              <a:gd name="connsiteX177" fmla="*/ 201434 w 1605470"/>
              <a:gd name="connsiteY177" fmla="*/ 441529 h 6858000"/>
              <a:gd name="connsiteX178" fmla="*/ 200655 w 1605470"/>
              <a:gd name="connsiteY178" fmla="*/ 428927 h 6858000"/>
              <a:gd name="connsiteX179" fmla="*/ 190059 w 1605470"/>
              <a:gd name="connsiteY179" fmla="*/ 430161 h 6858000"/>
              <a:gd name="connsiteX180" fmla="*/ 167079 w 1605470"/>
              <a:gd name="connsiteY180" fmla="*/ 367211 h 6858000"/>
              <a:gd name="connsiteX181" fmla="*/ 124571 w 1605470"/>
              <a:gd name="connsiteY181" fmla="*/ 302178 h 6858000"/>
              <a:gd name="connsiteX182" fmla="*/ 103243 w 1605470"/>
              <a:gd name="connsiteY182" fmla="*/ 211375 h 6858000"/>
              <a:gd name="connsiteX183" fmla="*/ 94571 w 1605470"/>
              <a:gd name="connsiteY183" fmla="*/ 184179 h 6858000"/>
              <a:gd name="connsiteX184" fmla="*/ 13437 w 1605470"/>
              <a:gd name="connsiteY184" fmla="*/ 19287 h 6858000"/>
              <a:gd name="connsiteX185" fmla="*/ 0 w 1605470"/>
              <a:gd name="connsiteY185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34485 w 1605470"/>
              <a:gd name="connsiteY155" fmla="*/ 1373769 h 6858000"/>
              <a:gd name="connsiteX156" fmla="*/ 342792 w 1605470"/>
              <a:gd name="connsiteY156" fmla="*/ 1307086 h 6858000"/>
              <a:gd name="connsiteX157" fmla="*/ 343980 w 1605470"/>
              <a:gd name="connsiteY157" fmla="*/ 1189033 h 6858000"/>
              <a:gd name="connsiteX158" fmla="*/ 348665 w 1605470"/>
              <a:gd name="connsiteY158" fmla="*/ 1168288 h 6858000"/>
              <a:gd name="connsiteX159" fmla="*/ 340947 w 1605470"/>
              <a:gd name="connsiteY159" fmla="*/ 1142577 h 6858000"/>
              <a:gd name="connsiteX160" fmla="*/ 330253 w 1605470"/>
              <a:gd name="connsiteY160" fmla="*/ 1088484 h 6858000"/>
              <a:gd name="connsiteX161" fmla="*/ 336360 w 1605470"/>
              <a:gd name="connsiteY161" fmla="*/ 1045131 h 6858000"/>
              <a:gd name="connsiteX162" fmla="*/ 320445 w 1605470"/>
              <a:gd name="connsiteY162" fmla="*/ 932283 h 6858000"/>
              <a:gd name="connsiteX163" fmla="*/ 322681 w 1605470"/>
              <a:gd name="connsiteY163" fmla="*/ 915925 h 6858000"/>
              <a:gd name="connsiteX164" fmla="*/ 315310 w 1605470"/>
              <a:gd name="connsiteY164" fmla="*/ 896999 h 6858000"/>
              <a:gd name="connsiteX165" fmla="*/ 284718 w 1605470"/>
              <a:gd name="connsiteY165" fmla="*/ 821517 h 6858000"/>
              <a:gd name="connsiteX166" fmla="*/ 263668 w 1605470"/>
              <a:gd name="connsiteY166" fmla="*/ 751353 h 6858000"/>
              <a:gd name="connsiteX167" fmla="*/ 254540 w 1605470"/>
              <a:gd name="connsiteY167" fmla="*/ 741965 h 6858000"/>
              <a:gd name="connsiteX168" fmla="*/ 248897 w 1605470"/>
              <a:gd name="connsiteY168" fmla="*/ 681659 h 6858000"/>
              <a:gd name="connsiteX169" fmla="*/ 234316 w 1605470"/>
              <a:gd name="connsiteY169" fmla="*/ 635218 h 6858000"/>
              <a:gd name="connsiteX170" fmla="*/ 239327 w 1605470"/>
              <a:gd name="connsiteY170" fmla="*/ 613763 h 6858000"/>
              <a:gd name="connsiteX171" fmla="*/ 225269 w 1605470"/>
              <a:gd name="connsiteY171" fmla="*/ 598582 h 6858000"/>
              <a:gd name="connsiteX172" fmla="*/ 224950 w 1605470"/>
              <a:gd name="connsiteY172" fmla="*/ 576846 h 6858000"/>
              <a:gd name="connsiteX173" fmla="*/ 204576 w 1605470"/>
              <a:gd name="connsiteY173" fmla="*/ 530055 h 6858000"/>
              <a:gd name="connsiteX174" fmla="*/ 219064 w 1605470"/>
              <a:gd name="connsiteY174" fmla="*/ 469651 h 6858000"/>
              <a:gd name="connsiteX175" fmla="*/ 195012 w 1605470"/>
              <a:gd name="connsiteY175" fmla="*/ 448559 h 6858000"/>
              <a:gd name="connsiteX176" fmla="*/ 201434 w 1605470"/>
              <a:gd name="connsiteY176" fmla="*/ 441529 h 6858000"/>
              <a:gd name="connsiteX177" fmla="*/ 200655 w 1605470"/>
              <a:gd name="connsiteY177" fmla="*/ 428927 h 6858000"/>
              <a:gd name="connsiteX178" fmla="*/ 190059 w 1605470"/>
              <a:gd name="connsiteY178" fmla="*/ 430161 h 6858000"/>
              <a:gd name="connsiteX179" fmla="*/ 167079 w 1605470"/>
              <a:gd name="connsiteY179" fmla="*/ 367211 h 6858000"/>
              <a:gd name="connsiteX180" fmla="*/ 124571 w 1605470"/>
              <a:gd name="connsiteY180" fmla="*/ 302178 h 6858000"/>
              <a:gd name="connsiteX181" fmla="*/ 103243 w 1605470"/>
              <a:gd name="connsiteY181" fmla="*/ 211375 h 6858000"/>
              <a:gd name="connsiteX182" fmla="*/ 94571 w 1605470"/>
              <a:gd name="connsiteY182" fmla="*/ 184179 h 6858000"/>
              <a:gd name="connsiteX183" fmla="*/ 13437 w 1605470"/>
              <a:gd name="connsiteY183" fmla="*/ 19287 h 6858000"/>
              <a:gd name="connsiteX184" fmla="*/ 0 w 1605470"/>
              <a:gd name="connsiteY184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34485 w 1605470"/>
              <a:gd name="connsiteY155" fmla="*/ 1373769 h 6858000"/>
              <a:gd name="connsiteX156" fmla="*/ 342792 w 1605470"/>
              <a:gd name="connsiteY156" fmla="*/ 1307086 h 6858000"/>
              <a:gd name="connsiteX157" fmla="*/ 343980 w 1605470"/>
              <a:gd name="connsiteY157" fmla="*/ 1189033 h 6858000"/>
              <a:gd name="connsiteX158" fmla="*/ 348665 w 1605470"/>
              <a:gd name="connsiteY158" fmla="*/ 1168288 h 6858000"/>
              <a:gd name="connsiteX159" fmla="*/ 340947 w 1605470"/>
              <a:gd name="connsiteY159" fmla="*/ 1142577 h 6858000"/>
              <a:gd name="connsiteX160" fmla="*/ 330253 w 1605470"/>
              <a:gd name="connsiteY160" fmla="*/ 1088484 h 6858000"/>
              <a:gd name="connsiteX161" fmla="*/ 318989 w 1605470"/>
              <a:gd name="connsiteY161" fmla="*/ 1016103 h 6858000"/>
              <a:gd name="connsiteX162" fmla="*/ 320445 w 1605470"/>
              <a:gd name="connsiteY162" fmla="*/ 932283 h 6858000"/>
              <a:gd name="connsiteX163" fmla="*/ 322681 w 1605470"/>
              <a:gd name="connsiteY163" fmla="*/ 915925 h 6858000"/>
              <a:gd name="connsiteX164" fmla="*/ 315310 w 1605470"/>
              <a:gd name="connsiteY164" fmla="*/ 896999 h 6858000"/>
              <a:gd name="connsiteX165" fmla="*/ 284718 w 1605470"/>
              <a:gd name="connsiteY165" fmla="*/ 821517 h 6858000"/>
              <a:gd name="connsiteX166" fmla="*/ 263668 w 1605470"/>
              <a:gd name="connsiteY166" fmla="*/ 751353 h 6858000"/>
              <a:gd name="connsiteX167" fmla="*/ 254540 w 1605470"/>
              <a:gd name="connsiteY167" fmla="*/ 741965 h 6858000"/>
              <a:gd name="connsiteX168" fmla="*/ 248897 w 1605470"/>
              <a:gd name="connsiteY168" fmla="*/ 681659 h 6858000"/>
              <a:gd name="connsiteX169" fmla="*/ 234316 w 1605470"/>
              <a:gd name="connsiteY169" fmla="*/ 635218 h 6858000"/>
              <a:gd name="connsiteX170" fmla="*/ 239327 w 1605470"/>
              <a:gd name="connsiteY170" fmla="*/ 613763 h 6858000"/>
              <a:gd name="connsiteX171" fmla="*/ 225269 w 1605470"/>
              <a:gd name="connsiteY171" fmla="*/ 598582 h 6858000"/>
              <a:gd name="connsiteX172" fmla="*/ 224950 w 1605470"/>
              <a:gd name="connsiteY172" fmla="*/ 576846 h 6858000"/>
              <a:gd name="connsiteX173" fmla="*/ 204576 w 1605470"/>
              <a:gd name="connsiteY173" fmla="*/ 530055 h 6858000"/>
              <a:gd name="connsiteX174" fmla="*/ 219064 w 1605470"/>
              <a:gd name="connsiteY174" fmla="*/ 469651 h 6858000"/>
              <a:gd name="connsiteX175" fmla="*/ 195012 w 1605470"/>
              <a:gd name="connsiteY175" fmla="*/ 448559 h 6858000"/>
              <a:gd name="connsiteX176" fmla="*/ 201434 w 1605470"/>
              <a:gd name="connsiteY176" fmla="*/ 441529 h 6858000"/>
              <a:gd name="connsiteX177" fmla="*/ 200655 w 1605470"/>
              <a:gd name="connsiteY177" fmla="*/ 428927 h 6858000"/>
              <a:gd name="connsiteX178" fmla="*/ 190059 w 1605470"/>
              <a:gd name="connsiteY178" fmla="*/ 430161 h 6858000"/>
              <a:gd name="connsiteX179" fmla="*/ 167079 w 1605470"/>
              <a:gd name="connsiteY179" fmla="*/ 367211 h 6858000"/>
              <a:gd name="connsiteX180" fmla="*/ 124571 w 1605470"/>
              <a:gd name="connsiteY180" fmla="*/ 302178 h 6858000"/>
              <a:gd name="connsiteX181" fmla="*/ 103243 w 1605470"/>
              <a:gd name="connsiteY181" fmla="*/ 211375 h 6858000"/>
              <a:gd name="connsiteX182" fmla="*/ 94571 w 1605470"/>
              <a:gd name="connsiteY182" fmla="*/ 184179 h 6858000"/>
              <a:gd name="connsiteX183" fmla="*/ 13437 w 1605470"/>
              <a:gd name="connsiteY183" fmla="*/ 19287 h 6858000"/>
              <a:gd name="connsiteX184" fmla="*/ 0 w 1605470"/>
              <a:gd name="connsiteY184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34485 w 1605470"/>
              <a:gd name="connsiteY155" fmla="*/ 1373769 h 6858000"/>
              <a:gd name="connsiteX156" fmla="*/ 342792 w 1605470"/>
              <a:gd name="connsiteY156" fmla="*/ 1307086 h 6858000"/>
              <a:gd name="connsiteX157" fmla="*/ 343980 w 1605470"/>
              <a:gd name="connsiteY157" fmla="*/ 1189033 h 6858000"/>
              <a:gd name="connsiteX158" fmla="*/ 348665 w 1605470"/>
              <a:gd name="connsiteY158" fmla="*/ 1168288 h 6858000"/>
              <a:gd name="connsiteX159" fmla="*/ 340947 w 1605470"/>
              <a:gd name="connsiteY159" fmla="*/ 1142577 h 6858000"/>
              <a:gd name="connsiteX160" fmla="*/ 330253 w 1605470"/>
              <a:gd name="connsiteY160" fmla="*/ 1088484 h 6858000"/>
              <a:gd name="connsiteX161" fmla="*/ 318989 w 1605470"/>
              <a:gd name="connsiteY161" fmla="*/ 1016103 h 6858000"/>
              <a:gd name="connsiteX162" fmla="*/ 320445 w 1605470"/>
              <a:gd name="connsiteY162" fmla="*/ 932283 h 6858000"/>
              <a:gd name="connsiteX163" fmla="*/ 322681 w 1605470"/>
              <a:gd name="connsiteY163" fmla="*/ 915925 h 6858000"/>
              <a:gd name="connsiteX164" fmla="*/ 315310 w 1605470"/>
              <a:gd name="connsiteY164" fmla="*/ 896999 h 6858000"/>
              <a:gd name="connsiteX165" fmla="*/ 284718 w 1605470"/>
              <a:gd name="connsiteY165" fmla="*/ 821517 h 6858000"/>
              <a:gd name="connsiteX166" fmla="*/ 263668 w 1605470"/>
              <a:gd name="connsiteY166" fmla="*/ 751353 h 6858000"/>
              <a:gd name="connsiteX167" fmla="*/ 263226 w 1605470"/>
              <a:gd name="connsiteY167" fmla="*/ 721230 h 6858000"/>
              <a:gd name="connsiteX168" fmla="*/ 248897 w 1605470"/>
              <a:gd name="connsiteY168" fmla="*/ 681659 h 6858000"/>
              <a:gd name="connsiteX169" fmla="*/ 234316 w 1605470"/>
              <a:gd name="connsiteY169" fmla="*/ 635218 h 6858000"/>
              <a:gd name="connsiteX170" fmla="*/ 239327 w 1605470"/>
              <a:gd name="connsiteY170" fmla="*/ 613763 h 6858000"/>
              <a:gd name="connsiteX171" fmla="*/ 225269 w 1605470"/>
              <a:gd name="connsiteY171" fmla="*/ 598582 h 6858000"/>
              <a:gd name="connsiteX172" fmla="*/ 224950 w 1605470"/>
              <a:gd name="connsiteY172" fmla="*/ 576846 h 6858000"/>
              <a:gd name="connsiteX173" fmla="*/ 204576 w 1605470"/>
              <a:gd name="connsiteY173" fmla="*/ 530055 h 6858000"/>
              <a:gd name="connsiteX174" fmla="*/ 219064 w 1605470"/>
              <a:gd name="connsiteY174" fmla="*/ 469651 h 6858000"/>
              <a:gd name="connsiteX175" fmla="*/ 195012 w 1605470"/>
              <a:gd name="connsiteY175" fmla="*/ 448559 h 6858000"/>
              <a:gd name="connsiteX176" fmla="*/ 201434 w 1605470"/>
              <a:gd name="connsiteY176" fmla="*/ 441529 h 6858000"/>
              <a:gd name="connsiteX177" fmla="*/ 200655 w 1605470"/>
              <a:gd name="connsiteY177" fmla="*/ 428927 h 6858000"/>
              <a:gd name="connsiteX178" fmla="*/ 190059 w 1605470"/>
              <a:gd name="connsiteY178" fmla="*/ 430161 h 6858000"/>
              <a:gd name="connsiteX179" fmla="*/ 167079 w 1605470"/>
              <a:gd name="connsiteY179" fmla="*/ 367211 h 6858000"/>
              <a:gd name="connsiteX180" fmla="*/ 124571 w 1605470"/>
              <a:gd name="connsiteY180" fmla="*/ 302178 h 6858000"/>
              <a:gd name="connsiteX181" fmla="*/ 103243 w 1605470"/>
              <a:gd name="connsiteY181" fmla="*/ 211375 h 6858000"/>
              <a:gd name="connsiteX182" fmla="*/ 94571 w 1605470"/>
              <a:gd name="connsiteY182" fmla="*/ 184179 h 6858000"/>
              <a:gd name="connsiteX183" fmla="*/ 13437 w 1605470"/>
              <a:gd name="connsiteY183" fmla="*/ 19287 h 6858000"/>
              <a:gd name="connsiteX184" fmla="*/ 0 w 1605470"/>
              <a:gd name="connsiteY184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61783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34485 w 1605470"/>
              <a:gd name="connsiteY155" fmla="*/ 1373769 h 6858000"/>
              <a:gd name="connsiteX156" fmla="*/ 342792 w 1605470"/>
              <a:gd name="connsiteY156" fmla="*/ 1307086 h 6858000"/>
              <a:gd name="connsiteX157" fmla="*/ 343980 w 1605470"/>
              <a:gd name="connsiteY157" fmla="*/ 1189033 h 6858000"/>
              <a:gd name="connsiteX158" fmla="*/ 348665 w 1605470"/>
              <a:gd name="connsiteY158" fmla="*/ 1168288 h 6858000"/>
              <a:gd name="connsiteX159" fmla="*/ 340947 w 1605470"/>
              <a:gd name="connsiteY159" fmla="*/ 1142577 h 6858000"/>
              <a:gd name="connsiteX160" fmla="*/ 330253 w 1605470"/>
              <a:gd name="connsiteY160" fmla="*/ 1088484 h 6858000"/>
              <a:gd name="connsiteX161" fmla="*/ 318989 w 1605470"/>
              <a:gd name="connsiteY161" fmla="*/ 1016103 h 6858000"/>
              <a:gd name="connsiteX162" fmla="*/ 320445 w 1605470"/>
              <a:gd name="connsiteY162" fmla="*/ 932283 h 6858000"/>
              <a:gd name="connsiteX163" fmla="*/ 322681 w 1605470"/>
              <a:gd name="connsiteY163" fmla="*/ 915925 h 6858000"/>
              <a:gd name="connsiteX164" fmla="*/ 315310 w 1605470"/>
              <a:gd name="connsiteY164" fmla="*/ 896999 h 6858000"/>
              <a:gd name="connsiteX165" fmla="*/ 284718 w 1605470"/>
              <a:gd name="connsiteY165" fmla="*/ 821517 h 6858000"/>
              <a:gd name="connsiteX166" fmla="*/ 263668 w 1605470"/>
              <a:gd name="connsiteY166" fmla="*/ 751353 h 6858000"/>
              <a:gd name="connsiteX167" fmla="*/ 263226 w 1605470"/>
              <a:gd name="connsiteY167" fmla="*/ 721230 h 6858000"/>
              <a:gd name="connsiteX168" fmla="*/ 248897 w 1605470"/>
              <a:gd name="connsiteY168" fmla="*/ 681659 h 6858000"/>
              <a:gd name="connsiteX169" fmla="*/ 234316 w 1605470"/>
              <a:gd name="connsiteY169" fmla="*/ 635218 h 6858000"/>
              <a:gd name="connsiteX170" fmla="*/ 239327 w 1605470"/>
              <a:gd name="connsiteY170" fmla="*/ 613763 h 6858000"/>
              <a:gd name="connsiteX171" fmla="*/ 225269 w 1605470"/>
              <a:gd name="connsiteY171" fmla="*/ 598582 h 6858000"/>
              <a:gd name="connsiteX172" fmla="*/ 224950 w 1605470"/>
              <a:gd name="connsiteY172" fmla="*/ 576846 h 6858000"/>
              <a:gd name="connsiteX173" fmla="*/ 204576 w 1605470"/>
              <a:gd name="connsiteY173" fmla="*/ 530055 h 6858000"/>
              <a:gd name="connsiteX174" fmla="*/ 219064 w 1605470"/>
              <a:gd name="connsiteY174" fmla="*/ 469651 h 6858000"/>
              <a:gd name="connsiteX175" fmla="*/ 195012 w 1605470"/>
              <a:gd name="connsiteY175" fmla="*/ 448559 h 6858000"/>
              <a:gd name="connsiteX176" fmla="*/ 201434 w 1605470"/>
              <a:gd name="connsiteY176" fmla="*/ 441529 h 6858000"/>
              <a:gd name="connsiteX177" fmla="*/ 200655 w 1605470"/>
              <a:gd name="connsiteY177" fmla="*/ 428927 h 6858000"/>
              <a:gd name="connsiteX178" fmla="*/ 190059 w 1605470"/>
              <a:gd name="connsiteY178" fmla="*/ 430161 h 6858000"/>
              <a:gd name="connsiteX179" fmla="*/ 167079 w 1605470"/>
              <a:gd name="connsiteY179" fmla="*/ 367211 h 6858000"/>
              <a:gd name="connsiteX180" fmla="*/ 124571 w 1605470"/>
              <a:gd name="connsiteY180" fmla="*/ 302178 h 6858000"/>
              <a:gd name="connsiteX181" fmla="*/ 103243 w 1605470"/>
              <a:gd name="connsiteY181" fmla="*/ 211375 h 6858000"/>
              <a:gd name="connsiteX182" fmla="*/ 94571 w 1605470"/>
              <a:gd name="connsiteY182" fmla="*/ 184179 h 6858000"/>
              <a:gd name="connsiteX183" fmla="*/ 13437 w 1605470"/>
              <a:gd name="connsiteY183" fmla="*/ 19287 h 6858000"/>
              <a:gd name="connsiteX184" fmla="*/ 0 w 1605470"/>
              <a:gd name="connsiteY184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622815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61783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34485 w 1605470"/>
              <a:gd name="connsiteY155" fmla="*/ 1373769 h 6858000"/>
              <a:gd name="connsiteX156" fmla="*/ 342792 w 1605470"/>
              <a:gd name="connsiteY156" fmla="*/ 1307086 h 6858000"/>
              <a:gd name="connsiteX157" fmla="*/ 343980 w 1605470"/>
              <a:gd name="connsiteY157" fmla="*/ 1189033 h 6858000"/>
              <a:gd name="connsiteX158" fmla="*/ 348665 w 1605470"/>
              <a:gd name="connsiteY158" fmla="*/ 1168288 h 6858000"/>
              <a:gd name="connsiteX159" fmla="*/ 340947 w 1605470"/>
              <a:gd name="connsiteY159" fmla="*/ 1142577 h 6858000"/>
              <a:gd name="connsiteX160" fmla="*/ 330253 w 1605470"/>
              <a:gd name="connsiteY160" fmla="*/ 1088484 h 6858000"/>
              <a:gd name="connsiteX161" fmla="*/ 318989 w 1605470"/>
              <a:gd name="connsiteY161" fmla="*/ 1016103 h 6858000"/>
              <a:gd name="connsiteX162" fmla="*/ 320445 w 1605470"/>
              <a:gd name="connsiteY162" fmla="*/ 932283 h 6858000"/>
              <a:gd name="connsiteX163" fmla="*/ 322681 w 1605470"/>
              <a:gd name="connsiteY163" fmla="*/ 915925 h 6858000"/>
              <a:gd name="connsiteX164" fmla="*/ 315310 w 1605470"/>
              <a:gd name="connsiteY164" fmla="*/ 896999 h 6858000"/>
              <a:gd name="connsiteX165" fmla="*/ 284718 w 1605470"/>
              <a:gd name="connsiteY165" fmla="*/ 821517 h 6858000"/>
              <a:gd name="connsiteX166" fmla="*/ 263668 w 1605470"/>
              <a:gd name="connsiteY166" fmla="*/ 751353 h 6858000"/>
              <a:gd name="connsiteX167" fmla="*/ 263226 w 1605470"/>
              <a:gd name="connsiteY167" fmla="*/ 721230 h 6858000"/>
              <a:gd name="connsiteX168" fmla="*/ 248897 w 1605470"/>
              <a:gd name="connsiteY168" fmla="*/ 681659 h 6858000"/>
              <a:gd name="connsiteX169" fmla="*/ 234316 w 1605470"/>
              <a:gd name="connsiteY169" fmla="*/ 635218 h 6858000"/>
              <a:gd name="connsiteX170" fmla="*/ 239327 w 1605470"/>
              <a:gd name="connsiteY170" fmla="*/ 613763 h 6858000"/>
              <a:gd name="connsiteX171" fmla="*/ 225269 w 1605470"/>
              <a:gd name="connsiteY171" fmla="*/ 598582 h 6858000"/>
              <a:gd name="connsiteX172" fmla="*/ 224950 w 1605470"/>
              <a:gd name="connsiteY172" fmla="*/ 576846 h 6858000"/>
              <a:gd name="connsiteX173" fmla="*/ 204576 w 1605470"/>
              <a:gd name="connsiteY173" fmla="*/ 530055 h 6858000"/>
              <a:gd name="connsiteX174" fmla="*/ 219064 w 1605470"/>
              <a:gd name="connsiteY174" fmla="*/ 469651 h 6858000"/>
              <a:gd name="connsiteX175" fmla="*/ 195012 w 1605470"/>
              <a:gd name="connsiteY175" fmla="*/ 448559 h 6858000"/>
              <a:gd name="connsiteX176" fmla="*/ 201434 w 1605470"/>
              <a:gd name="connsiteY176" fmla="*/ 441529 h 6858000"/>
              <a:gd name="connsiteX177" fmla="*/ 200655 w 1605470"/>
              <a:gd name="connsiteY177" fmla="*/ 428927 h 6858000"/>
              <a:gd name="connsiteX178" fmla="*/ 190059 w 1605470"/>
              <a:gd name="connsiteY178" fmla="*/ 430161 h 6858000"/>
              <a:gd name="connsiteX179" fmla="*/ 167079 w 1605470"/>
              <a:gd name="connsiteY179" fmla="*/ 367211 h 6858000"/>
              <a:gd name="connsiteX180" fmla="*/ 124571 w 1605470"/>
              <a:gd name="connsiteY180" fmla="*/ 302178 h 6858000"/>
              <a:gd name="connsiteX181" fmla="*/ 103243 w 1605470"/>
              <a:gd name="connsiteY181" fmla="*/ 211375 h 6858000"/>
              <a:gd name="connsiteX182" fmla="*/ 94571 w 1605470"/>
              <a:gd name="connsiteY182" fmla="*/ 184179 h 6858000"/>
              <a:gd name="connsiteX183" fmla="*/ 13437 w 1605470"/>
              <a:gd name="connsiteY183" fmla="*/ 19287 h 6858000"/>
              <a:gd name="connsiteX184" fmla="*/ 0 w 1605470"/>
              <a:gd name="connsiteY184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622815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42550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61783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34485 w 1605470"/>
              <a:gd name="connsiteY155" fmla="*/ 1373769 h 6858000"/>
              <a:gd name="connsiteX156" fmla="*/ 342792 w 1605470"/>
              <a:gd name="connsiteY156" fmla="*/ 1307086 h 6858000"/>
              <a:gd name="connsiteX157" fmla="*/ 343980 w 1605470"/>
              <a:gd name="connsiteY157" fmla="*/ 1189033 h 6858000"/>
              <a:gd name="connsiteX158" fmla="*/ 348665 w 1605470"/>
              <a:gd name="connsiteY158" fmla="*/ 1168288 h 6858000"/>
              <a:gd name="connsiteX159" fmla="*/ 340947 w 1605470"/>
              <a:gd name="connsiteY159" fmla="*/ 1142577 h 6858000"/>
              <a:gd name="connsiteX160" fmla="*/ 330253 w 1605470"/>
              <a:gd name="connsiteY160" fmla="*/ 1088484 h 6858000"/>
              <a:gd name="connsiteX161" fmla="*/ 318989 w 1605470"/>
              <a:gd name="connsiteY161" fmla="*/ 1016103 h 6858000"/>
              <a:gd name="connsiteX162" fmla="*/ 320445 w 1605470"/>
              <a:gd name="connsiteY162" fmla="*/ 932283 h 6858000"/>
              <a:gd name="connsiteX163" fmla="*/ 322681 w 1605470"/>
              <a:gd name="connsiteY163" fmla="*/ 915925 h 6858000"/>
              <a:gd name="connsiteX164" fmla="*/ 315310 w 1605470"/>
              <a:gd name="connsiteY164" fmla="*/ 896999 h 6858000"/>
              <a:gd name="connsiteX165" fmla="*/ 284718 w 1605470"/>
              <a:gd name="connsiteY165" fmla="*/ 821517 h 6858000"/>
              <a:gd name="connsiteX166" fmla="*/ 263668 w 1605470"/>
              <a:gd name="connsiteY166" fmla="*/ 751353 h 6858000"/>
              <a:gd name="connsiteX167" fmla="*/ 263226 w 1605470"/>
              <a:gd name="connsiteY167" fmla="*/ 721230 h 6858000"/>
              <a:gd name="connsiteX168" fmla="*/ 248897 w 1605470"/>
              <a:gd name="connsiteY168" fmla="*/ 681659 h 6858000"/>
              <a:gd name="connsiteX169" fmla="*/ 234316 w 1605470"/>
              <a:gd name="connsiteY169" fmla="*/ 635218 h 6858000"/>
              <a:gd name="connsiteX170" fmla="*/ 239327 w 1605470"/>
              <a:gd name="connsiteY170" fmla="*/ 613763 h 6858000"/>
              <a:gd name="connsiteX171" fmla="*/ 225269 w 1605470"/>
              <a:gd name="connsiteY171" fmla="*/ 598582 h 6858000"/>
              <a:gd name="connsiteX172" fmla="*/ 224950 w 1605470"/>
              <a:gd name="connsiteY172" fmla="*/ 576846 h 6858000"/>
              <a:gd name="connsiteX173" fmla="*/ 204576 w 1605470"/>
              <a:gd name="connsiteY173" fmla="*/ 530055 h 6858000"/>
              <a:gd name="connsiteX174" fmla="*/ 219064 w 1605470"/>
              <a:gd name="connsiteY174" fmla="*/ 469651 h 6858000"/>
              <a:gd name="connsiteX175" fmla="*/ 195012 w 1605470"/>
              <a:gd name="connsiteY175" fmla="*/ 448559 h 6858000"/>
              <a:gd name="connsiteX176" fmla="*/ 201434 w 1605470"/>
              <a:gd name="connsiteY176" fmla="*/ 441529 h 6858000"/>
              <a:gd name="connsiteX177" fmla="*/ 200655 w 1605470"/>
              <a:gd name="connsiteY177" fmla="*/ 428927 h 6858000"/>
              <a:gd name="connsiteX178" fmla="*/ 190059 w 1605470"/>
              <a:gd name="connsiteY178" fmla="*/ 430161 h 6858000"/>
              <a:gd name="connsiteX179" fmla="*/ 167079 w 1605470"/>
              <a:gd name="connsiteY179" fmla="*/ 367211 h 6858000"/>
              <a:gd name="connsiteX180" fmla="*/ 124571 w 1605470"/>
              <a:gd name="connsiteY180" fmla="*/ 302178 h 6858000"/>
              <a:gd name="connsiteX181" fmla="*/ 103243 w 1605470"/>
              <a:gd name="connsiteY181" fmla="*/ 211375 h 6858000"/>
              <a:gd name="connsiteX182" fmla="*/ 94571 w 1605470"/>
              <a:gd name="connsiteY182" fmla="*/ 184179 h 6858000"/>
              <a:gd name="connsiteX183" fmla="*/ 13437 w 1605470"/>
              <a:gd name="connsiteY183" fmla="*/ 19287 h 6858000"/>
              <a:gd name="connsiteX184" fmla="*/ 0 w 1605470"/>
              <a:gd name="connsiteY184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622815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42550 w 1605470"/>
              <a:gd name="connsiteY134" fmla="*/ 2447068 h 6858000"/>
              <a:gd name="connsiteX135" fmla="*/ 529511 w 1605470"/>
              <a:gd name="connsiteY135" fmla="*/ 2425819 h 6858000"/>
              <a:gd name="connsiteX136" fmla="*/ 528878 w 1605470"/>
              <a:gd name="connsiteY136" fmla="*/ 2408971 h 6858000"/>
              <a:gd name="connsiteX137" fmla="*/ 535510 w 1605470"/>
              <a:gd name="connsiteY137" fmla="*/ 2402874 h 6858000"/>
              <a:gd name="connsiteX138" fmla="*/ 538122 w 1605470"/>
              <a:gd name="connsiteY138" fmla="*/ 2381443 h 6858000"/>
              <a:gd name="connsiteX139" fmla="*/ 514451 w 1605470"/>
              <a:gd name="connsiteY139" fmla="*/ 2261920 h 6858000"/>
              <a:gd name="connsiteX140" fmla="*/ 486968 w 1605470"/>
              <a:gd name="connsiteY140" fmla="*/ 2182937 h 6858000"/>
              <a:gd name="connsiteX141" fmla="*/ 488555 w 1605470"/>
              <a:gd name="connsiteY141" fmla="*/ 2155135 h 6858000"/>
              <a:gd name="connsiteX142" fmla="*/ 486013 w 1605470"/>
              <a:gd name="connsiteY142" fmla="*/ 2118008 h 6858000"/>
              <a:gd name="connsiteX143" fmla="*/ 487006 w 1605470"/>
              <a:gd name="connsiteY143" fmla="*/ 2050531 h 6858000"/>
              <a:gd name="connsiteX144" fmla="*/ 478812 w 1605470"/>
              <a:gd name="connsiteY144" fmla="*/ 1963269 h 6858000"/>
              <a:gd name="connsiteX145" fmla="*/ 442619 w 1605470"/>
              <a:gd name="connsiteY145" fmla="*/ 1910499 h 6858000"/>
              <a:gd name="connsiteX146" fmla="*/ 446785 w 1605470"/>
              <a:gd name="connsiteY146" fmla="*/ 1903212 h 6858000"/>
              <a:gd name="connsiteX147" fmla="*/ 436547 w 1605470"/>
              <a:gd name="connsiteY147" fmla="*/ 1861531 h 6858000"/>
              <a:gd name="connsiteX148" fmla="*/ 390346 w 1605470"/>
              <a:gd name="connsiteY148" fmla="*/ 1732919 h 6858000"/>
              <a:gd name="connsiteX149" fmla="*/ 362657 w 1605470"/>
              <a:gd name="connsiteY149" fmla="*/ 1663540 h 6858000"/>
              <a:gd name="connsiteX150" fmla="*/ 361783 w 1605470"/>
              <a:gd name="connsiteY150" fmla="*/ 1615777 h 6858000"/>
              <a:gd name="connsiteX151" fmla="*/ 342578 w 1605470"/>
              <a:gd name="connsiteY151" fmla="*/ 1563678 h 6858000"/>
              <a:gd name="connsiteX152" fmla="*/ 355658 w 1605470"/>
              <a:gd name="connsiteY152" fmla="*/ 1519474 h 6858000"/>
              <a:gd name="connsiteX153" fmla="*/ 348400 w 1605470"/>
              <a:gd name="connsiteY153" fmla="*/ 1477995 h 6858000"/>
              <a:gd name="connsiteX154" fmla="*/ 334485 w 1605470"/>
              <a:gd name="connsiteY154" fmla="*/ 1373769 h 6858000"/>
              <a:gd name="connsiteX155" fmla="*/ 342792 w 1605470"/>
              <a:gd name="connsiteY155" fmla="*/ 1307086 h 6858000"/>
              <a:gd name="connsiteX156" fmla="*/ 343980 w 1605470"/>
              <a:gd name="connsiteY156" fmla="*/ 1189033 h 6858000"/>
              <a:gd name="connsiteX157" fmla="*/ 348665 w 1605470"/>
              <a:gd name="connsiteY157" fmla="*/ 1168288 h 6858000"/>
              <a:gd name="connsiteX158" fmla="*/ 340947 w 1605470"/>
              <a:gd name="connsiteY158" fmla="*/ 1142577 h 6858000"/>
              <a:gd name="connsiteX159" fmla="*/ 330253 w 1605470"/>
              <a:gd name="connsiteY159" fmla="*/ 1088484 h 6858000"/>
              <a:gd name="connsiteX160" fmla="*/ 318989 w 1605470"/>
              <a:gd name="connsiteY160" fmla="*/ 1016103 h 6858000"/>
              <a:gd name="connsiteX161" fmla="*/ 320445 w 1605470"/>
              <a:gd name="connsiteY161" fmla="*/ 932283 h 6858000"/>
              <a:gd name="connsiteX162" fmla="*/ 322681 w 1605470"/>
              <a:gd name="connsiteY162" fmla="*/ 915925 h 6858000"/>
              <a:gd name="connsiteX163" fmla="*/ 315310 w 1605470"/>
              <a:gd name="connsiteY163" fmla="*/ 896999 h 6858000"/>
              <a:gd name="connsiteX164" fmla="*/ 284718 w 1605470"/>
              <a:gd name="connsiteY164" fmla="*/ 821517 h 6858000"/>
              <a:gd name="connsiteX165" fmla="*/ 263668 w 1605470"/>
              <a:gd name="connsiteY165" fmla="*/ 751353 h 6858000"/>
              <a:gd name="connsiteX166" fmla="*/ 263226 w 1605470"/>
              <a:gd name="connsiteY166" fmla="*/ 721230 h 6858000"/>
              <a:gd name="connsiteX167" fmla="*/ 248897 w 1605470"/>
              <a:gd name="connsiteY167" fmla="*/ 681659 h 6858000"/>
              <a:gd name="connsiteX168" fmla="*/ 234316 w 1605470"/>
              <a:gd name="connsiteY168" fmla="*/ 635218 h 6858000"/>
              <a:gd name="connsiteX169" fmla="*/ 239327 w 1605470"/>
              <a:gd name="connsiteY169" fmla="*/ 613763 h 6858000"/>
              <a:gd name="connsiteX170" fmla="*/ 225269 w 1605470"/>
              <a:gd name="connsiteY170" fmla="*/ 598582 h 6858000"/>
              <a:gd name="connsiteX171" fmla="*/ 224950 w 1605470"/>
              <a:gd name="connsiteY171" fmla="*/ 576846 h 6858000"/>
              <a:gd name="connsiteX172" fmla="*/ 204576 w 1605470"/>
              <a:gd name="connsiteY172" fmla="*/ 530055 h 6858000"/>
              <a:gd name="connsiteX173" fmla="*/ 219064 w 1605470"/>
              <a:gd name="connsiteY173" fmla="*/ 469651 h 6858000"/>
              <a:gd name="connsiteX174" fmla="*/ 195012 w 1605470"/>
              <a:gd name="connsiteY174" fmla="*/ 448559 h 6858000"/>
              <a:gd name="connsiteX175" fmla="*/ 201434 w 1605470"/>
              <a:gd name="connsiteY175" fmla="*/ 441529 h 6858000"/>
              <a:gd name="connsiteX176" fmla="*/ 200655 w 1605470"/>
              <a:gd name="connsiteY176" fmla="*/ 428927 h 6858000"/>
              <a:gd name="connsiteX177" fmla="*/ 190059 w 1605470"/>
              <a:gd name="connsiteY177" fmla="*/ 430161 h 6858000"/>
              <a:gd name="connsiteX178" fmla="*/ 167079 w 1605470"/>
              <a:gd name="connsiteY178" fmla="*/ 367211 h 6858000"/>
              <a:gd name="connsiteX179" fmla="*/ 124571 w 1605470"/>
              <a:gd name="connsiteY179" fmla="*/ 302178 h 6858000"/>
              <a:gd name="connsiteX180" fmla="*/ 103243 w 1605470"/>
              <a:gd name="connsiteY180" fmla="*/ 211375 h 6858000"/>
              <a:gd name="connsiteX181" fmla="*/ 94571 w 1605470"/>
              <a:gd name="connsiteY181" fmla="*/ 184179 h 6858000"/>
              <a:gd name="connsiteX182" fmla="*/ 13437 w 1605470"/>
              <a:gd name="connsiteY182" fmla="*/ 19287 h 6858000"/>
              <a:gd name="connsiteX183" fmla="*/ 0 w 1605470"/>
              <a:gd name="connsiteY183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622815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42550 w 1605470"/>
              <a:gd name="connsiteY134" fmla="*/ 2447068 h 6858000"/>
              <a:gd name="connsiteX135" fmla="*/ 529511 w 1605470"/>
              <a:gd name="connsiteY135" fmla="*/ 2425819 h 6858000"/>
              <a:gd name="connsiteX136" fmla="*/ 528878 w 1605470"/>
              <a:gd name="connsiteY136" fmla="*/ 2408971 h 6858000"/>
              <a:gd name="connsiteX137" fmla="*/ 535510 w 1605470"/>
              <a:gd name="connsiteY137" fmla="*/ 2402874 h 6858000"/>
              <a:gd name="connsiteX138" fmla="*/ 538122 w 1605470"/>
              <a:gd name="connsiteY138" fmla="*/ 2381443 h 6858000"/>
              <a:gd name="connsiteX139" fmla="*/ 514451 w 1605470"/>
              <a:gd name="connsiteY139" fmla="*/ 2261920 h 6858000"/>
              <a:gd name="connsiteX140" fmla="*/ 486968 w 1605470"/>
              <a:gd name="connsiteY140" fmla="*/ 2182937 h 6858000"/>
              <a:gd name="connsiteX141" fmla="*/ 488555 w 1605470"/>
              <a:gd name="connsiteY141" fmla="*/ 2155135 h 6858000"/>
              <a:gd name="connsiteX142" fmla="*/ 486013 w 1605470"/>
              <a:gd name="connsiteY142" fmla="*/ 2118008 h 6858000"/>
              <a:gd name="connsiteX143" fmla="*/ 487006 w 1605470"/>
              <a:gd name="connsiteY143" fmla="*/ 2050531 h 6858000"/>
              <a:gd name="connsiteX144" fmla="*/ 478812 w 1605470"/>
              <a:gd name="connsiteY144" fmla="*/ 1963269 h 6858000"/>
              <a:gd name="connsiteX145" fmla="*/ 442619 w 1605470"/>
              <a:gd name="connsiteY145" fmla="*/ 1910499 h 6858000"/>
              <a:gd name="connsiteX146" fmla="*/ 446785 w 1605470"/>
              <a:gd name="connsiteY146" fmla="*/ 1903212 h 6858000"/>
              <a:gd name="connsiteX147" fmla="*/ 436547 w 1605470"/>
              <a:gd name="connsiteY147" fmla="*/ 1861531 h 6858000"/>
              <a:gd name="connsiteX148" fmla="*/ 390346 w 1605470"/>
              <a:gd name="connsiteY148" fmla="*/ 1732919 h 6858000"/>
              <a:gd name="connsiteX149" fmla="*/ 362657 w 1605470"/>
              <a:gd name="connsiteY149" fmla="*/ 1663540 h 6858000"/>
              <a:gd name="connsiteX150" fmla="*/ 361783 w 1605470"/>
              <a:gd name="connsiteY150" fmla="*/ 1615777 h 6858000"/>
              <a:gd name="connsiteX151" fmla="*/ 342578 w 1605470"/>
              <a:gd name="connsiteY151" fmla="*/ 1563678 h 6858000"/>
              <a:gd name="connsiteX152" fmla="*/ 355658 w 1605470"/>
              <a:gd name="connsiteY152" fmla="*/ 1519474 h 6858000"/>
              <a:gd name="connsiteX153" fmla="*/ 348400 w 1605470"/>
              <a:gd name="connsiteY153" fmla="*/ 1477995 h 6858000"/>
              <a:gd name="connsiteX154" fmla="*/ 334485 w 1605470"/>
              <a:gd name="connsiteY154" fmla="*/ 1373769 h 6858000"/>
              <a:gd name="connsiteX155" fmla="*/ 342792 w 1605470"/>
              <a:gd name="connsiteY155" fmla="*/ 1307086 h 6858000"/>
              <a:gd name="connsiteX156" fmla="*/ 343980 w 1605470"/>
              <a:gd name="connsiteY156" fmla="*/ 1189033 h 6858000"/>
              <a:gd name="connsiteX157" fmla="*/ 348665 w 1605470"/>
              <a:gd name="connsiteY157" fmla="*/ 1168288 h 6858000"/>
              <a:gd name="connsiteX158" fmla="*/ 340947 w 1605470"/>
              <a:gd name="connsiteY158" fmla="*/ 1142577 h 6858000"/>
              <a:gd name="connsiteX159" fmla="*/ 330253 w 1605470"/>
              <a:gd name="connsiteY159" fmla="*/ 1088484 h 6858000"/>
              <a:gd name="connsiteX160" fmla="*/ 318989 w 1605470"/>
              <a:gd name="connsiteY160" fmla="*/ 1016103 h 6858000"/>
              <a:gd name="connsiteX161" fmla="*/ 320445 w 1605470"/>
              <a:gd name="connsiteY161" fmla="*/ 932283 h 6858000"/>
              <a:gd name="connsiteX162" fmla="*/ 322681 w 1605470"/>
              <a:gd name="connsiteY162" fmla="*/ 915925 h 6858000"/>
              <a:gd name="connsiteX163" fmla="*/ 315310 w 1605470"/>
              <a:gd name="connsiteY163" fmla="*/ 896999 h 6858000"/>
              <a:gd name="connsiteX164" fmla="*/ 284718 w 1605470"/>
              <a:gd name="connsiteY164" fmla="*/ 821517 h 6858000"/>
              <a:gd name="connsiteX165" fmla="*/ 263668 w 1605470"/>
              <a:gd name="connsiteY165" fmla="*/ 751353 h 6858000"/>
              <a:gd name="connsiteX166" fmla="*/ 263226 w 1605470"/>
              <a:gd name="connsiteY166" fmla="*/ 721230 h 6858000"/>
              <a:gd name="connsiteX167" fmla="*/ 248897 w 1605470"/>
              <a:gd name="connsiteY167" fmla="*/ 681659 h 6858000"/>
              <a:gd name="connsiteX168" fmla="*/ 234316 w 1605470"/>
              <a:gd name="connsiteY168" fmla="*/ 635218 h 6858000"/>
              <a:gd name="connsiteX169" fmla="*/ 239327 w 1605470"/>
              <a:gd name="connsiteY169" fmla="*/ 613763 h 6858000"/>
              <a:gd name="connsiteX170" fmla="*/ 225269 w 1605470"/>
              <a:gd name="connsiteY170" fmla="*/ 598582 h 6858000"/>
              <a:gd name="connsiteX171" fmla="*/ 224950 w 1605470"/>
              <a:gd name="connsiteY171" fmla="*/ 576846 h 6858000"/>
              <a:gd name="connsiteX172" fmla="*/ 204576 w 1605470"/>
              <a:gd name="connsiteY172" fmla="*/ 530055 h 6858000"/>
              <a:gd name="connsiteX173" fmla="*/ 219064 w 1605470"/>
              <a:gd name="connsiteY173" fmla="*/ 469651 h 6858000"/>
              <a:gd name="connsiteX174" fmla="*/ 195012 w 1605470"/>
              <a:gd name="connsiteY174" fmla="*/ 448559 h 6858000"/>
              <a:gd name="connsiteX175" fmla="*/ 201434 w 1605470"/>
              <a:gd name="connsiteY175" fmla="*/ 441529 h 6858000"/>
              <a:gd name="connsiteX176" fmla="*/ 200655 w 1605470"/>
              <a:gd name="connsiteY176" fmla="*/ 428927 h 6858000"/>
              <a:gd name="connsiteX177" fmla="*/ 190059 w 1605470"/>
              <a:gd name="connsiteY177" fmla="*/ 430161 h 6858000"/>
              <a:gd name="connsiteX178" fmla="*/ 167079 w 1605470"/>
              <a:gd name="connsiteY178" fmla="*/ 367211 h 6858000"/>
              <a:gd name="connsiteX179" fmla="*/ 124571 w 1605470"/>
              <a:gd name="connsiteY179" fmla="*/ 302178 h 6858000"/>
              <a:gd name="connsiteX180" fmla="*/ 103243 w 1605470"/>
              <a:gd name="connsiteY180" fmla="*/ 211375 h 6858000"/>
              <a:gd name="connsiteX181" fmla="*/ 94571 w 1605470"/>
              <a:gd name="connsiteY181" fmla="*/ 184179 h 6858000"/>
              <a:gd name="connsiteX182" fmla="*/ 13437 w 1605470"/>
              <a:gd name="connsiteY182" fmla="*/ 19287 h 6858000"/>
              <a:gd name="connsiteX183" fmla="*/ 0 w 1605470"/>
              <a:gd name="connsiteY183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5660 w 1605470"/>
              <a:gd name="connsiteY79" fmla="*/ 4308823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622815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42550 w 1605470"/>
              <a:gd name="connsiteY134" fmla="*/ 2447068 h 6858000"/>
              <a:gd name="connsiteX135" fmla="*/ 529511 w 1605470"/>
              <a:gd name="connsiteY135" fmla="*/ 2425819 h 6858000"/>
              <a:gd name="connsiteX136" fmla="*/ 528878 w 1605470"/>
              <a:gd name="connsiteY136" fmla="*/ 2408971 h 6858000"/>
              <a:gd name="connsiteX137" fmla="*/ 535510 w 1605470"/>
              <a:gd name="connsiteY137" fmla="*/ 2402874 h 6858000"/>
              <a:gd name="connsiteX138" fmla="*/ 538122 w 1605470"/>
              <a:gd name="connsiteY138" fmla="*/ 2381443 h 6858000"/>
              <a:gd name="connsiteX139" fmla="*/ 514451 w 1605470"/>
              <a:gd name="connsiteY139" fmla="*/ 2261920 h 6858000"/>
              <a:gd name="connsiteX140" fmla="*/ 486968 w 1605470"/>
              <a:gd name="connsiteY140" fmla="*/ 2182937 h 6858000"/>
              <a:gd name="connsiteX141" fmla="*/ 488555 w 1605470"/>
              <a:gd name="connsiteY141" fmla="*/ 2155135 h 6858000"/>
              <a:gd name="connsiteX142" fmla="*/ 486013 w 1605470"/>
              <a:gd name="connsiteY142" fmla="*/ 2118008 h 6858000"/>
              <a:gd name="connsiteX143" fmla="*/ 487006 w 1605470"/>
              <a:gd name="connsiteY143" fmla="*/ 2050531 h 6858000"/>
              <a:gd name="connsiteX144" fmla="*/ 478812 w 1605470"/>
              <a:gd name="connsiteY144" fmla="*/ 1963269 h 6858000"/>
              <a:gd name="connsiteX145" fmla="*/ 442619 w 1605470"/>
              <a:gd name="connsiteY145" fmla="*/ 1910499 h 6858000"/>
              <a:gd name="connsiteX146" fmla="*/ 446785 w 1605470"/>
              <a:gd name="connsiteY146" fmla="*/ 1903212 h 6858000"/>
              <a:gd name="connsiteX147" fmla="*/ 436547 w 1605470"/>
              <a:gd name="connsiteY147" fmla="*/ 1861531 h 6858000"/>
              <a:gd name="connsiteX148" fmla="*/ 390346 w 1605470"/>
              <a:gd name="connsiteY148" fmla="*/ 1732919 h 6858000"/>
              <a:gd name="connsiteX149" fmla="*/ 362657 w 1605470"/>
              <a:gd name="connsiteY149" fmla="*/ 1663540 h 6858000"/>
              <a:gd name="connsiteX150" fmla="*/ 361783 w 1605470"/>
              <a:gd name="connsiteY150" fmla="*/ 1615777 h 6858000"/>
              <a:gd name="connsiteX151" fmla="*/ 342578 w 1605470"/>
              <a:gd name="connsiteY151" fmla="*/ 1563678 h 6858000"/>
              <a:gd name="connsiteX152" fmla="*/ 355658 w 1605470"/>
              <a:gd name="connsiteY152" fmla="*/ 1519474 h 6858000"/>
              <a:gd name="connsiteX153" fmla="*/ 348400 w 1605470"/>
              <a:gd name="connsiteY153" fmla="*/ 1477995 h 6858000"/>
              <a:gd name="connsiteX154" fmla="*/ 334485 w 1605470"/>
              <a:gd name="connsiteY154" fmla="*/ 1373769 h 6858000"/>
              <a:gd name="connsiteX155" fmla="*/ 342792 w 1605470"/>
              <a:gd name="connsiteY155" fmla="*/ 1307086 h 6858000"/>
              <a:gd name="connsiteX156" fmla="*/ 343980 w 1605470"/>
              <a:gd name="connsiteY156" fmla="*/ 1189033 h 6858000"/>
              <a:gd name="connsiteX157" fmla="*/ 348665 w 1605470"/>
              <a:gd name="connsiteY157" fmla="*/ 1168288 h 6858000"/>
              <a:gd name="connsiteX158" fmla="*/ 340947 w 1605470"/>
              <a:gd name="connsiteY158" fmla="*/ 1142577 h 6858000"/>
              <a:gd name="connsiteX159" fmla="*/ 330253 w 1605470"/>
              <a:gd name="connsiteY159" fmla="*/ 1088484 h 6858000"/>
              <a:gd name="connsiteX160" fmla="*/ 318989 w 1605470"/>
              <a:gd name="connsiteY160" fmla="*/ 1016103 h 6858000"/>
              <a:gd name="connsiteX161" fmla="*/ 320445 w 1605470"/>
              <a:gd name="connsiteY161" fmla="*/ 932283 h 6858000"/>
              <a:gd name="connsiteX162" fmla="*/ 322681 w 1605470"/>
              <a:gd name="connsiteY162" fmla="*/ 915925 h 6858000"/>
              <a:gd name="connsiteX163" fmla="*/ 315310 w 1605470"/>
              <a:gd name="connsiteY163" fmla="*/ 896999 h 6858000"/>
              <a:gd name="connsiteX164" fmla="*/ 284718 w 1605470"/>
              <a:gd name="connsiteY164" fmla="*/ 821517 h 6858000"/>
              <a:gd name="connsiteX165" fmla="*/ 263668 w 1605470"/>
              <a:gd name="connsiteY165" fmla="*/ 751353 h 6858000"/>
              <a:gd name="connsiteX166" fmla="*/ 263226 w 1605470"/>
              <a:gd name="connsiteY166" fmla="*/ 721230 h 6858000"/>
              <a:gd name="connsiteX167" fmla="*/ 248897 w 1605470"/>
              <a:gd name="connsiteY167" fmla="*/ 681659 h 6858000"/>
              <a:gd name="connsiteX168" fmla="*/ 234316 w 1605470"/>
              <a:gd name="connsiteY168" fmla="*/ 635218 h 6858000"/>
              <a:gd name="connsiteX169" fmla="*/ 239327 w 1605470"/>
              <a:gd name="connsiteY169" fmla="*/ 613763 h 6858000"/>
              <a:gd name="connsiteX170" fmla="*/ 225269 w 1605470"/>
              <a:gd name="connsiteY170" fmla="*/ 598582 h 6858000"/>
              <a:gd name="connsiteX171" fmla="*/ 224950 w 1605470"/>
              <a:gd name="connsiteY171" fmla="*/ 576846 h 6858000"/>
              <a:gd name="connsiteX172" fmla="*/ 204576 w 1605470"/>
              <a:gd name="connsiteY172" fmla="*/ 530055 h 6858000"/>
              <a:gd name="connsiteX173" fmla="*/ 219064 w 1605470"/>
              <a:gd name="connsiteY173" fmla="*/ 469651 h 6858000"/>
              <a:gd name="connsiteX174" fmla="*/ 195012 w 1605470"/>
              <a:gd name="connsiteY174" fmla="*/ 448559 h 6858000"/>
              <a:gd name="connsiteX175" fmla="*/ 201434 w 1605470"/>
              <a:gd name="connsiteY175" fmla="*/ 441529 h 6858000"/>
              <a:gd name="connsiteX176" fmla="*/ 200655 w 1605470"/>
              <a:gd name="connsiteY176" fmla="*/ 428927 h 6858000"/>
              <a:gd name="connsiteX177" fmla="*/ 190059 w 1605470"/>
              <a:gd name="connsiteY177" fmla="*/ 430161 h 6858000"/>
              <a:gd name="connsiteX178" fmla="*/ 167079 w 1605470"/>
              <a:gd name="connsiteY178" fmla="*/ 367211 h 6858000"/>
              <a:gd name="connsiteX179" fmla="*/ 124571 w 1605470"/>
              <a:gd name="connsiteY179" fmla="*/ 302178 h 6858000"/>
              <a:gd name="connsiteX180" fmla="*/ 103243 w 1605470"/>
              <a:gd name="connsiteY180" fmla="*/ 211375 h 6858000"/>
              <a:gd name="connsiteX181" fmla="*/ 94571 w 1605470"/>
              <a:gd name="connsiteY181" fmla="*/ 184179 h 6858000"/>
              <a:gd name="connsiteX182" fmla="*/ 13437 w 1605470"/>
              <a:gd name="connsiteY182" fmla="*/ 19287 h 6858000"/>
              <a:gd name="connsiteX183" fmla="*/ 0 w 1605470"/>
              <a:gd name="connsiteY183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5660 w 1605470"/>
              <a:gd name="connsiteY79" fmla="*/ 4308823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622815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42550 w 1605470"/>
              <a:gd name="connsiteY134" fmla="*/ 2447068 h 6858000"/>
              <a:gd name="connsiteX135" fmla="*/ 529511 w 1605470"/>
              <a:gd name="connsiteY135" fmla="*/ 2425819 h 6858000"/>
              <a:gd name="connsiteX136" fmla="*/ 528878 w 1605470"/>
              <a:gd name="connsiteY136" fmla="*/ 2408971 h 6858000"/>
              <a:gd name="connsiteX137" fmla="*/ 535510 w 1605470"/>
              <a:gd name="connsiteY137" fmla="*/ 2402874 h 6858000"/>
              <a:gd name="connsiteX138" fmla="*/ 538122 w 1605470"/>
              <a:gd name="connsiteY138" fmla="*/ 2381443 h 6858000"/>
              <a:gd name="connsiteX139" fmla="*/ 514451 w 1605470"/>
              <a:gd name="connsiteY139" fmla="*/ 2261920 h 6858000"/>
              <a:gd name="connsiteX140" fmla="*/ 486968 w 1605470"/>
              <a:gd name="connsiteY140" fmla="*/ 2182937 h 6858000"/>
              <a:gd name="connsiteX141" fmla="*/ 488555 w 1605470"/>
              <a:gd name="connsiteY141" fmla="*/ 2155135 h 6858000"/>
              <a:gd name="connsiteX142" fmla="*/ 486013 w 1605470"/>
              <a:gd name="connsiteY142" fmla="*/ 2118008 h 6858000"/>
              <a:gd name="connsiteX143" fmla="*/ 487006 w 1605470"/>
              <a:gd name="connsiteY143" fmla="*/ 2050531 h 6858000"/>
              <a:gd name="connsiteX144" fmla="*/ 478812 w 1605470"/>
              <a:gd name="connsiteY144" fmla="*/ 1963269 h 6858000"/>
              <a:gd name="connsiteX145" fmla="*/ 442619 w 1605470"/>
              <a:gd name="connsiteY145" fmla="*/ 1910499 h 6858000"/>
              <a:gd name="connsiteX146" fmla="*/ 446785 w 1605470"/>
              <a:gd name="connsiteY146" fmla="*/ 1903212 h 6858000"/>
              <a:gd name="connsiteX147" fmla="*/ 436547 w 1605470"/>
              <a:gd name="connsiteY147" fmla="*/ 1861531 h 6858000"/>
              <a:gd name="connsiteX148" fmla="*/ 390346 w 1605470"/>
              <a:gd name="connsiteY148" fmla="*/ 1732919 h 6858000"/>
              <a:gd name="connsiteX149" fmla="*/ 362657 w 1605470"/>
              <a:gd name="connsiteY149" fmla="*/ 1663540 h 6858000"/>
              <a:gd name="connsiteX150" fmla="*/ 361783 w 1605470"/>
              <a:gd name="connsiteY150" fmla="*/ 1615777 h 6858000"/>
              <a:gd name="connsiteX151" fmla="*/ 342578 w 1605470"/>
              <a:gd name="connsiteY151" fmla="*/ 1563678 h 6858000"/>
              <a:gd name="connsiteX152" fmla="*/ 355658 w 1605470"/>
              <a:gd name="connsiteY152" fmla="*/ 1519474 h 6858000"/>
              <a:gd name="connsiteX153" fmla="*/ 348400 w 1605470"/>
              <a:gd name="connsiteY153" fmla="*/ 1477995 h 6858000"/>
              <a:gd name="connsiteX154" fmla="*/ 334485 w 1605470"/>
              <a:gd name="connsiteY154" fmla="*/ 1373769 h 6858000"/>
              <a:gd name="connsiteX155" fmla="*/ 342792 w 1605470"/>
              <a:gd name="connsiteY155" fmla="*/ 1307086 h 6858000"/>
              <a:gd name="connsiteX156" fmla="*/ 343980 w 1605470"/>
              <a:gd name="connsiteY156" fmla="*/ 1189033 h 6858000"/>
              <a:gd name="connsiteX157" fmla="*/ 348665 w 1605470"/>
              <a:gd name="connsiteY157" fmla="*/ 1168288 h 6858000"/>
              <a:gd name="connsiteX158" fmla="*/ 340947 w 1605470"/>
              <a:gd name="connsiteY158" fmla="*/ 1142577 h 6858000"/>
              <a:gd name="connsiteX159" fmla="*/ 330253 w 1605470"/>
              <a:gd name="connsiteY159" fmla="*/ 1088484 h 6858000"/>
              <a:gd name="connsiteX160" fmla="*/ 318989 w 1605470"/>
              <a:gd name="connsiteY160" fmla="*/ 1016103 h 6858000"/>
              <a:gd name="connsiteX161" fmla="*/ 320445 w 1605470"/>
              <a:gd name="connsiteY161" fmla="*/ 932283 h 6858000"/>
              <a:gd name="connsiteX162" fmla="*/ 322681 w 1605470"/>
              <a:gd name="connsiteY162" fmla="*/ 915925 h 6858000"/>
              <a:gd name="connsiteX163" fmla="*/ 315310 w 1605470"/>
              <a:gd name="connsiteY163" fmla="*/ 896999 h 6858000"/>
              <a:gd name="connsiteX164" fmla="*/ 284718 w 1605470"/>
              <a:gd name="connsiteY164" fmla="*/ 821517 h 6858000"/>
              <a:gd name="connsiteX165" fmla="*/ 263668 w 1605470"/>
              <a:gd name="connsiteY165" fmla="*/ 751353 h 6858000"/>
              <a:gd name="connsiteX166" fmla="*/ 263226 w 1605470"/>
              <a:gd name="connsiteY166" fmla="*/ 721230 h 6858000"/>
              <a:gd name="connsiteX167" fmla="*/ 248897 w 1605470"/>
              <a:gd name="connsiteY167" fmla="*/ 681659 h 6858000"/>
              <a:gd name="connsiteX168" fmla="*/ 234316 w 1605470"/>
              <a:gd name="connsiteY168" fmla="*/ 635218 h 6858000"/>
              <a:gd name="connsiteX169" fmla="*/ 239327 w 1605470"/>
              <a:gd name="connsiteY169" fmla="*/ 613763 h 6858000"/>
              <a:gd name="connsiteX170" fmla="*/ 225269 w 1605470"/>
              <a:gd name="connsiteY170" fmla="*/ 598582 h 6858000"/>
              <a:gd name="connsiteX171" fmla="*/ 224950 w 1605470"/>
              <a:gd name="connsiteY171" fmla="*/ 576846 h 6858000"/>
              <a:gd name="connsiteX172" fmla="*/ 204576 w 1605470"/>
              <a:gd name="connsiteY172" fmla="*/ 530055 h 6858000"/>
              <a:gd name="connsiteX173" fmla="*/ 219064 w 1605470"/>
              <a:gd name="connsiteY173" fmla="*/ 469651 h 6858000"/>
              <a:gd name="connsiteX174" fmla="*/ 195012 w 1605470"/>
              <a:gd name="connsiteY174" fmla="*/ 448559 h 6858000"/>
              <a:gd name="connsiteX175" fmla="*/ 201434 w 1605470"/>
              <a:gd name="connsiteY175" fmla="*/ 441529 h 6858000"/>
              <a:gd name="connsiteX176" fmla="*/ 200655 w 1605470"/>
              <a:gd name="connsiteY176" fmla="*/ 428927 h 6858000"/>
              <a:gd name="connsiteX177" fmla="*/ 190059 w 1605470"/>
              <a:gd name="connsiteY177" fmla="*/ 430161 h 6858000"/>
              <a:gd name="connsiteX178" fmla="*/ 167079 w 1605470"/>
              <a:gd name="connsiteY178" fmla="*/ 367211 h 6858000"/>
              <a:gd name="connsiteX179" fmla="*/ 124571 w 1605470"/>
              <a:gd name="connsiteY179" fmla="*/ 302178 h 6858000"/>
              <a:gd name="connsiteX180" fmla="*/ 103243 w 1605470"/>
              <a:gd name="connsiteY180" fmla="*/ 211375 h 6858000"/>
              <a:gd name="connsiteX181" fmla="*/ 94571 w 1605470"/>
              <a:gd name="connsiteY181" fmla="*/ 184179 h 6858000"/>
              <a:gd name="connsiteX182" fmla="*/ 13437 w 1605470"/>
              <a:gd name="connsiteY182" fmla="*/ 19287 h 6858000"/>
              <a:gd name="connsiteX183" fmla="*/ 0 w 1605470"/>
              <a:gd name="connsiteY183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5660 w 1605470"/>
              <a:gd name="connsiteY79" fmla="*/ 4308823 h 6858000"/>
              <a:gd name="connsiteX80" fmla="*/ 715481 w 1605470"/>
              <a:gd name="connsiteY80" fmla="*/ 4214165 h 6858000"/>
              <a:gd name="connsiteX81" fmla="*/ 710868 w 1605470"/>
              <a:gd name="connsiteY81" fmla="*/ 4048827 h 6858000"/>
              <a:gd name="connsiteX82" fmla="*/ 704810 w 1605470"/>
              <a:gd name="connsiteY82" fmla="*/ 4033999 h 6858000"/>
              <a:gd name="connsiteX83" fmla="*/ 705959 w 1605470"/>
              <a:gd name="connsiteY83" fmla="*/ 4031933 h 6858000"/>
              <a:gd name="connsiteX84" fmla="*/ 704535 w 1605470"/>
              <a:gd name="connsiteY84" fmla="*/ 4013953 h 6858000"/>
              <a:gd name="connsiteX85" fmla="*/ 700443 w 1605470"/>
              <a:gd name="connsiteY85" fmla="*/ 4010511 h 6858000"/>
              <a:gd name="connsiteX86" fmla="*/ 698282 w 1605470"/>
              <a:gd name="connsiteY86" fmla="*/ 3998331 h 6858000"/>
              <a:gd name="connsiteX87" fmla="*/ 690830 w 1605470"/>
              <a:gd name="connsiteY87" fmla="*/ 3974753 h 6858000"/>
              <a:gd name="connsiteX88" fmla="*/ 692428 w 1605470"/>
              <a:gd name="connsiteY88" fmla="*/ 3969950 h 6858000"/>
              <a:gd name="connsiteX89" fmla="*/ 685850 w 1605470"/>
              <a:gd name="connsiteY89" fmla="*/ 3933779 h 6858000"/>
              <a:gd name="connsiteX90" fmla="*/ 687181 w 1605470"/>
              <a:gd name="connsiteY90" fmla="*/ 3933093 h 6858000"/>
              <a:gd name="connsiteX91" fmla="*/ 691535 w 1605470"/>
              <a:gd name="connsiteY91" fmla="*/ 3922082 h 6858000"/>
              <a:gd name="connsiteX92" fmla="*/ 696613 w 1605470"/>
              <a:gd name="connsiteY92" fmla="*/ 3901461 h 6858000"/>
              <a:gd name="connsiteX93" fmla="*/ 725908 w 1605470"/>
              <a:gd name="connsiteY93" fmla="*/ 3851605 h 6858000"/>
              <a:gd name="connsiteX94" fmla="*/ 719207 w 1605470"/>
              <a:gd name="connsiteY94" fmla="*/ 3813873 h 6858000"/>
              <a:gd name="connsiteX95" fmla="*/ 718632 w 1605470"/>
              <a:gd name="connsiteY95" fmla="*/ 3806161 h 6858000"/>
              <a:gd name="connsiteX96" fmla="*/ 718939 w 1605470"/>
              <a:gd name="connsiteY96" fmla="*/ 3805957 h 6858000"/>
              <a:gd name="connsiteX97" fmla="*/ 718966 w 1605470"/>
              <a:gd name="connsiteY97" fmla="*/ 3797724 h 6858000"/>
              <a:gd name="connsiteX98" fmla="*/ 717581 w 1605470"/>
              <a:gd name="connsiteY98" fmla="*/ 3792098 h 6858000"/>
              <a:gd name="connsiteX99" fmla="*/ 716465 w 1605470"/>
              <a:gd name="connsiteY99" fmla="*/ 3777135 h 6858000"/>
              <a:gd name="connsiteX100" fmla="*/ 718198 w 1605470"/>
              <a:gd name="connsiteY100" fmla="*/ 3771656 h 6858000"/>
              <a:gd name="connsiteX101" fmla="*/ 721941 w 1605470"/>
              <a:gd name="connsiteY101" fmla="*/ 3769007 h 6858000"/>
              <a:gd name="connsiteX102" fmla="*/ 721407 w 1605470"/>
              <a:gd name="connsiteY102" fmla="*/ 3767709 h 6858000"/>
              <a:gd name="connsiteX103" fmla="*/ 730103 w 1605470"/>
              <a:gd name="connsiteY103" fmla="*/ 3738082 h 6858000"/>
              <a:gd name="connsiteX104" fmla="*/ 737449 w 1605470"/>
              <a:gd name="connsiteY104" fmla="*/ 3673397 h 6858000"/>
              <a:gd name="connsiteX105" fmla="*/ 736745 w 1605470"/>
              <a:gd name="connsiteY105" fmla="*/ 3637109 h 6858000"/>
              <a:gd name="connsiteX106" fmla="*/ 740188 w 1605470"/>
              <a:gd name="connsiteY106" fmla="*/ 3536883 h 6858000"/>
              <a:gd name="connsiteX107" fmla="*/ 747726 w 1605470"/>
              <a:gd name="connsiteY107" fmla="*/ 3435652 h 6858000"/>
              <a:gd name="connsiteX108" fmla="*/ 774383 w 1605470"/>
              <a:gd name="connsiteY108" fmla="*/ 3381564 h 6858000"/>
              <a:gd name="connsiteX109" fmla="*/ 774870 w 1605470"/>
              <a:gd name="connsiteY109" fmla="*/ 3375761 h 6858000"/>
              <a:gd name="connsiteX110" fmla="*/ 770510 w 1605470"/>
              <a:gd name="connsiteY110" fmla="*/ 3361844 h 6858000"/>
              <a:gd name="connsiteX111" fmla="*/ 767933 w 1605470"/>
              <a:gd name="connsiteY111" fmla="*/ 3356929 h 6858000"/>
              <a:gd name="connsiteX112" fmla="*/ 766158 w 1605470"/>
              <a:gd name="connsiteY112" fmla="*/ 3349058 h 6858000"/>
              <a:gd name="connsiteX113" fmla="*/ 766414 w 1605470"/>
              <a:gd name="connsiteY113" fmla="*/ 3348763 h 6858000"/>
              <a:gd name="connsiteX114" fmla="*/ 764166 w 1605470"/>
              <a:gd name="connsiteY114" fmla="*/ 3341588 h 6858000"/>
              <a:gd name="connsiteX115" fmla="*/ 749397 w 1605470"/>
              <a:gd name="connsiteY115" fmla="*/ 3307769 h 6858000"/>
              <a:gd name="connsiteX116" fmla="*/ 766960 w 1605470"/>
              <a:gd name="connsiteY116" fmla="*/ 3250522 h 6858000"/>
              <a:gd name="connsiteX117" fmla="*/ 767385 w 1605470"/>
              <a:gd name="connsiteY117" fmla="*/ 3229163 h 6858000"/>
              <a:gd name="connsiteX118" fmla="*/ 769208 w 1605470"/>
              <a:gd name="connsiteY118" fmla="*/ 3217217 h 6858000"/>
              <a:gd name="connsiteX119" fmla="*/ 770350 w 1605470"/>
              <a:gd name="connsiteY119" fmla="*/ 3216125 h 6858000"/>
              <a:gd name="connsiteX120" fmla="*/ 756043 w 1605470"/>
              <a:gd name="connsiteY120" fmla="*/ 3183755 h 6858000"/>
              <a:gd name="connsiteX121" fmla="*/ 756544 w 1605470"/>
              <a:gd name="connsiteY121" fmla="*/ 3178642 h 6858000"/>
              <a:gd name="connsiteX122" fmla="*/ 744144 w 1605470"/>
              <a:gd name="connsiteY122" fmla="*/ 3158586 h 6858000"/>
              <a:gd name="connsiteX123" fmla="*/ 739378 w 1605470"/>
              <a:gd name="connsiteY123" fmla="*/ 3147669 h 6858000"/>
              <a:gd name="connsiteX124" fmla="*/ 734648 w 1605470"/>
              <a:gd name="connsiteY124" fmla="*/ 3145733 h 6858000"/>
              <a:gd name="connsiteX125" fmla="*/ 729329 w 1605470"/>
              <a:gd name="connsiteY125" fmla="*/ 3129034 h 6858000"/>
              <a:gd name="connsiteX126" fmla="*/ 729994 w 1605470"/>
              <a:gd name="connsiteY126" fmla="*/ 3126682 h 6858000"/>
              <a:gd name="connsiteX127" fmla="*/ 720862 w 1605470"/>
              <a:gd name="connsiteY127" fmla="*/ 3114519 h 6858000"/>
              <a:gd name="connsiteX128" fmla="*/ 707471 w 1605470"/>
              <a:gd name="connsiteY128" fmla="*/ 3106272 h 6858000"/>
              <a:gd name="connsiteX129" fmla="*/ 680201 w 1605470"/>
              <a:gd name="connsiteY129" fmla="*/ 2958185 h 6858000"/>
              <a:gd name="connsiteX130" fmla="*/ 622815 w 1605470"/>
              <a:gd name="connsiteY130" fmla="*/ 2762989 h 6858000"/>
              <a:gd name="connsiteX131" fmla="*/ 571733 w 1605470"/>
              <a:gd name="connsiteY131" fmla="*/ 2554718 h 6858000"/>
              <a:gd name="connsiteX132" fmla="*/ 551827 w 1605470"/>
              <a:gd name="connsiteY132" fmla="*/ 2485734 h 6858000"/>
              <a:gd name="connsiteX133" fmla="*/ 542550 w 1605470"/>
              <a:gd name="connsiteY133" fmla="*/ 2447068 h 6858000"/>
              <a:gd name="connsiteX134" fmla="*/ 529511 w 1605470"/>
              <a:gd name="connsiteY134" fmla="*/ 2425819 h 6858000"/>
              <a:gd name="connsiteX135" fmla="*/ 528878 w 1605470"/>
              <a:gd name="connsiteY135" fmla="*/ 2408971 h 6858000"/>
              <a:gd name="connsiteX136" fmla="*/ 535510 w 1605470"/>
              <a:gd name="connsiteY136" fmla="*/ 2402874 h 6858000"/>
              <a:gd name="connsiteX137" fmla="*/ 538122 w 1605470"/>
              <a:gd name="connsiteY137" fmla="*/ 2381443 h 6858000"/>
              <a:gd name="connsiteX138" fmla="*/ 514451 w 1605470"/>
              <a:gd name="connsiteY138" fmla="*/ 2261920 h 6858000"/>
              <a:gd name="connsiteX139" fmla="*/ 486968 w 1605470"/>
              <a:gd name="connsiteY139" fmla="*/ 2182937 h 6858000"/>
              <a:gd name="connsiteX140" fmla="*/ 488555 w 1605470"/>
              <a:gd name="connsiteY140" fmla="*/ 2155135 h 6858000"/>
              <a:gd name="connsiteX141" fmla="*/ 486013 w 1605470"/>
              <a:gd name="connsiteY141" fmla="*/ 2118008 h 6858000"/>
              <a:gd name="connsiteX142" fmla="*/ 487006 w 1605470"/>
              <a:gd name="connsiteY142" fmla="*/ 2050531 h 6858000"/>
              <a:gd name="connsiteX143" fmla="*/ 478812 w 1605470"/>
              <a:gd name="connsiteY143" fmla="*/ 1963269 h 6858000"/>
              <a:gd name="connsiteX144" fmla="*/ 442619 w 1605470"/>
              <a:gd name="connsiteY144" fmla="*/ 1910499 h 6858000"/>
              <a:gd name="connsiteX145" fmla="*/ 446785 w 1605470"/>
              <a:gd name="connsiteY145" fmla="*/ 1903212 h 6858000"/>
              <a:gd name="connsiteX146" fmla="*/ 436547 w 1605470"/>
              <a:gd name="connsiteY146" fmla="*/ 1861531 h 6858000"/>
              <a:gd name="connsiteX147" fmla="*/ 390346 w 1605470"/>
              <a:gd name="connsiteY147" fmla="*/ 1732919 h 6858000"/>
              <a:gd name="connsiteX148" fmla="*/ 362657 w 1605470"/>
              <a:gd name="connsiteY148" fmla="*/ 1663540 h 6858000"/>
              <a:gd name="connsiteX149" fmla="*/ 361783 w 1605470"/>
              <a:gd name="connsiteY149" fmla="*/ 1615777 h 6858000"/>
              <a:gd name="connsiteX150" fmla="*/ 342578 w 1605470"/>
              <a:gd name="connsiteY150" fmla="*/ 1563678 h 6858000"/>
              <a:gd name="connsiteX151" fmla="*/ 355658 w 1605470"/>
              <a:gd name="connsiteY151" fmla="*/ 1519474 h 6858000"/>
              <a:gd name="connsiteX152" fmla="*/ 348400 w 1605470"/>
              <a:gd name="connsiteY152" fmla="*/ 1477995 h 6858000"/>
              <a:gd name="connsiteX153" fmla="*/ 334485 w 1605470"/>
              <a:gd name="connsiteY153" fmla="*/ 1373769 h 6858000"/>
              <a:gd name="connsiteX154" fmla="*/ 342792 w 1605470"/>
              <a:gd name="connsiteY154" fmla="*/ 1307086 h 6858000"/>
              <a:gd name="connsiteX155" fmla="*/ 343980 w 1605470"/>
              <a:gd name="connsiteY155" fmla="*/ 1189033 h 6858000"/>
              <a:gd name="connsiteX156" fmla="*/ 348665 w 1605470"/>
              <a:gd name="connsiteY156" fmla="*/ 1168288 h 6858000"/>
              <a:gd name="connsiteX157" fmla="*/ 340947 w 1605470"/>
              <a:gd name="connsiteY157" fmla="*/ 1142577 h 6858000"/>
              <a:gd name="connsiteX158" fmla="*/ 330253 w 1605470"/>
              <a:gd name="connsiteY158" fmla="*/ 1088484 h 6858000"/>
              <a:gd name="connsiteX159" fmla="*/ 318989 w 1605470"/>
              <a:gd name="connsiteY159" fmla="*/ 1016103 h 6858000"/>
              <a:gd name="connsiteX160" fmla="*/ 320445 w 1605470"/>
              <a:gd name="connsiteY160" fmla="*/ 932283 h 6858000"/>
              <a:gd name="connsiteX161" fmla="*/ 322681 w 1605470"/>
              <a:gd name="connsiteY161" fmla="*/ 915925 h 6858000"/>
              <a:gd name="connsiteX162" fmla="*/ 315310 w 1605470"/>
              <a:gd name="connsiteY162" fmla="*/ 896999 h 6858000"/>
              <a:gd name="connsiteX163" fmla="*/ 284718 w 1605470"/>
              <a:gd name="connsiteY163" fmla="*/ 821517 h 6858000"/>
              <a:gd name="connsiteX164" fmla="*/ 263668 w 1605470"/>
              <a:gd name="connsiteY164" fmla="*/ 751353 h 6858000"/>
              <a:gd name="connsiteX165" fmla="*/ 263226 w 1605470"/>
              <a:gd name="connsiteY165" fmla="*/ 721230 h 6858000"/>
              <a:gd name="connsiteX166" fmla="*/ 248897 w 1605470"/>
              <a:gd name="connsiteY166" fmla="*/ 681659 h 6858000"/>
              <a:gd name="connsiteX167" fmla="*/ 234316 w 1605470"/>
              <a:gd name="connsiteY167" fmla="*/ 635218 h 6858000"/>
              <a:gd name="connsiteX168" fmla="*/ 239327 w 1605470"/>
              <a:gd name="connsiteY168" fmla="*/ 613763 h 6858000"/>
              <a:gd name="connsiteX169" fmla="*/ 225269 w 1605470"/>
              <a:gd name="connsiteY169" fmla="*/ 598582 h 6858000"/>
              <a:gd name="connsiteX170" fmla="*/ 224950 w 1605470"/>
              <a:gd name="connsiteY170" fmla="*/ 576846 h 6858000"/>
              <a:gd name="connsiteX171" fmla="*/ 204576 w 1605470"/>
              <a:gd name="connsiteY171" fmla="*/ 530055 h 6858000"/>
              <a:gd name="connsiteX172" fmla="*/ 219064 w 1605470"/>
              <a:gd name="connsiteY172" fmla="*/ 469651 h 6858000"/>
              <a:gd name="connsiteX173" fmla="*/ 195012 w 1605470"/>
              <a:gd name="connsiteY173" fmla="*/ 448559 h 6858000"/>
              <a:gd name="connsiteX174" fmla="*/ 201434 w 1605470"/>
              <a:gd name="connsiteY174" fmla="*/ 441529 h 6858000"/>
              <a:gd name="connsiteX175" fmla="*/ 200655 w 1605470"/>
              <a:gd name="connsiteY175" fmla="*/ 428927 h 6858000"/>
              <a:gd name="connsiteX176" fmla="*/ 190059 w 1605470"/>
              <a:gd name="connsiteY176" fmla="*/ 430161 h 6858000"/>
              <a:gd name="connsiteX177" fmla="*/ 167079 w 1605470"/>
              <a:gd name="connsiteY177" fmla="*/ 367211 h 6858000"/>
              <a:gd name="connsiteX178" fmla="*/ 124571 w 1605470"/>
              <a:gd name="connsiteY178" fmla="*/ 302178 h 6858000"/>
              <a:gd name="connsiteX179" fmla="*/ 103243 w 1605470"/>
              <a:gd name="connsiteY179" fmla="*/ 211375 h 6858000"/>
              <a:gd name="connsiteX180" fmla="*/ 94571 w 1605470"/>
              <a:gd name="connsiteY180" fmla="*/ 184179 h 6858000"/>
              <a:gd name="connsiteX181" fmla="*/ 13437 w 1605470"/>
              <a:gd name="connsiteY181" fmla="*/ 19287 h 6858000"/>
              <a:gd name="connsiteX182" fmla="*/ 0 w 1605470"/>
              <a:gd name="connsiteY182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5660 w 1605470"/>
              <a:gd name="connsiteY79" fmla="*/ 4308823 h 6858000"/>
              <a:gd name="connsiteX80" fmla="*/ 715481 w 1605470"/>
              <a:gd name="connsiteY80" fmla="*/ 4214165 h 6858000"/>
              <a:gd name="connsiteX81" fmla="*/ 719554 w 1605470"/>
              <a:gd name="connsiteY81" fmla="*/ 4090296 h 6858000"/>
              <a:gd name="connsiteX82" fmla="*/ 704810 w 1605470"/>
              <a:gd name="connsiteY82" fmla="*/ 4033999 h 6858000"/>
              <a:gd name="connsiteX83" fmla="*/ 705959 w 1605470"/>
              <a:gd name="connsiteY83" fmla="*/ 4031933 h 6858000"/>
              <a:gd name="connsiteX84" fmla="*/ 704535 w 1605470"/>
              <a:gd name="connsiteY84" fmla="*/ 4013953 h 6858000"/>
              <a:gd name="connsiteX85" fmla="*/ 700443 w 1605470"/>
              <a:gd name="connsiteY85" fmla="*/ 4010511 h 6858000"/>
              <a:gd name="connsiteX86" fmla="*/ 698282 w 1605470"/>
              <a:gd name="connsiteY86" fmla="*/ 3998331 h 6858000"/>
              <a:gd name="connsiteX87" fmla="*/ 690830 w 1605470"/>
              <a:gd name="connsiteY87" fmla="*/ 3974753 h 6858000"/>
              <a:gd name="connsiteX88" fmla="*/ 692428 w 1605470"/>
              <a:gd name="connsiteY88" fmla="*/ 3969950 h 6858000"/>
              <a:gd name="connsiteX89" fmla="*/ 685850 w 1605470"/>
              <a:gd name="connsiteY89" fmla="*/ 3933779 h 6858000"/>
              <a:gd name="connsiteX90" fmla="*/ 687181 w 1605470"/>
              <a:gd name="connsiteY90" fmla="*/ 3933093 h 6858000"/>
              <a:gd name="connsiteX91" fmla="*/ 691535 w 1605470"/>
              <a:gd name="connsiteY91" fmla="*/ 3922082 h 6858000"/>
              <a:gd name="connsiteX92" fmla="*/ 696613 w 1605470"/>
              <a:gd name="connsiteY92" fmla="*/ 3901461 h 6858000"/>
              <a:gd name="connsiteX93" fmla="*/ 725908 w 1605470"/>
              <a:gd name="connsiteY93" fmla="*/ 3851605 h 6858000"/>
              <a:gd name="connsiteX94" fmla="*/ 719207 w 1605470"/>
              <a:gd name="connsiteY94" fmla="*/ 3813873 h 6858000"/>
              <a:gd name="connsiteX95" fmla="*/ 718632 w 1605470"/>
              <a:gd name="connsiteY95" fmla="*/ 3806161 h 6858000"/>
              <a:gd name="connsiteX96" fmla="*/ 718939 w 1605470"/>
              <a:gd name="connsiteY96" fmla="*/ 3805957 h 6858000"/>
              <a:gd name="connsiteX97" fmla="*/ 718966 w 1605470"/>
              <a:gd name="connsiteY97" fmla="*/ 3797724 h 6858000"/>
              <a:gd name="connsiteX98" fmla="*/ 717581 w 1605470"/>
              <a:gd name="connsiteY98" fmla="*/ 3792098 h 6858000"/>
              <a:gd name="connsiteX99" fmla="*/ 716465 w 1605470"/>
              <a:gd name="connsiteY99" fmla="*/ 3777135 h 6858000"/>
              <a:gd name="connsiteX100" fmla="*/ 718198 w 1605470"/>
              <a:gd name="connsiteY100" fmla="*/ 3771656 h 6858000"/>
              <a:gd name="connsiteX101" fmla="*/ 721941 w 1605470"/>
              <a:gd name="connsiteY101" fmla="*/ 3769007 h 6858000"/>
              <a:gd name="connsiteX102" fmla="*/ 721407 w 1605470"/>
              <a:gd name="connsiteY102" fmla="*/ 3767709 h 6858000"/>
              <a:gd name="connsiteX103" fmla="*/ 730103 w 1605470"/>
              <a:gd name="connsiteY103" fmla="*/ 3738082 h 6858000"/>
              <a:gd name="connsiteX104" fmla="*/ 737449 w 1605470"/>
              <a:gd name="connsiteY104" fmla="*/ 3673397 h 6858000"/>
              <a:gd name="connsiteX105" fmla="*/ 736745 w 1605470"/>
              <a:gd name="connsiteY105" fmla="*/ 3637109 h 6858000"/>
              <a:gd name="connsiteX106" fmla="*/ 740188 w 1605470"/>
              <a:gd name="connsiteY106" fmla="*/ 3536883 h 6858000"/>
              <a:gd name="connsiteX107" fmla="*/ 747726 w 1605470"/>
              <a:gd name="connsiteY107" fmla="*/ 3435652 h 6858000"/>
              <a:gd name="connsiteX108" fmla="*/ 774383 w 1605470"/>
              <a:gd name="connsiteY108" fmla="*/ 3381564 h 6858000"/>
              <a:gd name="connsiteX109" fmla="*/ 774870 w 1605470"/>
              <a:gd name="connsiteY109" fmla="*/ 3375761 h 6858000"/>
              <a:gd name="connsiteX110" fmla="*/ 770510 w 1605470"/>
              <a:gd name="connsiteY110" fmla="*/ 3361844 h 6858000"/>
              <a:gd name="connsiteX111" fmla="*/ 767933 w 1605470"/>
              <a:gd name="connsiteY111" fmla="*/ 3356929 h 6858000"/>
              <a:gd name="connsiteX112" fmla="*/ 766158 w 1605470"/>
              <a:gd name="connsiteY112" fmla="*/ 3349058 h 6858000"/>
              <a:gd name="connsiteX113" fmla="*/ 766414 w 1605470"/>
              <a:gd name="connsiteY113" fmla="*/ 3348763 h 6858000"/>
              <a:gd name="connsiteX114" fmla="*/ 764166 w 1605470"/>
              <a:gd name="connsiteY114" fmla="*/ 3341588 h 6858000"/>
              <a:gd name="connsiteX115" fmla="*/ 749397 w 1605470"/>
              <a:gd name="connsiteY115" fmla="*/ 3307769 h 6858000"/>
              <a:gd name="connsiteX116" fmla="*/ 766960 w 1605470"/>
              <a:gd name="connsiteY116" fmla="*/ 3250522 h 6858000"/>
              <a:gd name="connsiteX117" fmla="*/ 767385 w 1605470"/>
              <a:gd name="connsiteY117" fmla="*/ 3229163 h 6858000"/>
              <a:gd name="connsiteX118" fmla="*/ 769208 w 1605470"/>
              <a:gd name="connsiteY118" fmla="*/ 3217217 h 6858000"/>
              <a:gd name="connsiteX119" fmla="*/ 770350 w 1605470"/>
              <a:gd name="connsiteY119" fmla="*/ 3216125 h 6858000"/>
              <a:gd name="connsiteX120" fmla="*/ 756043 w 1605470"/>
              <a:gd name="connsiteY120" fmla="*/ 3183755 h 6858000"/>
              <a:gd name="connsiteX121" fmla="*/ 756544 w 1605470"/>
              <a:gd name="connsiteY121" fmla="*/ 3178642 h 6858000"/>
              <a:gd name="connsiteX122" fmla="*/ 744144 w 1605470"/>
              <a:gd name="connsiteY122" fmla="*/ 3158586 h 6858000"/>
              <a:gd name="connsiteX123" fmla="*/ 739378 w 1605470"/>
              <a:gd name="connsiteY123" fmla="*/ 3147669 h 6858000"/>
              <a:gd name="connsiteX124" fmla="*/ 734648 w 1605470"/>
              <a:gd name="connsiteY124" fmla="*/ 3145733 h 6858000"/>
              <a:gd name="connsiteX125" fmla="*/ 729329 w 1605470"/>
              <a:gd name="connsiteY125" fmla="*/ 3129034 h 6858000"/>
              <a:gd name="connsiteX126" fmla="*/ 729994 w 1605470"/>
              <a:gd name="connsiteY126" fmla="*/ 3126682 h 6858000"/>
              <a:gd name="connsiteX127" fmla="*/ 720862 w 1605470"/>
              <a:gd name="connsiteY127" fmla="*/ 3114519 h 6858000"/>
              <a:gd name="connsiteX128" fmla="*/ 707471 w 1605470"/>
              <a:gd name="connsiteY128" fmla="*/ 3106272 h 6858000"/>
              <a:gd name="connsiteX129" fmla="*/ 680201 w 1605470"/>
              <a:gd name="connsiteY129" fmla="*/ 2958185 h 6858000"/>
              <a:gd name="connsiteX130" fmla="*/ 622815 w 1605470"/>
              <a:gd name="connsiteY130" fmla="*/ 2762989 h 6858000"/>
              <a:gd name="connsiteX131" fmla="*/ 571733 w 1605470"/>
              <a:gd name="connsiteY131" fmla="*/ 2554718 h 6858000"/>
              <a:gd name="connsiteX132" fmla="*/ 551827 w 1605470"/>
              <a:gd name="connsiteY132" fmla="*/ 2485734 h 6858000"/>
              <a:gd name="connsiteX133" fmla="*/ 542550 w 1605470"/>
              <a:gd name="connsiteY133" fmla="*/ 2447068 h 6858000"/>
              <a:gd name="connsiteX134" fmla="*/ 529511 w 1605470"/>
              <a:gd name="connsiteY134" fmla="*/ 2425819 h 6858000"/>
              <a:gd name="connsiteX135" fmla="*/ 528878 w 1605470"/>
              <a:gd name="connsiteY135" fmla="*/ 2408971 h 6858000"/>
              <a:gd name="connsiteX136" fmla="*/ 535510 w 1605470"/>
              <a:gd name="connsiteY136" fmla="*/ 2402874 h 6858000"/>
              <a:gd name="connsiteX137" fmla="*/ 538122 w 1605470"/>
              <a:gd name="connsiteY137" fmla="*/ 2381443 h 6858000"/>
              <a:gd name="connsiteX138" fmla="*/ 514451 w 1605470"/>
              <a:gd name="connsiteY138" fmla="*/ 2261920 h 6858000"/>
              <a:gd name="connsiteX139" fmla="*/ 486968 w 1605470"/>
              <a:gd name="connsiteY139" fmla="*/ 2182937 h 6858000"/>
              <a:gd name="connsiteX140" fmla="*/ 488555 w 1605470"/>
              <a:gd name="connsiteY140" fmla="*/ 2155135 h 6858000"/>
              <a:gd name="connsiteX141" fmla="*/ 486013 w 1605470"/>
              <a:gd name="connsiteY141" fmla="*/ 2118008 h 6858000"/>
              <a:gd name="connsiteX142" fmla="*/ 487006 w 1605470"/>
              <a:gd name="connsiteY142" fmla="*/ 2050531 h 6858000"/>
              <a:gd name="connsiteX143" fmla="*/ 478812 w 1605470"/>
              <a:gd name="connsiteY143" fmla="*/ 1963269 h 6858000"/>
              <a:gd name="connsiteX144" fmla="*/ 442619 w 1605470"/>
              <a:gd name="connsiteY144" fmla="*/ 1910499 h 6858000"/>
              <a:gd name="connsiteX145" fmla="*/ 446785 w 1605470"/>
              <a:gd name="connsiteY145" fmla="*/ 1903212 h 6858000"/>
              <a:gd name="connsiteX146" fmla="*/ 436547 w 1605470"/>
              <a:gd name="connsiteY146" fmla="*/ 1861531 h 6858000"/>
              <a:gd name="connsiteX147" fmla="*/ 390346 w 1605470"/>
              <a:gd name="connsiteY147" fmla="*/ 1732919 h 6858000"/>
              <a:gd name="connsiteX148" fmla="*/ 362657 w 1605470"/>
              <a:gd name="connsiteY148" fmla="*/ 1663540 h 6858000"/>
              <a:gd name="connsiteX149" fmla="*/ 361783 w 1605470"/>
              <a:gd name="connsiteY149" fmla="*/ 1615777 h 6858000"/>
              <a:gd name="connsiteX150" fmla="*/ 342578 w 1605470"/>
              <a:gd name="connsiteY150" fmla="*/ 1563678 h 6858000"/>
              <a:gd name="connsiteX151" fmla="*/ 355658 w 1605470"/>
              <a:gd name="connsiteY151" fmla="*/ 1519474 h 6858000"/>
              <a:gd name="connsiteX152" fmla="*/ 348400 w 1605470"/>
              <a:gd name="connsiteY152" fmla="*/ 1477995 h 6858000"/>
              <a:gd name="connsiteX153" fmla="*/ 334485 w 1605470"/>
              <a:gd name="connsiteY153" fmla="*/ 1373769 h 6858000"/>
              <a:gd name="connsiteX154" fmla="*/ 342792 w 1605470"/>
              <a:gd name="connsiteY154" fmla="*/ 1307086 h 6858000"/>
              <a:gd name="connsiteX155" fmla="*/ 343980 w 1605470"/>
              <a:gd name="connsiteY155" fmla="*/ 1189033 h 6858000"/>
              <a:gd name="connsiteX156" fmla="*/ 348665 w 1605470"/>
              <a:gd name="connsiteY156" fmla="*/ 1168288 h 6858000"/>
              <a:gd name="connsiteX157" fmla="*/ 340947 w 1605470"/>
              <a:gd name="connsiteY157" fmla="*/ 1142577 h 6858000"/>
              <a:gd name="connsiteX158" fmla="*/ 330253 w 1605470"/>
              <a:gd name="connsiteY158" fmla="*/ 1088484 h 6858000"/>
              <a:gd name="connsiteX159" fmla="*/ 318989 w 1605470"/>
              <a:gd name="connsiteY159" fmla="*/ 1016103 h 6858000"/>
              <a:gd name="connsiteX160" fmla="*/ 320445 w 1605470"/>
              <a:gd name="connsiteY160" fmla="*/ 932283 h 6858000"/>
              <a:gd name="connsiteX161" fmla="*/ 322681 w 1605470"/>
              <a:gd name="connsiteY161" fmla="*/ 915925 h 6858000"/>
              <a:gd name="connsiteX162" fmla="*/ 315310 w 1605470"/>
              <a:gd name="connsiteY162" fmla="*/ 896999 h 6858000"/>
              <a:gd name="connsiteX163" fmla="*/ 284718 w 1605470"/>
              <a:gd name="connsiteY163" fmla="*/ 821517 h 6858000"/>
              <a:gd name="connsiteX164" fmla="*/ 263668 w 1605470"/>
              <a:gd name="connsiteY164" fmla="*/ 751353 h 6858000"/>
              <a:gd name="connsiteX165" fmla="*/ 263226 w 1605470"/>
              <a:gd name="connsiteY165" fmla="*/ 721230 h 6858000"/>
              <a:gd name="connsiteX166" fmla="*/ 248897 w 1605470"/>
              <a:gd name="connsiteY166" fmla="*/ 681659 h 6858000"/>
              <a:gd name="connsiteX167" fmla="*/ 234316 w 1605470"/>
              <a:gd name="connsiteY167" fmla="*/ 635218 h 6858000"/>
              <a:gd name="connsiteX168" fmla="*/ 239327 w 1605470"/>
              <a:gd name="connsiteY168" fmla="*/ 613763 h 6858000"/>
              <a:gd name="connsiteX169" fmla="*/ 225269 w 1605470"/>
              <a:gd name="connsiteY169" fmla="*/ 598582 h 6858000"/>
              <a:gd name="connsiteX170" fmla="*/ 224950 w 1605470"/>
              <a:gd name="connsiteY170" fmla="*/ 576846 h 6858000"/>
              <a:gd name="connsiteX171" fmla="*/ 204576 w 1605470"/>
              <a:gd name="connsiteY171" fmla="*/ 530055 h 6858000"/>
              <a:gd name="connsiteX172" fmla="*/ 219064 w 1605470"/>
              <a:gd name="connsiteY172" fmla="*/ 469651 h 6858000"/>
              <a:gd name="connsiteX173" fmla="*/ 195012 w 1605470"/>
              <a:gd name="connsiteY173" fmla="*/ 448559 h 6858000"/>
              <a:gd name="connsiteX174" fmla="*/ 201434 w 1605470"/>
              <a:gd name="connsiteY174" fmla="*/ 441529 h 6858000"/>
              <a:gd name="connsiteX175" fmla="*/ 200655 w 1605470"/>
              <a:gd name="connsiteY175" fmla="*/ 428927 h 6858000"/>
              <a:gd name="connsiteX176" fmla="*/ 190059 w 1605470"/>
              <a:gd name="connsiteY176" fmla="*/ 430161 h 6858000"/>
              <a:gd name="connsiteX177" fmla="*/ 167079 w 1605470"/>
              <a:gd name="connsiteY177" fmla="*/ 367211 h 6858000"/>
              <a:gd name="connsiteX178" fmla="*/ 124571 w 1605470"/>
              <a:gd name="connsiteY178" fmla="*/ 302178 h 6858000"/>
              <a:gd name="connsiteX179" fmla="*/ 103243 w 1605470"/>
              <a:gd name="connsiteY179" fmla="*/ 211375 h 6858000"/>
              <a:gd name="connsiteX180" fmla="*/ 94571 w 1605470"/>
              <a:gd name="connsiteY180" fmla="*/ 184179 h 6858000"/>
              <a:gd name="connsiteX181" fmla="*/ 13437 w 1605470"/>
              <a:gd name="connsiteY181" fmla="*/ 19287 h 6858000"/>
              <a:gd name="connsiteX182" fmla="*/ 0 w 1605470"/>
              <a:gd name="connsiteY182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5660 w 1605470"/>
              <a:gd name="connsiteY79" fmla="*/ 4308823 h 6858000"/>
              <a:gd name="connsiteX80" fmla="*/ 715481 w 1605470"/>
              <a:gd name="connsiteY80" fmla="*/ 4214165 h 6858000"/>
              <a:gd name="connsiteX81" fmla="*/ 719554 w 1605470"/>
              <a:gd name="connsiteY81" fmla="*/ 4090296 h 6858000"/>
              <a:gd name="connsiteX82" fmla="*/ 704810 w 1605470"/>
              <a:gd name="connsiteY82" fmla="*/ 4033999 h 6858000"/>
              <a:gd name="connsiteX83" fmla="*/ 705959 w 1605470"/>
              <a:gd name="connsiteY83" fmla="*/ 4031933 h 6858000"/>
              <a:gd name="connsiteX84" fmla="*/ 704535 w 1605470"/>
              <a:gd name="connsiteY84" fmla="*/ 4013953 h 6858000"/>
              <a:gd name="connsiteX85" fmla="*/ 700443 w 1605470"/>
              <a:gd name="connsiteY85" fmla="*/ 4010511 h 6858000"/>
              <a:gd name="connsiteX86" fmla="*/ 698282 w 1605470"/>
              <a:gd name="connsiteY86" fmla="*/ 3998331 h 6858000"/>
              <a:gd name="connsiteX87" fmla="*/ 690830 w 1605470"/>
              <a:gd name="connsiteY87" fmla="*/ 3974753 h 6858000"/>
              <a:gd name="connsiteX88" fmla="*/ 692428 w 1605470"/>
              <a:gd name="connsiteY88" fmla="*/ 3969950 h 6858000"/>
              <a:gd name="connsiteX89" fmla="*/ 685850 w 1605470"/>
              <a:gd name="connsiteY89" fmla="*/ 3933779 h 6858000"/>
              <a:gd name="connsiteX90" fmla="*/ 687181 w 1605470"/>
              <a:gd name="connsiteY90" fmla="*/ 3933093 h 6858000"/>
              <a:gd name="connsiteX91" fmla="*/ 691535 w 1605470"/>
              <a:gd name="connsiteY91" fmla="*/ 3922082 h 6858000"/>
              <a:gd name="connsiteX92" fmla="*/ 696613 w 1605470"/>
              <a:gd name="connsiteY92" fmla="*/ 3901461 h 6858000"/>
              <a:gd name="connsiteX93" fmla="*/ 719207 w 1605470"/>
              <a:gd name="connsiteY93" fmla="*/ 3813873 h 6858000"/>
              <a:gd name="connsiteX94" fmla="*/ 718632 w 1605470"/>
              <a:gd name="connsiteY94" fmla="*/ 3806161 h 6858000"/>
              <a:gd name="connsiteX95" fmla="*/ 718939 w 1605470"/>
              <a:gd name="connsiteY95" fmla="*/ 3805957 h 6858000"/>
              <a:gd name="connsiteX96" fmla="*/ 718966 w 1605470"/>
              <a:gd name="connsiteY96" fmla="*/ 3797724 h 6858000"/>
              <a:gd name="connsiteX97" fmla="*/ 717581 w 1605470"/>
              <a:gd name="connsiteY97" fmla="*/ 3792098 h 6858000"/>
              <a:gd name="connsiteX98" fmla="*/ 716465 w 1605470"/>
              <a:gd name="connsiteY98" fmla="*/ 3777135 h 6858000"/>
              <a:gd name="connsiteX99" fmla="*/ 718198 w 1605470"/>
              <a:gd name="connsiteY99" fmla="*/ 3771656 h 6858000"/>
              <a:gd name="connsiteX100" fmla="*/ 721941 w 1605470"/>
              <a:gd name="connsiteY100" fmla="*/ 3769007 h 6858000"/>
              <a:gd name="connsiteX101" fmla="*/ 721407 w 1605470"/>
              <a:gd name="connsiteY101" fmla="*/ 3767709 h 6858000"/>
              <a:gd name="connsiteX102" fmla="*/ 730103 w 1605470"/>
              <a:gd name="connsiteY102" fmla="*/ 3738082 h 6858000"/>
              <a:gd name="connsiteX103" fmla="*/ 737449 w 1605470"/>
              <a:gd name="connsiteY103" fmla="*/ 3673397 h 6858000"/>
              <a:gd name="connsiteX104" fmla="*/ 736745 w 1605470"/>
              <a:gd name="connsiteY104" fmla="*/ 3637109 h 6858000"/>
              <a:gd name="connsiteX105" fmla="*/ 740188 w 1605470"/>
              <a:gd name="connsiteY105" fmla="*/ 3536883 h 6858000"/>
              <a:gd name="connsiteX106" fmla="*/ 747726 w 1605470"/>
              <a:gd name="connsiteY106" fmla="*/ 3435652 h 6858000"/>
              <a:gd name="connsiteX107" fmla="*/ 774383 w 1605470"/>
              <a:gd name="connsiteY107" fmla="*/ 3381564 h 6858000"/>
              <a:gd name="connsiteX108" fmla="*/ 774870 w 1605470"/>
              <a:gd name="connsiteY108" fmla="*/ 3375761 h 6858000"/>
              <a:gd name="connsiteX109" fmla="*/ 770510 w 1605470"/>
              <a:gd name="connsiteY109" fmla="*/ 3361844 h 6858000"/>
              <a:gd name="connsiteX110" fmla="*/ 767933 w 1605470"/>
              <a:gd name="connsiteY110" fmla="*/ 3356929 h 6858000"/>
              <a:gd name="connsiteX111" fmla="*/ 766158 w 1605470"/>
              <a:gd name="connsiteY111" fmla="*/ 3349058 h 6858000"/>
              <a:gd name="connsiteX112" fmla="*/ 766414 w 1605470"/>
              <a:gd name="connsiteY112" fmla="*/ 3348763 h 6858000"/>
              <a:gd name="connsiteX113" fmla="*/ 764166 w 1605470"/>
              <a:gd name="connsiteY113" fmla="*/ 3341588 h 6858000"/>
              <a:gd name="connsiteX114" fmla="*/ 749397 w 1605470"/>
              <a:gd name="connsiteY114" fmla="*/ 3307769 h 6858000"/>
              <a:gd name="connsiteX115" fmla="*/ 766960 w 1605470"/>
              <a:gd name="connsiteY115" fmla="*/ 3250522 h 6858000"/>
              <a:gd name="connsiteX116" fmla="*/ 767385 w 1605470"/>
              <a:gd name="connsiteY116" fmla="*/ 3229163 h 6858000"/>
              <a:gd name="connsiteX117" fmla="*/ 769208 w 1605470"/>
              <a:gd name="connsiteY117" fmla="*/ 3217217 h 6858000"/>
              <a:gd name="connsiteX118" fmla="*/ 770350 w 1605470"/>
              <a:gd name="connsiteY118" fmla="*/ 3216125 h 6858000"/>
              <a:gd name="connsiteX119" fmla="*/ 756043 w 1605470"/>
              <a:gd name="connsiteY119" fmla="*/ 3183755 h 6858000"/>
              <a:gd name="connsiteX120" fmla="*/ 756544 w 1605470"/>
              <a:gd name="connsiteY120" fmla="*/ 3178642 h 6858000"/>
              <a:gd name="connsiteX121" fmla="*/ 744144 w 1605470"/>
              <a:gd name="connsiteY121" fmla="*/ 3158586 h 6858000"/>
              <a:gd name="connsiteX122" fmla="*/ 739378 w 1605470"/>
              <a:gd name="connsiteY122" fmla="*/ 3147669 h 6858000"/>
              <a:gd name="connsiteX123" fmla="*/ 734648 w 1605470"/>
              <a:gd name="connsiteY123" fmla="*/ 3145733 h 6858000"/>
              <a:gd name="connsiteX124" fmla="*/ 729329 w 1605470"/>
              <a:gd name="connsiteY124" fmla="*/ 3129034 h 6858000"/>
              <a:gd name="connsiteX125" fmla="*/ 729994 w 1605470"/>
              <a:gd name="connsiteY125" fmla="*/ 3126682 h 6858000"/>
              <a:gd name="connsiteX126" fmla="*/ 720862 w 1605470"/>
              <a:gd name="connsiteY126" fmla="*/ 3114519 h 6858000"/>
              <a:gd name="connsiteX127" fmla="*/ 707471 w 1605470"/>
              <a:gd name="connsiteY127" fmla="*/ 3106272 h 6858000"/>
              <a:gd name="connsiteX128" fmla="*/ 680201 w 1605470"/>
              <a:gd name="connsiteY128" fmla="*/ 2958185 h 6858000"/>
              <a:gd name="connsiteX129" fmla="*/ 622815 w 1605470"/>
              <a:gd name="connsiteY129" fmla="*/ 2762989 h 6858000"/>
              <a:gd name="connsiteX130" fmla="*/ 571733 w 1605470"/>
              <a:gd name="connsiteY130" fmla="*/ 2554718 h 6858000"/>
              <a:gd name="connsiteX131" fmla="*/ 551827 w 1605470"/>
              <a:gd name="connsiteY131" fmla="*/ 2485734 h 6858000"/>
              <a:gd name="connsiteX132" fmla="*/ 542550 w 1605470"/>
              <a:gd name="connsiteY132" fmla="*/ 2447068 h 6858000"/>
              <a:gd name="connsiteX133" fmla="*/ 529511 w 1605470"/>
              <a:gd name="connsiteY133" fmla="*/ 2425819 h 6858000"/>
              <a:gd name="connsiteX134" fmla="*/ 528878 w 1605470"/>
              <a:gd name="connsiteY134" fmla="*/ 2408971 h 6858000"/>
              <a:gd name="connsiteX135" fmla="*/ 535510 w 1605470"/>
              <a:gd name="connsiteY135" fmla="*/ 2402874 h 6858000"/>
              <a:gd name="connsiteX136" fmla="*/ 538122 w 1605470"/>
              <a:gd name="connsiteY136" fmla="*/ 2381443 h 6858000"/>
              <a:gd name="connsiteX137" fmla="*/ 514451 w 1605470"/>
              <a:gd name="connsiteY137" fmla="*/ 2261920 h 6858000"/>
              <a:gd name="connsiteX138" fmla="*/ 486968 w 1605470"/>
              <a:gd name="connsiteY138" fmla="*/ 2182937 h 6858000"/>
              <a:gd name="connsiteX139" fmla="*/ 488555 w 1605470"/>
              <a:gd name="connsiteY139" fmla="*/ 2155135 h 6858000"/>
              <a:gd name="connsiteX140" fmla="*/ 486013 w 1605470"/>
              <a:gd name="connsiteY140" fmla="*/ 2118008 h 6858000"/>
              <a:gd name="connsiteX141" fmla="*/ 487006 w 1605470"/>
              <a:gd name="connsiteY141" fmla="*/ 2050531 h 6858000"/>
              <a:gd name="connsiteX142" fmla="*/ 478812 w 1605470"/>
              <a:gd name="connsiteY142" fmla="*/ 1963269 h 6858000"/>
              <a:gd name="connsiteX143" fmla="*/ 442619 w 1605470"/>
              <a:gd name="connsiteY143" fmla="*/ 1910499 h 6858000"/>
              <a:gd name="connsiteX144" fmla="*/ 446785 w 1605470"/>
              <a:gd name="connsiteY144" fmla="*/ 1903212 h 6858000"/>
              <a:gd name="connsiteX145" fmla="*/ 436547 w 1605470"/>
              <a:gd name="connsiteY145" fmla="*/ 1861531 h 6858000"/>
              <a:gd name="connsiteX146" fmla="*/ 390346 w 1605470"/>
              <a:gd name="connsiteY146" fmla="*/ 1732919 h 6858000"/>
              <a:gd name="connsiteX147" fmla="*/ 362657 w 1605470"/>
              <a:gd name="connsiteY147" fmla="*/ 1663540 h 6858000"/>
              <a:gd name="connsiteX148" fmla="*/ 361783 w 1605470"/>
              <a:gd name="connsiteY148" fmla="*/ 1615777 h 6858000"/>
              <a:gd name="connsiteX149" fmla="*/ 342578 w 1605470"/>
              <a:gd name="connsiteY149" fmla="*/ 1563678 h 6858000"/>
              <a:gd name="connsiteX150" fmla="*/ 355658 w 1605470"/>
              <a:gd name="connsiteY150" fmla="*/ 1519474 h 6858000"/>
              <a:gd name="connsiteX151" fmla="*/ 348400 w 1605470"/>
              <a:gd name="connsiteY151" fmla="*/ 1477995 h 6858000"/>
              <a:gd name="connsiteX152" fmla="*/ 334485 w 1605470"/>
              <a:gd name="connsiteY152" fmla="*/ 1373769 h 6858000"/>
              <a:gd name="connsiteX153" fmla="*/ 342792 w 1605470"/>
              <a:gd name="connsiteY153" fmla="*/ 1307086 h 6858000"/>
              <a:gd name="connsiteX154" fmla="*/ 343980 w 1605470"/>
              <a:gd name="connsiteY154" fmla="*/ 1189033 h 6858000"/>
              <a:gd name="connsiteX155" fmla="*/ 348665 w 1605470"/>
              <a:gd name="connsiteY155" fmla="*/ 1168288 h 6858000"/>
              <a:gd name="connsiteX156" fmla="*/ 340947 w 1605470"/>
              <a:gd name="connsiteY156" fmla="*/ 1142577 h 6858000"/>
              <a:gd name="connsiteX157" fmla="*/ 330253 w 1605470"/>
              <a:gd name="connsiteY157" fmla="*/ 1088484 h 6858000"/>
              <a:gd name="connsiteX158" fmla="*/ 318989 w 1605470"/>
              <a:gd name="connsiteY158" fmla="*/ 1016103 h 6858000"/>
              <a:gd name="connsiteX159" fmla="*/ 320445 w 1605470"/>
              <a:gd name="connsiteY159" fmla="*/ 932283 h 6858000"/>
              <a:gd name="connsiteX160" fmla="*/ 322681 w 1605470"/>
              <a:gd name="connsiteY160" fmla="*/ 915925 h 6858000"/>
              <a:gd name="connsiteX161" fmla="*/ 315310 w 1605470"/>
              <a:gd name="connsiteY161" fmla="*/ 896999 h 6858000"/>
              <a:gd name="connsiteX162" fmla="*/ 284718 w 1605470"/>
              <a:gd name="connsiteY162" fmla="*/ 821517 h 6858000"/>
              <a:gd name="connsiteX163" fmla="*/ 263668 w 1605470"/>
              <a:gd name="connsiteY163" fmla="*/ 751353 h 6858000"/>
              <a:gd name="connsiteX164" fmla="*/ 263226 w 1605470"/>
              <a:gd name="connsiteY164" fmla="*/ 721230 h 6858000"/>
              <a:gd name="connsiteX165" fmla="*/ 248897 w 1605470"/>
              <a:gd name="connsiteY165" fmla="*/ 681659 h 6858000"/>
              <a:gd name="connsiteX166" fmla="*/ 234316 w 1605470"/>
              <a:gd name="connsiteY166" fmla="*/ 635218 h 6858000"/>
              <a:gd name="connsiteX167" fmla="*/ 239327 w 1605470"/>
              <a:gd name="connsiteY167" fmla="*/ 613763 h 6858000"/>
              <a:gd name="connsiteX168" fmla="*/ 225269 w 1605470"/>
              <a:gd name="connsiteY168" fmla="*/ 598582 h 6858000"/>
              <a:gd name="connsiteX169" fmla="*/ 224950 w 1605470"/>
              <a:gd name="connsiteY169" fmla="*/ 576846 h 6858000"/>
              <a:gd name="connsiteX170" fmla="*/ 204576 w 1605470"/>
              <a:gd name="connsiteY170" fmla="*/ 530055 h 6858000"/>
              <a:gd name="connsiteX171" fmla="*/ 219064 w 1605470"/>
              <a:gd name="connsiteY171" fmla="*/ 469651 h 6858000"/>
              <a:gd name="connsiteX172" fmla="*/ 195012 w 1605470"/>
              <a:gd name="connsiteY172" fmla="*/ 448559 h 6858000"/>
              <a:gd name="connsiteX173" fmla="*/ 201434 w 1605470"/>
              <a:gd name="connsiteY173" fmla="*/ 441529 h 6858000"/>
              <a:gd name="connsiteX174" fmla="*/ 200655 w 1605470"/>
              <a:gd name="connsiteY174" fmla="*/ 428927 h 6858000"/>
              <a:gd name="connsiteX175" fmla="*/ 190059 w 1605470"/>
              <a:gd name="connsiteY175" fmla="*/ 430161 h 6858000"/>
              <a:gd name="connsiteX176" fmla="*/ 167079 w 1605470"/>
              <a:gd name="connsiteY176" fmla="*/ 367211 h 6858000"/>
              <a:gd name="connsiteX177" fmla="*/ 124571 w 1605470"/>
              <a:gd name="connsiteY177" fmla="*/ 302178 h 6858000"/>
              <a:gd name="connsiteX178" fmla="*/ 103243 w 1605470"/>
              <a:gd name="connsiteY178" fmla="*/ 211375 h 6858000"/>
              <a:gd name="connsiteX179" fmla="*/ 94571 w 1605470"/>
              <a:gd name="connsiteY179" fmla="*/ 184179 h 6858000"/>
              <a:gd name="connsiteX180" fmla="*/ 13437 w 1605470"/>
              <a:gd name="connsiteY180" fmla="*/ 19287 h 6858000"/>
              <a:gd name="connsiteX181" fmla="*/ 0 w 1605470"/>
              <a:gd name="connsiteY181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15481 w 1605470"/>
              <a:gd name="connsiteY79" fmla="*/ 4214165 h 6858000"/>
              <a:gd name="connsiteX80" fmla="*/ 719554 w 1605470"/>
              <a:gd name="connsiteY80" fmla="*/ 4090296 h 6858000"/>
              <a:gd name="connsiteX81" fmla="*/ 704810 w 1605470"/>
              <a:gd name="connsiteY81" fmla="*/ 4033999 h 6858000"/>
              <a:gd name="connsiteX82" fmla="*/ 705959 w 1605470"/>
              <a:gd name="connsiteY82" fmla="*/ 4031933 h 6858000"/>
              <a:gd name="connsiteX83" fmla="*/ 704535 w 1605470"/>
              <a:gd name="connsiteY83" fmla="*/ 4013953 h 6858000"/>
              <a:gd name="connsiteX84" fmla="*/ 700443 w 1605470"/>
              <a:gd name="connsiteY84" fmla="*/ 4010511 h 6858000"/>
              <a:gd name="connsiteX85" fmla="*/ 698282 w 1605470"/>
              <a:gd name="connsiteY85" fmla="*/ 3998331 h 6858000"/>
              <a:gd name="connsiteX86" fmla="*/ 690830 w 1605470"/>
              <a:gd name="connsiteY86" fmla="*/ 3974753 h 6858000"/>
              <a:gd name="connsiteX87" fmla="*/ 692428 w 1605470"/>
              <a:gd name="connsiteY87" fmla="*/ 3969950 h 6858000"/>
              <a:gd name="connsiteX88" fmla="*/ 685850 w 1605470"/>
              <a:gd name="connsiteY88" fmla="*/ 3933779 h 6858000"/>
              <a:gd name="connsiteX89" fmla="*/ 687181 w 1605470"/>
              <a:gd name="connsiteY89" fmla="*/ 3933093 h 6858000"/>
              <a:gd name="connsiteX90" fmla="*/ 691535 w 1605470"/>
              <a:gd name="connsiteY90" fmla="*/ 3922082 h 6858000"/>
              <a:gd name="connsiteX91" fmla="*/ 696613 w 1605470"/>
              <a:gd name="connsiteY91" fmla="*/ 3901461 h 6858000"/>
              <a:gd name="connsiteX92" fmla="*/ 719207 w 1605470"/>
              <a:gd name="connsiteY92" fmla="*/ 3813873 h 6858000"/>
              <a:gd name="connsiteX93" fmla="*/ 718632 w 1605470"/>
              <a:gd name="connsiteY93" fmla="*/ 3806161 h 6858000"/>
              <a:gd name="connsiteX94" fmla="*/ 718939 w 1605470"/>
              <a:gd name="connsiteY94" fmla="*/ 3805957 h 6858000"/>
              <a:gd name="connsiteX95" fmla="*/ 718966 w 1605470"/>
              <a:gd name="connsiteY95" fmla="*/ 3797724 h 6858000"/>
              <a:gd name="connsiteX96" fmla="*/ 717581 w 1605470"/>
              <a:gd name="connsiteY96" fmla="*/ 3792098 h 6858000"/>
              <a:gd name="connsiteX97" fmla="*/ 716465 w 1605470"/>
              <a:gd name="connsiteY97" fmla="*/ 3777135 h 6858000"/>
              <a:gd name="connsiteX98" fmla="*/ 718198 w 1605470"/>
              <a:gd name="connsiteY98" fmla="*/ 3771656 h 6858000"/>
              <a:gd name="connsiteX99" fmla="*/ 721941 w 1605470"/>
              <a:gd name="connsiteY99" fmla="*/ 3769007 h 6858000"/>
              <a:gd name="connsiteX100" fmla="*/ 721407 w 1605470"/>
              <a:gd name="connsiteY100" fmla="*/ 3767709 h 6858000"/>
              <a:gd name="connsiteX101" fmla="*/ 730103 w 1605470"/>
              <a:gd name="connsiteY101" fmla="*/ 3738082 h 6858000"/>
              <a:gd name="connsiteX102" fmla="*/ 737449 w 1605470"/>
              <a:gd name="connsiteY102" fmla="*/ 3673397 h 6858000"/>
              <a:gd name="connsiteX103" fmla="*/ 736745 w 1605470"/>
              <a:gd name="connsiteY103" fmla="*/ 3637109 h 6858000"/>
              <a:gd name="connsiteX104" fmla="*/ 740188 w 1605470"/>
              <a:gd name="connsiteY104" fmla="*/ 3536883 h 6858000"/>
              <a:gd name="connsiteX105" fmla="*/ 747726 w 1605470"/>
              <a:gd name="connsiteY105" fmla="*/ 3435652 h 6858000"/>
              <a:gd name="connsiteX106" fmla="*/ 774383 w 1605470"/>
              <a:gd name="connsiteY106" fmla="*/ 3381564 h 6858000"/>
              <a:gd name="connsiteX107" fmla="*/ 774870 w 1605470"/>
              <a:gd name="connsiteY107" fmla="*/ 3375761 h 6858000"/>
              <a:gd name="connsiteX108" fmla="*/ 770510 w 1605470"/>
              <a:gd name="connsiteY108" fmla="*/ 3361844 h 6858000"/>
              <a:gd name="connsiteX109" fmla="*/ 767933 w 1605470"/>
              <a:gd name="connsiteY109" fmla="*/ 3356929 h 6858000"/>
              <a:gd name="connsiteX110" fmla="*/ 766158 w 1605470"/>
              <a:gd name="connsiteY110" fmla="*/ 3349058 h 6858000"/>
              <a:gd name="connsiteX111" fmla="*/ 766414 w 1605470"/>
              <a:gd name="connsiteY111" fmla="*/ 3348763 h 6858000"/>
              <a:gd name="connsiteX112" fmla="*/ 764166 w 1605470"/>
              <a:gd name="connsiteY112" fmla="*/ 3341588 h 6858000"/>
              <a:gd name="connsiteX113" fmla="*/ 749397 w 1605470"/>
              <a:gd name="connsiteY113" fmla="*/ 3307769 h 6858000"/>
              <a:gd name="connsiteX114" fmla="*/ 766960 w 1605470"/>
              <a:gd name="connsiteY114" fmla="*/ 3250522 h 6858000"/>
              <a:gd name="connsiteX115" fmla="*/ 767385 w 1605470"/>
              <a:gd name="connsiteY115" fmla="*/ 3229163 h 6858000"/>
              <a:gd name="connsiteX116" fmla="*/ 769208 w 1605470"/>
              <a:gd name="connsiteY116" fmla="*/ 3217217 h 6858000"/>
              <a:gd name="connsiteX117" fmla="*/ 770350 w 1605470"/>
              <a:gd name="connsiteY117" fmla="*/ 3216125 h 6858000"/>
              <a:gd name="connsiteX118" fmla="*/ 756043 w 1605470"/>
              <a:gd name="connsiteY118" fmla="*/ 3183755 h 6858000"/>
              <a:gd name="connsiteX119" fmla="*/ 756544 w 1605470"/>
              <a:gd name="connsiteY119" fmla="*/ 3178642 h 6858000"/>
              <a:gd name="connsiteX120" fmla="*/ 744144 w 1605470"/>
              <a:gd name="connsiteY120" fmla="*/ 3158586 h 6858000"/>
              <a:gd name="connsiteX121" fmla="*/ 739378 w 1605470"/>
              <a:gd name="connsiteY121" fmla="*/ 3147669 h 6858000"/>
              <a:gd name="connsiteX122" fmla="*/ 734648 w 1605470"/>
              <a:gd name="connsiteY122" fmla="*/ 3145733 h 6858000"/>
              <a:gd name="connsiteX123" fmla="*/ 729329 w 1605470"/>
              <a:gd name="connsiteY123" fmla="*/ 3129034 h 6858000"/>
              <a:gd name="connsiteX124" fmla="*/ 729994 w 1605470"/>
              <a:gd name="connsiteY124" fmla="*/ 3126682 h 6858000"/>
              <a:gd name="connsiteX125" fmla="*/ 720862 w 1605470"/>
              <a:gd name="connsiteY125" fmla="*/ 3114519 h 6858000"/>
              <a:gd name="connsiteX126" fmla="*/ 707471 w 1605470"/>
              <a:gd name="connsiteY126" fmla="*/ 3106272 h 6858000"/>
              <a:gd name="connsiteX127" fmla="*/ 680201 w 1605470"/>
              <a:gd name="connsiteY127" fmla="*/ 2958185 h 6858000"/>
              <a:gd name="connsiteX128" fmla="*/ 622815 w 1605470"/>
              <a:gd name="connsiteY128" fmla="*/ 2762989 h 6858000"/>
              <a:gd name="connsiteX129" fmla="*/ 571733 w 1605470"/>
              <a:gd name="connsiteY129" fmla="*/ 2554718 h 6858000"/>
              <a:gd name="connsiteX130" fmla="*/ 551827 w 1605470"/>
              <a:gd name="connsiteY130" fmla="*/ 2485734 h 6858000"/>
              <a:gd name="connsiteX131" fmla="*/ 542550 w 1605470"/>
              <a:gd name="connsiteY131" fmla="*/ 2447068 h 6858000"/>
              <a:gd name="connsiteX132" fmla="*/ 529511 w 1605470"/>
              <a:gd name="connsiteY132" fmla="*/ 2425819 h 6858000"/>
              <a:gd name="connsiteX133" fmla="*/ 528878 w 1605470"/>
              <a:gd name="connsiteY133" fmla="*/ 2408971 h 6858000"/>
              <a:gd name="connsiteX134" fmla="*/ 535510 w 1605470"/>
              <a:gd name="connsiteY134" fmla="*/ 2402874 h 6858000"/>
              <a:gd name="connsiteX135" fmla="*/ 538122 w 1605470"/>
              <a:gd name="connsiteY135" fmla="*/ 2381443 h 6858000"/>
              <a:gd name="connsiteX136" fmla="*/ 514451 w 1605470"/>
              <a:gd name="connsiteY136" fmla="*/ 2261920 h 6858000"/>
              <a:gd name="connsiteX137" fmla="*/ 486968 w 1605470"/>
              <a:gd name="connsiteY137" fmla="*/ 2182937 h 6858000"/>
              <a:gd name="connsiteX138" fmla="*/ 488555 w 1605470"/>
              <a:gd name="connsiteY138" fmla="*/ 2155135 h 6858000"/>
              <a:gd name="connsiteX139" fmla="*/ 486013 w 1605470"/>
              <a:gd name="connsiteY139" fmla="*/ 2118008 h 6858000"/>
              <a:gd name="connsiteX140" fmla="*/ 487006 w 1605470"/>
              <a:gd name="connsiteY140" fmla="*/ 2050531 h 6858000"/>
              <a:gd name="connsiteX141" fmla="*/ 478812 w 1605470"/>
              <a:gd name="connsiteY141" fmla="*/ 1963269 h 6858000"/>
              <a:gd name="connsiteX142" fmla="*/ 442619 w 1605470"/>
              <a:gd name="connsiteY142" fmla="*/ 1910499 h 6858000"/>
              <a:gd name="connsiteX143" fmla="*/ 446785 w 1605470"/>
              <a:gd name="connsiteY143" fmla="*/ 1903212 h 6858000"/>
              <a:gd name="connsiteX144" fmla="*/ 436547 w 1605470"/>
              <a:gd name="connsiteY144" fmla="*/ 1861531 h 6858000"/>
              <a:gd name="connsiteX145" fmla="*/ 390346 w 1605470"/>
              <a:gd name="connsiteY145" fmla="*/ 1732919 h 6858000"/>
              <a:gd name="connsiteX146" fmla="*/ 362657 w 1605470"/>
              <a:gd name="connsiteY146" fmla="*/ 1663540 h 6858000"/>
              <a:gd name="connsiteX147" fmla="*/ 361783 w 1605470"/>
              <a:gd name="connsiteY147" fmla="*/ 1615777 h 6858000"/>
              <a:gd name="connsiteX148" fmla="*/ 342578 w 1605470"/>
              <a:gd name="connsiteY148" fmla="*/ 1563678 h 6858000"/>
              <a:gd name="connsiteX149" fmla="*/ 355658 w 1605470"/>
              <a:gd name="connsiteY149" fmla="*/ 1519474 h 6858000"/>
              <a:gd name="connsiteX150" fmla="*/ 348400 w 1605470"/>
              <a:gd name="connsiteY150" fmla="*/ 1477995 h 6858000"/>
              <a:gd name="connsiteX151" fmla="*/ 334485 w 1605470"/>
              <a:gd name="connsiteY151" fmla="*/ 1373769 h 6858000"/>
              <a:gd name="connsiteX152" fmla="*/ 342792 w 1605470"/>
              <a:gd name="connsiteY152" fmla="*/ 1307086 h 6858000"/>
              <a:gd name="connsiteX153" fmla="*/ 343980 w 1605470"/>
              <a:gd name="connsiteY153" fmla="*/ 1189033 h 6858000"/>
              <a:gd name="connsiteX154" fmla="*/ 348665 w 1605470"/>
              <a:gd name="connsiteY154" fmla="*/ 1168288 h 6858000"/>
              <a:gd name="connsiteX155" fmla="*/ 340947 w 1605470"/>
              <a:gd name="connsiteY155" fmla="*/ 1142577 h 6858000"/>
              <a:gd name="connsiteX156" fmla="*/ 330253 w 1605470"/>
              <a:gd name="connsiteY156" fmla="*/ 1088484 h 6858000"/>
              <a:gd name="connsiteX157" fmla="*/ 318989 w 1605470"/>
              <a:gd name="connsiteY157" fmla="*/ 1016103 h 6858000"/>
              <a:gd name="connsiteX158" fmla="*/ 320445 w 1605470"/>
              <a:gd name="connsiteY158" fmla="*/ 932283 h 6858000"/>
              <a:gd name="connsiteX159" fmla="*/ 322681 w 1605470"/>
              <a:gd name="connsiteY159" fmla="*/ 915925 h 6858000"/>
              <a:gd name="connsiteX160" fmla="*/ 315310 w 1605470"/>
              <a:gd name="connsiteY160" fmla="*/ 896999 h 6858000"/>
              <a:gd name="connsiteX161" fmla="*/ 284718 w 1605470"/>
              <a:gd name="connsiteY161" fmla="*/ 821517 h 6858000"/>
              <a:gd name="connsiteX162" fmla="*/ 263668 w 1605470"/>
              <a:gd name="connsiteY162" fmla="*/ 751353 h 6858000"/>
              <a:gd name="connsiteX163" fmla="*/ 263226 w 1605470"/>
              <a:gd name="connsiteY163" fmla="*/ 721230 h 6858000"/>
              <a:gd name="connsiteX164" fmla="*/ 248897 w 1605470"/>
              <a:gd name="connsiteY164" fmla="*/ 681659 h 6858000"/>
              <a:gd name="connsiteX165" fmla="*/ 234316 w 1605470"/>
              <a:gd name="connsiteY165" fmla="*/ 635218 h 6858000"/>
              <a:gd name="connsiteX166" fmla="*/ 239327 w 1605470"/>
              <a:gd name="connsiteY166" fmla="*/ 613763 h 6858000"/>
              <a:gd name="connsiteX167" fmla="*/ 225269 w 1605470"/>
              <a:gd name="connsiteY167" fmla="*/ 598582 h 6858000"/>
              <a:gd name="connsiteX168" fmla="*/ 224950 w 1605470"/>
              <a:gd name="connsiteY168" fmla="*/ 576846 h 6858000"/>
              <a:gd name="connsiteX169" fmla="*/ 204576 w 1605470"/>
              <a:gd name="connsiteY169" fmla="*/ 530055 h 6858000"/>
              <a:gd name="connsiteX170" fmla="*/ 219064 w 1605470"/>
              <a:gd name="connsiteY170" fmla="*/ 469651 h 6858000"/>
              <a:gd name="connsiteX171" fmla="*/ 195012 w 1605470"/>
              <a:gd name="connsiteY171" fmla="*/ 448559 h 6858000"/>
              <a:gd name="connsiteX172" fmla="*/ 201434 w 1605470"/>
              <a:gd name="connsiteY172" fmla="*/ 441529 h 6858000"/>
              <a:gd name="connsiteX173" fmla="*/ 200655 w 1605470"/>
              <a:gd name="connsiteY173" fmla="*/ 428927 h 6858000"/>
              <a:gd name="connsiteX174" fmla="*/ 190059 w 1605470"/>
              <a:gd name="connsiteY174" fmla="*/ 430161 h 6858000"/>
              <a:gd name="connsiteX175" fmla="*/ 167079 w 1605470"/>
              <a:gd name="connsiteY175" fmla="*/ 367211 h 6858000"/>
              <a:gd name="connsiteX176" fmla="*/ 124571 w 1605470"/>
              <a:gd name="connsiteY176" fmla="*/ 302178 h 6858000"/>
              <a:gd name="connsiteX177" fmla="*/ 103243 w 1605470"/>
              <a:gd name="connsiteY177" fmla="*/ 211375 h 6858000"/>
              <a:gd name="connsiteX178" fmla="*/ 94571 w 1605470"/>
              <a:gd name="connsiteY178" fmla="*/ 184179 h 6858000"/>
              <a:gd name="connsiteX179" fmla="*/ 13437 w 1605470"/>
              <a:gd name="connsiteY179" fmla="*/ 19287 h 6858000"/>
              <a:gd name="connsiteX180" fmla="*/ 0 w 1605470"/>
              <a:gd name="connsiteY180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350346 h 6858000"/>
              <a:gd name="connsiteX79" fmla="*/ 715481 w 1605470"/>
              <a:gd name="connsiteY79" fmla="*/ 4214165 h 6858000"/>
              <a:gd name="connsiteX80" fmla="*/ 719554 w 1605470"/>
              <a:gd name="connsiteY80" fmla="*/ 4090296 h 6858000"/>
              <a:gd name="connsiteX81" fmla="*/ 704810 w 1605470"/>
              <a:gd name="connsiteY81" fmla="*/ 4033999 h 6858000"/>
              <a:gd name="connsiteX82" fmla="*/ 705959 w 1605470"/>
              <a:gd name="connsiteY82" fmla="*/ 4031933 h 6858000"/>
              <a:gd name="connsiteX83" fmla="*/ 704535 w 1605470"/>
              <a:gd name="connsiteY83" fmla="*/ 4013953 h 6858000"/>
              <a:gd name="connsiteX84" fmla="*/ 700443 w 1605470"/>
              <a:gd name="connsiteY84" fmla="*/ 4010511 h 6858000"/>
              <a:gd name="connsiteX85" fmla="*/ 698282 w 1605470"/>
              <a:gd name="connsiteY85" fmla="*/ 3998331 h 6858000"/>
              <a:gd name="connsiteX86" fmla="*/ 690830 w 1605470"/>
              <a:gd name="connsiteY86" fmla="*/ 3974753 h 6858000"/>
              <a:gd name="connsiteX87" fmla="*/ 692428 w 1605470"/>
              <a:gd name="connsiteY87" fmla="*/ 3969950 h 6858000"/>
              <a:gd name="connsiteX88" fmla="*/ 685850 w 1605470"/>
              <a:gd name="connsiteY88" fmla="*/ 3933779 h 6858000"/>
              <a:gd name="connsiteX89" fmla="*/ 687181 w 1605470"/>
              <a:gd name="connsiteY89" fmla="*/ 3933093 h 6858000"/>
              <a:gd name="connsiteX90" fmla="*/ 691535 w 1605470"/>
              <a:gd name="connsiteY90" fmla="*/ 3922082 h 6858000"/>
              <a:gd name="connsiteX91" fmla="*/ 696613 w 1605470"/>
              <a:gd name="connsiteY91" fmla="*/ 3901461 h 6858000"/>
              <a:gd name="connsiteX92" fmla="*/ 719207 w 1605470"/>
              <a:gd name="connsiteY92" fmla="*/ 3813873 h 6858000"/>
              <a:gd name="connsiteX93" fmla="*/ 718632 w 1605470"/>
              <a:gd name="connsiteY93" fmla="*/ 3806161 h 6858000"/>
              <a:gd name="connsiteX94" fmla="*/ 718939 w 1605470"/>
              <a:gd name="connsiteY94" fmla="*/ 3805957 h 6858000"/>
              <a:gd name="connsiteX95" fmla="*/ 718966 w 1605470"/>
              <a:gd name="connsiteY95" fmla="*/ 3797724 h 6858000"/>
              <a:gd name="connsiteX96" fmla="*/ 717581 w 1605470"/>
              <a:gd name="connsiteY96" fmla="*/ 3792098 h 6858000"/>
              <a:gd name="connsiteX97" fmla="*/ 716465 w 1605470"/>
              <a:gd name="connsiteY97" fmla="*/ 3777135 h 6858000"/>
              <a:gd name="connsiteX98" fmla="*/ 718198 w 1605470"/>
              <a:gd name="connsiteY98" fmla="*/ 3771656 h 6858000"/>
              <a:gd name="connsiteX99" fmla="*/ 721941 w 1605470"/>
              <a:gd name="connsiteY99" fmla="*/ 3769007 h 6858000"/>
              <a:gd name="connsiteX100" fmla="*/ 721407 w 1605470"/>
              <a:gd name="connsiteY100" fmla="*/ 3767709 h 6858000"/>
              <a:gd name="connsiteX101" fmla="*/ 730103 w 1605470"/>
              <a:gd name="connsiteY101" fmla="*/ 3738082 h 6858000"/>
              <a:gd name="connsiteX102" fmla="*/ 737449 w 1605470"/>
              <a:gd name="connsiteY102" fmla="*/ 3673397 h 6858000"/>
              <a:gd name="connsiteX103" fmla="*/ 736745 w 1605470"/>
              <a:gd name="connsiteY103" fmla="*/ 3637109 h 6858000"/>
              <a:gd name="connsiteX104" fmla="*/ 740188 w 1605470"/>
              <a:gd name="connsiteY104" fmla="*/ 3536883 h 6858000"/>
              <a:gd name="connsiteX105" fmla="*/ 747726 w 1605470"/>
              <a:gd name="connsiteY105" fmla="*/ 3435652 h 6858000"/>
              <a:gd name="connsiteX106" fmla="*/ 774383 w 1605470"/>
              <a:gd name="connsiteY106" fmla="*/ 3381564 h 6858000"/>
              <a:gd name="connsiteX107" fmla="*/ 774870 w 1605470"/>
              <a:gd name="connsiteY107" fmla="*/ 3375761 h 6858000"/>
              <a:gd name="connsiteX108" fmla="*/ 770510 w 1605470"/>
              <a:gd name="connsiteY108" fmla="*/ 3361844 h 6858000"/>
              <a:gd name="connsiteX109" fmla="*/ 767933 w 1605470"/>
              <a:gd name="connsiteY109" fmla="*/ 3356929 h 6858000"/>
              <a:gd name="connsiteX110" fmla="*/ 766158 w 1605470"/>
              <a:gd name="connsiteY110" fmla="*/ 3349058 h 6858000"/>
              <a:gd name="connsiteX111" fmla="*/ 766414 w 1605470"/>
              <a:gd name="connsiteY111" fmla="*/ 3348763 h 6858000"/>
              <a:gd name="connsiteX112" fmla="*/ 764166 w 1605470"/>
              <a:gd name="connsiteY112" fmla="*/ 3341588 h 6858000"/>
              <a:gd name="connsiteX113" fmla="*/ 749397 w 1605470"/>
              <a:gd name="connsiteY113" fmla="*/ 3307769 h 6858000"/>
              <a:gd name="connsiteX114" fmla="*/ 766960 w 1605470"/>
              <a:gd name="connsiteY114" fmla="*/ 3250522 h 6858000"/>
              <a:gd name="connsiteX115" fmla="*/ 767385 w 1605470"/>
              <a:gd name="connsiteY115" fmla="*/ 3229163 h 6858000"/>
              <a:gd name="connsiteX116" fmla="*/ 769208 w 1605470"/>
              <a:gd name="connsiteY116" fmla="*/ 3217217 h 6858000"/>
              <a:gd name="connsiteX117" fmla="*/ 770350 w 1605470"/>
              <a:gd name="connsiteY117" fmla="*/ 3216125 h 6858000"/>
              <a:gd name="connsiteX118" fmla="*/ 756043 w 1605470"/>
              <a:gd name="connsiteY118" fmla="*/ 3183755 h 6858000"/>
              <a:gd name="connsiteX119" fmla="*/ 756544 w 1605470"/>
              <a:gd name="connsiteY119" fmla="*/ 3178642 h 6858000"/>
              <a:gd name="connsiteX120" fmla="*/ 744144 w 1605470"/>
              <a:gd name="connsiteY120" fmla="*/ 3158586 h 6858000"/>
              <a:gd name="connsiteX121" fmla="*/ 739378 w 1605470"/>
              <a:gd name="connsiteY121" fmla="*/ 3147669 h 6858000"/>
              <a:gd name="connsiteX122" fmla="*/ 734648 w 1605470"/>
              <a:gd name="connsiteY122" fmla="*/ 3145733 h 6858000"/>
              <a:gd name="connsiteX123" fmla="*/ 729329 w 1605470"/>
              <a:gd name="connsiteY123" fmla="*/ 3129034 h 6858000"/>
              <a:gd name="connsiteX124" fmla="*/ 729994 w 1605470"/>
              <a:gd name="connsiteY124" fmla="*/ 3126682 h 6858000"/>
              <a:gd name="connsiteX125" fmla="*/ 720862 w 1605470"/>
              <a:gd name="connsiteY125" fmla="*/ 3114519 h 6858000"/>
              <a:gd name="connsiteX126" fmla="*/ 707471 w 1605470"/>
              <a:gd name="connsiteY126" fmla="*/ 3106272 h 6858000"/>
              <a:gd name="connsiteX127" fmla="*/ 680201 w 1605470"/>
              <a:gd name="connsiteY127" fmla="*/ 2958185 h 6858000"/>
              <a:gd name="connsiteX128" fmla="*/ 622815 w 1605470"/>
              <a:gd name="connsiteY128" fmla="*/ 2762989 h 6858000"/>
              <a:gd name="connsiteX129" fmla="*/ 571733 w 1605470"/>
              <a:gd name="connsiteY129" fmla="*/ 2554718 h 6858000"/>
              <a:gd name="connsiteX130" fmla="*/ 551827 w 1605470"/>
              <a:gd name="connsiteY130" fmla="*/ 2485734 h 6858000"/>
              <a:gd name="connsiteX131" fmla="*/ 542550 w 1605470"/>
              <a:gd name="connsiteY131" fmla="*/ 2447068 h 6858000"/>
              <a:gd name="connsiteX132" fmla="*/ 529511 w 1605470"/>
              <a:gd name="connsiteY132" fmla="*/ 2425819 h 6858000"/>
              <a:gd name="connsiteX133" fmla="*/ 528878 w 1605470"/>
              <a:gd name="connsiteY133" fmla="*/ 2408971 h 6858000"/>
              <a:gd name="connsiteX134" fmla="*/ 535510 w 1605470"/>
              <a:gd name="connsiteY134" fmla="*/ 2402874 h 6858000"/>
              <a:gd name="connsiteX135" fmla="*/ 538122 w 1605470"/>
              <a:gd name="connsiteY135" fmla="*/ 2381443 h 6858000"/>
              <a:gd name="connsiteX136" fmla="*/ 514451 w 1605470"/>
              <a:gd name="connsiteY136" fmla="*/ 2261920 h 6858000"/>
              <a:gd name="connsiteX137" fmla="*/ 486968 w 1605470"/>
              <a:gd name="connsiteY137" fmla="*/ 2182937 h 6858000"/>
              <a:gd name="connsiteX138" fmla="*/ 488555 w 1605470"/>
              <a:gd name="connsiteY138" fmla="*/ 2155135 h 6858000"/>
              <a:gd name="connsiteX139" fmla="*/ 486013 w 1605470"/>
              <a:gd name="connsiteY139" fmla="*/ 2118008 h 6858000"/>
              <a:gd name="connsiteX140" fmla="*/ 487006 w 1605470"/>
              <a:gd name="connsiteY140" fmla="*/ 2050531 h 6858000"/>
              <a:gd name="connsiteX141" fmla="*/ 478812 w 1605470"/>
              <a:gd name="connsiteY141" fmla="*/ 1963269 h 6858000"/>
              <a:gd name="connsiteX142" fmla="*/ 442619 w 1605470"/>
              <a:gd name="connsiteY142" fmla="*/ 1910499 h 6858000"/>
              <a:gd name="connsiteX143" fmla="*/ 446785 w 1605470"/>
              <a:gd name="connsiteY143" fmla="*/ 1903212 h 6858000"/>
              <a:gd name="connsiteX144" fmla="*/ 436547 w 1605470"/>
              <a:gd name="connsiteY144" fmla="*/ 1861531 h 6858000"/>
              <a:gd name="connsiteX145" fmla="*/ 390346 w 1605470"/>
              <a:gd name="connsiteY145" fmla="*/ 1732919 h 6858000"/>
              <a:gd name="connsiteX146" fmla="*/ 362657 w 1605470"/>
              <a:gd name="connsiteY146" fmla="*/ 1663540 h 6858000"/>
              <a:gd name="connsiteX147" fmla="*/ 361783 w 1605470"/>
              <a:gd name="connsiteY147" fmla="*/ 1615777 h 6858000"/>
              <a:gd name="connsiteX148" fmla="*/ 342578 w 1605470"/>
              <a:gd name="connsiteY148" fmla="*/ 1563678 h 6858000"/>
              <a:gd name="connsiteX149" fmla="*/ 355658 w 1605470"/>
              <a:gd name="connsiteY149" fmla="*/ 1519474 h 6858000"/>
              <a:gd name="connsiteX150" fmla="*/ 348400 w 1605470"/>
              <a:gd name="connsiteY150" fmla="*/ 1477995 h 6858000"/>
              <a:gd name="connsiteX151" fmla="*/ 334485 w 1605470"/>
              <a:gd name="connsiteY151" fmla="*/ 1373769 h 6858000"/>
              <a:gd name="connsiteX152" fmla="*/ 342792 w 1605470"/>
              <a:gd name="connsiteY152" fmla="*/ 1307086 h 6858000"/>
              <a:gd name="connsiteX153" fmla="*/ 343980 w 1605470"/>
              <a:gd name="connsiteY153" fmla="*/ 1189033 h 6858000"/>
              <a:gd name="connsiteX154" fmla="*/ 348665 w 1605470"/>
              <a:gd name="connsiteY154" fmla="*/ 1168288 h 6858000"/>
              <a:gd name="connsiteX155" fmla="*/ 340947 w 1605470"/>
              <a:gd name="connsiteY155" fmla="*/ 1142577 h 6858000"/>
              <a:gd name="connsiteX156" fmla="*/ 330253 w 1605470"/>
              <a:gd name="connsiteY156" fmla="*/ 1088484 h 6858000"/>
              <a:gd name="connsiteX157" fmla="*/ 318989 w 1605470"/>
              <a:gd name="connsiteY157" fmla="*/ 1016103 h 6858000"/>
              <a:gd name="connsiteX158" fmla="*/ 320445 w 1605470"/>
              <a:gd name="connsiteY158" fmla="*/ 932283 h 6858000"/>
              <a:gd name="connsiteX159" fmla="*/ 322681 w 1605470"/>
              <a:gd name="connsiteY159" fmla="*/ 915925 h 6858000"/>
              <a:gd name="connsiteX160" fmla="*/ 315310 w 1605470"/>
              <a:gd name="connsiteY160" fmla="*/ 896999 h 6858000"/>
              <a:gd name="connsiteX161" fmla="*/ 284718 w 1605470"/>
              <a:gd name="connsiteY161" fmla="*/ 821517 h 6858000"/>
              <a:gd name="connsiteX162" fmla="*/ 263668 w 1605470"/>
              <a:gd name="connsiteY162" fmla="*/ 751353 h 6858000"/>
              <a:gd name="connsiteX163" fmla="*/ 263226 w 1605470"/>
              <a:gd name="connsiteY163" fmla="*/ 721230 h 6858000"/>
              <a:gd name="connsiteX164" fmla="*/ 248897 w 1605470"/>
              <a:gd name="connsiteY164" fmla="*/ 681659 h 6858000"/>
              <a:gd name="connsiteX165" fmla="*/ 234316 w 1605470"/>
              <a:gd name="connsiteY165" fmla="*/ 635218 h 6858000"/>
              <a:gd name="connsiteX166" fmla="*/ 239327 w 1605470"/>
              <a:gd name="connsiteY166" fmla="*/ 613763 h 6858000"/>
              <a:gd name="connsiteX167" fmla="*/ 225269 w 1605470"/>
              <a:gd name="connsiteY167" fmla="*/ 598582 h 6858000"/>
              <a:gd name="connsiteX168" fmla="*/ 224950 w 1605470"/>
              <a:gd name="connsiteY168" fmla="*/ 576846 h 6858000"/>
              <a:gd name="connsiteX169" fmla="*/ 204576 w 1605470"/>
              <a:gd name="connsiteY169" fmla="*/ 530055 h 6858000"/>
              <a:gd name="connsiteX170" fmla="*/ 219064 w 1605470"/>
              <a:gd name="connsiteY170" fmla="*/ 469651 h 6858000"/>
              <a:gd name="connsiteX171" fmla="*/ 195012 w 1605470"/>
              <a:gd name="connsiteY171" fmla="*/ 448559 h 6858000"/>
              <a:gd name="connsiteX172" fmla="*/ 201434 w 1605470"/>
              <a:gd name="connsiteY172" fmla="*/ 441529 h 6858000"/>
              <a:gd name="connsiteX173" fmla="*/ 200655 w 1605470"/>
              <a:gd name="connsiteY173" fmla="*/ 428927 h 6858000"/>
              <a:gd name="connsiteX174" fmla="*/ 190059 w 1605470"/>
              <a:gd name="connsiteY174" fmla="*/ 430161 h 6858000"/>
              <a:gd name="connsiteX175" fmla="*/ 167079 w 1605470"/>
              <a:gd name="connsiteY175" fmla="*/ 367211 h 6858000"/>
              <a:gd name="connsiteX176" fmla="*/ 124571 w 1605470"/>
              <a:gd name="connsiteY176" fmla="*/ 302178 h 6858000"/>
              <a:gd name="connsiteX177" fmla="*/ 103243 w 1605470"/>
              <a:gd name="connsiteY177" fmla="*/ 211375 h 6858000"/>
              <a:gd name="connsiteX178" fmla="*/ 94571 w 1605470"/>
              <a:gd name="connsiteY178" fmla="*/ 184179 h 6858000"/>
              <a:gd name="connsiteX179" fmla="*/ 13437 w 1605470"/>
              <a:gd name="connsiteY179" fmla="*/ 19287 h 6858000"/>
              <a:gd name="connsiteX180" fmla="*/ 0 w 1605470"/>
              <a:gd name="connsiteY180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38263 w 1605470"/>
              <a:gd name="connsiteY77" fmla="*/ 4444346 h 6858000"/>
              <a:gd name="connsiteX78" fmla="*/ 756542 w 1605470"/>
              <a:gd name="connsiteY78" fmla="*/ 4350346 h 6858000"/>
              <a:gd name="connsiteX79" fmla="*/ 715481 w 1605470"/>
              <a:gd name="connsiteY79" fmla="*/ 4214165 h 6858000"/>
              <a:gd name="connsiteX80" fmla="*/ 719554 w 1605470"/>
              <a:gd name="connsiteY80" fmla="*/ 4090296 h 6858000"/>
              <a:gd name="connsiteX81" fmla="*/ 704810 w 1605470"/>
              <a:gd name="connsiteY81" fmla="*/ 4033999 h 6858000"/>
              <a:gd name="connsiteX82" fmla="*/ 705959 w 1605470"/>
              <a:gd name="connsiteY82" fmla="*/ 4031933 h 6858000"/>
              <a:gd name="connsiteX83" fmla="*/ 704535 w 1605470"/>
              <a:gd name="connsiteY83" fmla="*/ 4013953 h 6858000"/>
              <a:gd name="connsiteX84" fmla="*/ 700443 w 1605470"/>
              <a:gd name="connsiteY84" fmla="*/ 4010511 h 6858000"/>
              <a:gd name="connsiteX85" fmla="*/ 698282 w 1605470"/>
              <a:gd name="connsiteY85" fmla="*/ 3998331 h 6858000"/>
              <a:gd name="connsiteX86" fmla="*/ 690830 w 1605470"/>
              <a:gd name="connsiteY86" fmla="*/ 3974753 h 6858000"/>
              <a:gd name="connsiteX87" fmla="*/ 692428 w 1605470"/>
              <a:gd name="connsiteY87" fmla="*/ 3969950 h 6858000"/>
              <a:gd name="connsiteX88" fmla="*/ 685850 w 1605470"/>
              <a:gd name="connsiteY88" fmla="*/ 3933779 h 6858000"/>
              <a:gd name="connsiteX89" fmla="*/ 687181 w 1605470"/>
              <a:gd name="connsiteY89" fmla="*/ 3933093 h 6858000"/>
              <a:gd name="connsiteX90" fmla="*/ 691535 w 1605470"/>
              <a:gd name="connsiteY90" fmla="*/ 3922082 h 6858000"/>
              <a:gd name="connsiteX91" fmla="*/ 696613 w 1605470"/>
              <a:gd name="connsiteY91" fmla="*/ 3901461 h 6858000"/>
              <a:gd name="connsiteX92" fmla="*/ 719207 w 1605470"/>
              <a:gd name="connsiteY92" fmla="*/ 3813873 h 6858000"/>
              <a:gd name="connsiteX93" fmla="*/ 718632 w 1605470"/>
              <a:gd name="connsiteY93" fmla="*/ 3806161 h 6858000"/>
              <a:gd name="connsiteX94" fmla="*/ 718939 w 1605470"/>
              <a:gd name="connsiteY94" fmla="*/ 3805957 h 6858000"/>
              <a:gd name="connsiteX95" fmla="*/ 718966 w 1605470"/>
              <a:gd name="connsiteY95" fmla="*/ 3797724 h 6858000"/>
              <a:gd name="connsiteX96" fmla="*/ 717581 w 1605470"/>
              <a:gd name="connsiteY96" fmla="*/ 3792098 h 6858000"/>
              <a:gd name="connsiteX97" fmla="*/ 716465 w 1605470"/>
              <a:gd name="connsiteY97" fmla="*/ 3777135 h 6858000"/>
              <a:gd name="connsiteX98" fmla="*/ 718198 w 1605470"/>
              <a:gd name="connsiteY98" fmla="*/ 3771656 h 6858000"/>
              <a:gd name="connsiteX99" fmla="*/ 721941 w 1605470"/>
              <a:gd name="connsiteY99" fmla="*/ 3769007 h 6858000"/>
              <a:gd name="connsiteX100" fmla="*/ 721407 w 1605470"/>
              <a:gd name="connsiteY100" fmla="*/ 3767709 h 6858000"/>
              <a:gd name="connsiteX101" fmla="*/ 730103 w 1605470"/>
              <a:gd name="connsiteY101" fmla="*/ 3738082 h 6858000"/>
              <a:gd name="connsiteX102" fmla="*/ 737449 w 1605470"/>
              <a:gd name="connsiteY102" fmla="*/ 3673397 h 6858000"/>
              <a:gd name="connsiteX103" fmla="*/ 736745 w 1605470"/>
              <a:gd name="connsiteY103" fmla="*/ 3637109 h 6858000"/>
              <a:gd name="connsiteX104" fmla="*/ 740188 w 1605470"/>
              <a:gd name="connsiteY104" fmla="*/ 3536883 h 6858000"/>
              <a:gd name="connsiteX105" fmla="*/ 747726 w 1605470"/>
              <a:gd name="connsiteY105" fmla="*/ 3435652 h 6858000"/>
              <a:gd name="connsiteX106" fmla="*/ 774383 w 1605470"/>
              <a:gd name="connsiteY106" fmla="*/ 3381564 h 6858000"/>
              <a:gd name="connsiteX107" fmla="*/ 774870 w 1605470"/>
              <a:gd name="connsiteY107" fmla="*/ 3375761 h 6858000"/>
              <a:gd name="connsiteX108" fmla="*/ 770510 w 1605470"/>
              <a:gd name="connsiteY108" fmla="*/ 3361844 h 6858000"/>
              <a:gd name="connsiteX109" fmla="*/ 767933 w 1605470"/>
              <a:gd name="connsiteY109" fmla="*/ 3356929 h 6858000"/>
              <a:gd name="connsiteX110" fmla="*/ 766158 w 1605470"/>
              <a:gd name="connsiteY110" fmla="*/ 3349058 h 6858000"/>
              <a:gd name="connsiteX111" fmla="*/ 766414 w 1605470"/>
              <a:gd name="connsiteY111" fmla="*/ 3348763 h 6858000"/>
              <a:gd name="connsiteX112" fmla="*/ 764166 w 1605470"/>
              <a:gd name="connsiteY112" fmla="*/ 3341588 h 6858000"/>
              <a:gd name="connsiteX113" fmla="*/ 749397 w 1605470"/>
              <a:gd name="connsiteY113" fmla="*/ 3307769 h 6858000"/>
              <a:gd name="connsiteX114" fmla="*/ 766960 w 1605470"/>
              <a:gd name="connsiteY114" fmla="*/ 3250522 h 6858000"/>
              <a:gd name="connsiteX115" fmla="*/ 767385 w 1605470"/>
              <a:gd name="connsiteY115" fmla="*/ 3229163 h 6858000"/>
              <a:gd name="connsiteX116" fmla="*/ 769208 w 1605470"/>
              <a:gd name="connsiteY116" fmla="*/ 3217217 h 6858000"/>
              <a:gd name="connsiteX117" fmla="*/ 770350 w 1605470"/>
              <a:gd name="connsiteY117" fmla="*/ 3216125 h 6858000"/>
              <a:gd name="connsiteX118" fmla="*/ 756043 w 1605470"/>
              <a:gd name="connsiteY118" fmla="*/ 3183755 h 6858000"/>
              <a:gd name="connsiteX119" fmla="*/ 756544 w 1605470"/>
              <a:gd name="connsiteY119" fmla="*/ 3178642 h 6858000"/>
              <a:gd name="connsiteX120" fmla="*/ 744144 w 1605470"/>
              <a:gd name="connsiteY120" fmla="*/ 3158586 h 6858000"/>
              <a:gd name="connsiteX121" fmla="*/ 739378 w 1605470"/>
              <a:gd name="connsiteY121" fmla="*/ 3147669 h 6858000"/>
              <a:gd name="connsiteX122" fmla="*/ 734648 w 1605470"/>
              <a:gd name="connsiteY122" fmla="*/ 3145733 h 6858000"/>
              <a:gd name="connsiteX123" fmla="*/ 729329 w 1605470"/>
              <a:gd name="connsiteY123" fmla="*/ 3129034 h 6858000"/>
              <a:gd name="connsiteX124" fmla="*/ 729994 w 1605470"/>
              <a:gd name="connsiteY124" fmla="*/ 3126682 h 6858000"/>
              <a:gd name="connsiteX125" fmla="*/ 720862 w 1605470"/>
              <a:gd name="connsiteY125" fmla="*/ 3114519 h 6858000"/>
              <a:gd name="connsiteX126" fmla="*/ 707471 w 1605470"/>
              <a:gd name="connsiteY126" fmla="*/ 3106272 h 6858000"/>
              <a:gd name="connsiteX127" fmla="*/ 680201 w 1605470"/>
              <a:gd name="connsiteY127" fmla="*/ 2958185 h 6858000"/>
              <a:gd name="connsiteX128" fmla="*/ 622815 w 1605470"/>
              <a:gd name="connsiteY128" fmla="*/ 2762989 h 6858000"/>
              <a:gd name="connsiteX129" fmla="*/ 571733 w 1605470"/>
              <a:gd name="connsiteY129" fmla="*/ 2554718 h 6858000"/>
              <a:gd name="connsiteX130" fmla="*/ 551827 w 1605470"/>
              <a:gd name="connsiteY130" fmla="*/ 2485734 h 6858000"/>
              <a:gd name="connsiteX131" fmla="*/ 542550 w 1605470"/>
              <a:gd name="connsiteY131" fmla="*/ 2447068 h 6858000"/>
              <a:gd name="connsiteX132" fmla="*/ 529511 w 1605470"/>
              <a:gd name="connsiteY132" fmla="*/ 2425819 h 6858000"/>
              <a:gd name="connsiteX133" fmla="*/ 528878 w 1605470"/>
              <a:gd name="connsiteY133" fmla="*/ 2408971 h 6858000"/>
              <a:gd name="connsiteX134" fmla="*/ 535510 w 1605470"/>
              <a:gd name="connsiteY134" fmla="*/ 2402874 h 6858000"/>
              <a:gd name="connsiteX135" fmla="*/ 538122 w 1605470"/>
              <a:gd name="connsiteY135" fmla="*/ 2381443 h 6858000"/>
              <a:gd name="connsiteX136" fmla="*/ 514451 w 1605470"/>
              <a:gd name="connsiteY136" fmla="*/ 2261920 h 6858000"/>
              <a:gd name="connsiteX137" fmla="*/ 486968 w 1605470"/>
              <a:gd name="connsiteY137" fmla="*/ 2182937 h 6858000"/>
              <a:gd name="connsiteX138" fmla="*/ 488555 w 1605470"/>
              <a:gd name="connsiteY138" fmla="*/ 2155135 h 6858000"/>
              <a:gd name="connsiteX139" fmla="*/ 486013 w 1605470"/>
              <a:gd name="connsiteY139" fmla="*/ 2118008 h 6858000"/>
              <a:gd name="connsiteX140" fmla="*/ 487006 w 1605470"/>
              <a:gd name="connsiteY140" fmla="*/ 2050531 h 6858000"/>
              <a:gd name="connsiteX141" fmla="*/ 478812 w 1605470"/>
              <a:gd name="connsiteY141" fmla="*/ 1963269 h 6858000"/>
              <a:gd name="connsiteX142" fmla="*/ 442619 w 1605470"/>
              <a:gd name="connsiteY142" fmla="*/ 1910499 h 6858000"/>
              <a:gd name="connsiteX143" fmla="*/ 446785 w 1605470"/>
              <a:gd name="connsiteY143" fmla="*/ 1903212 h 6858000"/>
              <a:gd name="connsiteX144" fmla="*/ 436547 w 1605470"/>
              <a:gd name="connsiteY144" fmla="*/ 1861531 h 6858000"/>
              <a:gd name="connsiteX145" fmla="*/ 390346 w 1605470"/>
              <a:gd name="connsiteY145" fmla="*/ 1732919 h 6858000"/>
              <a:gd name="connsiteX146" fmla="*/ 362657 w 1605470"/>
              <a:gd name="connsiteY146" fmla="*/ 1663540 h 6858000"/>
              <a:gd name="connsiteX147" fmla="*/ 361783 w 1605470"/>
              <a:gd name="connsiteY147" fmla="*/ 1615777 h 6858000"/>
              <a:gd name="connsiteX148" fmla="*/ 342578 w 1605470"/>
              <a:gd name="connsiteY148" fmla="*/ 1563678 h 6858000"/>
              <a:gd name="connsiteX149" fmla="*/ 355658 w 1605470"/>
              <a:gd name="connsiteY149" fmla="*/ 1519474 h 6858000"/>
              <a:gd name="connsiteX150" fmla="*/ 348400 w 1605470"/>
              <a:gd name="connsiteY150" fmla="*/ 1477995 h 6858000"/>
              <a:gd name="connsiteX151" fmla="*/ 334485 w 1605470"/>
              <a:gd name="connsiteY151" fmla="*/ 1373769 h 6858000"/>
              <a:gd name="connsiteX152" fmla="*/ 342792 w 1605470"/>
              <a:gd name="connsiteY152" fmla="*/ 1307086 h 6858000"/>
              <a:gd name="connsiteX153" fmla="*/ 343980 w 1605470"/>
              <a:gd name="connsiteY153" fmla="*/ 1189033 h 6858000"/>
              <a:gd name="connsiteX154" fmla="*/ 348665 w 1605470"/>
              <a:gd name="connsiteY154" fmla="*/ 1168288 h 6858000"/>
              <a:gd name="connsiteX155" fmla="*/ 340947 w 1605470"/>
              <a:gd name="connsiteY155" fmla="*/ 1142577 h 6858000"/>
              <a:gd name="connsiteX156" fmla="*/ 330253 w 1605470"/>
              <a:gd name="connsiteY156" fmla="*/ 1088484 h 6858000"/>
              <a:gd name="connsiteX157" fmla="*/ 318989 w 1605470"/>
              <a:gd name="connsiteY157" fmla="*/ 1016103 h 6858000"/>
              <a:gd name="connsiteX158" fmla="*/ 320445 w 1605470"/>
              <a:gd name="connsiteY158" fmla="*/ 932283 h 6858000"/>
              <a:gd name="connsiteX159" fmla="*/ 322681 w 1605470"/>
              <a:gd name="connsiteY159" fmla="*/ 915925 h 6858000"/>
              <a:gd name="connsiteX160" fmla="*/ 315310 w 1605470"/>
              <a:gd name="connsiteY160" fmla="*/ 896999 h 6858000"/>
              <a:gd name="connsiteX161" fmla="*/ 284718 w 1605470"/>
              <a:gd name="connsiteY161" fmla="*/ 821517 h 6858000"/>
              <a:gd name="connsiteX162" fmla="*/ 263668 w 1605470"/>
              <a:gd name="connsiteY162" fmla="*/ 751353 h 6858000"/>
              <a:gd name="connsiteX163" fmla="*/ 263226 w 1605470"/>
              <a:gd name="connsiteY163" fmla="*/ 721230 h 6858000"/>
              <a:gd name="connsiteX164" fmla="*/ 248897 w 1605470"/>
              <a:gd name="connsiteY164" fmla="*/ 681659 h 6858000"/>
              <a:gd name="connsiteX165" fmla="*/ 234316 w 1605470"/>
              <a:gd name="connsiteY165" fmla="*/ 635218 h 6858000"/>
              <a:gd name="connsiteX166" fmla="*/ 239327 w 1605470"/>
              <a:gd name="connsiteY166" fmla="*/ 613763 h 6858000"/>
              <a:gd name="connsiteX167" fmla="*/ 225269 w 1605470"/>
              <a:gd name="connsiteY167" fmla="*/ 598582 h 6858000"/>
              <a:gd name="connsiteX168" fmla="*/ 224950 w 1605470"/>
              <a:gd name="connsiteY168" fmla="*/ 576846 h 6858000"/>
              <a:gd name="connsiteX169" fmla="*/ 204576 w 1605470"/>
              <a:gd name="connsiteY169" fmla="*/ 530055 h 6858000"/>
              <a:gd name="connsiteX170" fmla="*/ 219064 w 1605470"/>
              <a:gd name="connsiteY170" fmla="*/ 469651 h 6858000"/>
              <a:gd name="connsiteX171" fmla="*/ 195012 w 1605470"/>
              <a:gd name="connsiteY171" fmla="*/ 448559 h 6858000"/>
              <a:gd name="connsiteX172" fmla="*/ 201434 w 1605470"/>
              <a:gd name="connsiteY172" fmla="*/ 441529 h 6858000"/>
              <a:gd name="connsiteX173" fmla="*/ 200655 w 1605470"/>
              <a:gd name="connsiteY173" fmla="*/ 428927 h 6858000"/>
              <a:gd name="connsiteX174" fmla="*/ 190059 w 1605470"/>
              <a:gd name="connsiteY174" fmla="*/ 430161 h 6858000"/>
              <a:gd name="connsiteX175" fmla="*/ 167079 w 1605470"/>
              <a:gd name="connsiteY175" fmla="*/ 367211 h 6858000"/>
              <a:gd name="connsiteX176" fmla="*/ 124571 w 1605470"/>
              <a:gd name="connsiteY176" fmla="*/ 302178 h 6858000"/>
              <a:gd name="connsiteX177" fmla="*/ 103243 w 1605470"/>
              <a:gd name="connsiteY177" fmla="*/ 211375 h 6858000"/>
              <a:gd name="connsiteX178" fmla="*/ 94571 w 1605470"/>
              <a:gd name="connsiteY178" fmla="*/ 184179 h 6858000"/>
              <a:gd name="connsiteX179" fmla="*/ 13437 w 1605470"/>
              <a:gd name="connsiteY179" fmla="*/ 19287 h 6858000"/>
              <a:gd name="connsiteX180" fmla="*/ 0 w 1605470"/>
              <a:gd name="connsiteY180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38263 w 1605470"/>
              <a:gd name="connsiteY77" fmla="*/ 4444346 h 6858000"/>
              <a:gd name="connsiteX78" fmla="*/ 756542 w 1605470"/>
              <a:gd name="connsiteY78" fmla="*/ 4350346 h 6858000"/>
              <a:gd name="connsiteX79" fmla="*/ 715481 w 1605470"/>
              <a:gd name="connsiteY79" fmla="*/ 4214165 h 6858000"/>
              <a:gd name="connsiteX80" fmla="*/ 719554 w 1605470"/>
              <a:gd name="connsiteY80" fmla="*/ 4090296 h 6858000"/>
              <a:gd name="connsiteX81" fmla="*/ 704810 w 1605470"/>
              <a:gd name="connsiteY81" fmla="*/ 4033999 h 6858000"/>
              <a:gd name="connsiteX82" fmla="*/ 705959 w 1605470"/>
              <a:gd name="connsiteY82" fmla="*/ 4031933 h 6858000"/>
              <a:gd name="connsiteX83" fmla="*/ 704535 w 1605470"/>
              <a:gd name="connsiteY83" fmla="*/ 4013953 h 6858000"/>
              <a:gd name="connsiteX84" fmla="*/ 700443 w 1605470"/>
              <a:gd name="connsiteY84" fmla="*/ 4010511 h 6858000"/>
              <a:gd name="connsiteX85" fmla="*/ 698282 w 1605470"/>
              <a:gd name="connsiteY85" fmla="*/ 3998331 h 6858000"/>
              <a:gd name="connsiteX86" fmla="*/ 690830 w 1605470"/>
              <a:gd name="connsiteY86" fmla="*/ 3974753 h 6858000"/>
              <a:gd name="connsiteX87" fmla="*/ 692428 w 1605470"/>
              <a:gd name="connsiteY87" fmla="*/ 3969950 h 6858000"/>
              <a:gd name="connsiteX88" fmla="*/ 685850 w 1605470"/>
              <a:gd name="connsiteY88" fmla="*/ 3933779 h 6858000"/>
              <a:gd name="connsiteX89" fmla="*/ 687181 w 1605470"/>
              <a:gd name="connsiteY89" fmla="*/ 3933093 h 6858000"/>
              <a:gd name="connsiteX90" fmla="*/ 691535 w 1605470"/>
              <a:gd name="connsiteY90" fmla="*/ 3922082 h 6858000"/>
              <a:gd name="connsiteX91" fmla="*/ 696613 w 1605470"/>
              <a:gd name="connsiteY91" fmla="*/ 3901461 h 6858000"/>
              <a:gd name="connsiteX92" fmla="*/ 719207 w 1605470"/>
              <a:gd name="connsiteY92" fmla="*/ 3813873 h 6858000"/>
              <a:gd name="connsiteX93" fmla="*/ 718632 w 1605470"/>
              <a:gd name="connsiteY93" fmla="*/ 3806161 h 6858000"/>
              <a:gd name="connsiteX94" fmla="*/ 718939 w 1605470"/>
              <a:gd name="connsiteY94" fmla="*/ 3805957 h 6858000"/>
              <a:gd name="connsiteX95" fmla="*/ 718966 w 1605470"/>
              <a:gd name="connsiteY95" fmla="*/ 3797724 h 6858000"/>
              <a:gd name="connsiteX96" fmla="*/ 717581 w 1605470"/>
              <a:gd name="connsiteY96" fmla="*/ 3792098 h 6858000"/>
              <a:gd name="connsiteX97" fmla="*/ 716465 w 1605470"/>
              <a:gd name="connsiteY97" fmla="*/ 3777135 h 6858000"/>
              <a:gd name="connsiteX98" fmla="*/ 718198 w 1605470"/>
              <a:gd name="connsiteY98" fmla="*/ 3771656 h 6858000"/>
              <a:gd name="connsiteX99" fmla="*/ 721941 w 1605470"/>
              <a:gd name="connsiteY99" fmla="*/ 3769007 h 6858000"/>
              <a:gd name="connsiteX100" fmla="*/ 721407 w 1605470"/>
              <a:gd name="connsiteY100" fmla="*/ 3767709 h 6858000"/>
              <a:gd name="connsiteX101" fmla="*/ 730103 w 1605470"/>
              <a:gd name="connsiteY101" fmla="*/ 3738082 h 6858000"/>
              <a:gd name="connsiteX102" fmla="*/ 737449 w 1605470"/>
              <a:gd name="connsiteY102" fmla="*/ 3673397 h 6858000"/>
              <a:gd name="connsiteX103" fmla="*/ 736745 w 1605470"/>
              <a:gd name="connsiteY103" fmla="*/ 3637109 h 6858000"/>
              <a:gd name="connsiteX104" fmla="*/ 740188 w 1605470"/>
              <a:gd name="connsiteY104" fmla="*/ 3536883 h 6858000"/>
              <a:gd name="connsiteX105" fmla="*/ 747726 w 1605470"/>
              <a:gd name="connsiteY105" fmla="*/ 3435652 h 6858000"/>
              <a:gd name="connsiteX106" fmla="*/ 774383 w 1605470"/>
              <a:gd name="connsiteY106" fmla="*/ 3381564 h 6858000"/>
              <a:gd name="connsiteX107" fmla="*/ 774870 w 1605470"/>
              <a:gd name="connsiteY107" fmla="*/ 3375761 h 6858000"/>
              <a:gd name="connsiteX108" fmla="*/ 770510 w 1605470"/>
              <a:gd name="connsiteY108" fmla="*/ 3361844 h 6858000"/>
              <a:gd name="connsiteX109" fmla="*/ 767933 w 1605470"/>
              <a:gd name="connsiteY109" fmla="*/ 3356929 h 6858000"/>
              <a:gd name="connsiteX110" fmla="*/ 766158 w 1605470"/>
              <a:gd name="connsiteY110" fmla="*/ 3349058 h 6858000"/>
              <a:gd name="connsiteX111" fmla="*/ 766414 w 1605470"/>
              <a:gd name="connsiteY111" fmla="*/ 3348763 h 6858000"/>
              <a:gd name="connsiteX112" fmla="*/ 764166 w 1605470"/>
              <a:gd name="connsiteY112" fmla="*/ 3341588 h 6858000"/>
              <a:gd name="connsiteX113" fmla="*/ 749397 w 1605470"/>
              <a:gd name="connsiteY113" fmla="*/ 3307769 h 6858000"/>
              <a:gd name="connsiteX114" fmla="*/ 766960 w 1605470"/>
              <a:gd name="connsiteY114" fmla="*/ 3250522 h 6858000"/>
              <a:gd name="connsiteX115" fmla="*/ 767385 w 1605470"/>
              <a:gd name="connsiteY115" fmla="*/ 3229163 h 6858000"/>
              <a:gd name="connsiteX116" fmla="*/ 769208 w 1605470"/>
              <a:gd name="connsiteY116" fmla="*/ 3217217 h 6858000"/>
              <a:gd name="connsiteX117" fmla="*/ 770350 w 1605470"/>
              <a:gd name="connsiteY117" fmla="*/ 3216125 h 6858000"/>
              <a:gd name="connsiteX118" fmla="*/ 756043 w 1605470"/>
              <a:gd name="connsiteY118" fmla="*/ 3183755 h 6858000"/>
              <a:gd name="connsiteX119" fmla="*/ 756544 w 1605470"/>
              <a:gd name="connsiteY119" fmla="*/ 3178642 h 6858000"/>
              <a:gd name="connsiteX120" fmla="*/ 744144 w 1605470"/>
              <a:gd name="connsiteY120" fmla="*/ 3158586 h 6858000"/>
              <a:gd name="connsiteX121" fmla="*/ 739378 w 1605470"/>
              <a:gd name="connsiteY121" fmla="*/ 3147669 h 6858000"/>
              <a:gd name="connsiteX122" fmla="*/ 734648 w 1605470"/>
              <a:gd name="connsiteY122" fmla="*/ 3145733 h 6858000"/>
              <a:gd name="connsiteX123" fmla="*/ 729329 w 1605470"/>
              <a:gd name="connsiteY123" fmla="*/ 3129034 h 6858000"/>
              <a:gd name="connsiteX124" fmla="*/ 729994 w 1605470"/>
              <a:gd name="connsiteY124" fmla="*/ 3126682 h 6858000"/>
              <a:gd name="connsiteX125" fmla="*/ 720862 w 1605470"/>
              <a:gd name="connsiteY125" fmla="*/ 3114519 h 6858000"/>
              <a:gd name="connsiteX126" fmla="*/ 707471 w 1605470"/>
              <a:gd name="connsiteY126" fmla="*/ 3106272 h 6858000"/>
              <a:gd name="connsiteX127" fmla="*/ 680201 w 1605470"/>
              <a:gd name="connsiteY127" fmla="*/ 2958185 h 6858000"/>
              <a:gd name="connsiteX128" fmla="*/ 622815 w 1605470"/>
              <a:gd name="connsiteY128" fmla="*/ 2762989 h 6858000"/>
              <a:gd name="connsiteX129" fmla="*/ 571733 w 1605470"/>
              <a:gd name="connsiteY129" fmla="*/ 2554718 h 6858000"/>
              <a:gd name="connsiteX130" fmla="*/ 551827 w 1605470"/>
              <a:gd name="connsiteY130" fmla="*/ 2485734 h 6858000"/>
              <a:gd name="connsiteX131" fmla="*/ 542550 w 1605470"/>
              <a:gd name="connsiteY131" fmla="*/ 2447068 h 6858000"/>
              <a:gd name="connsiteX132" fmla="*/ 529511 w 1605470"/>
              <a:gd name="connsiteY132" fmla="*/ 2425819 h 6858000"/>
              <a:gd name="connsiteX133" fmla="*/ 528878 w 1605470"/>
              <a:gd name="connsiteY133" fmla="*/ 2408971 h 6858000"/>
              <a:gd name="connsiteX134" fmla="*/ 535510 w 1605470"/>
              <a:gd name="connsiteY134" fmla="*/ 2402874 h 6858000"/>
              <a:gd name="connsiteX135" fmla="*/ 538122 w 1605470"/>
              <a:gd name="connsiteY135" fmla="*/ 2381443 h 6858000"/>
              <a:gd name="connsiteX136" fmla="*/ 514451 w 1605470"/>
              <a:gd name="connsiteY136" fmla="*/ 2261920 h 6858000"/>
              <a:gd name="connsiteX137" fmla="*/ 486968 w 1605470"/>
              <a:gd name="connsiteY137" fmla="*/ 2182937 h 6858000"/>
              <a:gd name="connsiteX138" fmla="*/ 488555 w 1605470"/>
              <a:gd name="connsiteY138" fmla="*/ 2155135 h 6858000"/>
              <a:gd name="connsiteX139" fmla="*/ 486013 w 1605470"/>
              <a:gd name="connsiteY139" fmla="*/ 2118008 h 6858000"/>
              <a:gd name="connsiteX140" fmla="*/ 487006 w 1605470"/>
              <a:gd name="connsiteY140" fmla="*/ 2050531 h 6858000"/>
              <a:gd name="connsiteX141" fmla="*/ 478812 w 1605470"/>
              <a:gd name="connsiteY141" fmla="*/ 1963269 h 6858000"/>
              <a:gd name="connsiteX142" fmla="*/ 442619 w 1605470"/>
              <a:gd name="connsiteY142" fmla="*/ 1910499 h 6858000"/>
              <a:gd name="connsiteX143" fmla="*/ 446785 w 1605470"/>
              <a:gd name="connsiteY143" fmla="*/ 1903212 h 6858000"/>
              <a:gd name="connsiteX144" fmla="*/ 436547 w 1605470"/>
              <a:gd name="connsiteY144" fmla="*/ 1861531 h 6858000"/>
              <a:gd name="connsiteX145" fmla="*/ 390346 w 1605470"/>
              <a:gd name="connsiteY145" fmla="*/ 1732919 h 6858000"/>
              <a:gd name="connsiteX146" fmla="*/ 362657 w 1605470"/>
              <a:gd name="connsiteY146" fmla="*/ 1663540 h 6858000"/>
              <a:gd name="connsiteX147" fmla="*/ 361783 w 1605470"/>
              <a:gd name="connsiteY147" fmla="*/ 1615777 h 6858000"/>
              <a:gd name="connsiteX148" fmla="*/ 342578 w 1605470"/>
              <a:gd name="connsiteY148" fmla="*/ 1563678 h 6858000"/>
              <a:gd name="connsiteX149" fmla="*/ 355658 w 1605470"/>
              <a:gd name="connsiteY149" fmla="*/ 1519474 h 6858000"/>
              <a:gd name="connsiteX150" fmla="*/ 348400 w 1605470"/>
              <a:gd name="connsiteY150" fmla="*/ 1477995 h 6858000"/>
              <a:gd name="connsiteX151" fmla="*/ 334485 w 1605470"/>
              <a:gd name="connsiteY151" fmla="*/ 1373769 h 6858000"/>
              <a:gd name="connsiteX152" fmla="*/ 342792 w 1605470"/>
              <a:gd name="connsiteY152" fmla="*/ 1307086 h 6858000"/>
              <a:gd name="connsiteX153" fmla="*/ 343980 w 1605470"/>
              <a:gd name="connsiteY153" fmla="*/ 1189033 h 6858000"/>
              <a:gd name="connsiteX154" fmla="*/ 348665 w 1605470"/>
              <a:gd name="connsiteY154" fmla="*/ 1168288 h 6858000"/>
              <a:gd name="connsiteX155" fmla="*/ 340947 w 1605470"/>
              <a:gd name="connsiteY155" fmla="*/ 1142577 h 6858000"/>
              <a:gd name="connsiteX156" fmla="*/ 330253 w 1605470"/>
              <a:gd name="connsiteY156" fmla="*/ 1088484 h 6858000"/>
              <a:gd name="connsiteX157" fmla="*/ 318989 w 1605470"/>
              <a:gd name="connsiteY157" fmla="*/ 1016103 h 6858000"/>
              <a:gd name="connsiteX158" fmla="*/ 320445 w 1605470"/>
              <a:gd name="connsiteY158" fmla="*/ 932283 h 6858000"/>
              <a:gd name="connsiteX159" fmla="*/ 322681 w 1605470"/>
              <a:gd name="connsiteY159" fmla="*/ 915925 h 6858000"/>
              <a:gd name="connsiteX160" fmla="*/ 315310 w 1605470"/>
              <a:gd name="connsiteY160" fmla="*/ 896999 h 6858000"/>
              <a:gd name="connsiteX161" fmla="*/ 284718 w 1605470"/>
              <a:gd name="connsiteY161" fmla="*/ 821517 h 6858000"/>
              <a:gd name="connsiteX162" fmla="*/ 263668 w 1605470"/>
              <a:gd name="connsiteY162" fmla="*/ 751353 h 6858000"/>
              <a:gd name="connsiteX163" fmla="*/ 263226 w 1605470"/>
              <a:gd name="connsiteY163" fmla="*/ 721230 h 6858000"/>
              <a:gd name="connsiteX164" fmla="*/ 248897 w 1605470"/>
              <a:gd name="connsiteY164" fmla="*/ 681659 h 6858000"/>
              <a:gd name="connsiteX165" fmla="*/ 234316 w 1605470"/>
              <a:gd name="connsiteY165" fmla="*/ 635218 h 6858000"/>
              <a:gd name="connsiteX166" fmla="*/ 239327 w 1605470"/>
              <a:gd name="connsiteY166" fmla="*/ 613763 h 6858000"/>
              <a:gd name="connsiteX167" fmla="*/ 225269 w 1605470"/>
              <a:gd name="connsiteY167" fmla="*/ 598582 h 6858000"/>
              <a:gd name="connsiteX168" fmla="*/ 224950 w 1605470"/>
              <a:gd name="connsiteY168" fmla="*/ 576846 h 6858000"/>
              <a:gd name="connsiteX169" fmla="*/ 204576 w 1605470"/>
              <a:gd name="connsiteY169" fmla="*/ 530055 h 6858000"/>
              <a:gd name="connsiteX170" fmla="*/ 219064 w 1605470"/>
              <a:gd name="connsiteY170" fmla="*/ 469651 h 6858000"/>
              <a:gd name="connsiteX171" fmla="*/ 195012 w 1605470"/>
              <a:gd name="connsiteY171" fmla="*/ 448559 h 6858000"/>
              <a:gd name="connsiteX172" fmla="*/ 201434 w 1605470"/>
              <a:gd name="connsiteY172" fmla="*/ 441529 h 6858000"/>
              <a:gd name="connsiteX173" fmla="*/ 200655 w 1605470"/>
              <a:gd name="connsiteY173" fmla="*/ 428927 h 6858000"/>
              <a:gd name="connsiteX174" fmla="*/ 190059 w 1605470"/>
              <a:gd name="connsiteY174" fmla="*/ 430161 h 6858000"/>
              <a:gd name="connsiteX175" fmla="*/ 167079 w 1605470"/>
              <a:gd name="connsiteY175" fmla="*/ 367211 h 6858000"/>
              <a:gd name="connsiteX176" fmla="*/ 124571 w 1605470"/>
              <a:gd name="connsiteY176" fmla="*/ 302178 h 6858000"/>
              <a:gd name="connsiteX177" fmla="*/ 103243 w 1605470"/>
              <a:gd name="connsiteY177" fmla="*/ 211375 h 6858000"/>
              <a:gd name="connsiteX178" fmla="*/ 94571 w 1605470"/>
              <a:gd name="connsiteY178" fmla="*/ 184179 h 6858000"/>
              <a:gd name="connsiteX179" fmla="*/ 13437 w 1605470"/>
              <a:gd name="connsiteY179" fmla="*/ 19287 h 6858000"/>
              <a:gd name="connsiteX180" fmla="*/ 0 w 1605470"/>
              <a:gd name="connsiteY180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13201 h 6858000"/>
              <a:gd name="connsiteX77" fmla="*/ 738263 w 1605470"/>
              <a:gd name="connsiteY77" fmla="*/ 4444346 h 6858000"/>
              <a:gd name="connsiteX78" fmla="*/ 756542 w 1605470"/>
              <a:gd name="connsiteY78" fmla="*/ 4350346 h 6858000"/>
              <a:gd name="connsiteX79" fmla="*/ 715481 w 1605470"/>
              <a:gd name="connsiteY79" fmla="*/ 4214165 h 6858000"/>
              <a:gd name="connsiteX80" fmla="*/ 719554 w 1605470"/>
              <a:gd name="connsiteY80" fmla="*/ 4090296 h 6858000"/>
              <a:gd name="connsiteX81" fmla="*/ 704810 w 1605470"/>
              <a:gd name="connsiteY81" fmla="*/ 4033999 h 6858000"/>
              <a:gd name="connsiteX82" fmla="*/ 705959 w 1605470"/>
              <a:gd name="connsiteY82" fmla="*/ 4031933 h 6858000"/>
              <a:gd name="connsiteX83" fmla="*/ 704535 w 1605470"/>
              <a:gd name="connsiteY83" fmla="*/ 4013953 h 6858000"/>
              <a:gd name="connsiteX84" fmla="*/ 700443 w 1605470"/>
              <a:gd name="connsiteY84" fmla="*/ 4010511 h 6858000"/>
              <a:gd name="connsiteX85" fmla="*/ 698282 w 1605470"/>
              <a:gd name="connsiteY85" fmla="*/ 3998331 h 6858000"/>
              <a:gd name="connsiteX86" fmla="*/ 690830 w 1605470"/>
              <a:gd name="connsiteY86" fmla="*/ 3974753 h 6858000"/>
              <a:gd name="connsiteX87" fmla="*/ 692428 w 1605470"/>
              <a:gd name="connsiteY87" fmla="*/ 3969950 h 6858000"/>
              <a:gd name="connsiteX88" fmla="*/ 685850 w 1605470"/>
              <a:gd name="connsiteY88" fmla="*/ 3933779 h 6858000"/>
              <a:gd name="connsiteX89" fmla="*/ 687181 w 1605470"/>
              <a:gd name="connsiteY89" fmla="*/ 3933093 h 6858000"/>
              <a:gd name="connsiteX90" fmla="*/ 691535 w 1605470"/>
              <a:gd name="connsiteY90" fmla="*/ 3922082 h 6858000"/>
              <a:gd name="connsiteX91" fmla="*/ 696613 w 1605470"/>
              <a:gd name="connsiteY91" fmla="*/ 3901461 h 6858000"/>
              <a:gd name="connsiteX92" fmla="*/ 719207 w 1605470"/>
              <a:gd name="connsiteY92" fmla="*/ 3813873 h 6858000"/>
              <a:gd name="connsiteX93" fmla="*/ 718632 w 1605470"/>
              <a:gd name="connsiteY93" fmla="*/ 3806161 h 6858000"/>
              <a:gd name="connsiteX94" fmla="*/ 718939 w 1605470"/>
              <a:gd name="connsiteY94" fmla="*/ 3805957 h 6858000"/>
              <a:gd name="connsiteX95" fmla="*/ 718966 w 1605470"/>
              <a:gd name="connsiteY95" fmla="*/ 3797724 h 6858000"/>
              <a:gd name="connsiteX96" fmla="*/ 717581 w 1605470"/>
              <a:gd name="connsiteY96" fmla="*/ 3792098 h 6858000"/>
              <a:gd name="connsiteX97" fmla="*/ 716465 w 1605470"/>
              <a:gd name="connsiteY97" fmla="*/ 3777135 h 6858000"/>
              <a:gd name="connsiteX98" fmla="*/ 718198 w 1605470"/>
              <a:gd name="connsiteY98" fmla="*/ 3771656 h 6858000"/>
              <a:gd name="connsiteX99" fmla="*/ 721941 w 1605470"/>
              <a:gd name="connsiteY99" fmla="*/ 3769007 h 6858000"/>
              <a:gd name="connsiteX100" fmla="*/ 721407 w 1605470"/>
              <a:gd name="connsiteY100" fmla="*/ 3767709 h 6858000"/>
              <a:gd name="connsiteX101" fmla="*/ 730103 w 1605470"/>
              <a:gd name="connsiteY101" fmla="*/ 3738082 h 6858000"/>
              <a:gd name="connsiteX102" fmla="*/ 737449 w 1605470"/>
              <a:gd name="connsiteY102" fmla="*/ 3673397 h 6858000"/>
              <a:gd name="connsiteX103" fmla="*/ 736745 w 1605470"/>
              <a:gd name="connsiteY103" fmla="*/ 3637109 h 6858000"/>
              <a:gd name="connsiteX104" fmla="*/ 740188 w 1605470"/>
              <a:gd name="connsiteY104" fmla="*/ 3536883 h 6858000"/>
              <a:gd name="connsiteX105" fmla="*/ 747726 w 1605470"/>
              <a:gd name="connsiteY105" fmla="*/ 3435652 h 6858000"/>
              <a:gd name="connsiteX106" fmla="*/ 774383 w 1605470"/>
              <a:gd name="connsiteY106" fmla="*/ 3381564 h 6858000"/>
              <a:gd name="connsiteX107" fmla="*/ 774870 w 1605470"/>
              <a:gd name="connsiteY107" fmla="*/ 3375761 h 6858000"/>
              <a:gd name="connsiteX108" fmla="*/ 770510 w 1605470"/>
              <a:gd name="connsiteY108" fmla="*/ 3361844 h 6858000"/>
              <a:gd name="connsiteX109" fmla="*/ 767933 w 1605470"/>
              <a:gd name="connsiteY109" fmla="*/ 3356929 h 6858000"/>
              <a:gd name="connsiteX110" fmla="*/ 766158 w 1605470"/>
              <a:gd name="connsiteY110" fmla="*/ 3349058 h 6858000"/>
              <a:gd name="connsiteX111" fmla="*/ 766414 w 1605470"/>
              <a:gd name="connsiteY111" fmla="*/ 3348763 h 6858000"/>
              <a:gd name="connsiteX112" fmla="*/ 764166 w 1605470"/>
              <a:gd name="connsiteY112" fmla="*/ 3341588 h 6858000"/>
              <a:gd name="connsiteX113" fmla="*/ 749397 w 1605470"/>
              <a:gd name="connsiteY113" fmla="*/ 3307769 h 6858000"/>
              <a:gd name="connsiteX114" fmla="*/ 766960 w 1605470"/>
              <a:gd name="connsiteY114" fmla="*/ 3250522 h 6858000"/>
              <a:gd name="connsiteX115" fmla="*/ 767385 w 1605470"/>
              <a:gd name="connsiteY115" fmla="*/ 3229163 h 6858000"/>
              <a:gd name="connsiteX116" fmla="*/ 769208 w 1605470"/>
              <a:gd name="connsiteY116" fmla="*/ 3217217 h 6858000"/>
              <a:gd name="connsiteX117" fmla="*/ 770350 w 1605470"/>
              <a:gd name="connsiteY117" fmla="*/ 3216125 h 6858000"/>
              <a:gd name="connsiteX118" fmla="*/ 756043 w 1605470"/>
              <a:gd name="connsiteY118" fmla="*/ 3183755 h 6858000"/>
              <a:gd name="connsiteX119" fmla="*/ 756544 w 1605470"/>
              <a:gd name="connsiteY119" fmla="*/ 3178642 h 6858000"/>
              <a:gd name="connsiteX120" fmla="*/ 744144 w 1605470"/>
              <a:gd name="connsiteY120" fmla="*/ 3158586 h 6858000"/>
              <a:gd name="connsiteX121" fmla="*/ 739378 w 1605470"/>
              <a:gd name="connsiteY121" fmla="*/ 3147669 h 6858000"/>
              <a:gd name="connsiteX122" fmla="*/ 734648 w 1605470"/>
              <a:gd name="connsiteY122" fmla="*/ 3145733 h 6858000"/>
              <a:gd name="connsiteX123" fmla="*/ 729329 w 1605470"/>
              <a:gd name="connsiteY123" fmla="*/ 3129034 h 6858000"/>
              <a:gd name="connsiteX124" fmla="*/ 729994 w 1605470"/>
              <a:gd name="connsiteY124" fmla="*/ 3126682 h 6858000"/>
              <a:gd name="connsiteX125" fmla="*/ 720862 w 1605470"/>
              <a:gd name="connsiteY125" fmla="*/ 3114519 h 6858000"/>
              <a:gd name="connsiteX126" fmla="*/ 707471 w 1605470"/>
              <a:gd name="connsiteY126" fmla="*/ 3106272 h 6858000"/>
              <a:gd name="connsiteX127" fmla="*/ 680201 w 1605470"/>
              <a:gd name="connsiteY127" fmla="*/ 2958185 h 6858000"/>
              <a:gd name="connsiteX128" fmla="*/ 622815 w 1605470"/>
              <a:gd name="connsiteY128" fmla="*/ 2762989 h 6858000"/>
              <a:gd name="connsiteX129" fmla="*/ 571733 w 1605470"/>
              <a:gd name="connsiteY129" fmla="*/ 2554718 h 6858000"/>
              <a:gd name="connsiteX130" fmla="*/ 551827 w 1605470"/>
              <a:gd name="connsiteY130" fmla="*/ 2485734 h 6858000"/>
              <a:gd name="connsiteX131" fmla="*/ 542550 w 1605470"/>
              <a:gd name="connsiteY131" fmla="*/ 2447068 h 6858000"/>
              <a:gd name="connsiteX132" fmla="*/ 529511 w 1605470"/>
              <a:gd name="connsiteY132" fmla="*/ 2425819 h 6858000"/>
              <a:gd name="connsiteX133" fmla="*/ 528878 w 1605470"/>
              <a:gd name="connsiteY133" fmla="*/ 2408971 h 6858000"/>
              <a:gd name="connsiteX134" fmla="*/ 535510 w 1605470"/>
              <a:gd name="connsiteY134" fmla="*/ 2402874 h 6858000"/>
              <a:gd name="connsiteX135" fmla="*/ 538122 w 1605470"/>
              <a:gd name="connsiteY135" fmla="*/ 2381443 h 6858000"/>
              <a:gd name="connsiteX136" fmla="*/ 514451 w 1605470"/>
              <a:gd name="connsiteY136" fmla="*/ 2261920 h 6858000"/>
              <a:gd name="connsiteX137" fmla="*/ 486968 w 1605470"/>
              <a:gd name="connsiteY137" fmla="*/ 2182937 h 6858000"/>
              <a:gd name="connsiteX138" fmla="*/ 488555 w 1605470"/>
              <a:gd name="connsiteY138" fmla="*/ 2155135 h 6858000"/>
              <a:gd name="connsiteX139" fmla="*/ 486013 w 1605470"/>
              <a:gd name="connsiteY139" fmla="*/ 2118008 h 6858000"/>
              <a:gd name="connsiteX140" fmla="*/ 487006 w 1605470"/>
              <a:gd name="connsiteY140" fmla="*/ 2050531 h 6858000"/>
              <a:gd name="connsiteX141" fmla="*/ 478812 w 1605470"/>
              <a:gd name="connsiteY141" fmla="*/ 1963269 h 6858000"/>
              <a:gd name="connsiteX142" fmla="*/ 442619 w 1605470"/>
              <a:gd name="connsiteY142" fmla="*/ 1910499 h 6858000"/>
              <a:gd name="connsiteX143" fmla="*/ 446785 w 1605470"/>
              <a:gd name="connsiteY143" fmla="*/ 1903212 h 6858000"/>
              <a:gd name="connsiteX144" fmla="*/ 436547 w 1605470"/>
              <a:gd name="connsiteY144" fmla="*/ 1861531 h 6858000"/>
              <a:gd name="connsiteX145" fmla="*/ 390346 w 1605470"/>
              <a:gd name="connsiteY145" fmla="*/ 1732919 h 6858000"/>
              <a:gd name="connsiteX146" fmla="*/ 362657 w 1605470"/>
              <a:gd name="connsiteY146" fmla="*/ 1663540 h 6858000"/>
              <a:gd name="connsiteX147" fmla="*/ 361783 w 1605470"/>
              <a:gd name="connsiteY147" fmla="*/ 1615777 h 6858000"/>
              <a:gd name="connsiteX148" fmla="*/ 342578 w 1605470"/>
              <a:gd name="connsiteY148" fmla="*/ 1563678 h 6858000"/>
              <a:gd name="connsiteX149" fmla="*/ 355658 w 1605470"/>
              <a:gd name="connsiteY149" fmla="*/ 1519474 h 6858000"/>
              <a:gd name="connsiteX150" fmla="*/ 348400 w 1605470"/>
              <a:gd name="connsiteY150" fmla="*/ 1477995 h 6858000"/>
              <a:gd name="connsiteX151" fmla="*/ 334485 w 1605470"/>
              <a:gd name="connsiteY151" fmla="*/ 1373769 h 6858000"/>
              <a:gd name="connsiteX152" fmla="*/ 342792 w 1605470"/>
              <a:gd name="connsiteY152" fmla="*/ 1307086 h 6858000"/>
              <a:gd name="connsiteX153" fmla="*/ 343980 w 1605470"/>
              <a:gd name="connsiteY153" fmla="*/ 1189033 h 6858000"/>
              <a:gd name="connsiteX154" fmla="*/ 348665 w 1605470"/>
              <a:gd name="connsiteY154" fmla="*/ 1168288 h 6858000"/>
              <a:gd name="connsiteX155" fmla="*/ 340947 w 1605470"/>
              <a:gd name="connsiteY155" fmla="*/ 1142577 h 6858000"/>
              <a:gd name="connsiteX156" fmla="*/ 330253 w 1605470"/>
              <a:gd name="connsiteY156" fmla="*/ 1088484 h 6858000"/>
              <a:gd name="connsiteX157" fmla="*/ 318989 w 1605470"/>
              <a:gd name="connsiteY157" fmla="*/ 1016103 h 6858000"/>
              <a:gd name="connsiteX158" fmla="*/ 320445 w 1605470"/>
              <a:gd name="connsiteY158" fmla="*/ 932283 h 6858000"/>
              <a:gd name="connsiteX159" fmla="*/ 322681 w 1605470"/>
              <a:gd name="connsiteY159" fmla="*/ 915925 h 6858000"/>
              <a:gd name="connsiteX160" fmla="*/ 315310 w 1605470"/>
              <a:gd name="connsiteY160" fmla="*/ 896999 h 6858000"/>
              <a:gd name="connsiteX161" fmla="*/ 284718 w 1605470"/>
              <a:gd name="connsiteY161" fmla="*/ 821517 h 6858000"/>
              <a:gd name="connsiteX162" fmla="*/ 263668 w 1605470"/>
              <a:gd name="connsiteY162" fmla="*/ 751353 h 6858000"/>
              <a:gd name="connsiteX163" fmla="*/ 263226 w 1605470"/>
              <a:gd name="connsiteY163" fmla="*/ 721230 h 6858000"/>
              <a:gd name="connsiteX164" fmla="*/ 248897 w 1605470"/>
              <a:gd name="connsiteY164" fmla="*/ 681659 h 6858000"/>
              <a:gd name="connsiteX165" fmla="*/ 234316 w 1605470"/>
              <a:gd name="connsiteY165" fmla="*/ 635218 h 6858000"/>
              <a:gd name="connsiteX166" fmla="*/ 239327 w 1605470"/>
              <a:gd name="connsiteY166" fmla="*/ 613763 h 6858000"/>
              <a:gd name="connsiteX167" fmla="*/ 225269 w 1605470"/>
              <a:gd name="connsiteY167" fmla="*/ 598582 h 6858000"/>
              <a:gd name="connsiteX168" fmla="*/ 224950 w 1605470"/>
              <a:gd name="connsiteY168" fmla="*/ 576846 h 6858000"/>
              <a:gd name="connsiteX169" fmla="*/ 204576 w 1605470"/>
              <a:gd name="connsiteY169" fmla="*/ 530055 h 6858000"/>
              <a:gd name="connsiteX170" fmla="*/ 219064 w 1605470"/>
              <a:gd name="connsiteY170" fmla="*/ 469651 h 6858000"/>
              <a:gd name="connsiteX171" fmla="*/ 195012 w 1605470"/>
              <a:gd name="connsiteY171" fmla="*/ 448559 h 6858000"/>
              <a:gd name="connsiteX172" fmla="*/ 201434 w 1605470"/>
              <a:gd name="connsiteY172" fmla="*/ 441529 h 6858000"/>
              <a:gd name="connsiteX173" fmla="*/ 200655 w 1605470"/>
              <a:gd name="connsiteY173" fmla="*/ 428927 h 6858000"/>
              <a:gd name="connsiteX174" fmla="*/ 190059 w 1605470"/>
              <a:gd name="connsiteY174" fmla="*/ 430161 h 6858000"/>
              <a:gd name="connsiteX175" fmla="*/ 167079 w 1605470"/>
              <a:gd name="connsiteY175" fmla="*/ 367211 h 6858000"/>
              <a:gd name="connsiteX176" fmla="*/ 124571 w 1605470"/>
              <a:gd name="connsiteY176" fmla="*/ 302178 h 6858000"/>
              <a:gd name="connsiteX177" fmla="*/ 103243 w 1605470"/>
              <a:gd name="connsiteY177" fmla="*/ 211375 h 6858000"/>
              <a:gd name="connsiteX178" fmla="*/ 94571 w 1605470"/>
              <a:gd name="connsiteY178" fmla="*/ 184179 h 6858000"/>
              <a:gd name="connsiteX179" fmla="*/ 13437 w 1605470"/>
              <a:gd name="connsiteY179" fmla="*/ 19287 h 6858000"/>
              <a:gd name="connsiteX180" fmla="*/ 0 w 1605470"/>
              <a:gd name="connsiteY180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47700 w 1605470"/>
              <a:gd name="connsiteY75" fmla="*/ 4690749 h 6858000"/>
              <a:gd name="connsiteX76" fmla="*/ 743180 w 1605470"/>
              <a:gd name="connsiteY76" fmla="*/ 4613201 h 6858000"/>
              <a:gd name="connsiteX77" fmla="*/ 738263 w 1605470"/>
              <a:gd name="connsiteY77" fmla="*/ 4444346 h 6858000"/>
              <a:gd name="connsiteX78" fmla="*/ 756542 w 1605470"/>
              <a:gd name="connsiteY78" fmla="*/ 4350346 h 6858000"/>
              <a:gd name="connsiteX79" fmla="*/ 715481 w 1605470"/>
              <a:gd name="connsiteY79" fmla="*/ 4214165 h 6858000"/>
              <a:gd name="connsiteX80" fmla="*/ 719554 w 1605470"/>
              <a:gd name="connsiteY80" fmla="*/ 4090296 h 6858000"/>
              <a:gd name="connsiteX81" fmla="*/ 704810 w 1605470"/>
              <a:gd name="connsiteY81" fmla="*/ 4033999 h 6858000"/>
              <a:gd name="connsiteX82" fmla="*/ 705959 w 1605470"/>
              <a:gd name="connsiteY82" fmla="*/ 4031933 h 6858000"/>
              <a:gd name="connsiteX83" fmla="*/ 704535 w 1605470"/>
              <a:gd name="connsiteY83" fmla="*/ 4013953 h 6858000"/>
              <a:gd name="connsiteX84" fmla="*/ 700443 w 1605470"/>
              <a:gd name="connsiteY84" fmla="*/ 4010511 h 6858000"/>
              <a:gd name="connsiteX85" fmla="*/ 698282 w 1605470"/>
              <a:gd name="connsiteY85" fmla="*/ 3998331 h 6858000"/>
              <a:gd name="connsiteX86" fmla="*/ 690830 w 1605470"/>
              <a:gd name="connsiteY86" fmla="*/ 3974753 h 6858000"/>
              <a:gd name="connsiteX87" fmla="*/ 692428 w 1605470"/>
              <a:gd name="connsiteY87" fmla="*/ 3969950 h 6858000"/>
              <a:gd name="connsiteX88" fmla="*/ 685850 w 1605470"/>
              <a:gd name="connsiteY88" fmla="*/ 3933779 h 6858000"/>
              <a:gd name="connsiteX89" fmla="*/ 687181 w 1605470"/>
              <a:gd name="connsiteY89" fmla="*/ 3933093 h 6858000"/>
              <a:gd name="connsiteX90" fmla="*/ 691535 w 1605470"/>
              <a:gd name="connsiteY90" fmla="*/ 3922082 h 6858000"/>
              <a:gd name="connsiteX91" fmla="*/ 696613 w 1605470"/>
              <a:gd name="connsiteY91" fmla="*/ 3901461 h 6858000"/>
              <a:gd name="connsiteX92" fmla="*/ 719207 w 1605470"/>
              <a:gd name="connsiteY92" fmla="*/ 3813873 h 6858000"/>
              <a:gd name="connsiteX93" fmla="*/ 718632 w 1605470"/>
              <a:gd name="connsiteY93" fmla="*/ 3806161 h 6858000"/>
              <a:gd name="connsiteX94" fmla="*/ 718939 w 1605470"/>
              <a:gd name="connsiteY94" fmla="*/ 3805957 h 6858000"/>
              <a:gd name="connsiteX95" fmla="*/ 718966 w 1605470"/>
              <a:gd name="connsiteY95" fmla="*/ 3797724 h 6858000"/>
              <a:gd name="connsiteX96" fmla="*/ 717581 w 1605470"/>
              <a:gd name="connsiteY96" fmla="*/ 3792098 h 6858000"/>
              <a:gd name="connsiteX97" fmla="*/ 716465 w 1605470"/>
              <a:gd name="connsiteY97" fmla="*/ 3777135 h 6858000"/>
              <a:gd name="connsiteX98" fmla="*/ 718198 w 1605470"/>
              <a:gd name="connsiteY98" fmla="*/ 3771656 h 6858000"/>
              <a:gd name="connsiteX99" fmla="*/ 721941 w 1605470"/>
              <a:gd name="connsiteY99" fmla="*/ 3769007 h 6858000"/>
              <a:gd name="connsiteX100" fmla="*/ 721407 w 1605470"/>
              <a:gd name="connsiteY100" fmla="*/ 3767709 h 6858000"/>
              <a:gd name="connsiteX101" fmla="*/ 730103 w 1605470"/>
              <a:gd name="connsiteY101" fmla="*/ 3738082 h 6858000"/>
              <a:gd name="connsiteX102" fmla="*/ 737449 w 1605470"/>
              <a:gd name="connsiteY102" fmla="*/ 3673397 h 6858000"/>
              <a:gd name="connsiteX103" fmla="*/ 736745 w 1605470"/>
              <a:gd name="connsiteY103" fmla="*/ 3637109 h 6858000"/>
              <a:gd name="connsiteX104" fmla="*/ 740188 w 1605470"/>
              <a:gd name="connsiteY104" fmla="*/ 3536883 h 6858000"/>
              <a:gd name="connsiteX105" fmla="*/ 747726 w 1605470"/>
              <a:gd name="connsiteY105" fmla="*/ 3435652 h 6858000"/>
              <a:gd name="connsiteX106" fmla="*/ 774383 w 1605470"/>
              <a:gd name="connsiteY106" fmla="*/ 3381564 h 6858000"/>
              <a:gd name="connsiteX107" fmla="*/ 774870 w 1605470"/>
              <a:gd name="connsiteY107" fmla="*/ 3375761 h 6858000"/>
              <a:gd name="connsiteX108" fmla="*/ 770510 w 1605470"/>
              <a:gd name="connsiteY108" fmla="*/ 3361844 h 6858000"/>
              <a:gd name="connsiteX109" fmla="*/ 767933 w 1605470"/>
              <a:gd name="connsiteY109" fmla="*/ 3356929 h 6858000"/>
              <a:gd name="connsiteX110" fmla="*/ 766158 w 1605470"/>
              <a:gd name="connsiteY110" fmla="*/ 3349058 h 6858000"/>
              <a:gd name="connsiteX111" fmla="*/ 766414 w 1605470"/>
              <a:gd name="connsiteY111" fmla="*/ 3348763 h 6858000"/>
              <a:gd name="connsiteX112" fmla="*/ 764166 w 1605470"/>
              <a:gd name="connsiteY112" fmla="*/ 3341588 h 6858000"/>
              <a:gd name="connsiteX113" fmla="*/ 749397 w 1605470"/>
              <a:gd name="connsiteY113" fmla="*/ 3307769 h 6858000"/>
              <a:gd name="connsiteX114" fmla="*/ 766960 w 1605470"/>
              <a:gd name="connsiteY114" fmla="*/ 3250522 h 6858000"/>
              <a:gd name="connsiteX115" fmla="*/ 767385 w 1605470"/>
              <a:gd name="connsiteY115" fmla="*/ 3229163 h 6858000"/>
              <a:gd name="connsiteX116" fmla="*/ 769208 w 1605470"/>
              <a:gd name="connsiteY116" fmla="*/ 3217217 h 6858000"/>
              <a:gd name="connsiteX117" fmla="*/ 770350 w 1605470"/>
              <a:gd name="connsiteY117" fmla="*/ 3216125 h 6858000"/>
              <a:gd name="connsiteX118" fmla="*/ 756043 w 1605470"/>
              <a:gd name="connsiteY118" fmla="*/ 3183755 h 6858000"/>
              <a:gd name="connsiteX119" fmla="*/ 756544 w 1605470"/>
              <a:gd name="connsiteY119" fmla="*/ 3178642 h 6858000"/>
              <a:gd name="connsiteX120" fmla="*/ 744144 w 1605470"/>
              <a:gd name="connsiteY120" fmla="*/ 3158586 h 6858000"/>
              <a:gd name="connsiteX121" fmla="*/ 739378 w 1605470"/>
              <a:gd name="connsiteY121" fmla="*/ 3147669 h 6858000"/>
              <a:gd name="connsiteX122" fmla="*/ 734648 w 1605470"/>
              <a:gd name="connsiteY122" fmla="*/ 3145733 h 6858000"/>
              <a:gd name="connsiteX123" fmla="*/ 729329 w 1605470"/>
              <a:gd name="connsiteY123" fmla="*/ 3129034 h 6858000"/>
              <a:gd name="connsiteX124" fmla="*/ 729994 w 1605470"/>
              <a:gd name="connsiteY124" fmla="*/ 3126682 h 6858000"/>
              <a:gd name="connsiteX125" fmla="*/ 720862 w 1605470"/>
              <a:gd name="connsiteY125" fmla="*/ 3114519 h 6858000"/>
              <a:gd name="connsiteX126" fmla="*/ 707471 w 1605470"/>
              <a:gd name="connsiteY126" fmla="*/ 3106272 h 6858000"/>
              <a:gd name="connsiteX127" fmla="*/ 680201 w 1605470"/>
              <a:gd name="connsiteY127" fmla="*/ 2958185 h 6858000"/>
              <a:gd name="connsiteX128" fmla="*/ 622815 w 1605470"/>
              <a:gd name="connsiteY128" fmla="*/ 2762989 h 6858000"/>
              <a:gd name="connsiteX129" fmla="*/ 571733 w 1605470"/>
              <a:gd name="connsiteY129" fmla="*/ 2554718 h 6858000"/>
              <a:gd name="connsiteX130" fmla="*/ 551827 w 1605470"/>
              <a:gd name="connsiteY130" fmla="*/ 2485734 h 6858000"/>
              <a:gd name="connsiteX131" fmla="*/ 542550 w 1605470"/>
              <a:gd name="connsiteY131" fmla="*/ 2447068 h 6858000"/>
              <a:gd name="connsiteX132" fmla="*/ 529511 w 1605470"/>
              <a:gd name="connsiteY132" fmla="*/ 2425819 h 6858000"/>
              <a:gd name="connsiteX133" fmla="*/ 528878 w 1605470"/>
              <a:gd name="connsiteY133" fmla="*/ 2408971 h 6858000"/>
              <a:gd name="connsiteX134" fmla="*/ 535510 w 1605470"/>
              <a:gd name="connsiteY134" fmla="*/ 2402874 h 6858000"/>
              <a:gd name="connsiteX135" fmla="*/ 538122 w 1605470"/>
              <a:gd name="connsiteY135" fmla="*/ 2381443 h 6858000"/>
              <a:gd name="connsiteX136" fmla="*/ 514451 w 1605470"/>
              <a:gd name="connsiteY136" fmla="*/ 2261920 h 6858000"/>
              <a:gd name="connsiteX137" fmla="*/ 486968 w 1605470"/>
              <a:gd name="connsiteY137" fmla="*/ 2182937 h 6858000"/>
              <a:gd name="connsiteX138" fmla="*/ 488555 w 1605470"/>
              <a:gd name="connsiteY138" fmla="*/ 2155135 h 6858000"/>
              <a:gd name="connsiteX139" fmla="*/ 486013 w 1605470"/>
              <a:gd name="connsiteY139" fmla="*/ 2118008 h 6858000"/>
              <a:gd name="connsiteX140" fmla="*/ 487006 w 1605470"/>
              <a:gd name="connsiteY140" fmla="*/ 2050531 h 6858000"/>
              <a:gd name="connsiteX141" fmla="*/ 478812 w 1605470"/>
              <a:gd name="connsiteY141" fmla="*/ 1963269 h 6858000"/>
              <a:gd name="connsiteX142" fmla="*/ 442619 w 1605470"/>
              <a:gd name="connsiteY142" fmla="*/ 1910499 h 6858000"/>
              <a:gd name="connsiteX143" fmla="*/ 446785 w 1605470"/>
              <a:gd name="connsiteY143" fmla="*/ 1903212 h 6858000"/>
              <a:gd name="connsiteX144" fmla="*/ 436547 w 1605470"/>
              <a:gd name="connsiteY144" fmla="*/ 1861531 h 6858000"/>
              <a:gd name="connsiteX145" fmla="*/ 390346 w 1605470"/>
              <a:gd name="connsiteY145" fmla="*/ 1732919 h 6858000"/>
              <a:gd name="connsiteX146" fmla="*/ 362657 w 1605470"/>
              <a:gd name="connsiteY146" fmla="*/ 1663540 h 6858000"/>
              <a:gd name="connsiteX147" fmla="*/ 361783 w 1605470"/>
              <a:gd name="connsiteY147" fmla="*/ 1615777 h 6858000"/>
              <a:gd name="connsiteX148" fmla="*/ 342578 w 1605470"/>
              <a:gd name="connsiteY148" fmla="*/ 1563678 h 6858000"/>
              <a:gd name="connsiteX149" fmla="*/ 355658 w 1605470"/>
              <a:gd name="connsiteY149" fmla="*/ 1519474 h 6858000"/>
              <a:gd name="connsiteX150" fmla="*/ 348400 w 1605470"/>
              <a:gd name="connsiteY150" fmla="*/ 1477995 h 6858000"/>
              <a:gd name="connsiteX151" fmla="*/ 334485 w 1605470"/>
              <a:gd name="connsiteY151" fmla="*/ 1373769 h 6858000"/>
              <a:gd name="connsiteX152" fmla="*/ 342792 w 1605470"/>
              <a:gd name="connsiteY152" fmla="*/ 1307086 h 6858000"/>
              <a:gd name="connsiteX153" fmla="*/ 343980 w 1605470"/>
              <a:gd name="connsiteY153" fmla="*/ 1189033 h 6858000"/>
              <a:gd name="connsiteX154" fmla="*/ 348665 w 1605470"/>
              <a:gd name="connsiteY154" fmla="*/ 1168288 h 6858000"/>
              <a:gd name="connsiteX155" fmla="*/ 340947 w 1605470"/>
              <a:gd name="connsiteY155" fmla="*/ 1142577 h 6858000"/>
              <a:gd name="connsiteX156" fmla="*/ 330253 w 1605470"/>
              <a:gd name="connsiteY156" fmla="*/ 1088484 h 6858000"/>
              <a:gd name="connsiteX157" fmla="*/ 318989 w 1605470"/>
              <a:gd name="connsiteY157" fmla="*/ 1016103 h 6858000"/>
              <a:gd name="connsiteX158" fmla="*/ 320445 w 1605470"/>
              <a:gd name="connsiteY158" fmla="*/ 932283 h 6858000"/>
              <a:gd name="connsiteX159" fmla="*/ 322681 w 1605470"/>
              <a:gd name="connsiteY159" fmla="*/ 915925 h 6858000"/>
              <a:gd name="connsiteX160" fmla="*/ 315310 w 1605470"/>
              <a:gd name="connsiteY160" fmla="*/ 896999 h 6858000"/>
              <a:gd name="connsiteX161" fmla="*/ 284718 w 1605470"/>
              <a:gd name="connsiteY161" fmla="*/ 821517 h 6858000"/>
              <a:gd name="connsiteX162" fmla="*/ 263668 w 1605470"/>
              <a:gd name="connsiteY162" fmla="*/ 751353 h 6858000"/>
              <a:gd name="connsiteX163" fmla="*/ 263226 w 1605470"/>
              <a:gd name="connsiteY163" fmla="*/ 721230 h 6858000"/>
              <a:gd name="connsiteX164" fmla="*/ 248897 w 1605470"/>
              <a:gd name="connsiteY164" fmla="*/ 681659 h 6858000"/>
              <a:gd name="connsiteX165" fmla="*/ 234316 w 1605470"/>
              <a:gd name="connsiteY165" fmla="*/ 635218 h 6858000"/>
              <a:gd name="connsiteX166" fmla="*/ 239327 w 1605470"/>
              <a:gd name="connsiteY166" fmla="*/ 613763 h 6858000"/>
              <a:gd name="connsiteX167" fmla="*/ 225269 w 1605470"/>
              <a:gd name="connsiteY167" fmla="*/ 598582 h 6858000"/>
              <a:gd name="connsiteX168" fmla="*/ 224950 w 1605470"/>
              <a:gd name="connsiteY168" fmla="*/ 576846 h 6858000"/>
              <a:gd name="connsiteX169" fmla="*/ 204576 w 1605470"/>
              <a:gd name="connsiteY169" fmla="*/ 530055 h 6858000"/>
              <a:gd name="connsiteX170" fmla="*/ 219064 w 1605470"/>
              <a:gd name="connsiteY170" fmla="*/ 469651 h 6858000"/>
              <a:gd name="connsiteX171" fmla="*/ 195012 w 1605470"/>
              <a:gd name="connsiteY171" fmla="*/ 448559 h 6858000"/>
              <a:gd name="connsiteX172" fmla="*/ 201434 w 1605470"/>
              <a:gd name="connsiteY172" fmla="*/ 441529 h 6858000"/>
              <a:gd name="connsiteX173" fmla="*/ 200655 w 1605470"/>
              <a:gd name="connsiteY173" fmla="*/ 428927 h 6858000"/>
              <a:gd name="connsiteX174" fmla="*/ 190059 w 1605470"/>
              <a:gd name="connsiteY174" fmla="*/ 430161 h 6858000"/>
              <a:gd name="connsiteX175" fmla="*/ 167079 w 1605470"/>
              <a:gd name="connsiteY175" fmla="*/ 367211 h 6858000"/>
              <a:gd name="connsiteX176" fmla="*/ 124571 w 1605470"/>
              <a:gd name="connsiteY176" fmla="*/ 302178 h 6858000"/>
              <a:gd name="connsiteX177" fmla="*/ 103243 w 1605470"/>
              <a:gd name="connsiteY177" fmla="*/ 211375 h 6858000"/>
              <a:gd name="connsiteX178" fmla="*/ 94571 w 1605470"/>
              <a:gd name="connsiteY178" fmla="*/ 184179 h 6858000"/>
              <a:gd name="connsiteX179" fmla="*/ 13437 w 1605470"/>
              <a:gd name="connsiteY179" fmla="*/ 19287 h 6858000"/>
              <a:gd name="connsiteX180" fmla="*/ 0 w 1605470"/>
              <a:gd name="connsiteY180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935 w 1605470"/>
              <a:gd name="connsiteY68" fmla="*/ 4821504 h 6858000"/>
              <a:gd name="connsiteX69" fmla="*/ 732118 w 1605470"/>
              <a:gd name="connsiteY69" fmla="*/ 4801535 h 6858000"/>
              <a:gd name="connsiteX70" fmla="*/ 739787 w 1605470"/>
              <a:gd name="connsiteY70" fmla="*/ 4797794 h 6858000"/>
              <a:gd name="connsiteX71" fmla="*/ 741081 w 1605470"/>
              <a:gd name="connsiteY71" fmla="*/ 4784526 h 6858000"/>
              <a:gd name="connsiteX72" fmla="*/ 742865 w 1605470"/>
              <a:gd name="connsiteY72" fmla="*/ 4781211 h 6858000"/>
              <a:gd name="connsiteX73" fmla="*/ 751652 w 1605470"/>
              <a:gd name="connsiteY73" fmla="*/ 4761984 h 6858000"/>
              <a:gd name="connsiteX74" fmla="*/ 747700 w 1605470"/>
              <a:gd name="connsiteY74" fmla="*/ 4690749 h 6858000"/>
              <a:gd name="connsiteX75" fmla="*/ 743180 w 1605470"/>
              <a:gd name="connsiteY75" fmla="*/ 4613201 h 6858000"/>
              <a:gd name="connsiteX76" fmla="*/ 738263 w 1605470"/>
              <a:gd name="connsiteY76" fmla="*/ 4444346 h 6858000"/>
              <a:gd name="connsiteX77" fmla="*/ 756542 w 1605470"/>
              <a:gd name="connsiteY77" fmla="*/ 4350346 h 6858000"/>
              <a:gd name="connsiteX78" fmla="*/ 715481 w 1605470"/>
              <a:gd name="connsiteY78" fmla="*/ 4214165 h 6858000"/>
              <a:gd name="connsiteX79" fmla="*/ 719554 w 1605470"/>
              <a:gd name="connsiteY79" fmla="*/ 4090296 h 6858000"/>
              <a:gd name="connsiteX80" fmla="*/ 704810 w 1605470"/>
              <a:gd name="connsiteY80" fmla="*/ 4033999 h 6858000"/>
              <a:gd name="connsiteX81" fmla="*/ 705959 w 1605470"/>
              <a:gd name="connsiteY81" fmla="*/ 4031933 h 6858000"/>
              <a:gd name="connsiteX82" fmla="*/ 704535 w 1605470"/>
              <a:gd name="connsiteY82" fmla="*/ 4013953 h 6858000"/>
              <a:gd name="connsiteX83" fmla="*/ 700443 w 1605470"/>
              <a:gd name="connsiteY83" fmla="*/ 4010511 h 6858000"/>
              <a:gd name="connsiteX84" fmla="*/ 698282 w 1605470"/>
              <a:gd name="connsiteY84" fmla="*/ 3998331 h 6858000"/>
              <a:gd name="connsiteX85" fmla="*/ 690830 w 1605470"/>
              <a:gd name="connsiteY85" fmla="*/ 3974753 h 6858000"/>
              <a:gd name="connsiteX86" fmla="*/ 692428 w 1605470"/>
              <a:gd name="connsiteY86" fmla="*/ 3969950 h 6858000"/>
              <a:gd name="connsiteX87" fmla="*/ 685850 w 1605470"/>
              <a:gd name="connsiteY87" fmla="*/ 3933779 h 6858000"/>
              <a:gd name="connsiteX88" fmla="*/ 687181 w 1605470"/>
              <a:gd name="connsiteY88" fmla="*/ 3933093 h 6858000"/>
              <a:gd name="connsiteX89" fmla="*/ 691535 w 1605470"/>
              <a:gd name="connsiteY89" fmla="*/ 3922082 h 6858000"/>
              <a:gd name="connsiteX90" fmla="*/ 696613 w 1605470"/>
              <a:gd name="connsiteY90" fmla="*/ 3901461 h 6858000"/>
              <a:gd name="connsiteX91" fmla="*/ 719207 w 1605470"/>
              <a:gd name="connsiteY91" fmla="*/ 3813873 h 6858000"/>
              <a:gd name="connsiteX92" fmla="*/ 718632 w 1605470"/>
              <a:gd name="connsiteY92" fmla="*/ 3806161 h 6858000"/>
              <a:gd name="connsiteX93" fmla="*/ 718939 w 1605470"/>
              <a:gd name="connsiteY93" fmla="*/ 3805957 h 6858000"/>
              <a:gd name="connsiteX94" fmla="*/ 718966 w 1605470"/>
              <a:gd name="connsiteY94" fmla="*/ 3797724 h 6858000"/>
              <a:gd name="connsiteX95" fmla="*/ 717581 w 1605470"/>
              <a:gd name="connsiteY95" fmla="*/ 3792098 h 6858000"/>
              <a:gd name="connsiteX96" fmla="*/ 716465 w 1605470"/>
              <a:gd name="connsiteY96" fmla="*/ 3777135 h 6858000"/>
              <a:gd name="connsiteX97" fmla="*/ 718198 w 1605470"/>
              <a:gd name="connsiteY97" fmla="*/ 3771656 h 6858000"/>
              <a:gd name="connsiteX98" fmla="*/ 721941 w 1605470"/>
              <a:gd name="connsiteY98" fmla="*/ 3769007 h 6858000"/>
              <a:gd name="connsiteX99" fmla="*/ 721407 w 1605470"/>
              <a:gd name="connsiteY99" fmla="*/ 3767709 h 6858000"/>
              <a:gd name="connsiteX100" fmla="*/ 730103 w 1605470"/>
              <a:gd name="connsiteY100" fmla="*/ 3738082 h 6858000"/>
              <a:gd name="connsiteX101" fmla="*/ 737449 w 1605470"/>
              <a:gd name="connsiteY101" fmla="*/ 3673397 h 6858000"/>
              <a:gd name="connsiteX102" fmla="*/ 736745 w 1605470"/>
              <a:gd name="connsiteY102" fmla="*/ 3637109 h 6858000"/>
              <a:gd name="connsiteX103" fmla="*/ 740188 w 1605470"/>
              <a:gd name="connsiteY103" fmla="*/ 3536883 h 6858000"/>
              <a:gd name="connsiteX104" fmla="*/ 747726 w 1605470"/>
              <a:gd name="connsiteY104" fmla="*/ 3435652 h 6858000"/>
              <a:gd name="connsiteX105" fmla="*/ 774383 w 1605470"/>
              <a:gd name="connsiteY105" fmla="*/ 3381564 h 6858000"/>
              <a:gd name="connsiteX106" fmla="*/ 774870 w 1605470"/>
              <a:gd name="connsiteY106" fmla="*/ 3375761 h 6858000"/>
              <a:gd name="connsiteX107" fmla="*/ 770510 w 1605470"/>
              <a:gd name="connsiteY107" fmla="*/ 3361844 h 6858000"/>
              <a:gd name="connsiteX108" fmla="*/ 767933 w 1605470"/>
              <a:gd name="connsiteY108" fmla="*/ 3356929 h 6858000"/>
              <a:gd name="connsiteX109" fmla="*/ 766158 w 1605470"/>
              <a:gd name="connsiteY109" fmla="*/ 3349058 h 6858000"/>
              <a:gd name="connsiteX110" fmla="*/ 766414 w 1605470"/>
              <a:gd name="connsiteY110" fmla="*/ 3348763 h 6858000"/>
              <a:gd name="connsiteX111" fmla="*/ 764166 w 1605470"/>
              <a:gd name="connsiteY111" fmla="*/ 3341588 h 6858000"/>
              <a:gd name="connsiteX112" fmla="*/ 749397 w 1605470"/>
              <a:gd name="connsiteY112" fmla="*/ 3307769 h 6858000"/>
              <a:gd name="connsiteX113" fmla="*/ 766960 w 1605470"/>
              <a:gd name="connsiteY113" fmla="*/ 3250522 h 6858000"/>
              <a:gd name="connsiteX114" fmla="*/ 767385 w 1605470"/>
              <a:gd name="connsiteY114" fmla="*/ 3229163 h 6858000"/>
              <a:gd name="connsiteX115" fmla="*/ 769208 w 1605470"/>
              <a:gd name="connsiteY115" fmla="*/ 3217217 h 6858000"/>
              <a:gd name="connsiteX116" fmla="*/ 770350 w 1605470"/>
              <a:gd name="connsiteY116" fmla="*/ 3216125 h 6858000"/>
              <a:gd name="connsiteX117" fmla="*/ 756043 w 1605470"/>
              <a:gd name="connsiteY117" fmla="*/ 3183755 h 6858000"/>
              <a:gd name="connsiteX118" fmla="*/ 756544 w 1605470"/>
              <a:gd name="connsiteY118" fmla="*/ 3178642 h 6858000"/>
              <a:gd name="connsiteX119" fmla="*/ 744144 w 1605470"/>
              <a:gd name="connsiteY119" fmla="*/ 3158586 h 6858000"/>
              <a:gd name="connsiteX120" fmla="*/ 739378 w 1605470"/>
              <a:gd name="connsiteY120" fmla="*/ 3147669 h 6858000"/>
              <a:gd name="connsiteX121" fmla="*/ 734648 w 1605470"/>
              <a:gd name="connsiteY121" fmla="*/ 3145733 h 6858000"/>
              <a:gd name="connsiteX122" fmla="*/ 729329 w 1605470"/>
              <a:gd name="connsiteY122" fmla="*/ 3129034 h 6858000"/>
              <a:gd name="connsiteX123" fmla="*/ 729994 w 1605470"/>
              <a:gd name="connsiteY123" fmla="*/ 3126682 h 6858000"/>
              <a:gd name="connsiteX124" fmla="*/ 720862 w 1605470"/>
              <a:gd name="connsiteY124" fmla="*/ 3114519 h 6858000"/>
              <a:gd name="connsiteX125" fmla="*/ 707471 w 1605470"/>
              <a:gd name="connsiteY125" fmla="*/ 3106272 h 6858000"/>
              <a:gd name="connsiteX126" fmla="*/ 680201 w 1605470"/>
              <a:gd name="connsiteY126" fmla="*/ 2958185 h 6858000"/>
              <a:gd name="connsiteX127" fmla="*/ 622815 w 1605470"/>
              <a:gd name="connsiteY127" fmla="*/ 2762989 h 6858000"/>
              <a:gd name="connsiteX128" fmla="*/ 571733 w 1605470"/>
              <a:gd name="connsiteY128" fmla="*/ 2554718 h 6858000"/>
              <a:gd name="connsiteX129" fmla="*/ 551827 w 1605470"/>
              <a:gd name="connsiteY129" fmla="*/ 2485734 h 6858000"/>
              <a:gd name="connsiteX130" fmla="*/ 542550 w 1605470"/>
              <a:gd name="connsiteY130" fmla="*/ 2447068 h 6858000"/>
              <a:gd name="connsiteX131" fmla="*/ 529511 w 1605470"/>
              <a:gd name="connsiteY131" fmla="*/ 2425819 h 6858000"/>
              <a:gd name="connsiteX132" fmla="*/ 528878 w 1605470"/>
              <a:gd name="connsiteY132" fmla="*/ 2408971 h 6858000"/>
              <a:gd name="connsiteX133" fmla="*/ 535510 w 1605470"/>
              <a:gd name="connsiteY133" fmla="*/ 2402874 h 6858000"/>
              <a:gd name="connsiteX134" fmla="*/ 538122 w 1605470"/>
              <a:gd name="connsiteY134" fmla="*/ 2381443 h 6858000"/>
              <a:gd name="connsiteX135" fmla="*/ 514451 w 1605470"/>
              <a:gd name="connsiteY135" fmla="*/ 2261920 h 6858000"/>
              <a:gd name="connsiteX136" fmla="*/ 486968 w 1605470"/>
              <a:gd name="connsiteY136" fmla="*/ 2182937 h 6858000"/>
              <a:gd name="connsiteX137" fmla="*/ 488555 w 1605470"/>
              <a:gd name="connsiteY137" fmla="*/ 2155135 h 6858000"/>
              <a:gd name="connsiteX138" fmla="*/ 486013 w 1605470"/>
              <a:gd name="connsiteY138" fmla="*/ 2118008 h 6858000"/>
              <a:gd name="connsiteX139" fmla="*/ 487006 w 1605470"/>
              <a:gd name="connsiteY139" fmla="*/ 2050531 h 6858000"/>
              <a:gd name="connsiteX140" fmla="*/ 478812 w 1605470"/>
              <a:gd name="connsiteY140" fmla="*/ 1963269 h 6858000"/>
              <a:gd name="connsiteX141" fmla="*/ 442619 w 1605470"/>
              <a:gd name="connsiteY141" fmla="*/ 1910499 h 6858000"/>
              <a:gd name="connsiteX142" fmla="*/ 446785 w 1605470"/>
              <a:gd name="connsiteY142" fmla="*/ 1903212 h 6858000"/>
              <a:gd name="connsiteX143" fmla="*/ 436547 w 1605470"/>
              <a:gd name="connsiteY143" fmla="*/ 1861531 h 6858000"/>
              <a:gd name="connsiteX144" fmla="*/ 390346 w 1605470"/>
              <a:gd name="connsiteY144" fmla="*/ 1732919 h 6858000"/>
              <a:gd name="connsiteX145" fmla="*/ 362657 w 1605470"/>
              <a:gd name="connsiteY145" fmla="*/ 1663540 h 6858000"/>
              <a:gd name="connsiteX146" fmla="*/ 361783 w 1605470"/>
              <a:gd name="connsiteY146" fmla="*/ 1615777 h 6858000"/>
              <a:gd name="connsiteX147" fmla="*/ 342578 w 1605470"/>
              <a:gd name="connsiteY147" fmla="*/ 1563678 h 6858000"/>
              <a:gd name="connsiteX148" fmla="*/ 355658 w 1605470"/>
              <a:gd name="connsiteY148" fmla="*/ 1519474 h 6858000"/>
              <a:gd name="connsiteX149" fmla="*/ 348400 w 1605470"/>
              <a:gd name="connsiteY149" fmla="*/ 1477995 h 6858000"/>
              <a:gd name="connsiteX150" fmla="*/ 334485 w 1605470"/>
              <a:gd name="connsiteY150" fmla="*/ 1373769 h 6858000"/>
              <a:gd name="connsiteX151" fmla="*/ 342792 w 1605470"/>
              <a:gd name="connsiteY151" fmla="*/ 1307086 h 6858000"/>
              <a:gd name="connsiteX152" fmla="*/ 343980 w 1605470"/>
              <a:gd name="connsiteY152" fmla="*/ 1189033 h 6858000"/>
              <a:gd name="connsiteX153" fmla="*/ 348665 w 1605470"/>
              <a:gd name="connsiteY153" fmla="*/ 1168288 h 6858000"/>
              <a:gd name="connsiteX154" fmla="*/ 340947 w 1605470"/>
              <a:gd name="connsiteY154" fmla="*/ 1142577 h 6858000"/>
              <a:gd name="connsiteX155" fmla="*/ 330253 w 1605470"/>
              <a:gd name="connsiteY155" fmla="*/ 1088484 h 6858000"/>
              <a:gd name="connsiteX156" fmla="*/ 318989 w 1605470"/>
              <a:gd name="connsiteY156" fmla="*/ 1016103 h 6858000"/>
              <a:gd name="connsiteX157" fmla="*/ 320445 w 1605470"/>
              <a:gd name="connsiteY157" fmla="*/ 932283 h 6858000"/>
              <a:gd name="connsiteX158" fmla="*/ 322681 w 1605470"/>
              <a:gd name="connsiteY158" fmla="*/ 915925 h 6858000"/>
              <a:gd name="connsiteX159" fmla="*/ 315310 w 1605470"/>
              <a:gd name="connsiteY159" fmla="*/ 896999 h 6858000"/>
              <a:gd name="connsiteX160" fmla="*/ 284718 w 1605470"/>
              <a:gd name="connsiteY160" fmla="*/ 821517 h 6858000"/>
              <a:gd name="connsiteX161" fmla="*/ 263668 w 1605470"/>
              <a:gd name="connsiteY161" fmla="*/ 751353 h 6858000"/>
              <a:gd name="connsiteX162" fmla="*/ 263226 w 1605470"/>
              <a:gd name="connsiteY162" fmla="*/ 721230 h 6858000"/>
              <a:gd name="connsiteX163" fmla="*/ 248897 w 1605470"/>
              <a:gd name="connsiteY163" fmla="*/ 681659 h 6858000"/>
              <a:gd name="connsiteX164" fmla="*/ 234316 w 1605470"/>
              <a:gd name="connsiteY164" fmla="*/ 635218 h 6858000"/>
              <a:gd name="connsiteX165" fmla="*/ 239327 w 1605470"/>
              <a:gd name="connsiteY165" fmla="*/ 613763 h 6858000"/>
              <a:gd name="connsiteX166" fmla="*/ 225269 w 1605470"/>
              <a:gd name="connsiteY166" fmla="*/ 598582 h 6858000"/>
              <a:gd name="connsiteX167" fmla="*/ 224950 w 1605470"/>
              <a:gd name="connsiteY167" fmla="*/ 576846 h 6858000"/>
              <a:gd name="connsiteX168" fmla="*/ 204576 w 1605470"/>
              <a:gd name="connsiteY168" fmla="*/ 530055 h 6858000"/>
              <a:gd name="connsiteX169" fmla="*/ 219064 w 1605470"/>
              <a:gd name="connsiteY169" fmla="*/ 469651 h 6858000"/>
              <a:gd name="connsiteX170" fmla="*/ 195012 w 1605470"/>
              <a:gd name="connsiteY170" fmla="*/ 448559 h 6858000"/>
              <a:gd name="connsiteX171" fmla="*/ 201434 w 1605470"/>
              <a:gd name="connsiteY171" fmla="*/ 441529 h 6858000"/>
              <a:gd name="connsiteX172" fmla="*/ 200655 w 1605470"/>
              <a:gd name="connsiteY172" fmla="*/ 428927 h 6858000"/>
              <a:gd name="connsiteX173" fmla="*/ 190059 w 1605470"/>
              <a:gd name="connsiteY173" fmla="*/ 430161 h 6858000"/>
              <a:gd name="connsiteX174" fmla="*/ 167079 w 1605470"/>
              <a:gd name="connsiteY174" fmla="*/ 367211 h 6858000"/>
              <a:gd name="connsiteX175" fmla="*/ 124571 w 1605470"/>
              <a:gd name="connsiteY175" fmla="*/ 302178 h 6858000"/>
              <a:gd name="connsiteX176" fmla="*/ 103243 w 1605470"/>
              <a:gd name="connsiteY176" fmla="*/ 211375 h 6858000"/>
              <a:gd name="connsiteX177" fmla="*/ 94571 w 1605470"/>
              <a:gd name="connsiteY177" fmla="*/ 184179 h 6858000"/>
              <a:gd name="connsiteX178" fmla="*/ 13437 w 1605470"/>
              <a:gd name="connsiteY178" fmla="*/ 19287 h 6858000"/>
              <a:gd name="connsiteX179" fmla="*/ 0 w 1605470"/>
              <a:gd name="connsiteY179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42432 w 1605470"/>
              <a:gd name="connsiteY34" fmla="*/ 5934687 h 6858000"/>
              <a:gd name="connsiteX35" fmla="*/ 489472 w 1605470"/>
              <a:gd name="connsiteY35" fmla="*/ 5732419 h 6858000"/>
              <a:gd name="connsiteX36" fmla="*/ 512623 w 1605470"/>
              <a:gd name="connsiteY36" fmla="*/ 5685392 h 6858000"/>
              <a:gd name="connsiteX37" fmla="*/ 510261 w 1605470"/>
              <a:gd name="connsiteY37" fmla="*/ 5634527 h 6858000"/>
              <a:gd name="connsiteX38" fmla="*/ 523992 w 1605470"/>
              <a:gd name="connsiteY38" fmla="*/ 5619557 h 6858000"/>
              <a:gd name="connsiteX39" fmla="*/ 526609 w 1605470"/>
              <a:gd name="connsiteY39" fmla="*/ 5617081 h 6858000"/>
              <a:gd name="connsiteX40" fmla="*/ 531653 w 1605470"/>
              <a:gd name="connsiteY40" fmla="*/ 5604904 h 6858000"/>
              <a:gd name="connsiteX41" fmla="*/ 539863 w 1605470"/>
              <a:gd name="connsiteY41" fmla="*/ 5604298 h 6858000"/>
              <a:gd name="connsiteX42" fmla="*/ 552319 w 1605470"/>
              <a:gd name="connsiteY42" fmla="*/ 5587997 h 6858000"/>
              <a:gd name="connsiteX43" fmla="*/ 559710 w 1605470"/>
              <a:gd name="connsiteY43" fmla="*/ 5564796 h 6858000"/>
              <a:gd name="connsiteX44" fmla="*/ 587214 w 1605470"/>
              <a:gd name="connsiteY44" fmla="*/ 5451511 h 6858000"/>
              <a:gd name="connsiteX45" fmla="*/ 608019 w 1605470"/>
              <a:gd name="connsiteY45" fmla="*/ 5385461 h 6858000"/>
              <a:gd name="connsiteX46" fmla="*/ 622750 w 1605470"/>
              <a:gd name="connsiteY46" fmla="*/ 5363084 h 6858000"/>
              <a:gd name="connsiteX47" fmla="*/ 638731 w 1605470"/>
              <a:gd name="connsiteY47" fmla="*/ 5330009 h 6858000"/>
              <a:gd name="connsiteX48" fmla="*/ 672224 w 1605470"/>
              <a:gd name="connsiteY48" fmla="*/ 5273739 h 6858000"/>
              <a:gd name="connsiteX49" fmla="*/ 681823 w 1605470"/>
              <a:gd name="connsiteY49" fmla="*/ 5241779 h 6858000"/>
              <a:gd name="connsiteX50" fmla="*/ 693049 w 1605470"/>
              <a:gd name="connsiteY50" fmla="*/ 5225268 h 6858000"/>
              <a:gd name="connsiteX51" fmla="*/ 694069 w 1605470"/>
              <a:gd name="connsiteY51" fmla="*/ 5217684 h 6858000"/>
              <a:gd name="connsiteX52" fmla="*/ 701410 w 1605470"/>
              <a:gd name="connsiteY52" fmla="*/ 5193377 h 6858000"/>
              <a:gd name="connsiteX53" fmla="*/ 704713 w 1605470"/>
              <a:gd name="connsiteY53" fmla="*/ 5179288 h 6858000"/>
              <a:gd name="connsiteX54" fmla="*/ 705697 w 1605470"/>
              <a:gd name="connsiteY54" fmla="*/ 5173621 h 6858000"/>
              <a:gd name="connsiteX55" fmla="*/ 701331 w 1605470"/>
              <a:gd name="connsiteY55" fmla="*/ 5159961 h 6858000"/>
              <a:gd name="connsiteX56" fmla="*/ 708008 w 1605470"/>
              <a:gd name="connsiteY56" fmla="*/ 5144295 h 6858000"/>
              <a:gd name="connsiteX57" fmla="*/ 704941 w 1605470"/>
              <a:gd name="connsiteY57" fmla="*/ 5125185 h 6858000"/>
              <a:gd name="connsiteX58" fmla="*/ 711771 w 1605470"/>
              <a:gd name="connsiteY58" fmla="*/ 5121884 h 6858000"/>
              <a:gd name="connsiteX59" fmla="*/ 721092 w 1605470"/>
              <a:gd name="connsiteY59" fmla="*/ 5108383 h 6858000"/>
              <a:gd name="connsiteX60" fmla="*/ 717045 w 1605470"/>
              <a:gd name="connsiteY60" fmla="*/ 5094705 h 6858000"/>
              <a:gd name="connsiteX61" fmla="*/ 718807 w 1605470"/>
              <a:gd name="connsiteY61" fmla="*/ 5067850 h 6858000"/>
              <a:gd name="connsiteX62" fmla="*/ 721538 w 1605470"/>
              <a:gd name="connsiteY62" fmla="*/ 5060861 h 6858000"/>
              <a:gd name="connsiteX63" fmla="*/ 718242 w 1605470"/>
              <a:gd name="connsiteY63" fmla="*/ 5034192 h 6858000"/>
              <a:gd name="connsiteX64" fmla="*/ 719796 w 1605470"/>
              <a:gd name="connsiteY64" fmla="*/ 4993030 h 6858000"/>
              <a:gd name="connsiteX65" fmla="*/ 726705 w 1605470"/>
              <a:gd name="connsiteY65" fmla="*/ 4946844 h 6858000"/>
              <a:gd name="connsiteX66" fmla="*/ 722561 w 1605470"/>
              <a:gd name="connsiteY66" fmla="*/ 4932692 h 6858000"/>
              <a:gd name="connsiteX67" fmla="*/ 724935 w 1605470"/>
              <a:gd name="connsiteY67" fmla="*/ 4821504 h 6858000"/>
              <a:gd name="connsiteX68" fmla="*/ 732118 w 1605470"/>
              <a:gd name="connsiteY68" fmla="*/ 4801535 h 6858000"/>
              <a:gd name="connsiteX69" fmla="*/ 739787 w 1605470"/>
              <a:gd name="connsiteY69" fmla="*/ 4797794 h 6858000"/>
              <a:gd name="connsiteX70" fmla="*/ 741081 w 1605470"/>
              <a:gd name="connsiteY70" fmla="*/ 4784526 h 6858000"/>
              <a:gd name="connsiteX71" fmla="*/ 742865 w 1605470"/>
              <a:gd name="connsiteY71" fmla="*/ 4781211 h 6858000"/>
              <a:gd name="connsiteX72" fmla="*/ 751652 w 1605470"/>
              <a:gd name="connsiteY72" fmla="*/ 4761984 h 6858000"/>
              <a:gd name="connsiteX73" fmla="*/ 747700 w 1605470"/>
              <a:gd name="connsiteY73" fmla="*/ 4690749 h 6858000"/>
              <a:gd name="connsiteX74" fmla="*/ 743180 w 1605470"/>
              <a:gd name="connsiteY74" fmla="*/ 4613201 h 6858000"/>
              <a:gd name="connsiteX75" fmla="*/ 738263 w 1605470"/>
              <a:gd name="connsiteY75" fmla="*/ 4444346 h 6858000"/>
              <a:gd name="connsiteX76" fmla="*/ 756542 w 1605470"/>
              <a:gd name="connsiteY76" fmla="*/ 4350346 h 6858000"/>
              <a:gd name="connsiteX77" fmla="*/ 715481 w 1605470"/>
              <a:gd name="connsiteY77" fmla="*/ 4214165 h 6858000"/>
              <a:gd name="connsiteX78" fmla="*/ 719554 w 1605470"/>
              <a:gd name="connsiteY78" fmla="*/ 4090296 h 6858000"/>
              <a:gd name="connsiteX79" fmla="*/ 704810 w 1605470"/>
              <a:gd name="connsiteY79" fmla="*/ 4033999 h 6858000"/>
              <a:gd name="connsiteX80" fmla="*/ 705959 w 1605470"/>
              <a:gd name="connsiteY80" fmla="*/ 4031933 h 6858000"/>
              <a:gd name="connsiteX81" fmla="*/ 704535 w 1605470"/>
              <a:gd name="connsiteY81" fmla="*/ 4013953 h 6858000"/>
              <a:gd name="connsiteX82" fmla="*/ 700443 w 1605470"/>
              <a:gd name="connsiteY82" fmla="*/ 4010511 h 6858000"/>
              <a:gd name="connsiteX83" fmla="*/ 698282 w 1605470"/>
              <a:gd name="connsiteY83" fmla="*/ 3998331 h 6858000"/>
              <a:gd name="connsiteX84" fmla="*/ 690830 w 1605470"/>
              <a:gd name="connsiteY84" fmla="*/ 3974753 h 6858000"/>
              <a:gd name="connsiteX85" fmla="*/ 692428 w 1605470"/>
              <a:gd name="connsiteY85" fmla="*/ 3969950 h 6858000"/>
              <a:gd name="connsiteX86" fmla="*/ 685850 w 1605470"/>
              <a:gd name="connsiteY86" fmla="*/ 3933779 h 6858000"/>
              <a:gd name="connsiteX87" fmla="*/ 687181 w 1605470"/>
              <a:gd name="connsiteY87" fmla="*/ 3933093 h 6858000"/>
              <a:gd name="connsiteX88" fmla="*/ 691535 w 1605470"/>
              <a:gd name="connsiteY88" fmla="*/ 3922082 h 6858000"/>
              <a:gd name="connsiteX89" fmla="*/ 696613 w 1605470"/>
              <a:gd name="connsiteY89" fmla="*/ 3901461 h 6858000"/>
              <a:gd name="connsiteX90" fmla="*/ 719207 w 1605470"/>
              <a:gd name="connsiteY90" fmla="*/ 3813873 h 6858000"/>
              <a:gd name="connsiteX91" fmla="*/ 718632 w 1605470"/>
              <a:gd name="connsiteY91" fmla="*/ 3806161 h 6858000"/>
              <a:gd name="connsiteX92" fmla="*/ 718939 w 1605470"/>
              <a:gd name="connsiteY92" fmla="*/ 3805957 h 6858000"/>
              <a:gd name="connsiteX93" fmla="*/ 718966 w 1605470"/>
              <a:gd name="connsiteY93" fmla="*/ 3797724 h 6858000"/>
              <a:gd name="connsiteX94" fmla="*/ 717581 w 1605470"/>
              <a:gd name="connsiteY94" fmla="*/ 3792098 h 6858000"/>
              <a:gd name="connsiteX95" fmla="*/ 716465 w 1605470"/>
              <a:gd name="connsiteY95" fmla="*/ 3777135 h 6858000"/>
              <a:gd name="connsiteX96" fmla="*/ 718198 w 1605470"/>
              <a:gd name="connsiteY96" fmla="*/ 3771656 h 6858000"/>
              <a:gd name="connsiteX97" fmla="*/ 721941 w 1605470"/>
              <a:gd name="connsiteY97" fmla="*/ 3769007 h 6858000"/>
              <a:gd name="connsiteX98" fmla="*/ 721407 w 1605470"/>
              <a:gd name="connsiteY98" fmla="*/ 3767709 h 6858000"/>
              <a:gd name="connsiteX99" fmla="*/ 730103 w 1605470"/>
              <a:gd name="connsiteY99" fmla="*/ 3738082 h 6858000"/>
              <a:gd name="connsiteX100" fmla="*/ 737449 w 1605470"/>
              <a:gd name="connsiteY100" fmla="*/ 3673397 h 6858000"/>
              <a:gd name="connsiteX101" fmla="*/ 736745 w 1605470"/>
              <a:gd name="connsiteY101" fmla="*/ 3637109 h 6858000"/>
              <a:gd name="connsiteX102" fmla="*/ 740188 w 1605470"/>
              <a:gd name="connsiteY102" fmla="*/ 3536883 h 6858000"/>
              <a:gd name="connsiteX103" fmla="*/ 747726 w 1605470"/>
              <a:gd name="connsiteY103" fmla="*/ 3435652 h 6858000"/>
              <a:gd name="connsiteX104" fmla="*/ 774383 w 1605470"/>
              <a:gd name="connsiteY104" fmla="*/ 3381564 h 6858000"/>
              <a:gd name="connsiteX105" fmla="*/ 774870 w 1605470"/>
              <a:gd name="connsiteY105" fmla="*/ 3375761 h 6858000"/>
              <a:gd name="connsiteX106" fmla="*/ 770510 w 1605470"/>
              <a:gd name="connsiteY106" fmla="*/ 3361844 h 6858000"/>
              <a:gd name="connsiteX107" fmla="*/ 767933 w 1605470"/>
              <a:gd name="connsiteY107" fmla="*/ 3356929 h 6858000"/>
              <a:gd name="connsiteX108" fmla="*/ 766158 w 1605470"/>
              <a:gd name="connsiteY108" fmla="*/ 3349058 h 6858000"/>
              <a:gd name="connsiteX109" fmla="*/ 766414 w 1605470"/>
              <a:gd name="connsiteY109" fmla="*/ 3348763 h 6858000"/>
              <a:gd name="connsiteX110" fmla="*/ 764166 w 1605470"/>
              <a:gd name="connsiteY110" fmla="*/ 3341588 h 6858000"/>
              <a:gd name="connsiteX111" fmla="*/ 749397 w 1605470"/>
              <a:gd name="connsiteY111" fmla="*/ 3307769 h 6858000"/>
              <a:gd name="connsiteX112" fmla="*/ 766960 w 1605470"/>
              <a:gd name="connsiteY112" fmla="*/ 3250522 h 6858000"/>
              <a:gd name="connsiteX113" fmla="*/ 767385 w 1605470"/>
              <a:gd name="connsiteY113" fmla="*/ 3229163 h 6858000"/>
              <a:gd name="connsiteX114" fmla="*/ 769208 w 1605470"/>
              <a:gd name="connsiteY114" fmla="*/ 3217217 h 6858000"/>
              <a:gd name="connsiteX115" fmla="*/ 770350 w 1605470"/>
              <a:gd name="connsiteY115" fmla="*/ 3216125 h 6858000"/>
              <a:gd name="connsiteX116" fmla="*/ 756043 w 1605470"/>
              <a:gd name="connsiteY116" fmla="*/ 3183755 h 6858000"/>
              <a:gd name="connsiteX117" fmla="*/ 756544 w 1605470"/>
              <a:gd name="connsiteY117" fmla="*/ 3178642 h 6858000"/>
              <a:gd name="connsiteX118" fmla="*/ 744144 w 1605470"/>
              <a:gd name="connsiteY118" fmla="*/ 3158586 h 6858000"/>
              <a:gd name="connsiteX119" fmla="*/ 739378 w 1605470"/>
              <a:gd name="connsiteY119" fmla="*/ 3147669 h 6858000"/>
              <a:gd name="connsiteX120" fmla="*/ 734648 w 1605470"/>
              <a:gd name="connsiteY120" fmla="*/ 3145733 h 6858000"/>
              <a:gd name="connsiteX121" fmla="*/ 729329 w 1605470"/>
              <a:gd name="connsiteY121" fmla="*/ 3129034 h 6858000"/>
              <a:gd name="connsiteX122" fmla="*/ 729994 w 1605470"/>
              <a:gd name="connsiteY122" fmla="*/ 3126682 h 6858000"/>
              <a:gd name="connsiteX123" fmla="*/ 720862 w 1605470"/>
              <a:gd name="connsiteY123" fmla="*/ 3114519 h 6858000"/>
              <a:gd name="connsiteX124" fmla="*/ 707471 w 1605470"/>
              <a:gd name="connsiteY124" fmla="*/ 3106272 h 6858000"/>
              <a:gd name="connsiteX125" fmla="*/ 680201 w 1605470"/>
              <a:gd name="connsiteY125" fmla="*/ 2958185 h 6858000"/>
              <a:gd name="connsiteX126" fmla="*/ 622815 w 1605470"/>
              <a:gd name="connsiteY126" fmla="*/ 2762989 h 6858000"/>
              <a:gd name="connsiteX127" fmla="*/ 571733 w 1605470"/>
              <a:gd name="connsiteY127" fmla="*/ 2554718 h 6858000"/>
              <a:gd name="connsiteX128" fmla="*/ 551827 w 1605470"/>
              <a:gd name="connsiteY128" fmla="*/ 2485734 h 6858000"/>
              <a:gd name="connsiteX129" fmla="*/ 542550 w 1605470"/>
              <a:gd name="connsiteY129" fmla="*/ 2447068 h 6858000"/>
              <a:gd name="connsiteX130" fmla="*/ 529511 w 1605470"/>
              <a:gd name="connsiteY130" fmla="*/ 2425819 h 6858000"/>
              <a:gd name="connsiteX131" fmla="*/ 528878 w 1605470"/>
              <a:gd name="connsiteY131" fmla="*/ 2408971 h 6858000"/>
              <a:gd name="connsiteX132" fmla="*/ 535510 w 1605470"/>
              <a:gd name="connsiteY132" fmla="*/ 2402874 h 6858000"/>
              <a:gd name="connsiteX133" fmla="*/ 538122 w 1605470"/>
              <a:gd name="connsiteY133" fmla="*/ 2381443 h 6858000"/>
              <a:gd name="connsiteX134" fmla="*/ 514451 w 1605470"/>
              <a:gd name="connsiteY134" fmla="*/ 2261920 h 6858000"/>
              <a:gd name="connsiteX135" fmla="*/ 486968 w 1605470"/>
              <a:gd name="connsiteY135" fmla="*/ 2182937 h 6858000"/>
              <a:gd name="connsiteX136" fmla="*/ 488555 w 1605470"/>
              <a:gd name="connsiteY136" fmla="*/ 2155135 h 6858000"/>
              <a:gd name="connsiteX137" fmla="*/ 486013 w 1605470"/>
              <a:gd name="connsiteY137" fmla="*/ 2118008 h 6858000"/>
              <a:gd name="connsiteX138" fmla="*/ 487006 w 1605470"/>
              <a:gd name="connsiteY138" fmla="*/ 2050531 h 6858000"/>
              <a:gd name="connsiteX139" fmla="*/ 478812 w 1605470"/>
              <a:gd name="connsiteY139" fmla="*/ 1963269 h 6858000"/>
              <a:gd name="connsiteX140" fmla="*/ 442619 w 1605470"/>
              <a:gd name="connsiteY140" fmla="*/ 1910499 h 6858000"/>
              <a:gd name="connsiteX141" fmla="*/ 446785 w 1605470"/>
              <a:gd name="connsiteY141" fmla="*/ 1903212 h 6858000"/>
              <a:gd name="connsiteX142" fmla="*/ 436547 w 1605470"/>
              <a:gd name="connsiteY142" fmla="*/ 1861531 h 6858000"/>
              <a:gd name="connsiteX143" fmla="*/ 390346 w 1605470"/>
              <a:gd name="connsiteY143" fmla="*/ 1732919 h 6858000"/>
              <a:gd name="connsiteX144" fmla="*/ 362657 w 1605470"/>
              <a:gd name="connsiteY144" fmla="*/ 1663540 h 6858000"/>
              <a:gd name="connsiteX145" fmla="*/ 361783 w 1605470"/>
              <a:gd name="connsiteY145" fmla="*/ 1615777 h 6858000"/>
              <a:gd name="connsiteX146" fmla="*/ 342578 w 1605470"/>
              <a:gd name="connsiteY146" fmla="*/ 1563678 h 6858000"/>
              <a:gd name="connsiteX147" fmla="*/ 355658 w 1605470"/>
              <a:gd name="connsiteY147" fmla="*/ 1519474 h 6858000"/>
              <a:gd name="connsiteX148" fmla="*/ 348400 w 1605470"/>
              <a:gd name="connsiteY148" fmla="*/ 1477995 h 6858000"/>
              <a:gd name="connsiteX149" fmla="*/ 334485 w 1605470"/>
              <a:gd name="connsiteY149" fmla="*/ 1373769 h 6858000"/>
              <a:gd name="connsiteX150" fmla="*/ 342792 w 1605470"/>
              <a:gd name="connsiteY150" fmla="*/ 1307086 h 6858000"/>
              <a:gd name="connsiteX151" fmla="*/ 343980 w 1605470"/>
              <a:gd name="connsiteY151" fmla="*/ 1189033 h 6858000"/>
              <a:gd name="connsiteX152" fmla="*/ 348665 w 1605470"/>
              <a:gd name="connsiteY152" fmla="*/ 1168288 h 6858000"/>
              <a:gd name="connsiteX153" fmla="*/ 340947 w 1605470"/>
              <a:gd name="connsiteY153" fmla="*/ 1142577 h 6858000"/>
              <a:gd name="connsiteX154" fmla="*/ 330253 w 1605470"/>
              <a:gd name="connsiteY154" fmla="*/ 1088484 h 6858000"/>
              <a:gd name="connsiteX155" fmla="*/ 318989 w 1605470"/>
              <a:gd name="connsiteY155" fmla="*/ 1016103 h 6858000"/>
              <a:gd name="connsiteX156" fmla="*/ 320445 w 1605470"/>
              <a:gd name="connsiteY156" fmla="*/ 932283 h 6858000"/>
              <a:gd name="connsiteX157" fmla="*/ 322681 w 1605470"/>
              <a:gd name="connsiteY157" fmla="*/ 915925 h 6858000"/>
              <a:gd name="connsiteX158" fmla="*/ 315310 w 1605470"/>
              <a:gd name="connsiteY158" fmla="*/ 896999 h 6858000"/>
              <a:gd name="connsiteX159" fmla="*/ 284718 w 1605470"/>
              <a:gd name="connsiteY159" fmla="*/ 821517 h 6858000"/>
              <a:gd name="connsiteX160" fmla="*/ 263668 w 1605470"/>
              <a:gd name="connsiteY160" fmla="*/ 751353 h 6858000"/>
              <a:gd name="connsiteX161" fmla="*/ 263226 w 1605470"/>
              <a:gd name="connsiteY161" fmla="*/ 721230 h 6858000"/>
              <a:gd name="connsiteX162" fmla="*/ 248897 w 1605470"/>
              <a:gd name="connsiteY162" fmla="*/ 681659 h 6858000"/>
              <a:gd name="connsiteX163" fmla="*/ 234316 w 1605470"/>
              <a:gd name="connsiteY163" fmla="*/ 635218 h 6858000"/>
              <a:gd name="connsiteX164" fmla="*/ 239327 w 1605470"/>
              <a:gd name="connsiteY164" fmla="*/ 613763 h 6858000"/>
              <a:gd name="connsiteX165" fmla="*/ 225269 w 1605470"/>
              <a:gd name="connsiteY165" fmla="*/ 598582 h 6858000"/>
              <a:gd name="connsiteX166" fmla="*/ 224950 w 1605470"/>
              <a:gd name="connsiteY166" fmla="*/ 576846 h 6858000"/>
              <a:gd name="connsiteX167" fmla="*/ 204576 w 1605470"/>
              <a:gd name="connsiteY167" fmla="*/ 530055 h 6858000"/>
              <a:gd name="connsiteX168" fmla="*/ 219064 w 1605470"/>
              <a:gd name="connsiteY168" fmla="*/ 469651 h 6858000"/>
              <a:gd name="connsiteX169" fmla="*/ 195012 w 1605470"/>
              <a:gd name="connsiteY169" fmla="*/ 448559 h 6858000"/>
              <a:gd name="connsiteX170" fmla="*/ 201434 w 1605470"/>
              <a:gd name="connsiteY170" fmla="*/ 441529 h 6858000"/>
              <a:gd name="connsiteX171" fmla="*/ 200655 w 1605470"/>
              <a:gd name="connsiteY171" fmla="*/ 428927 h 6858000"/>
              <a:gd name="connsiteX172" fmla="*/ 190059 w 1605470"/>
              <a:gd name="connsiteY172" fmla="*/ 430161 h 6858000"/>
              <a:gd name="connsiteX173" fmla="*/ 167079 w 1605470"/>
              <a:gd name="connsiteY173" fmla="*/ 367211 h 6858000"/>
              <a:gd name="connsiteX174" fmla="*/ 124571 w 1605470"/>
              <a:gd name="connsiteY174" fmla="*/ 302178 h 6858000"/>
              <a:gd name="connsiteX175" fmla="*/ 103243 w 1605470"/>
              <a:gd name="connsiteY175" fmla="*/ 211375 h 6858000"/>
              <a:gd name="connsiteX176" fmla="*/ 94571 w 1605470"/>
              <a:gd name="connsiteY176" fmla="*/ 184179 h 6858000"/>
              <a:gd name="connsiteX177" fmla="*/ 13437 w 1605470"/>
              <a:gd name="connsiteY177" fmla="*/ 19287 h 6858000"/>
              <a:gd name="connsiteX178" fmla="*/ 0 w 1605470"/>
              <a:gd name="connsiteY178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89472 w 1605470"/>
              <a:gd name="connsiteY35" fmla="*/ 5732419 h 6858000"/>
              <a:gd name="connsiteX36" fmla="*/ 512623 w 1605470"/>
              <a:gd name="connsiteY36" fmla="*/ 5685392 h 6858000"/>
              <a:gd name="connsiteX37" fmla="*/ 510261 w 1605470"/>
              <a:gd name="connsiteY37" fmla="*/ 5634527 h 6858000"/>
              <a:gd name="connsiteX38" fmla="*/ 523992 w 1605470"/>
              <a:gd name="connsiteY38" fmla="*/ 5619557 h 6858000"/>
              <a:gd name="connsiteX39" fmla="*/ 526609 w 1605470"/>
              <a:gd name="connsiteY39" fmla="*/ 5617081 h 6858000"/>
              <a:gd name="connsiteX40" fmla="*/ 531653 w 1605470"/>
              <a:gd name="connsiteY40" fmla="*/ 5604904 h 6858000"/>
              <a:gd name="connsiteX41" fmla="*/ 539863 w 1605470"/>
              <a:gd name="connsiteY41" fmla="*/ 5604298 h 6858000"/>
              <a:gd name="connsiteX42" fmla="*/ 552319 w 1605470"/>
              <a:gd name="connsiteY42" fmla="*/ 5587997 h 6858000"/>
              <a:gd name="connsiteX43" fmla="*/ 559710 w 1605470"/>
              <a:gd name="connsiteY43" fmla="*/ 5564796 h 6858000"/>
              <a:gd name="connsiteX44" fmla="*/ 587214 w 1605470"/>
              <a:gd name="connsiteY44" fmla="*/ 5451511 h 6858000"/>
              <a:gd name="connsiteX45" fmla="*/ 608019 w 1605470"/>
              <a:gd name="connsiteY45" fmla="*/ 5385461 h 6858000"/>
              <a:gd name="connsiteX46" fmla="*/ 622750 w 1605470"/>
              <a:gd name="connsiteY46" fmla="*/ 5363084 h 6858000"/>
              <a:gd name="connsiteX47" fmla="*/ 638731 w 1605470"/>
              <a:gd name="connsiteY47" fmla="*/ 5330009 h 6858000"/>
              <a:gd name="connsiteX48" fmla="*/ 672224 w 1605470"/>
              <a:gd name="connsiteY48" fmla="*/ 5273739 h 6858000"/>
              <a:gd name="connsiteX49" fmla="*/ 681823 w 1605470"/>
              <a:gd name="connsiteY49" fmla="*/ 5241779 h 6858000"/>
              <a:gd name="connsiteX50" fmla="*/ 693049 w 1605470"/>
              <a:gd name="connsiteY50" fmla="*/ 5225268 h 6858000"/>
              <a:gd name="connsiteX51" fmla="*/ 694069 w 1605470"/>
              <a:gd name="connsiteY51" fmla="*/ 5217684 h 6858000"/>
              <a:gd name="connsiteX52" fmla="*/ 701410 w 1605470"/>
              <a:gd name="connsiteY52" fmla="*/ 5193377 h 6858000"/>
              <a:gd name="connsiteX53" fmla="*/ 704713 w 1605470"/>
              <a:gd name="connsiteY53" fmla="*/ 5179288 h 6858000"/>
              <a:gd name="connsiteX54" fmla="*/ 705697 w 1605470"/>
              <a:gd name="connsiteY54" fmla="*/ 5173621 h 6858000"/>
              <a:gd name="connsiteX55" fmla="*/ 701331 w 1605470"/>
              <a:gd name="connsiteY55" fmla="*/ 5159961 h 6858000"/>
              <a:gd name="connsiteX56" fmla="*/ 708008 w 1605470"/>
              <a:gd name="connsiteY56" fmla="*/ 5144295 h 6858000"/>
              <a:gd name="connsiteX57" fmla="*/ 704941 w 1605470"/>
              <a:gd name="connsiteY57" fmla="*/ 5125185 h 6858000"/>
              <a:gd name="connsiteX58" fmla="*/ 711771 w 1605470"/>
              <a:gd name="connsiteY58" fmla="*/ 5121884 h 6858000"/>
              <a:gd name="connsiteX59" fmla="*/ 721092 w 1605470"/>
              <a:gd name="connsiteY59" fmla="*/ 5108383 h 6858000"/>
              <a:gd name="connsiteX60" fmla="*/ 717045 w 1605470"/>
              <a:gd name="connsiteY60" fmla="*/ 5094705 h 6858000"/>
              <a:gd name="connsiteX61" fmla="*/ 718807 w 1605470"/>
              <a:gd name="connsiteY61" fmla="*/ 5067850 h 6858000"/>
              <a:gd name="connsiteX62" fmla="*/ 721538 w 1605470"/>
              <a:gd name="connsiteY62" fmla="*/ 5060861 h 6858000"/>
              <a:gd name="connsiteX63" fmla="*/ 718242 w 1605470"/>
              <a:gd name="connsiteY63" fmla="*/ 5034192 h 6858000"/>
              <a:gd name="connsiteX64" fmla="*/ 719796 w 1605470"/>
              <a:gd name="connsiteY64" fmla="*/ 4993030 h 6858000"/>
              <a:gd name="connsiteX65" fmla="*/ 726705 w 1605470"/>
              <a:gd name="connsiteY65" fmla="*/ 4946844 h 6858000"/>
              <a:gd name="connsiteX66" fmla="*/ 722561 w 1605470"/>
              <a:gd name="connsiteY66" fmla="*/ 4932692 h 6858000"/>
              <a:gd name="connsiteX67" fmla="*/ 724935 w 1605470"/>
              <a:gd name="connsiteY67" fmla="*/ 4821504 h 6858000"/>
              <a:gd name="connsiteX68" fmla="*/ 732118 w 1605470"/>
              <a:gd name="connsiteY68" fmla="*/ 4801535 h 6858000"/>
              <a:gd name="connsiteX69" fmla="*/ 739787 w 1605470"/>
              <a:gd name="connsiteY69" fmla="*/ 4797794 h 6858000"/>
              <a:gd name="connsiteX70" fmla="*/ 741081 w 1605470"/>
              <a:gd name="connsiteY70" fmla="*/ 4784526 h 6858000"/>
              <a:gd name="connsiteX71" fmla="*/ 742865 w 1605470"/>
              <a:gd name="connsiteY71" fmla="*/ 4781211 h 6858000"/>
              <a:gd name="connsiteX72" fmla="*/ 751652 w 1605470"/>
              <a:gd name="connsiteY72" fmla="*/ 4761984 h 6858000"/>
              <a:gd name="connsiteX73" fmla="*/ 747700 w 1605470"/>
              <a:gd name="connsiteY73" fmla="*/ 4690749 h 6858000"/>
              <a:gd name="connsiteX74" fmla="*/ 743180 w 1605470"/>
              <a:gd name="connsiteY74" fmla="*/ 4613201 h 6858000"/>
              <a:gd name="connsiteX75" fmla="*/ 738263 w 1605470"/>
              <a:gd name="connsiteY75" fmla="*/ 4444346 h 6858000"/>
              <a:gd name="connsiteX76" fmla="*/ 756542 w 1605470"/>
              <a:gd name="connsiteY76" fmla="*/ 4350346 h 6858000"/>
              <a:gd name="connsiteX77" fmla="*/ 715481 w 1605470"/>
              <a:gd name="connsiteY77" fmla="*/ 4214165 h 6858000"/>
              <a:gd name="connsiteX78" fmla="*/ 719554 w 1605470"/>
              <a:gd name="connsiteY78" fmla="*/ 4090296 h 6858000"/>
              <a:gd name="connsiteX79" fmla="*/ 704810 w 1605470"/>
              <a:gd name="connsiteY79" fmla="*/ 4033999 h 6858000"/>
              <a:gd name="connsiteX80" fmla="*/ 705959 w 1605470"/>
              <a:gd name="connsiteY80" fmla="*/ 4031933 h 6858000"/>
              <a:gd name="connsiteX81" fmla="*/ 704535 w 1605470"/>
              <a:gd name="connsiteY81" fmla="*/ 4013953 h 6858000"/>
              <a:gd name="connsiteX82" fmla="*/ 700443 w 1605470"/>
              <a:gd name="connsiteY82" fmla="*/ 4010511 h 6858000"/>
              <a:gd name="connsiteX83" fmla="*/ 698282 w 1605470"/>
              <a:gd name="connsiteY83" fmla="*/ 3998331 h 6858000"/>
              <a:gd name="connsiteX84" fmla="*/ 690830 w 1605470"/>
              <a:gd name="connsiteY84" fmla="*/ 3974753 h 6858000"/>
              <a:gd name="connsiteX85" fmla="*/ 692428 w 1605470"/>
              <a:gd name="connsiteY85" fmla="*/ 3969950 h 6858000"/>
              <a:gd name="connsiteX86" fmla="*/ 685850 w 1605470"/>
              <a:gd name="connsiteY86" fmla="*/ 3933779 h 6858000"/>
              <a:gd name="connsiteX87" fmla="*/ 687181 w 1605470"/>
              <a:gd name="connsiteY87" fmla="*/ 3933093 h 6858000"/>
              <a:gd name="connsiteX88" fmla="*/ 691535 w 1605470"/>
              <a:gd name="connsiteY88" fmla="*/ 3922082 h 6858000"/>
              <a:gd name="connsiteX89" fmla="*/ 696613 w 1605470"/>
              <a:gd name="connsiteY89" fmla="*/ 3901461 h 6858000"/>
              <a:gd name="connsiteX90" fmla="*/ 719207 w 1605470"/>
              <a:gd name="connsiteY90" fmla="*/ 3813873 h 6858000"/>
              <a:gd name="connsiteX91" fmla="*/ 718632 w 1605470"/>
              <a:gd name="connsiteY91" fmla="*/ 3806161 h 6858000"/>
              <a:gd name="connsiteX92" fmla="*/ 718939 w 1605470"/>
              <a:gd name="connsiteY92" fmla="*/ 3805957 h 6858000"/>
              <a:gd name="connsiteX93" fmla="*/ 718966 w 1605470"/>
              <a:gd name="connsiteY93" fmla="*/ 3797724 h 6858000"/>
              <a:gd name="connsiteX94" fmla="*/ 717581 w 1605470"/>
              <a:gd name="connsiteY94" fmla="*/ 3792098 h 6858000"/>
              <a:gd name="connsiteX95" fmla="*/ 716465 w 1605470"/>
              <a:gd name="connsiteY95" fmla="*/ 3777135 h 6858000"/>
              <a:gd name="connsiteX96" fmla="*/ 718198 w 1605470"/>
              <a:gd name="connsiteY96" fmla="*/ 3771656 h 6858000"/>
              <a:gd name="connsiteX97" fmla="*/ 721941 w 1605470"/>
              <a:gd name="connsiteY97" fmla="*/ 3769007 h 6858000"/>
              <a:gd name="connsiteX98" fmla="*/ 721407 w 1605470"/>
              <a:gd name="connsiteY98" fmla="*/ 3767709 h 6858000"/>
              <a:gd name="connsiteX99" fmla="*/ 730103 w 1605470"/>
              <a:gd name="connsiteY99" fmla="*/ 3738082 h 6858000"/>
              <a:gd name="connsiteX100" fmla="*/ 737449 w 1605470"/>
              <a:gd name="connsiteY100" fmla="*/ 3673397 h 6858000"/>
              <a:gd name="connsiteX101" fmla="*/ 736745 w 1605470"/>
              <a:gd name="connsiteY101" fmla="*/ 3637109 h 6858000"/>
              <a:gd name="connsiteX102" fmla="*/ 740188 w 1605470"/>
              <a:gd name="connsiteY102" fmla="*/ 3536883 h 6858000"/>
              <a:gd name="connsiteX103" fmla="*/ 747726 w 1605470"/>
              <a:gd name="connsiteY103" fmla="*/ 3435652 h 6858000"/>
              <a:gd name="connsiteX104" fmla="*/ 774383 w 1605470"/>
              <a:gd name="connsiteY104" fmla="*/ 3381564 h 6858000"/>
              <a:gd name="connsiteX105" fmla="*/ 774870 w 1605470"/>
              <a:gd name="connsiteY105" fmla="*/ 3375761 h 6858000"/>
              <a:gd name="connsiteX106" fmla="*/ 770510 w 1605470"/>
              <a:gd name="connsiteY106" fmla="*/ 3361844 h 6858000"/>
              <a:gd name="connsiteX107" fmla="*/ 767933 w 1605470"/>
              <a:gd name="connsiteY107" fmla="*/ 3356929 h 6858000"/>
              <a:gd name="connsiteX108" fmla="*/ 766158 w 1605470"/>
              <a:gd name="connsiteY108" fmla="*/ 3349058 h 6858000"/>
              <a:gd name="connsiteX109" fmla="*/ 766414 w 1605470"/>
              <a:gd name="connsiteY109" fmla="*/ 3348763 h 6858000"/>
              <a:gd name="connsiteX110" fmla="*/ 764166 w 1605470"/>
              <a:gd name="connsiteY110" fmla="*/ 3341588 h 6858000"/>
              <a:gd name="connsiteX111" fmla="*/ 749397 w 1605470"/>
              <a:gd name="connsiteY111" fmla="*/ 3307769 h 6858000"/>
              <a:gd name="connsiteX112" fmla="*/ 766960 w 1605470"/>
              <a:gd name="connsiteY112" fmla="*/ 3250522 h 6858000"/>
              <a:gd name="connsiteX113" fmla="*/ 767385 w 1605470"/>
              <a:gd name="connsiteY113" fmla="*/ 3229163 h 6858000"/>
              <a:gd name="connsiteX114" fmla="*/ 769208 w 1605470"/>
              <a:gd name="connsiteY114" fmla="*/ 3217217 h 6858000"/>
              <a:gd name="connsiteX115" fmla="*/ 770350 w 1605470"/>
              <a:gd name="connsiteY115" fmla="*/ 3216125 h 6858000"/>
              <a:gd name="connsiteX116" fmla="*/ 756043 w 1605470"/>
              <a:gd name="connsiteY116" fmla="*/ 3183755 h 6858000"/>
              <a:gd name="connsiteX117" fmla="*/ 756544 w 1605470"/>
              <a:gd name="connsiteY117" fmla="*/ 3178642 h 6858000"/>
              <a:gd name="connsiteX118" fmla="*/ 744144 w 1605470"/>
              <a:gd name="connsiteY118" fmla="*/ 3158586 h 6858000"/>
              <a:gd name="connsiteX119" fmla="*/ 739378 w 1605470"/>
              <a:gd name="connsiteY119" fmla="*/ 3147669 h 6858000"/>
              <a:gd name="connsiteX120" fmla="*/ 734648 w 1605470"/>
              <a:gd name="connsiteY120" fmla="*/ 3145733 h 6858000"/>
              <a:gd name="connsiteX121" fmla="*/ 729329 w 1605470"/>
              <a:gd name="connsiteY121" fmla="*/ 3129034 h 6858000"/>
              <a:gd name="connsiteX122" fmla="*/ 729994 w 1605470"/>
              <a:gd name="connsiteY122" fmla="*/ 3126682 h 6858000"/>
              <a:gd name="connsiteX123" fmla="*/ 720862 w 1605470"/>
              <a:gd name="connsiteY123" fmla="*/ 3114519 h 6858000"/>
              <a:gd name="connsiteX124" fmla="*/ 707471 w 1605470"/>
              <a:gd name="connsiteY124" fmla="*/ 3106272 h 6858000"/>
              <a:gd name="connsiteX125" fmla="*/ 680201 w 1605470"/>
              <a:gd name="connsiteY125" fmla="*/ 2958185 h 6858000"/>
              <a:gd name="connsiteX126" fmla="*/ 622815 w 1605470"/>
              <a:gd name="connsiteY126" fmla="*/ 2762989 h 6858000"/>
              <a:gd name="connsiteX127" fmla="*/ 571733 w 1605470"/>
              <a:gd name="connsiteY127" fmla="*/ 2554718 h 6858000"/>
              <a:gd name="connsiteX128" fmla="*/ 551827 w 1605470"/>
              <a:gd name="connsiteY128" fmla="*/ 2485734 h 6858000"/>
              <a:gd name="connsiteX129" fmla="*/ 542550 w 1605470"/>
              <a:gd name="connsiteY129" fmla="*/ 2447068 h 6858000"/>
              <a:gd name="connsiteX130" fmla="*/ 529511 w 1605470"/>
              <a:gd name="connsiteY130" fmla="*/ 2425819 h 6858000"/>
              <a:gd name="connsiteX131" fmla="*/ 528878 w 1605470"/>
              <a:gd name="connsiteY131" fmla="*/ 2408971 h 6858000"/>
              <a:gd name="connsiteX132" fmla="*/ 535510 w 1605470"/>
              <a:gd name="connsiteY132" fmla="*/ 2402874 h 6858000"/>
              <a:gd name="connsiteX133" fmla="*/ 538122 w 1605470"/>
              <a:gd name="connsiteY133" fmla="*/ 2381443 h 6858000"/>
              <a:gd name="connsiteX134" fmla="*/ 514451 w 1605470"/>
              <a:gd name="connsiteY134" fmla="*/ 2261920 h 6858000"/>
              <a:gd name="connsiteX135" fmla="*/ 486968 w 1605470"/>
              <a:gd name="connsiteY135" fmla="*/ 2182937 h 6858000"/>
              <a:gd name="connsiteX136" fmla="*/ 488555 w 1605470"/>
              <a:gd name="connsiteY136" fmla="*/ 2155135 h 6858000"/>
              <a:gd name="connsiteX137" fmla="*/ 486013 w 1605470"/>
              <a:gd name="connsiteY137" fmla="*/ 2118008 h 6858000"/>
              <a:gd name="connsiteX138" fmla="*/ 487006 w 1605470"/>
              <a:gd name="connsiteY138" fmla="*/ 2050531 h 6858000"/>
              <a:gd name="connsiteX139" fmla="*/ 478812 w 1605470"/>
              <a:gd name="connsiteY139" fmla="*/ 1963269 h 6858000"/>
              <a:gd name="connsiteX140" fmla="*/ 442619 w 1605470"/>
              <a:gd name="connsiteY140" fmla="*/ 1910499 h 6858000"/>
              <a:gd name="connsiteX141" fmla="*/ 446785 w 1605470"/>
              <a:gd name="connsiteY141" fmla="*/ 1903212 h 6858000"/>
              <a:gd name="connsiteX142" fmla="*/ 436547 w 1605470"/>
              <a:gd name="connsiteY142" fmla="*/ 1861531 h 6858000"/>
              <a:gd name="connsiteX143" fmla="*/ 390346 w 1605470"/>
              <a:gd name="connsiteY143" fmla="*/ 1732919 h 6858000"/>
              <a:gd name="connsiteX144" fmla="*/ 362657 w 1605470"/>
              <a:gd name="connsiteY144" fmla="*/ 1663540 h 6858000"/>
              <a:gd name="connsiteX145" fmla="*/ 361783 w 1605470"/>
              <a:gd name="connsiteY145" fmla="*/ 1615777 h 6858000"/>
              <a:gd name="connsiteX146" fmla="*/ 342578 w 1605470"/>
              <a:gd name="connsiteY146" fmla="*/ 1563678 h 6858000"/>
              <a:gd name="connsiteX147" fmla="*/ 355658 w 1605470"/>
              <a:gd name="connsiteY147" fmla="*/ 1519474 h 6858000"/>
              <a:gd name="connsiteX148" fmla="*/ 348400 w 1605470"/>
              <a:gd name="connsiteY148" fmla="*/ 1477995 h 6858000"/>
              <a:gd name="connsiteX149" fmla="*/ 334485 w 1605470"/>
              <a:gd name="connsiteY149" fmla="*/ 1373769 h 6858000"/>
              <a:gd name="connsiteX150" fmla="*/ 342792 w 1605470"/>
              <a:gd name="connsiteY150" fmla="*/ 1307086 h 6858000"/>
              <a:gd name="connsiteX151" fmla="*/ 343980 w 1605470"/>
              <a:gd name="connsiteY151" fmla="*/ 1189033 h 6858000"/>
              <a:gd name="connsiteX152" fmla="*/ 348665 w 1605470"/>
              <a:gd name="connsiteY152" fmla="*/ 1168288 h 6858000"/>
              <a:gd name="connsiteX153" fmla="*/ 340947 w 1605470"/>
              <a:gd name="connsiteY153" fmla="*/ 1142577 h 6858000"/>
              <a:gd name="connsiteX154" fmla="*/ 330253 w 1605470"/>
              <a:gd name="connsiteY154" fmla="*/ 1088484 h 6858000"/>
              <a:gd name="connsiteX155" fmla="*/ 318989 w 1605470"/>
              <a:gd name="connsiteY155" fmla="*/ 1016103 h 6858000"/>
              <a:gd name="connsiteX156" fmla="*/ 320445 w 1605470"/>
              <a:gd name="connsiteY156" fmla="*/ 932283 h 6858000"/>
              <a:gd name="connsiteX157" fmla="*/ 322681 w 1605470"/>
              <a:gd name="connsiteY157" fmla="*/ 915925 h 6858000"/>
              <a:gd name="connsiteX158" fmla="*/ 315310 w 1605470"/>
              <a:gd name="connsiteY158" fmla="*/ 896999 h 6858000"/>
              <a:gd name="connsiteX159" fmla="*/ 284718 w 1605470"/>
              <a:gd name="connsiteY159" fmla="*/ 821517 h 6858000"/>
              <a:gd name="connsiteX160" fmla="*/ 263668 w 1605470"/>
              <a:gd name="connsiteY160" fmla="*/ 751353 h 6858000"/>
              <a:gd name="connsiteX161" fmla="*/ 263226 w 1605470"/>
              <a:gd name="connsiteY161" fmla="*/ 721230 h 6858000"/>
              <a:gd name="connsiteX162" fmla="*/ 248897 w 1605470"/>
              <a:gd name="connsiteY162" fmla="*/ 681659 h 6858000"/>
              <a:gd name="connsiteX163" fmla="*/ 234316 w 1605470"/>
              <a:gd name="connsiteY163" fmla="*/ 635218 h 6858000"/>
              <a:gd name="connsiteX164" fmla="*/ 239327 w 1605470"/>
              <a:gd name="connsiteY164" fmla="*/ 613763 h 6858000"/>
              <a:gd name="connsiteX165" fmla="*/ 225269 w 1605470"/>
              <a:gd name="connsiteY165" fmla="*/ 598582 h 6858000"/>
              <a:gd name="connsiteX166" fmla="*/ 224950 w 1605470"/>
              <a:gd name="connsiteY166" fmla="*/ 576846 h 6858000"/>
              <a:gd name="connsiteX167" fmla="*/ 204576 w 1605470"/>
              <a:gd name="connsiteY167" fmla="*/ 530055 h 6858000"/>
              <a:gd name="connsiteX168" fmla="*/ 219064 w 1605470"/>
              <a:gd name="connsiteY168" fmla="*/ 469651 h 6858000"/>
              <a:gd name="connsiteX169" fmla="*/ 195012 w 1605470"/>
              <a:gd name="connsiteY169" fmla="*/ 448559 h 6858000"/>
              <a:gd name="connsiteX170" fmla="*/ 201434 w 1605470"/>
              <a:gd name="connsiteY170" fmla="*/ 441529 h 6858000"/>
              <a:gd name="connsiteX171" fmla="*/ 200655 w 1605470"/>
              <a:gd name="connsiteY171" fmla="*/ 428927 h 6858000"/>
              <a:gd name="connsiteX172" fmla="*/ 190059 w 1605470"/>
              <a:gd name="connsiteY172" fmla="*/ 430161 h 6858000"/>
              <a:gd name="connsiteX173" fmla="*/ 167079 w 1605470"/>
              <a:gd name="connsiteY173" fmla="*/ 367211 h 6858000"/>
              <a:gd name="connsiteX174" fmla="*/ 124571 w 1605470"/>
              <a:gd name="connsiteY174" fmla="*/ 302178 h 6858000"/>
              <a:gd name="connsiteX175" fmla="*/ 103243 w 1605470"/>
              <a:gd name="connsiteY175" fmla="*/ 211375 h 6858000"/>
              <a:gd name="connsiteX176" fmla="*/ 94571 w 1605470"/>
              <a:gd name="connsiteY176" fmla="*/ 184179 h 6858000"/>
              <a:gd name="connsiteX177" fmla="*/ 13437 w 1605470"/>
              <a:gd name="connsiteY177" fmla="*/ 19287 h 6858000"/>
              <a:gd name="connsiteX178" fmla="*/ 0 w 1605470"/>
              <a:gd name="connsiteY178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89472 w 1605470"/>
              <a:gd name="connsiteY35" fmla="*/ 5732419 h 6858000"/>
              <a:gd name="connsiteX36" fmla="*/ 512623 w 1605470"/>
              <a:gd name="connsiteY36" fmla="*/ 5685392 h 6858000"/>
              <a:gd name="connsiteX37" fmla="*/ 510261 w 1605470"/>
              <a:gd name="connsiteY37" fmla="*/ 5634527 h 6858000"/>
              <a:gd name="connsiteX38" fmla="*/ 523992 w 1605470"/>
              <a:gd name="connsiteY38" fmla="*/ 5619557 h 6858000"/>
              <a:gd name="connsiteX39" fmla="*/ 526609 w 1605470"/>
              <a:gd name="connsiteY39" fmla="*/ 5617081 h 6858000"/>
              <a:gd name="connsiteX40" fmla="*/ 531653 w 1605470"/>
              <a:gd name="connsiteY40" fmla="*/ 5604904 h 6858000"/>
              <a:gd name="connsiteX41" fmla="*/ 539863 w 1605470"/>
              <a:gd name="connsiteY41" fmla="*/ 5604298 h 6858000"/>
              <a:gd name="connsiteX42" fmla="*/ 552319 w 1605470"/>
              <a:gd name="connsiteY42" fmla="*/ 5587997 h 6858000"/>
              <a:gd name="connsiteX43" fmla="*/ 559710 w 1605470"/>
              <a:gd name="connsiteY43" fmla="*/ 5564796 h 6858000"/>
              <a:gd name="connsiteX44" fmla="*/ 587214 w 1605470"/>
              <a:gd name="connsiteY44" fmla="*/ 5451511 h 6858000"/>
              <a:gd name="connsiteX45" fmla="*/ 608019 w 1605470"/>
              <a:gd name="connsiteY45" fmla="*/ 5385461 h 6858000"/>
              <a:gd name="connsiteX46" fmla="*/ 622750 w 1605470"/>
              <a:gd name="connsiteY46" fmla="*/ 5363084 h 6858000"/>
              <a:gd name="connsiteX47" fmla="*/ 638731 w 1605470"/>
              <a:gd name="connsiteY47" fmla="*/ 5330009 h 6858000"/>
              <a:gd name="connsiteX48" fmla="*/ 672224 w 1605470"/>
              <a:gd name="connsiteY48" fmla="*/ 5273739 h 6858000"/>
              <a:gd name="connsiteX49" fmla="*/ 681823 w 1605470"/>
              <a:gd name="connsiteY49" fmla="*/ 5241779 h 6858000"/>
              <a:gd name="connsiteX50" fmla="*/ 693049 w 1605470"/>
              <a:gd name="connsiteY50" fmla="*/ 5225268 h 6858000"/>
              <a:gd name="connsiteX51" fmla="*/ 694069 w 1605470"/>
              <a:gd name="connsiteY51" fmla="*/ 5217684 h 6858000"/>
              <a:gd name="connsiteX52" fmla="*/ 701410 w 1605470"/>
              <a:gd name="connsiteY52" fmla="*/ 5193377 h 6858000"/>
              <a:gd name="connsiteX53" fmla="*/ 704713 w 1605470"/>
              <a:gd name="connsiteY53" fmla="*/ 5179288 h 6858000"/>
              <a:gd name="connsiteX54" fmla="*/ 705697 w 1605470"/>
              <a:gd name="connsiteY54" fmla="*/ 5173621 h 6858000"/>
              <a:gd name="connsiteX55" fmla="*/ 701331 w 1605470"/>
              <a:gd name="connsiteY55" fmla="*/ 5159961 h 6858000"/>
              <a:gd name="connsiteX56" fmla="*/ 708008 w 1605470"/>
              <a:gd name="connsiteY56" fmla="*/ 5144295 h 6858000"/>
              <a:gd name="connsiteX57" fmla="*/ 704941 w 1605470"/>
              <a:gd name="connsiteY57" fmla="*/ 5125185 h 6858000"/>
              <a:gd name="connsiteX58" fmla="*/ 711771 w 1605470"/>
              <a:gd name="connsiteY58" fmla="*/ 5121884 h 6858000"/>
              <a:gd name="connsiteX59" fmla="*/ 721092 w 1605470"/>
              <a:gd name="connsiteY59" fmla="*/ 5108383 h 6858000"/>
              <a:gd name="connsiteX60" fmla="*/ 717045 w 1605470"/>
              <a:gd name="connsiteY60" fmla="*/ 5094705 h 6858000"/>
              <a:gd name="connsiteX61" fmla="*/ 718807 w 1605470"/>
              <a:gd name="connsiteY61" fmla="*/ 5067850 h 6858000"/>
              <a:gd name="connsiteX62" fmla="*/ 721538 w 1605470"/>
              <a:gd name="connsiteY62" fmla="*/ 5060861 h 6858000"/>
              <a:gd name="connsiteX63" fmla="*/ 718242 w 1605470"/>
              <a:gd name="connsiteY63" fmla="*/ 5034192 h 6858000"/>
              <a:gd name="connsiteX64" fmla="*/ 719796 w 1605470"/>
              <a:gd name="connsiteY64" fmla="*/ 4993030 h 6858000"/>
              <a:gd name="connsiteX65" fmla="*/ 726705 w 1605470"/>
              <a:gd name="connsiteY65" fmla="*/ 4946844 h 6858000"/>
              <a:gd name="connsiteX66" fmla="*/ 722561 w 1605470"/>
              <a:gd name="connsiteY66" fmla="*/ 4932692 h 6858000"/>
              <a:gd name="connsiteX67" fmla="*/ 724935 w 1605470"/>
              <a:gd name="connsiteY67" fmla="*/ 4821504 h 6858000"/>
              <a:gd name="connsiteX68" fmla="*/ 732118 w 1605470"/>
              <a:gd name="connsiteY68" fmla="*/ 4801535 h 6858000"/>
              <a:gd name="connsiteX69" fmla="*/ 739787 w 1605470"/>
              <a:gd name="connsiteY69" fmla="*/ 4797794 h 6858000"/>
              <a:gd name="connsiteX70" fmla="*/ 741081 w 1605470"/>
              <a:gd name="connsiteY70" fmla="*/ 4784526 h 6858000"/>
              <a:gd name="connsiteX71" fmla="*/ 742865 w 1605470"/>
              <a:gd name="connsiteY71" fmla="*/ 4781211 h 6858000"/>
              <a:gd name="connsiteX72" fmla="*/ 751652 w 1605470"/>
              <a:gd name="connsiteY72" fmla="*/ 4761984 h 6858000"/>
              <a:gd name="connsiteX73" fmla="*/ 747700 w 1605470"/>
              <a:gd name="connsiteY73" fmla="*/ 4690749 h 6858000"/>
              <a:gd name="connsiteX74" fmla="*/ 743180 w 1605470"/>
              <a:gd name="connsiteY74" fmla="*/ 4613201 h 6858000"/>
              <a:gd name="connsiteX75" fmla="*/ 738263 w 1605470"/>
              <a:gd name="connsiteY75" fmla="*/ 4444346 h 6858000"/>
              <a:gd name="connsiteX76" fmla="*/ 756542 w 1605470"/>
              <a:gd name="connsiteY76" fmla="*/ 4350346 h 6858000"/>
              <a:gd name="connsiteX77" fmla="*/ 715481 w 1605470"/>
              <a:gd name="connsiteY77" fmla="*/ 4214165 h 6858000"/>
              <a:gd name="connsiteX78" fmla="*/ 719554 w 1605470"/>
              <a:gd name="connsiteY78" fmla="*/ 4090296 h 6858000"/>
              <a:gd name="connsiteX79" fmla="*/ 704810 w 1605470"/>
              <a:gd name="connsiteY79" fmla="*/ 4033999 h 6858000"/>
              <a:gd name="connsiteX80" fmla="*/ 705959 w 1605470"/>
              <a:gd name="connsiteY80" fmla="*/ 4031933 h 6858000"/>
              <a:gd name="connsiteX81" fmla="*/ 704535 w 1605470"/>
              <a:gd name="connsiteY81" fmla="*/ 4013953 h 6858000"/>
              <a:gd name="connsiteX82" fmla="*/ 700443 w 1605470"/>
              <a:gd name="connsiteY82" fmla="*/ 4010511 h 6858000"/>
              <a:gd name="connsiteX83" fmla="*/ 698282 w 1605470"/>
              <a:gd name="connsiteY83" fmla="*/ 3998331 h 6858000"/>
              <a:gd name="connsiteX84" fmla="*/ 690830 w 1605470"/>
              <a:gd name="connsiteY84" fmla="*/ 3974753 h 6858000"/>
              <a:gd name="connsiteX85" fmla="*/ 692428 w 1605470"/>
              <a:gd name="connsiteY85" fmla="*/ 3969950 h 6858000"/>
              <a:gd name="connsiteX86" fmla="*/ 685850 w 1605470"/>
              <a:gd name="connsiteY86" fmla="*/ 3933779 h 6858000"/>
              <a:gd name="connsiteX87" fmla="*/ 687181 w 1605470"/>
              <a:gd name="connsiteY87" fmla="*/ 3933093 h 6858000"/>
              <a:gd name="connsiteX88" fmla="*/ 691535 w 1605470"/>
              <a:gd name="connsiteY88" fmla="*/ 3922082 h 6858000"/>
              <a:gd name="connsiteX89" fmla="*/ 696613 w 1605470"/>
              <a:gd name="connsiteY89" fmla="*/ 3901461 h 6858000"/>
              <a:gd name="connsiteX90" fmla="*/ 719207 w 1605470"/>
              <a:gd name="connsiteY90" fmla="*/ 3813873 h 6858000"/>
              <a:gd name="connsiteX91" fmla="*/ 718632 w 1605470"/>
              <a:gd name="connsiteY91" fmla="*/ 3806161 h 6858000"/>
              <a:gd name="connsiteX92" fmla="*/ 718939 w 1605470"/>
              <a:gd name="connsiteY92" fmla="*/ 3805957 h 6858000"/>
              <a:gd name="connsiteX93" fmla="*/ 718966 w 1605470"/>
              <a:gd name="connsiteY93" fmla="*/ 3797724 h 6858000"/>
              <a:gd name="connsiteX94" fmla="*/ 717581 w 1605470"/>
              <a:gd name="connsiteY94" fmla="*/ 3792098 h 6858000"/>
              <a:gd name="connsiteX95" fmla="*/ 716465 w 1605470"/>
              <a:gd name="connsiteY95" fmla="*/ 3777135 h 6858000"/>
              <a:gd name="connsiteX96" fmla="*/ 718198 w 1605470"/>
              <a:gd name="connsiteY96" fmla="*/ 3771656 h 6858000"/>
              <a:gd name="connsiteX97" fmla="*/ 721941 w 1605470"/>
              <a:gd name="connsiteY97" fmla="*/ 3769007 h 6858000"/>
              <a:gd name="connsiteX98" fmla="*/ 721407 w 1605470"/>
              <a:gd name="connsiteY98" fmla="*/ 3767709 h 6858000"/>
              <a:gd name="connsiteX99" fmla="*/ 730103 w 1605470"/>
              <a:gd name="connsiteY99" fmla="*/ 3738082 h 6858000"/>
              <a:gd name="connsiteX100" fmla="*/ 737449 w 1605470"/>
              <a:gd name="connsiteY100" fmla="*/ 3673397 h 6858000"/>
              <a:gd name="connsiteX101" fmla="*/ 736745 w 1605470"/>
              <a:gd name="connsiteY101" fmla="*/ 3637109 h 6858000"/>
              <a:gd name="connsiteX102" fmla="*/ 740188 w 1605470"/>
              <a:gd name="connsiteY102" fmla="*/ 3536883 h 6858000"/>
              <a:gd name="connsiteX103" fmla="*/ 747726 w 1605470"/>
              <a:gd name="connsiteY103" fmla="*/ 3435652 h 6858000"/>
              <a:gd name="connsiteX104" fmla="*/ 774383 w 1605470"/>
              <a:gd name="connsiteY104" fmla="*/ 3381564 h 6858000"/>
              <a:gd name="connsiteX105" fmla="*/ 774870 w 1605470"/>
              <a:gd name="connsiteY105" fmla="*/ 3375761 h 6858000"/>
              <a:gd name="connsiteX106" fmla="*/ 770510 w 1605470"/>
              <a:gd name="connsiteY106" fmla="*/ 3361844 h 6858000"/>
              <a:gd name="connsiteX107" fmla="*/ 767933 w 1605470"/>
              <a:gd name="connsiteY107" fmla="*/ 3356929 h 6858000"/>
              <a:gd name="connsiteX108" fmla="*/ 766158 w 1605470"/>
              <a:gd name="connsiteY108" fmla="*/ 3349058 h 6858000"/>
              <a:gd name="connsiteX109" fmla="*/ 766414 w 1605470"/>
              <a:gd name="connsiteY109" fmla="*/ 3348763 h 6858000"/>
              <a:gd name="connsiteX110" fmla="*/ 764166 w 1605470"/>
              <a:gd name="connsiteY110" fmla="*/ 3341588 h 6858000"/>
              <a:gd name="connsiteX111" fmla="*/ 749397 w 1605470"/>
              <a:gd name="connsiteY111" fmla="*/ 3307769 h 6858000"/>
              <a:gd name="connsiteX112" fmla="*/ 766960 w 1605470"/>
              <a:gd name="connsiteY112" fmla="*/ 3250522 h 6858000"/>
              <a:gd name="connsiteX113" fmla="*/ 767385 w 1605470"/>
              <a:gd name="connsiteY113" fmla="*/ 3229163 h 6858000"/>
              <a:gd name="connsiteX114" fmla="*/ 769208 w 1605470"/>
              <a:gd name="connsiteY114" fmla="*/ 3217217 h 6858000"/>
              <a:gd name="connsiteX115" fmla="*/ 770350 w 1605470"/>
              <a:gd name="connsiteY115" fmla="*/ 3216125 h 6858000"/>
              <a:gd name="connsiteX116" fmla="*/ 756043 w 1605470"/>
              <a:gd name="connsiteY116" fmla="*/ 3183755 h 6858000"/>
              <a:gd name="connsiteX117" fmla="*/ 756544 w 1605470"/>
              <a:gd name="connsiteY117" fmla="*/ 3178642 h 6858000"/>
              <a:gd name="connsiteX118" fmla="*/ 744144 w 1605470"/>
              <a:gd name="connsiteY118" fmla="*/ 3158586 h 6858000"/>
              <a:gd name="connsiteX119" fmla="*/ 739378 w 1605470"/>
              <a:gd name="connsiteY119" fmla="*/ 3147669 h 6858000"/>
              <a:gd name="connsiteX120" fmla="*/ 734648 w 1605470"/>
              <a:gd name="connsiteY120" fmla="*/ 3145733 h 6858000"/>
              <a:gd name="connsiteX121" fmla="*/ 729329 w 1605470"/>
              <a:gd name="connsiteY121" fmla="*/ 3129034 h 6858000"/>
              <a:gd name="connsiteX122" fmla="*/ 729994 w 1605470"/>
              <a:gd name="connsiteY122" fmla="*/ 3126682 h 6858000"/>
              <a:gd name="connsiteX123" fmla="*/ 720862 w 1605470"/>
              <a:gd name="connsiteY123" fmla="*/ 3114519 h 6858000"/>
              <a:gd name="connsiteX124" fmla="*/ 707471 w 1605470"/>
              <a:gd name="connsiteY124" fmla="*/ 3106272 h 6858000"/>
              <a:gd name="connsiteX125" fmla="*/ 680201 w 1605470"/>
              <a:gd name="connsiteY125" fmla="*/ 2958185 h 6858000"/>
              <a:gd name="connsiteX126" fmla="*/ 622815 w 1605470"/>
              <a:gd name="connsiteY126" fmla="*/ 2762989 h 6858000"/>
              <a:gd name="connsiteX127" fmla="*/ 571733 w 1605470"/>
              <a:gd name="connsiteY127" fmla="*/ 2554718 h 6858000"/>
              <a:gd name="connsiteX128" fmla="*/ 551827 w 1605470"/>
              <a:gd name="connsiteY128" fmla="*/ 2485734 h 6858000"/>
              <a:gd name="connsiteX129" fmla="*/ 542550 w 1605470"/>
              <a:gd name="connsiteY129" fmla="*/ 2447068 h 6858000"/>
              <a:gd name="connsiteX130" fmla="*/ 529511 w 1605470"/>
              <a:gd name="connsiteY130" fmla="*/ 2425819 h 6858000"/>
              <a:gd name="connsiteX131" fmla="*/ 528878 w 1605470"/>
              <a:gd name="connsiteY131" fmla="*/ 2408971 h 6858000"/>
              <a:gd name="connsiteX132" fmla="*/ 535510 w 1605470"/>
              <a:gd name="connsiteY132" fmla="*/ 2402874 h 6858000"/>
              <a:gd name="connsiteX133" fmla="*/ 538122 w 1605470"/>
              <a:gd name="connsiteY133" fmla="*/ 2381443 h 6858000"/>
              <a:gd name="connsiteX134" fmla="*/ 514451 w 1605470"/>
              <a:gd name="connsiteY134" fmla="*/ 2261920 h 6858000"/>
              <a:gd name="connsiteX135" fmla="*/ 486968 w 1605470"/>
              <a:gd name="connsiteY135" fmla="*/ 2182937 h 6858000"/>
              <a:gd name="connsiteX136" fmla="*/ 488555 w 1605470"/>
              <a:gd name="connsiteY136" fmla="*/ 2155135 h 6858000"/>
              <a:gd name="connsiteX137" fmla="*/ 486013 w 1605470"/>
              <a:gd name="connsiteY137" fmla="*/ 2118008 h 6858000"/>
              <a:gd name="connsiteX138" fmla="*/ 487006 w 1605470"/>
              <a:gd name="connsiteY138" fmla="*/ 2050531 h 6858000"/>
              <a:gd name="connsiteX139" fmla="*/ 478812 w 1605470"/>
              <a:gd name="connsiteY139" fmla="*/ 1963269 h 6858000"/>
              <a:gd name="connsiteX140" fmla="*/ 442619 w 1605470"/>
              <a:gd name="connsiteY140" fmla="*/ 1910499 h 6858000"/>
              <a:gd name="connsiteX141" fmla="*/ 446785 w 1605470"/>
              <a:gd name="connsiteY141" fmla="*/ 1903212 h 6858000"/>
              <a:gd name="connsiteX142" fmla="*/ 436547 w 1605470"/>
              <a:gd name="connsiteY142" fmla="*/ 1861531 h 6858000"/>
              <a:gd name="connsiteX143" fmla="*/ 390346 w 1605470"/>
              <a:gd name="connsiteY143" fmla="*/ 1732919 h 6858000"/>
              <a:gd name="connsiteX144" fmla="*/ 362657 w 1605470"/>
              <a:gd name="connsiteY144" fmla="*/ 1663540 h 6858000"/>
              <a:gd name="connsiteX145" fmla="*/ 361783 w 1605470"/>
              <a:gd name="connsiteY145" fmla="*/ 1615777 h 6858000"/>
              <a:gd name="connsiteX146" fmla="*/ 342578 w 1605470"/>
              <a:gd name="connsiteY146" fmla="*/ 1563678 h 6858000"/>
              <a:gd name="connsiteX147" fmla="*/ 355658 w 1605470"/>
              <a:gd name="connsiteY147" fmla="*/ 1519474 h 6858000"/>
              <a:gd name="connsiteX148" fmla="*/ 348400 w 1605470"/>
              <a:gd name="connsiteY148" fmla="*/ 1477995 h 6858000"/>
              <a:gd name="connsiteX149" fmla="*/ 334485 w 1605470"/>
              <a:gd name="connsiteY149" fmla="*/ 1373769 h 6858000"/>
              <a:gd name="connsiteX150" fmla="*/ 342792 w 1605470"/>
              <a:gd name="connsiteY150" fmla="*/ 1307086 h 6858000"/>
              <a:gd name="connsiteX151" fmla="*/ 343980 w 1605470"/>
              <a:gd name="connsiteY151" fmla="*/ 1189033 h 6858000"/>
              <a:gd name="connsiteX152" fmla="*/ 348665 w 1605470"/>
              <a:gd name="connsiteY152" fmla="*/ 1168288 h 6858000"/>
              <a:gd name="connsiteX153" fmla="*/ 340947 w 1605470"/>
              <a:gd name="connsiteY153" fmla="*/ 1142577 h 6858000"/>
              <a:gd name="connsiteX154" fmla="*/ 330253 w 1605470"/>
              <a:gd name="connsiteY154" fmla="*/ 1088484 h 6858000"/>
              <a:gd name="connsiteX155" fmla="*/ 318989 w 1605470"/>
              <a:gd name="connsiteY155" fmla="*/ 1016103 h 6858000"/>
              <a:gd name="connsiteX156" fmla="*/ 320445 w 1605470"/>
              <a:gd name="connsiteY156" fmla="*/ 932283 h 6858000"/>
              <a:gd name="connsiteX157" fmla="*/ 322681 w 1605470"/>
              <a:gd name="connsiteY157" fmla="*/ 915925 h 6858000"/>
              <a:gd name="connsiteX158" fmla="*/ 315310 w 1605470"/>
              <a:gd name="connsiteY158" fmla="*/ 896999 h 6858000"/>
              <a:gd name="connsiteX159" fmla="*/ 284718 w 1605470"/>
              <a:gd name="connsiteY159" fmla="*/ 821517 h 6858000"/>
              <a:gd name="connsiteX160" fmla="*/ 263668 w 1605470"/>
              <a:gd name="connsiteY160" fmla="*/ 751353 h 6858000"/>
              <a:gd name="connsiteX161" fmla="*/ 263226 w 1605470"/>
              <a:gd name="connsiteY161" fmla="*/ 721230 h 6858000"/>
              <a:gd name="connsiteX162" fmla="*/ 248897 w 1605470"/>
              <a:gd name="connsiteY162" fmla="*/ 681659 h 6858000"/>
              <a:gd name="connsiteX163" fmla="*/ 234316 w 1605470"/>
              <a:gd name="connsiteY163" fmla="*/ 635218 h 6858000"/>
              <a:gd name="connsiteX164" fmla="*/ 239327 w 1605470"/>
              <a:gd name="connsiteY164" fmla="*/ 613763 h 6858000"/>
              <a:gd name="connsiteX165" fmla="*/ 225269 w 1605470"/>
              <a:gd name="connsiteY165" fmla="*/ 598582 h 6858000"/>
              <a:gd name="connsiteX166" fmla="*/ 224950 w 1605470"/>
              <a:gd name="connsiteY166" fmla="*/ 576846 h 6858000"/>
              <a:gd name="connsiteX167" fmla="*/ 204576 w 1605470"/>
              <a:gd name="connsiteY167" fmla="*/ 530055 h 6858000"/>
              <a:gd name="connsiteX168" fmla="*/ 219064 w 1605470"/>
              <a:gd name="connsiteY168" fmla="*/ 469651 h 6858000"/>
              <a:gd name="connsiteX169" fmla="*/ 195012 w 1605470"/>
              <a:gd name="connsiteY169" fmla="*/ 448559 h 6858000"/>
              <a:gd name="connsiteX170" fmla="*/ 201434 w 1605470"/>
              <a:gd name="connsiteY170" fmla="*/ 441529 h 6858000"/>
              <a:gd name="connsiteX171" fmla="*/ 200655 w 1605470"/>
              <a:gd name="connsiteY171" fmla="*/ 428927 h 6858000"/>
              <a:gd name="connsiteX172" fmla="*/ 190059 w 1605470"/>
              <a:gd name="connsiteY172" fmla="*/ 430161 h 6858000"/>
              <a:gd name="connsiteX173" fmla="*/ 167079 w 1605470"/>
              <a:gd name="connsiteY173" fmla="*/ 367211 h 6858000"/>
              <a:gd name="connsiteX174" fmla="*/ 124571 w 1605470"/>
              <a:gd name="connsiteY174" fmla="*/ 302178 h 6858000"/>
              <a:gd name="connsiteX175" fmla="*/ 103243 w 1605470"/>
              <a:gd name="connsiteY175" fmla="*/ 211375 h 6858000"/>
              <a:gd name="connsiteX176" fmla="*/ 94571 w 1605470"/>
              <a:gd name="connsiteY176" fmla="*/ 184179 h 6858000"/>
              <a:gd name="connsiteX177" fmla="*/ 13437 w 1605470"/>
              <a:gd name="connsiteY177" fmla="*/ 19287 h 6858000"/>
              <a:gd name="connsiteX178" fmla="*/ 0 w 1605470"/>
              <a:gd name="connsiteY178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89472 w 1605470"/>
              <a:gd name="connsiteY35" fmla="*/ 5732419 h 6858000"/>
              <a:gd name="connsiteX36" fmla="*/ 512623 w 1605470"/>
              <a:gd name="connsiteY36" fmla="*/ 5685392 h 6858000"/>
              <a:gd name="connsiteX37" fmla="*/ 510261 w 1605470"/>
              <a:gd name="connsiteY37" fmla="*/ 5634527 h 6858000"/>
              <a:gd name="connsiteX38" fmla="*/ 523992 w 1605470"/>
              <a:gd name="connsiteY38" fmla="*/ 5619557 h 6858000"/>
              <a:gd name="connsiteX39" fmla="*/ 526609 w 1605470"/>
              <a:gd name="connsiteY39" fmla="*/ 5617081 h 6858000"/>
              <a:gd name="connsiteX40" fmla="*/ 531653 w 1605470"/>
              <a:gd name="connsiteY40" fmla="*/ 5604904 h 6858000"/>
              <a:gd name="connsiteX41" fmla="*/ 539863 w 1605470"/>
              <a:gd name="connsiteY41" fmla="*/ 5604298 h 6858000"/>
              <a:gd name="connsiteX42" fmla="*/ 552319 w 1605470"/>
              <a:gd name="connsiteY42" fmla="*/ 5587997 h 6858000"/>
              <a:gd name="connsiteX43" fmla="*/ 559710 w 1605470"/>
              <a:gd name="connsiteY43" fmla="*/ 5564796 h 6858000"/>
              <a:gd name="connsiteX44" fmla="*/ 587214 w 1605470"/>
              <a:gd name="connsiteY44" fmla="*/ 5451511 h 6858000"/>
              <a:gd name="connsiteX45" fmla="*/ 608019 w 1605470"/>
              <a:gd name="connsiteY45" fmla="*/ 5385461 h 6858000"/>
              <a:gd name="connsiteX46" fmla="*/ 622750 w 1605470"/>
              <a:gd name="connsiteY46" fmla="*/ 5363084 h 6858000"/>
              <a:gd name="connsiteX47" fmla="*/ 638731 w 1605470"/>
              <a:gd name="connsiteY47" fmla="*/ 5330009 h 6858000"/>
              <a:gd name="connsiteX48" fmla="*/ 672224 w 1605470"/>
              <a:gd name="connsiteY48" fmla="*/ 5273739 h 6858000"/>
              <a:gd name="connsiteX49" fmla="*/ 681823 w 1605470"/>
              <a:gd name="connsiteY49" fmla="*/ 5241779 h 6858000"/>
              <a:gd name="connsiteX50" fmla="*/ 693049 w 1605470"/>
              <a:gd name="connsiteY50" fmla="*/ 5225268 h 6858000"/>
              <a:gd name="connsiteX51" fmla="*/ 694069 w 1605470"/>
              <a:gd name="connsiteY51" fmla="*/ 5217684 h 6858000"/>
              <a:gd name="connsiteX52" fmla="*/ 701410 w 1605470"/>
              <a:gd name="connsiteY52" fmla="*/ 5193377 h 6858000"/>
              <a:gd name="connsiteX53" fmla="*/ 704713 w 1605470"/>
              <a:gd name="connsiteY53" fmla="*/ 5179288 h 6858000"/>
              <a:gd name="connsiteX54" fmla="*/ 705697 w 1605470"/>
              <a:gd name="connsiteY54" fmla="*/ 5173621 h 6858000"/>
              <a:gd name="connsiteX55" fmla="*/ 701331 w 1605470"/>
              <a:gd name="connsiteY55" fmla="*/ 5159961 h 6858000"/>
              <a:gd name="connsiteX56" fmla="*/ 708008 w 1605470"/>
              <a:gd name="connsiteY56" fmla="*/ 5144295 h 6858000"/>
              <a:gd name="connsiteX57" fmla="*/ 704941 w 1605470"/>
              <a:gd name="connsiteY57" fmla="*/ 5125185 h 6858000"/>
              <a:gd name="connsiteX58" fmla="*/ 711771 w 1605470"/>
              <a:gd name="connsiteY58" fmla="*/ 5121884 h 6858000"/>
              <a:gd name="connsiteX59" fmla="*/ 721092 w 1605470"/>
              <a:gd name="connsiteY59" fmla="*/ 5108383 h 6858000"/>
              <a:gd name="connsiteX60" fmla="*/ 717045 w 1605470"/>
              <a:gd name="connsiteY60" fmla="*/ 5094705 h 6858000"/>
              <a:gd name="connsiteX61" fmla="*/ 718807 w 1605470"/>
              <a:gd name="connsiteY61" fmla="*/ 5067850 h 6858000"/>
              <a:gd name="connsiteX62" fmla="*/ 721538 w 1605470"/>
              <a:gd name="connsiteY62" fmla="*/ 5060861 h 6858000"/>
              <a:gd name="connsiteX63" fmla="*/ 718242 w 1605470"/>
              <a:gd name="connsiteY63" fmla="*/ 5034192 h 6858000"/>
              <a:gd name="connsiteX64" fmla="*/ 719796 w 1605470"/>
              <a:gd name="connsiteY64" fmla="*/ 4993030 h 6858000"/>
              <a:gd name="connsiteX65" fmla="*/ 726705 w 1605470"/>
              <a:gd name="connsiteY65" fmla="*/ 4946844 h 6858000"/>
              <a:gd name="connsiteX66" fmla="*/ 722561 w 1605470"/>
              <a:gd name="connsiteY66" fmla="*/ 4932692 h 6858000"/>
              <a:gd name="connsiteX67" fmla="*/ 724935 w 1605470"/>
              <a:gd name="connsiteY67" fmla="*/ 4821504 h 6858000"/>
              <a:gd name="connsiteX68" fmla="*/ 732118 w 1605470"/>
              <a:gd name="connsiteY68" fmla="*/ 4801535 h 6858000"/>
              <a:gd name="connsiteX69" fmla="*/ 739787 w 1605470"/>
              <a:gd name="connsiteY69" fmla="*/ 4797794 h 6858000"/>
              <a:gd name="connsiteX70" fmla="*/ 741081 w 1605470"/>
              <a:gd name="connsiteY70" fmla="*/ 4784526 h 6858000"/>
              <a:gd name="connsiteX71" fmla="*/ 742865 w 1605470"/>
              <a:gd name="connsiteY71" fmla="*/ 4781211 h 6858000"/>
              <a:gd name="connsiteX72" fmla="*/ 751652 w 1605470"/>
              <a:gd name="connsiteY72" fmla="*/ 4761984 h 6858000"/>
              <a:gd name="connsiteX73" fmla="*/ 747700 w 1605470"/>
              <a:gd name="connsiteY73" fmla="*/ 4690749 h 6858000"/>
              <a:gd name="connsiteX74" fmla="*/ 743180 w 1605470"/>
              <a:gd name="connsiteY74" fmla="*/ 4613201 h 6858000"/>
              <a:gd name="connsiteX75" fmla="*/ 738263 w 1605470"/>
              <a:gd name="connsiteY75" fmla="*/ 4444346 h 6858000"/>
              <a:gd name="connsiteX76" fmla="*/ 756542 w 1605470"/>
              <a:gd name="connsiteY76" fmla="*/ 4350346 h 6858000"/>
              <a:gd name="connsiteX77" fmla="*/ 715481 w 1605470"/>
              <a:gd name="connsiteY77" fmla="*/ 4214165 h 6858000"/>
              <a:gd name="connsiteX78" fmla="*/ 719554 w 1605470"/>
              <a:gd name="connsiteY78" fmla="*/ 4090296 h 6858000"/>
              <a:gd name="connsiteX79" fmla="*/ 704810 w 1605470"/>
              <a:gd name="connsiteY79" fmla="*/ 4033999 h 6858000"/>
              <a:gd name="connsiteX80" fmla="*/ 705959 w 1605470"/>
              <a:gd name="connsiteY80" fmla="*/ 4031933 h 6858000"/>
              <a:gd name="connsiteX81" fmla="*/ 704535 w 1605470"/>
              <a:gd name="connsiteY81" fmla="*/ 4013953 h 6858000"/>
              <a:gd name="connsiteX82" fmla="*/ 700443 w 1605470"/>
              <a:gd name="connsiteY82" fmla="*/ 4010511 h 6858000"/>
              <a:gd name="connsiteX83" fmla="*/ 698282 w 1605470"/>
              <a:gd name="connsiteY83" fmla="*/ 3998331 h 6858000"/>
              <a:gd name="connsiteX84" fmla="*/ 690830 w 1605470"/>
              <a:gd name="connsiteY84" fmla="*/ 3974753 h 6858000"/>
              <a:gd name="connsiteX85" fmla="*/ 692428 w 1605470"/>
              <a:gd name="connsiteY85" fmla="*/ 3969950 h 6858000"/>
              <a:gd name="connsiteX86" fmla="*/ 685850 w 1605470"/>
              <a:gd name="connsiteY86" fmla="*/ 3933779 h 6858000"/>
              <a:gd name="connsiteX87" fmla="*/ 687181 w 1605470"/>
              <a:gd name="connsiteY87" fmla="*/ 3933093 h 6858000"/>
              <a:gd name="connsiteX88" fmla="*/ 691535 w 1605470"/>
              <a:gd name="connsiteY88" fmla="*/ 3922082 h 6858000"/>
              <a:gd name="connsiteX89" fmla="*/ 696613 w 1605470"/>
              <a:gd name="connsiteY89" fmla="*/ 3901461 h 6858000"/>
              <a:gd name="connsiteX90" fmla="*/ 719207 w 1605470"/>
              <a:gd name="connsiteY90" fmla="*/ 3813873 h 6858000"/>
              <a:gd name="connsiteX91" fmla="*/ 718632 w 1605470"/>
              <a:gd name="connsiteY91" fmla="*/ 3806161 h 6858000"/>
              <a:gd name="connsiteX92" fmla="*/ 718939 w 1605470"/>
              <a:gd name="connsiteY92" fmla="*/ 3805957 h 6858000"/>
              <a:gd name="connsiteX93" fmla="*/ 718966 w 1605470"/>
              <a:gd name="connsiteY93" fmla="*/ 3797724 h 6858000"/>
              <a:gd name="connsiteX94" fmla="*/ 717581 w 1605470"/>
              <a:gd name="connsiteY94" fmla="*/ 3792098 h 6858000"/>
              <a:gd name="connsiteX95" fmla="*/ 716465 w 1605470"/>
              <a:gd name="connsiteY95" fmla="*/ 3777135 h 6858000"/>
              <a:gd name="connsiteX96" fmla="*/ 718198 w 1605470"/>
              <a:gd name="connsiteY96" fmla="*/ 3771656 h 6858000"/>
              <a:gd name="connsiteX97" fmla="*/ 721941 w 1605470"/>
              <a:gd name="connsiteY97" fmla="*/ 3769007 h 6858000"/>
              <a:gd name="connsiteX98" fmla="*/ 721407 w 1605470"/>
              <a:gd name="connsiteY98" fmla="*/ 3767709 h 6858000"/>
              <a:gd name="connsiteX99" fmla="*/ 730103 w 1605470"/>
              <a:gd name="connsiteY99" fmla="*/ 3738082 h 6858000"/>
              <a:gd name="connsiteX100" fmla="*/ 737449 w 1605470"/>
              <a:gd name="connsiteY100" fmla="*/ 3673397 h 6858000"/>
              <a:gd name="connsiteX101" fmla="*/ 736745 w 1605470"/>
              <a:gd name="connsiteY101" fmla="*/ 3637109 h 6858000"/>
              <a:gd name="connsiteX102" fmla="*/ 740188 w 1605470"/>
              <a:gd name="connsiteY102" fmla="*/ 3536883 h 6858000"/>
              <a:gd name="connsiteX103" fmla="*/ 747726 w 1605470"/>
              <a:gd name="connsiteY103" fmla="*/ 3435652 h 6858000"/>
              <a:gd name="connsiteX104" fmla="*/ 774383 w 1605470"/>
              <a:gd name="connsiteY104" fmla="*/ 3381564 h 6858000"/>
              <a:gd name="connsiteX105" fmla="*/ 774870 w 1605470"/>
              <a:gd name="connsiteY105" fmla="*/ 3375761 h 6858000"/>
              <a:gd name="connsiteX106" fmla="*/ 770510 w 1605470"/>
              <a:gd name="connsiteY106" fmla="*/ 3361844 h 6858000"/>
              <a:gd name="connsiteX107" fmla="*/ 767933 w 1605470"/>
              <a:gd name="connsiteY107" fmla="*/ 3356929 h 6858000"/>
              <a:gd name="connsiteX108" fmla="*/ 766158 w 1605470"/>
              <a:gd name="connsiteY108" fmla="*/ 3349058 h 6858000"/>
              <a:gd name="connsiteX109" fmla="*/ 766414 w 1605470"/>
              <a:gd name="connsiteY109" fmla="*/ 3348763 h 6858000"/>
              <a:gd name="connsiteX110" fmla="*/ 764166 w 1605470"/>
              <a:gd name="connsiteY110" fmla="*/ 3341588 h 6858000"/>
              <a:gd name="connsiteX111" fmla="*/ 749397 w 1605470"/>
              <a:gd name="connsiteY111" fmla="*/ 3307769 h 6858000"/>
              <a:gd name="connsiteX112" fmla="*/ 766960 w 1605470"/>
              <a:gd name="connsiteY112" fmla="*/ 3250522 h 6858000"/>
              <a:gd name="connsiteX113" fmla="*/ 767385 w 1605470"/>
              <a:gd name="connsiteY113" fmla="*/ 3229163 h 6858000"/>
              <a:gd name="connsiteX114" fmla="*/ 769208 w 1605470"/>
              <a:gd name="connsiteY114" fmla="*/ 3217217 h 6858000"/>
              <a:gd name="connsiteX115" fmla="*/ 770350 w 1605470"/>
              <a:gd name="connsiteY115" fmla="*/ 3216125 h 6858000"/>
              <a:gd name="connsiteX116" fmla="*/ 756043 w 1605470"/>
              <a:gd name="connsiteY116" fmla="*/ 3183755 h 6858000"/>
              <a:gd name="connsiteX117" fmla="*/ 756544 w 1605470"/>
              <a:gd name="connsiteY117" fmla="*/ 3178642 h 6858000"/>
              <a:gd name="connsiteX118" fmla="*/ 744144 w 1605470"/>
              <a:gd name="connsiteY118" fmla="*/ 3158586 h 6858000"/>
              <a:gd name="connsiteX119" fmla="*/ 739378 w 1605470"/>
              <a:gd name="connsiteY119" fmla="*/ 3147669 h 6858000"/>
              <a:gd name="connsiteX120" fmla="*/ 734648 w 1605470"/>
              <a:gd name="connsiteY120" fmla="*/ 3145733 h 6858000"/>
              <a:gd name="connsiteX121" fmla="*/ 729329 w 1605470"/>
              <a:gd name="connsiteY121" fmla="*/ 3129034 h 6858000"/>
              <a:gd name="connsiteX122" fmla="*/ 729994 w 1605470"/>
              <a:gd name="connsiteY122" fmla="*/ 3126682 h 6858000"/>
              <a:gd name="connsiteX123" fmla="*/ 720862 w 1605470"/>
              <a:gd name="connsiteY123" fmla="*/ 3114519 h 6858000"/>
              <a:gd name="connsiteX124" fmla="*/ 707471 w 1605470"/>
              <a:gd name="connsiteY124" fmla="*/ 3106272 h 6858000"/>
              <a:gd name="connsiteX125" fmla="*/ 680201 w 1605470"/>
              <a:gd name="connsiteY125" fmla="*/ 2958185 h 6858000"/>
              <a:gd name="connsiteX126" fmla="*/ 622815 w 1605470"/>
              <a:gd name="connsiteY126" fmla="*/ 2762989 h 6858000"/>
              <a:gd name="connsiteX127" fmla="*/ 571733 w 1605470"/>
              <a:gd name="connsiteY127" fmla="*/ 2554718 h 6858000"/>
              <a:gd name="connsiteX128" fmla="*/ 551827 w 1605470"/>
              <a:gd name="connsiteY128" fmla="*/ 2485734 h 6858000"/>
              <a:gd name="connsiteX129" fmla="*/ 542550 w 1605470"/>
              <a:gd name="connsiteY129" fmla="*/ 2447068 h 6858000"/>
              <a:gd name="connsiteX130" fmla="*/ 529511 w 1605470"/>
              <a:gd name="connsiteY130" fmla="*/ 2425819 h 6858000"/>
              <a:gd name="connsiteX131" fmla="*/ 528878 w 1605470"/>
              <a:gd name="connsiteY131" fmla="*/ 2408971 h 6858000"/>
              <a:gd name="connsiteX132" fmla="*/ 535510 w 1605470"/>
              <a:gd name="connsiteY132" fmla="*/ 2402874 h 6858000"/>
              <a:gd name="connsiteX133" fmla="*/ 538122 w 1605470"/>
              <a:gd name="connsiteY133" fmla="*/ 2381443 h 6858000"/>
              <a:gd name="connsiteX134" fmla="*/ 514451 w 1605470"/>
              <a:gd name="connsiteY134" fmla="*/ 2261920 h 6858000"/>
              <a:gd name="connsiteX135" fmla="*/ 486968 w 1605470"/>
              <a:gd name="connsiteY135" fmla="*/ 2182937 h 6858000"/>
              <a:gd name="connsiteX136" fmla="*/ 488555 w 1605470"/>
              <a:gd name="connsiteY136" fmla="*/ 2155135 h 6858000"/>
              <a:gd name="connsiteX137" fmla="*/ 486013 w 1605470"/>
              <a:gd name="connsiteY137" fmla="*/ 2118008 h 6858000"/>
              <a:gd name="connsiteX138" fmla="*/ 487006 w 1605470"/>
              <a:gd name="connsiteY138" fmla="*/ 2050531 h 6858000"/>
              <a:gd name="connsiteX139" fmla="*/ 478812 w 1605470"/>
              <a:gd name="connsiteY139" fmla="*/ 1963269 h 6858000"/>
              <a:gd name="connsiteX140" fmla="*/ 442619 w 1605470"/>
              <a:gd name="connsiteY140" fmla="*/ 1910499 h 6858000"/>
              <a:gd name="connsiteX141" fmla="*/ 446785 w 1605470"/>
              <a:gd name="connsiteY141" fmla="*/ 1903212 h 6858000"/>
              <a:gd name="connsiteX142" fmla="*/ 436547 w 1605470"/>
              <a:gd name="connsiteY142" fmla="*/ 1861531 h 6858000"/>
              <a:gd name="connsiteX143" fmla="*/ 390346 w 1605470"/>
              <a:gd name="connsiteY143" fmla="*/ 1732919 h 6858000"/>
              <a:gd name="connsiteX144" fmla="*/ 362657 w 1605470"/>
              <a:gd name="connsiteY144" fmla="*/ 1663540 h 6858000"/>
              <a:gd name="connsiteX145" fmla="*/ 361783 w 1605470"/>
              <a:gd name="connsiteY145" fmla="*/ 1615777 h 6858000"/>
              <a:gd name="connsiteX146" fmla="*/ 342578 w 1605470"/>
              <a:gd name="connsiteY146" fmla="*/ 1563678 h 6858000"/>
              <a:gd name="connsiteX147" fmla="*/ 355658 w 1605470"/>
              <a:gd name="connsiteY147" fmla="*/ 1519474 h 6858000"/>
              <a:gd name="connsiteX148" fmla="*/ 348400 w 1605470"/>
              <a:gd name="connsiteY148" fmla="*/ 1477995 h 6858000"/>
              <a:gd name="connsiteX149" fmla="*/ 334485 w 1605470"/>
              <a:gd name="connsiteY149" fmla="*/ 1373769 h 6858000"/>
              <a:gd name="connsiteX150" fmla="*/ 342792 w 1605470"/>
              <a:gd name="connsiteY150" fmla="*/ 1307086 h 6858000"/>
              <a:gd name="connsiteX151" fmla="*/ 343980 w 1605470"/>
              <a:gd name="connsiteY151" fmla="*/ 1189033 h 6858000"/>
              <a:gd name="connsiteX152" fmla="*/ 348665 w 1605470"/>
              <a:gd name="connsiteY152" fmla="*/ 1168288 h 6858000"/>
              <a:gd name="connsiteX153" fmla="*/ 340947 w 1605470"/>
              <a:gd name="connsiteY153" fmla="*/ 1142577 h 6858000"/>
              <a:gd name="connsiteX154" fmla="*/ 330253 w 1605470"/>
              <a:gd name="connsiteY154" fmla="*/ 1088484 h 6858000"/>
              <a:gd name="connsiteX155" fmla="*/ 318989 w 1605470"/>
              <a:gd name="connsiteY155" fmla="*/ 1016103 h 6858000"/>
              <a:gd name="connsiteX156" fmla="*/ 320445 w 1605470"/>
              <a:gd name="connsiteY156" fmla="*/ 932283 h 6858000"/>
              <a:gd name="connsiteX157" fmla="*/ 322681 w 1605470"/>
              <a:gd name="connsiteY157" fmla="*/ 915925 h 6858000"/>
              <a:gd name="connsiteX158" fmla="*/ 315310 w 1605470"/>
              <a:gd name="connsiteY158" fmla="*/ 896999 h 6858000"/>
              <a:gd name="connsiteX159" fmla="*/ 284718 w 1605470"/>
              <a:gd name="connsiteY159" fmla="*/ 821517 h 6858000"/>
              <a:gd name="connsiteX160" fmla="*/ 263668 w 1605470"/>
              <a:gd name="connsiteY160" fmla="*/ 751353 h 6858000"/>
              <a:gd name="connsiteX161" fmla="*/ 263226 w 1605470"/>
              <a:gd name="connsiteY161" fmla="*/ 721230 h 6858000"/>
              <a:gd name="connsiteX162" fmla="*/ 248897 w 1605470"/>
              <a:gd name="connsiteY162" fmla="*/ 681659 h 6858000"/>
              <a:gd name="connsiteX163" fmla="*/ 234316 w 1605470"/>
              <a:gd name="connsiteY163" fmla="*/ 635218 h 6858000"/>
              <a:gd name="connsiteX164" fmla="*/ 239327 w 1605470"/>
              <a:gd name="connsiteY164" fmla="*/ 613763 h 6858000"/>
              <a:gd name="connsiteX165" fmla="*/ 225269 w 1605470"/>
              <a:gd name="connsiteY165" fmla="*/ 598582 h 6858000"/>
              <a:gd name="connsiteX166" fmla="*/ 224950 w 1605470"/>
              <a:gd name="connsiteY166" fmla="*/ 576846 h 6858000"/>
              <a:gd name="connsiteX167" fmla="*/ 204576 w 1605470"/>
              <a:gd name="connsiteY167" fmla="*/ 530055 h 6858000"/>
              <a:gd name="connsiteX168" fmla="*/ 219064 w 1605470"/>
              <a:gd name="connsiteY168" fmla="*/ 469651 h 6858000"/>
              <a:gd name="connsiteX169" fmla="*/ 195012 w 1605470"/>
              <a:gd name="connsiteY169" fmla="*/ 448559 h 6858000"/>
              <a:gd name="connsiteX170" fmla="*/ 201434 w 1605470"/>
              <a:gd name="connsiteY170" fmla="*/ 441529 h 6858000"/>
              <a:gd name="connsiteX171" fmla="*/ 200655 w 1605470"/>
              <a:gd name="connsiteY171" fmla="*/ 428927 h 6858000"/>
              <a:gd name="connsiteX172" fmla="*/ 190059 w 1605470"/>
              <a:gd name="connsiteY172" fmla="*/ 430161 h 6858000"/>
              <a:gd name="connsiteX173" fmla="*/ 167079 w 1605470"/>
              <a:gd name="connsiteY173" fmla="*/ 367211 h 6858000"/>
              <a:gd name="connsiteX174" fmla="*/ 124571 w 1605470"/>
              <a:gd name="connsiteY174" fmla="*/ 302178 h 6858000"/>
              <a:gd name="connsiteX175" fmla="*/ 103243 w 1605470"/>
              <a:gd name="connsiteY175" fmla="*/ 211375 h 6858000"/>
              <a:gd name="connsiteX176" fmla="*/ 94571 w 1605470"/>
              <a:gd name="connsiteY176" fmla="*/ 184179 h 6858000"/>
              <a:gd name="connsiteX177" fmla="*/ 13437 w 1605470"/>
              <a:gd name="connsiteY177" fmla="*/ 19287 h 6858000"/>
              <a:gd name="connsiteX178" fmla="*/ 0 w 1605470"/>
              <a:gd name="connsiteY178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89472 w 1605470"/>
              <a:gd name="connsiteY35" fmla="*/ 5732419 h 6858000"/>
              <a:gd name="connsiteX36" fmla="*/ 512623 w 1605470"/>
              <a:gd name="connsiteY36" fmla="*/ 5685392 h 6858000"/>
              <a:gd name="connsiteX37" fmla="*/ 510261 w 1605470"/>
              <a:gd name="connsiteY37" fmla="*/ 5634527 h 6858000"/>
              <a:gd name="connsiteX38" fmla="*/ 523992 w 1605470"/>
              <a:gd name="connsiteY38" fmla="*/ 5619557 h 6858000"/>
              <a:gd name="connsiteX39" fmla="*/ 526609 w 1605470"/>
              <a:gd name="connsiteY39" fmla="*/ 5617081 h 6858000"/>
              <a:gd name="connsiteX40" fmla="*/ 531653 w 1605470"/>
              <a:gd name="connsiteY40" fmla="*/ 5604904 h 6858000"/>
              <a:gd name="connsiteX41" fmla="*/ 539863 w 1605470"/>
              <a:gd name="connsiteY41" fmla="*/ 5604298 h 6858000"/>
              <a:gd name="connsiteX42" fmla="*/ 552319 w 1605470"/>
              <a:gd name="connsiteY42" fmla="*/ 5587997 h 6858000"/>
              <a:gd name="connsiteX43" fmla="*/ 559710 w 1605470"/>
              <a:gd name="connsiteY43" fmla="*/ 5564796 h 6858000"/>
              <a:gd name="connsiteX44" fmla="*/ 587214 w 1605470"/>
              <a:gd name="connsiteY44" fmla="*/ 5451511 h 6858000"/>
              <a:gd name="connsiteX45" fmla="*/ 608019 w 1605470"/>
              <a:gd name="connsiteY45" fmla="*/ 5385461 h 6858000"/>
              <a:gd name="connsiteX46" fmla="*/ 622750 w 1605470"/>
              <a:gd name="connsiteY46" fmla="*/ 5363084 h 6858000"/>
              <a:gd name="connsiteX47" fmla="*/ 638731 w 1605470"/>
              <a:gd name="connsiteY47" fmla="*/ 5330009 h 6858000"/>
              <a:gd name="connsiteX48" fmla="*/ 672224 w 1605470"/>
              <a:gd name="connsiteY48" fmla="*/ 5273739 h 6858000"/>
              <a:gd name="connsiteX49" fmla="*/ 681823 w 1605470"/>
              <a:gd name="connsiteY49" fmla="*/ 5241779 h 6858000"/>
              <a:gd name="connsiteX50" fmla="*/ 693049 w 1605470"/>
              <a:gd name="connsiteY50" fmla="*/ 5225268 h 6858000"/>
              <a:gd name="connsiteX51" fmla="*/ 694069 w 1605470"/>
              <a:gd name="connsiteY51" fmla="*/ 5217684 h 6858000"/>
              <a:gd name="connsiteX52" fmla="*/ 701410 w 1605470"/>
              <a:gd name="connsiteY52" fmla="*/ 5193377 h 6858000"/>
              <a:gd name="connsiteX53" fmla="*/ 704713 w 1605470"/>
              <a:gd name="connsiteY53" fmla="*/ 5179288 h 6858000"/>
              <a:gd name="connsiteX54" fmla="*/ 705697 w 1605470"/>
              <a:gd name="connsiteY54" fmla="*/ 5173621 h 6858000"/>
              <a:gd name="connsiteX55" fmla="*/ 701331 w 1605470"/>
              <a:gd name="connsiteY55" fmla="*/ 5159961 h 6858000"/>
              <a:gd name="connsiteX56" fmla="*/ 708008 w 1605470"/>
              <a:gd name="connsiteY56" fmla="*/ 5144295 h 6858000"/>
              <a:gd name="connsiteX57" fmla="*/ 704941 w 1605470"/>
              <a:gd name="connsiteY57" fmla="*/ 5125185 h 6858000"/>
              <a:gd name="connsiteX58" fmla="*/ 711771 w 1605470"/>
              <a:gd name="connsiteY58" fmla="*/ 5121884 h 6858000"/>
              <a:gd name="connsiteX59" fmla="*/ 721092 w 1605470"/>
              <a:gd name="connsiteY59" fmla="*/ 5108383 h 6858000"/>
              <a:gd name="connsiteX60" fmla="*/ 717045 w 1605470"/>
              <a:gd name="connsiteY60" fmla="*/ 5094705 h 6858000"/>
              <a:gd name="connsiteX61" fmla="*/ 718807 w 1605470"/>
              <a:gd name="connsiteY61" fmla="*/ 5067850 h 6858000"/>
              <a:gd name="connsiteX62" fmla="*/ 721538 w 1605470"/>
              <a:gd name="connsiteY62" fmla="*/ 5060861 h 6858000"/>
              <a:gd name="connsiteX63" fmla="*/ 718242 w 1605470"/>
              <a:gd name="connsiteY63" fmla="*/ 5034192 h 6858000"/>
              <a:gd name="connsiteX64" fmla="*/ 719796 w 1605470"/>
              <a:gd name="connsiteY64" fmla="*/ 4993030 h 6858000"/>
              <a:gd name="connsiteX65" fmla="*/ 726705 w 1605470"/>
              <a:gd name="connsiteY65" fmla="*/ 4946844 h 6858000"/>
              <a:gd name="connsiteX66" fmla="*/ 722561 w 1605470"/>
              <a:gd name="connsiteY66" fmla="*/ 4932692 h 6858000"/>
              <a:gd name="connsiteX67" fmla="*/ 724935 w 1605470"/>
              <a:gd name="connsiteY67" fmla="*/ 4821504 h 6858000"/>
              <a:gd name="connsiteX68" fmla="*/ 732118 w 1605470"/>
              <a:gd name="connsiteY68" fmla="*/ 4801535 h 6858000"/>
              <a:gd name="connsiteX69" fmla="*/ 739787 w 1605470"/>
              <a:gd name="connsiteY69" fmla="*/ 4797794 h 6858000"/>
              <a:gd name="connsiteX70" fmla="*/ 741081 w 1605470"/>
              <a:gd name="connsiteY70" fmla="*/ 4784526 h 6858000"/>
              <a:gd name="connsiteX71" fmla="*/ 742865 w 1605470"/>
              <a:gd name="connsiteY71" fmla="*/ 4781211 h 6858000"/>
              <a:gd name="connsiteX72" fmla="*/ 751652 w 1605470"/>
              <a:gd name="connsiteY72" fmla="*/ 4761984 h 6858000"/>
              <a:gd name="connsiteX73" fmla="*/ 747700 w 1605470"/>
              <a:gd name="connsiteY73" fmla="*/ 4690749 h 6858000"/>
              <a:gd name="connsiteX74" fmla="*/ 743180 w 1605470"/>
              <a:gd name="connsiteY74" fmla="*/ 4613201 h 6858000"/>
              <a:gd name="connsiteX75" fmla="*/ 738263 w 1605470"/>
              <a:gd name="connsiteY75" fmla="*/ 4444346 h 6858000"/>
              <a:gd name="connsiteX76" fmla="*/ 756542 w 1605470"/>
              <a:gd name="connsiteY76" fmla="*/ 4350346 h 6858000"/>
              <a:gd name="connsiteX77" fmla="*/ 715481 w 1605470"/>
              <a:gd name="connsiteY77" fmla="*/ 4214165 h 6858000"/>
              <a:gd name="connsiteX78" fmla="*/ 719554 w 1605470"/>
              <a:gd name="connsiteY78" fmla="*/ 4090296 h 6858000"/>
              <a:gd name="connsiteX79" fmla="*/ 704810 w 1605470"/>
              <a:gd name="connsiteY79" fmla="*/ 4033999 h 6858000"/>
              <a:gd name="connsiteX80" fmla="*/ 705959 w 1605470"/>
              <a:gd name="connsiteY80" fmla="*/ 4031933 h 6858000"/>
              <a:gd name="connsiteX81" fmla="*/ 704535 w 1605470"/>
              <a:gd name="connsiteY81" fmla="*/ 4013953 h 6858000"/>
              <a:gd name="connsiteX82" fmla="*/ 700443 w 1605470"/>
              <a:gd name="connsiteY82" fmla="*/ 4010511 h 6858000"/>
              <a:gd name="connsiteX83" fmla="*/ 698282 w 1605470"/>
              <a:gd name="connsiteY83" fmla="*/ 3998331 h 6858000"/>
              <a:gd name="connsiteX84" fmla="*/ 690830 w 1605470"/>
              <a:gd name="connsiteY84" fmla="*/ 3974753 h 6858000"/>
              <a:gd name="connsiteX85" fmla="*/ 692428 w 1605470"/>
              <a:gd name="connsiteY85" fmla="*/ 3969950 h 6858000"/>
              <a:gd name="connsiteX86" fmla="*/ 685850 w 1605470"/>
              <a:gd name="connsiteY86" fmla="*/ 3933779 h 6858000"/>
              <a:gd name="connsiteX87" fmla="*/ 687181 w 1605470"/>
              <a:gd name="connsiteY87" fmla="*/ 3933093 h 6858000"/>
              <a:gd name="connsiteX88" fmla="*/ 691535 w 1605470"/>
              <a:gd name="connsiteY88" fmla="*/ 3922082 h 6858000"/>
              <a:gd name="connsiteX89" fmla="*/ 696613 w 1605470"/>
              <a:gd name="connsiteY89" fmla="*/ 3901461 h 6858000"/>
              <a:gd name="connsiteX90" fmla="*/ 719207 w 1605470"/>
              <a:gd name="connsiteY90" fmla="*/ 3813873 h 6858000"/>
              <a:gd name="connsiteX91" fmla="*/ 718632 w 1605470"/>
              <a:gd name="connsiteY91" fmla="*/ 3806161 h 6858000"/>
              <a:gd name="connsiteX92" fmla="*/ 718939 w 1605470"/>
              <a:gd name="connsiteY92" fmla="*/ 3805957 h 6858000"/>
              <a:gd name="connsiteX93" fmla="*/ 718966 w 1605470"/>
              <a:gd name="connsiteY93" fmla="*/ 3797724 h 6858000"/>
              <a:gd name="connsiteX94" fmla="*/ 717581 w 1605470"/>
              <a:gd name="connsiteY94" fmla="*/ 3792098 h 6858000"/>
              <a:gd name="connsiteX95" fmla="*/ 716465 w 1605470"/>
              <a:gd name="connsiteY95" fmla="*/ 3777135 h 6858000"/>
              <a:gd name="connsiteX96" fmla="*/ 718198 w 1605470"/>
              <a:gd name="connsiteY96" fmla="*/ 3771656 h 6858000"/>
              <a:gd name="connsiteX97" fmla="*/ 721941 w 1605470"/>
              <a:gd name="connsiteY97" fmla="*/ 3769007 h 6858000"/>
              <a:gd name="connsiteX98" fmla="*/ 721407 w 1605470"/>
              <a:gd name="connsiteY98" fmla="*/ 3767709 h 6858000"/>
              <a:gd name="connsiteX99" fmla="*/ 730103 w 1605470"/>
              <a:gd name="connsiteY99" fmla="*/ 3738082 h 6858000"/>
              <a:gd name="connsiteX100" fmla="*/ 737449 w 1605470"/>
              <a:gd name="connsiteY100" fmla="*/ 3673397 h 6858000"/>
              <a:gd name="connsiteX101" fmla="*/ 736745 w 1605470"/>
              <a:gd name="connsiteY101" fmla="*/ 3637109 h 6858000"/>
              <a:gd name="connsiteX102" fmla="*/ 740188 w 1605470"/>
              <a:gd name="connsiteY102" fmla="*/ 3536883 h 6858000"/>
              <a:gd name="connsiteX103" fmla="*/ 747726 w 1605470"/>
              <a:gd name="connsiteY103" fmla="*/ 3435652 h 6858000"/>
              <a:gd name="connsiteX104" fmla="*/ 774383 w 1605470"/>
              <a:gd name="connsiteY104" fmla="*/ 3381564 h 6858000"/>
              <a:gd name="connsiteX105" fmla="*/ 774870 w 1605470"/>
              <a:gd name="connsiteY105" fmla="*/ 3375761 h 6858000"/>
              <a:gd name="connsiteX106" fmla="*/ 770510 w 1605470"/>
              <a:gd name="connsiteY106" fmla="*/ 3361844 h 6858000"/>
              <a:gd name="connsiteX107" fmla="*/ 767933 w 1605470"/>
              <a:gd name="connsiteY107" fmla="*/ 3356929 h 6858000"/>
              <a:gd name="connsiteX108" fmla="*/ 766158 w 1605470"/>
              <a:gd name="connsiteY108" fmla="*/ 3349058 h 6858000"/>
              <a:gd name="connsiteX109" fmla="*/ 766414 w 1605470"/>
              <a:gd name="connsiteY109" fmla="*/ 3348763 h 6858000"/>
              <a:gd name="connsiteX110" fmla="*/ 764166 w 1605470"/>
              <a:gd name="connsiteY110" fmla="*/ 3341588 h 6858000"/>
              <a:gd name="connsiteX111" fmla="*/ 749397 w 1605470"/>
              <a:gd name="connsiteY111" fmla="*/ 3307769 h 6858000"/>
              <a:gd name="connsiteX112" fmla="*/ 766960 w 1605470"/>
              <a:gd name="connsiteY112" fmla="*/ 3250522 h 6858000"/>
              <a:gd name="connsiteX113" fmla="*/ 767385 w 1605470"/>
              <a:gd name="connsiteY113" fmla="*/ 3229163 h 6858000"/>
              <a:gd name="connsiteX114" fmla="*/ 769208 w 1605470"/>
              <a:gd name="connsiteY114" fmla="*/ 3217217 h 6858000"/>
              <a:gd name="connsiteX115" fmla="*/ 770350 w 1605470"/>
              <a:gd name="connsiteY115" fmla="*/ 3216125 h 6858000"/>
              <a:gd name="connsiteX116" fmla="*/ 756043 w 1605470"/>
              <a:gd name="connsiteY116" fmla="*/ 3183755 h 6858000"/>
              <a:gd name="connsiteX117" fmla="*/ 756544 w 1605470"/>
              <a:gd name="connsiteY117" fmla="*/ 3178642 h 6858000"/>
              <a:gd name="connsiteX118" fmla="*/ 744144 w 1605470"/>
              <a:gd name="connsiteY118" fmla="*/ 3158586 h 6858000"/>
              <a:gd name="connsiteX119" fmla="*/ 739378 w 1605470"/>
              <a:gd name="connsiteY119" fmla="*/ 3147669 h 6858000"/>
              <a:gd name="connsiteX120" fmla="*/ 734648 w 1605470"/>
              <a:gd name="connsiteY120" fmla="*/ 3145733 h 6858000"/>
              <a:gd name="connsiteX121" fmla="*/ 729329 w 1605470"/>
              <a:gd name="connsiteY121" fmla="*/ 3129034 h 6858000"/>
              <a:gd name="connsiteX122" fmla="*/ 729994 w 1605470"/>
              <a:gd name="connsiteY122" fmla="*/ 3126682 h 6858000"/>
              <a:gd name="connsiteX123" fmla="*/ 720862 w 1605470"/>
              <a:gd name="connsiteY123" fmla="*/ 3114519 h 6858000"/>
              <a:gd name="connsiteX124" fmla="*/ 707471 w 1605470"/>
              <a:gd name="connsiteY124" fmla="*/ 3106272 h 6858000"/>
              <a:gd name="connsiteX125" fmla="*/ 680201 w 1605470"/>
              <a:gd name="connsiteY125" fmla="*/ 2958185 h 6858000"/>
              <a:gd name="connsiteX126" fmla="*/ 622815 w 1605470"/>
              <a:gd name="connsiteY126" fmla="*/ 2762989 h 6858000"/>
              <a:gd name="connsiteX127" fmla="*/ 571733 w 1605470"/>
              <a:gd name="connsiteY127" fmla="*/ 2554718 h 6858000"/>
              <a:gd name="connsiteX128" fmla="*/ 551827 w 1605470"/>
              <a:gd name="connsiteY128" fmla="*/ 2485734 h 6858000"/>
              <a:gd name="connsiteX129" fmla="*/ 542550 w 1605470"/>
              <a:gd name="connsiteY129" fmla="*/ 2447068 h 6858000"/>
              <a:gd name="connsiteX130" fmla="*/ 529511 w 1605470"/>
              <a:gd name="connsiteY130" fmla="*/ 2425819 h 6858000"/>
              <a:gd name="connsiteX131" fmla="*/ 528878 w 1605470"/>
              <a:gd name="connsiteY131" fmla="*/ 2408971 h 6858000"/>
              <a:gd name="connsiteX132" fmla="*/ 535510 w 1605470"/>
              <a:gd name="connsiteY132" fmla="*/ 2402874 h 6858000"/>
              <a:gd name="connsiteX133" fmla="*/ 538122 w 1605470"/>
              <a:gd name="connsiteY133" fmla="*/ 2381443 h 6858000"/>
              <a:gd name="connsiteX134" fmla="*/ 514451 w 1605470"/>
              <a:gd name="connsiteY134" fmla="*/ 2261920 h 6858000"/>
              <a:gd name="connsiteX135" fmla="*/ 486968 w 1605470"/>
              <a:gd name="connsiteY135" fmla="*/ 2182937 h 6858000"/>
              <a:gd name="connsiteX136" fmla="*/ 488555 w 1605470"/>
              <a:gd name="connsiteY136" fmla="*/ 2155135 h 6858000"/>
              <a:gd name="connsiteX137" fmla="*/ 486013 w 1605470"/>
              <a:gd name="connsiteY137" fmla="*/ 2118008 h 6858000"/>
              <a:gd name="connsiteX138" fmla="*/ 487006 w 1605470"/>
              <a:gd name="connsiteY138" fmla="*/ 2050531 h 6858000"/>
              <a:gd name="connsiteX139" fmla="*/ 478812 w 1605470"/>
              <a:gd name="connsiteY139" fmla="*/ 1963269 h 6858000"/>
              <a:gd name="connsiteX140" fmla="*/ 442619 w 1605470"/>
              <a:gd name="connsiteY140" fmla="*/ 1910499 h 6858000"/>
              <a:gd name="connsiteX141" fmla="*/ 446785 w 1605470"/>
              <a:gd name="connsiteY141" fmla="*/ 1903212 h 6858000"/>
              <a:gd name="connsiteX142" fmla="*/ 436547 w 1605470"/>
              <a:gd name="connsiteY142" fmla="*/ 1861531 h 6858000"/>
              <a:gd name="connsiteX143" fmla="*/ 390346 w 1605470"/>
              <a:gd name="connsiteY143" fmla="*/ 1732919 h 6858000"/>
              <a:gd name="connsiteX144" fmla="*/ 362657 w 1605470"/>
              <a:gd name="connsiteY144" fmla="*/ 1663540 h 6858000"/>
              <a:gd name="connsiteX145" fmla="*/ 361783 w 1605470"/>
              <a:gd name="connsiteY145" fmla="*/ 1615777 h 6858000"/>
              <a:gd name="connsiteX146" fmla="*/ 342578 w 1605470"/>
              <a:gd name="connsiteY146" fmla="*/ 1563678 h 6858000"/>
              <a:gd name="connsiteX147" fmla="*/ 355658 w 1605470"/>
              <a:gd name="connsiteY147" fmla="*/ 1519474 h 6858000"/>
              <a:gd name="connsiteX148" fmla="*/ 348400 w 1605470"/>
              <a:gd name="connsiteY148" fmla="*/ 1477995 h 6858000"/>
              <a:gd name="connsiteX149" fmla="*/ 334485 w 1605470"/>
              <a:gd name="connsiteY149" fmla="*/ 1373769 h 6858000"/>
              <a:gd name="connsiteX150" fmla="*/ 342792 w 1605470"/>
              <a:gd name="connsiteY150" fmla="*/ 1307086 h 6858000"/>
              <a:gd name="connsiteX151" fmla="*/ 343980 w 1605470"/>
              <a:gd name="connsiteY151" fmla="*/ 1189033 h 6858000"/>
              <a:gd name="connsiteX152" fmla="*/ 348665 w 1605470"/>
              <a:gd name="connsiteY152" fmla="*/ 1168288 h 6858000"/>
              <a:gd name="connsiteX153" fmla="*/ 340947 w 1605470"/>
              <a:gd name="connsiteY153" fmla="*/ 1142577 h 6858000"/>
              <a:gd name="connsiteX154" fmla="*/ 330253 w 1605470"/>
              <a:gd name="connsiteY154" fmla="*/ 1088484 h 6858000"/>
              <a:gd name="connsiteX155" fmla="*/ 318989 w 1605470"/>
              <a:gd name="connsiteY155" fmla="*/ 1016103 h 6858000"/>
              <a:gd name="connsiteX156" fmla="*/ 320445 w 1605470"/>
              <a:gd name="connsiteY156" fmla="*/ 932283 h 6858000"/>
              <a:gd name="connsiteX157" fmla="*/ 322681 w 1605470"/>
              <a:gd name="connsiteY157" fmla="*/ 915925 h 6858000"/>
              <a:gd name="connsiteX158" fmla="*/ 315310 w 1605470"/>
              <a:gd name="connsiteY158" fmla="*/ 896999 h 6858000"/>
              <a:gd name="connsiteX159" fmla="*/ 284718 w 1605470"/>
              <a:gd name="connsiteY159" fmla="*/ 821517 h 6858000"/>
              <a:gd name="connsiteX160" fmla="*/ 263668 w 1605470"/>
              <a:gd name="connsiteY160" fmla="*/ 751353 h 6858000"/>
              <a:gd name="connsiteX161" fmla="*/ 263226 w 1605470"/>
              <a:gd name="connsiteY161" fmla="*/ 721230 h 6858000"/>
              <a:gd name="connsiteX162" fmla="*/ 248897 w 1605470"/>
              <a:gd name="connsiteY162" fmla="*/ 681659 h 6858000"/>
              <a:gd name="connsiteX163" fmla="*/ 234316 w 1605470"/>
              <a:gd name="connsiteY163" fmla="*/ 635218 h 6858000"/>
              <a:gd name="connsiteX164" fmla="*/ 239327 w 1605470"/>
              <a:gd name="connsiteY164" fmla="*/ 613763 h 6858000"/>
              <a:gd name="connsiteX165" fmla="*/ 225269 w 1605470"/>
              <a:gd name="connsiteY165" fmla="*/ 598582 h 6858000"/>
              <a:gd name="connsiteX166" fmla="*/ 224950 w 1605470"/>
              <a:gd name="connsiteY166" fmla="*/ 576846 h 6858000"/>
              <a:gd name="connsiteX167" fmla="*/ 204576 w 1605470"/>
              <a:gd name="connsiteY167" fmla="*/ 530055 h 6858000"/>
              <a:gd name="connsiteX168" fmla="*/ 219064 w 1605470"/>
              <a:gd name="connsiteY168" fmla="*/ 469651 h 6858000"/>
              <a:gd name="connsiteX169" fmla="*/ 195012 w 1605470"/>
              <a:gd name="connsiteY169" fmla="*/ 448559 h 6858000"/>
              <a:gd name="connsiteX170" fmla="*/ 201434 w 1605470"/>
              <a:gd name="connsiteY170" fmla="*/ 441529 h 6858000"/>
              <a:gd name="connsiteX171" fmla="*/ 200655 w 1605470"/>
              <a:gd name="connsiteY171" fmla="*/ 428927 h 6858000"/>
              <a:gd name="connsiteX172" fmla="*/ 190059 w 1605470"/>
              <a:gd name="connsiteY172" fmla="*/ 430161 h 6858000"/>
              <a:gd name="connsiteX173" fmla="*/ 167079 w 1605470"/>
              <a:gd name="connsiteY173" fmla="*/ 367211 h 6858000"/>
              <a:gd name="connsiteX174" fmla="*/ 124571 w 1605470"/>
              <a:gd name="connsiteY174" fmla="*/ 302178 h 6858000"/>
              <a:gd name="connsiteX175" fmla="*/ 103243 w 1605470"/>
              <a:gd name="connsiteY175" fmla="*/ 211375 h 6858000"/>
              <a:gd name="connsiteX176" fmla="*/ 94571 w 1605470"/>
              <a:gd name="connsiteY176" fmla="*/ 184179 h 6858000"/>
              <a:gd name="connsiteX177" fmla="*/ 13437 w 1605470"/>
              <a:gd name="connsiteY177" fmla="*/ 19287 h 6858000"/>
              <a:gd name="connsiteX178" fmla="*/ 0 w 1605470"/>
              <a:gd name="connsiteY178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89472 w 1605470"/>
              <a:gd name="connsiteY35" fmla="*/ 5732419 h 6858000"/>
              <a:gd name="connsiteX36" fmla="*/ 512623 w 1605470"/>
              <a:gd name="connsiteY36" fmla="*/ 5685392 h 6858000"/>
              <a:gd name="connsiteX37" fmla="*/ 510261 w 1605470"/>
              <a:gd name="connsiteY37" fmla="*/ 5634527 h 6858000"/>
              <a:gd name="connsiteX38" fmla="*/ 523992 w 1605470"/>
              <a:gd name="connsiteY38" fmla="*/ 5619557 h 6858000"/>
              <a:gd name="connsiteX39" fmla="*/ 526609 w 1605470"/>
              <a:gd name="connsiteY39" fmla="*/ 5617081 h 6858000"/>
              <a:gd name="connsiteX40" fmla="*/ 531653 w 1605470"/>
              <a:gd name="connsiteY40" fmla="*/ 5604904 h 6858000"/>
              <a:gd name="connsiteX41" fmla="*/ 539863 w 1605470"/>
              <a:gd name="connsiteY41" fmla="*/ 5604298 h 6858000"/>
              <a:gd name="connsiteX42" fmla="*/ 552319 w 1605470"/>
              <a:gd name="connsiteY42" fmla="*/ 5587997 h 6858000"/>
              <a:gd name="connsiteX43" fmla="*/ 559710 w 1605470"/>
              <a:gd name="connsiteY43" fmla="*/ 5564796 h 6858000"/>
              <a:gd name="connsiteX44" fmla="*/ 587214 w 1605470"/>
              <a:gd name="connsiteY44" fmla="*/ 5451511 h 6858000"/>
              <a:gd name="connsiteX45" fmla="*/ 608019 w 1605470"/>
              <a:gd name="connsiteY45" fmla="*/ 5385461 h 6858000"/>
              <a:gd name="connsiteX46" fmla="*/ 622750 w 1605470"/>
              <a:gd name="connsiteY46" fmla="*/ 5363084 h 6858000"/>
              <a:gd name="connsiteX47" fmla="*/ 638731 w 1605470"/>
              <a:gd name="connsiteY47" fmla="*/ 5330009 h 6858000"/>
              <a:gd name="connsiteX48" fmla="*/ 672224 w 1605470"/>
              <a:gd name="connsiteY48" fmla="*/ 5273739 h 6858000"/>
              <a:gd name="connsiteX49" fmla="*/ 681823 w 1605470"/>
              <a:gd name="connsiteY49" fmla="*/ 5241779 h 6858000"/>
              <a:gd name="connsiteX50" fmla="*/ 693049 w 1605470"/>
              <a:gd name="connsiteY50" fmla="*/ 5225268 h 6858000"/>
              <a:gd name="connsiteX51" fmla="*/ 694069 w 1605470"/>
              <a:gd name="connsiteY51" fmla="*/ 5217684 h 6858000"/>
              <a:gd name="connsiteX52" fmla="*/ 701410 w 1605470"/>
              <a:gd name="connsiteY52" fmla="*/ 5193377 h 6858000"/>
              <a:gd name="connsiteX53" fmla="*/ 704713 w 1605470"/>
              <a:gd name="connsiteY53" fmla="*/ 5179288 h 6858000"/>
              <a:gd name="connsiteX54" fmla="*/ 705697 w 1605470"/>
              <a:gd name="connsiteY54" fmla="*/ 5173621 h 6858000"/>
              <a:gd name="connsiteX55" fmla="*/ 701331 w 1605470"/>
              <a:gd name="connsiteY55" fmla="*/ 5159961 h 6858000"/>
              <a:gd name="connsiteX56" fmla="*/ 708008 w 1605470"/>
              <a:gd name="connsiteY56" fmla="*/ 5144295 h 6858000"/>
              <a:gd name="connsiteX57" fmla="*/ 704941 w 1605470"/>
              <a:gd name="connsiteY57" fmla="*/ 5125185 h 6858000"/>
              <a:gd name="connsiteX58" fmla="*/ 711771 w 1605470"/>
              <a:gd name="connsiteY58" fmla="*/ 5121884 h 6858000"/>
              <a:gd name="connsiteX59" fmla="*/ 721092 w 1605470"/>
              <a:gd name="connsiteY59" fmla="*/ 5108383 h 6858000"/>
              <a:gd name="connsiteX60" fmla="*/ 717045 w 1605470"/>
              <a:gd name="connsiteY60" fmla="*/ 5094705 h 6858000"/>
              <a:gd name="connsiteX61" fmla="*/ 718807 w 1605470"/>
              <a:gd name="connsiteY61" fmla="*/ 5067850 h 6858000"/>
              <a:gd name="connsiteX62" fmla="*/ 721538 w 1605470"/>
              <a:gd name="connsiteY62" fmla="*/ 5060861 h 6858000"/>
              <a:gd name="connsiteX63" fmla="*/ 718242 w 1605470"/>
              <a:gd name="connsiteY63" fmla="*/ 5034192 h 6858000"/>
              <a:gd name="connsiteX64" fmla="*/ 719796 w 1605470"/>
              <a:gd name="connsiteY64" fmla="*/ 4993030 h 6858000"/>
              <a:gd name="connsiteX65" fmla="*/ 726705 w 1605470"/>
              <a:gd name="connsiteY65" fmla="*/ 4946844 h 6858000"/>
              <a:gd name="connsiteX66" fmla="*/ 722561 w 1605470"/>
              <a:gd name="connsiteY66" fmla="*/ 4932692 h 6858000"/>
              <a:gd name="connsiteX67" fmla="*/ 724935 w 1605470"/>
              <a:gd name="connsiteY67" fmla="*/ 4821504 h 6858000"/>
              <a:gd name="connsiteX68" fmla="*/ 732118 w 1605470"/>
              <a:gd name="connsiteY68" fmla="*/ 4801535 h 6858000"/>
              <a:gd name="connsiteX69" fmla="*/ 739787 w 1605470"/>
              <a:gd name="connsiteY69" fmla="*/ 4797794 h 6858000"/>
              <a:gd name="connsiteX70" fmla="*/ 741081 w 1605470"/>
              <a:gd name="connsiteY70" fmla="*/ 4784526 h 6858000"/>
              <a:gd name="connsiteX71" fmla="*/ 742865 w 1605470"/>
              <a:gd name="connsiteY71" fmla="*/ 4781211 h 6858000"/>
              <a:gd name="connsiteX72" fmla="*/ 751652 w 1605470"/>
              <a:gd name="connsiteY72" fmla="*/ 4761984 h 6858000"/>
              <a:gd name="connsiteX73" fmla="*/ 747700 w 1605470"/>
              <a:gd name="connsiteY73" fmla="*/ 4690749 h 6858000"/>
              <a:gd name="connsiteX74" fmla="*/ 743180 w 1605470"/>
              <a:gd name="connsiteY74" fmla="*/ 4613201 h 6858000"/>
              <a:gd name="connsiteX75" fmla="*/ 738263 w 1605470"/>
              <a:gd name="connsiteY75" fmla="*/ 4444346 h 6858000"/>
              <a:gd name="connsiteX76" fmla="*/ 756542 w 1605470"/>
              <a:gd name="connsiteY76" fmla="*/ 4350346 h 6858000"/>
              <a:gd name="connsiteX77" fmla="*/ 715481 w 1605470"/>
              <a:gd name="connsiteY77" fmla="*/ 4214165 h 6858000"/>
              <a:gd name="connsiteX78" fmla="*/ 719554 w 1605470"/>
              <a:gd name="connsiteY78" fmla="*/ 4090296 h 6858000"/>
              <a:gd name="connsiteX79" fmla="*/ 704810 w 1605470"/>
              <a:gd name="connsiteY79" fmla="*/ 4033999 h 6858000"/>
              <a:gd name="connsiteX80" fmla="*/ 705959 w 1605470"/>
              <a:gd name="connsiteY80" fmla="*/ 4031933 h 6858000"/>
              <a:gd name="connsiteX81" fmla="*/ 704535 w 1605470"/>
              <a:gd name="connsiteY81" fmla="*/ 4013953 h 6858000"/>
              <a:gd name="connsiteX82" fmla="*/ 700443 w 1605470"/>
              <a:gd name="connsiteY82" fmla="*/ 4010511 h 6858000"/>
              <a:gd name="connsiteX83" fmla="*/ 698282 w 1605470"/>
              <a:gd name="connsiteY83" fmla="*/ 3998331 h 6858000"/>
              <a:gd name="connsiteX84" fmla="*/ 690830 w 1605470"/>
              <a:gd name="connsiteY84" fmla="*/ 3974753 h 6858000"/>
              <a:gd name="connsiteX85" fmla="*/ 692428 w 1605470"/>
              <a:gd name="connsiteY85" fmla="*/ 3969950 h 6858000"/>
              <a:gd name="connsiteX86" fmla="*/ 685850 w 1605470"/>
              <a:gd name="connsiteY86" fmla="*/ 3933779 h 6858000"/>
              <a:gd name="connsiteX87" fmla="*/ 687181 w 1605470"/>
              <a:gd name="connsiteY87" fmla="*/ 3933093 h 6858000"/>
              <a:gd name="connsiteX88" fmla="*/ 691535 w 1605470"/>
              <a:gd name="connsiteY88" fmla="*/ 3922082 h 6858000"/>
              <a:gd name="connsiteX89" fmla="*/ 696613 w 1605470"/>
              <a:gd name="connsiteY89" fmla="*/ 3901461 h 6858000"/>
              <a:gd name="connsiteX90" fmla="*/ 719207 w 1605470"/>
              <a:gd name="connsiteY90" fmla="*/ 3813873 h 6858000"/>
              <a:gd name="connsiteX91" fmla="*/ 718632 w 1605470"/>
              <a:gd name="connsiteY91" fmla="*/ 3806161 h 6858000"/>
              <a:gd name="connsiteX92" fmla="*/ 718939 w 1605470"/>
              <a:gd name="connsiteY92" fmla="*/ 3805957 h 6858000"/>
              <a:gd name="connsiteX93" fmla="*/ 718966 w 1605470"/>
              <a:gd name="connsiteY93" fmla="*/ 3797724 h 6858000"/>
              <a:gd name="connsiteX94" fmla="*/ 717581 w 1605470"/>
              <a:gd name="connsiteY94" fmla="*/ 3792098 h 6858000"/>
              <a:gd name="connsiteX95" fmla="*/ 716465 w 1605470"/>
              <a:gd name="connsiteY95" fmla="*/ 3777135 h 6858000"/>
              <a:gd name="connsiteX96" fmla="*/ 718198 w 1605470"/>
              <a:gd name="connsiteY96" fmla="*/ 3771656 h 6858000"/>
              <a:gd name="connsiteX97" fmla="*/ 721941 w 1605470"/>
              <a:gd name="connsiteY97" fmla="*/ 3769007 h 6858000"/>
              <a:gd name="connsiteX98" fmla="*/ 721407 w 1605470"/>
              <a:gd name="connsiteY98" fmla="*/ 3767709 h 6858000"/>
              <a:gd name="connsiteX99" fmla="*/ 730103 w 1605470"/>
              <a:gd name="connsiteY99" fmla="*/ 3738082 h 6858000"/>
              <a:gd name="connsiteX100" fmla="*/ 737449 w 1605470"/>
              <a:gd name="connsiteY100" fmla="*/ 3673397 h 6858000"/>
              <a:gd name="connsiteX101" fmla="*/ 736745 w 1605470"/>
              <a:gd name="connsiteY101" fmla="*/ 3637109 h 6858000"/>
              <a:gd name="connsiteX102" fmla="*/ 740188 w 1605470"/>
              <a:gd name="connsiteY102" fmla="*/ 3536883 h 6858000"/>
              <a:gd name="connsiteX103" fmla="*/ 747726 w 1605470"/>
              <a:gd name="connsiteY103" fmla="*/ 3435652 h 6858000"/>
              <a:gd name="connsiteX104" fmla="*/ 774383 w 1605470"/>
              <a:gd name="connsiteY104" fmla="*/ 3381564 h 6858000"/>
              <a:gd name="connsiteX105" fmla="*/ 774870 w 1605470"/>
              <a:gd name="connsiteY105" fmla="*/ 3375761 h 6858000"/>
              <a:gd name="connsiteX106" fmla="*/ 770510 w 1605470"/>
              <a:gd name="connsiteY106" fmla="*/ 3361844 h 6858000"/>
              <a:gd name="connsiteX107" fmla="*/ 767933 w 1605470"/>
              <a:gd name="connsiteY107" fmla="*/ 3356929 h 6858000"/>
              <a:gd name="connsiteX108" fmla="*/ 766158 w 1605470"/>
              <a:gd name="connsiteY108" fmla="*/ 3349058 h 6858000"/>
              <a:gd name="connsiteX109" fmla="*/ 766414 w 1605470"/>
              <a:gd name="connsiteY109" fmla="*/ 3348763 h 6858000"/>
              <a:gd name="connsiteX110" fmla="*/ 764166 w 1605470"/>
              <a:gd name="connsiteY110" fmla="*/ 3341588 h 6858000"/>
              <a:gd name="connsiteX111" fmla="*/ 749397 w 1605470"/>
              <a:gd name="connsiteY111" fmla="*/ 3307769 h 6858000"/>
              <a:gd name="connsiteX112" fmla="*/ 766960 w 1605470"/>
              <a:gd name="connsiteY112" fmla="*/ 3250522 h 6858000"/>
              <a:gd name="connsiteX113" fmla="*/ 767385 w 1605470"/>
              <a:gd name="connsiteY113" fmla="*/ 3229163 h 6858000"/>
              <a:gd name="connsiteX114" fmla="*/ 769208 w 1605470"/>
              <a:gd name="connsiteY114" fmla="*/ 3217217 h 6858000"/>
              <a:gd name="connsiteX115" fmla="*/ 770350 w 1605470"/>
              <a:gd name="connsiteY115" fmla="*/ 3216125 h 6858000"/>
              <a:gd name="connsiteX116" fmla="*/ 756043 w 1605470"/>
              <a:gd name="connsiteY116" fmla="*/ 3183755 h 6858000"/>
              <a:gd name="connsiteX117" fmla="*/ 756544 w 1605470"/>
              <a:gd name="connsiteY117" fmla="*/ 3178642 h 6858000"/>
              <a:gd name="connsiteX118" fmla="*/ 744144 w 1605470"/>
              <a:gd name="connsiteY118" fmla="*/ 3158586 h 6858000"/>
              <a:gd name="connsiteX119" fmla="*/ 739378 w 1605470"/>
              <a:gd name="connsiteY119" fmla="*/ 3147669 h 6858000"/>
              <a:gd name="connsiteX120" fmla="*/ 734648 w 1605470"/>
              <a:gd name="connsiteY120" fmla="*/ 3145733 h 6858000"/>
              <a:gd name="connsiteX121" fmla="*/ 729329 w 1605470"/>
              <a:gd name="connsiteY121" fmla="*/ 3129034 h 6858000"/>
              <a:gd name="connsiteX122" fmla="*/ 729994 w 1605470"/>
              <a:gd name="connsiteY122" fmla="*/ 3126682 h 6858000"/>
              <a:gd name="connsiteX123" fmla="*/ 720862 w 1605470"/>
              <a:gd name="connsiteY123" fmla="*/ 3114519 h 6858000"/>
              <a:gd name="connsiteX124" fmla="*/ 707471 w 1605470"/>
              <a:gd name="connsiteY124" fmla="*/ 3106272 h 6858000"/>
              <a:gd name="connsiteX125" fmla="*/ 680201 w 1605470"/>
              <a:gd name="connsiteY125" fmla="*/ 2958185 h 6858000"/>
              <a:gd name="connsiteX126" fmla="*/ 622815 w 1605470"/>
              <a:gd name="connsiteY126" fmla="*/ 2762989 h 6858000"/>
              <a:gd name="connsiteX127" fmla="*/ 571733 w 1605470"/>
              <a:gd name="connsiteY127" fmla="*/ 2554718 h 6858000"/>
              <a:gd name="connsiteX128" fmla="*/ 551827 w 1605470"/>
              <a:gd name="connsiteY128" fmla="*/ 2485734 h 6858000"/>
              <a:gd name="connsiteX129" fmla="*/ 542550 w 1605470"/>
              <a:gd name="connsiteY129" fmla="*/ 2447068 h 6858000"/>
              <a:gd name="connsiteX130" fmla="*/ 529511 w 1605470"/>
              <a:gd name="connsiteY130" fmla="*/ 2425819 h 6858000"/>
              <a:gd name="connsiteX131" fmla="*/ 528878 w 1605470"/>
              <a:gd name="connsiteY131" fmla="*/ 2408971 h 6858000"/>
              <a:gd name="connsiteX132" fmla="*/ 535510 w 1605470"/>
              <a:gd name="connsiteY132" fmla="*/ 2402874 h 6858000"/>
              <a:gd name="connsiteX133" fmla="*/ 538122 w 1605470"/>
              <a:gd name="connsiteY133" fmla="*/ 2381443 h 6858000"/>
              <a:gd name="connsiteX134" fmla="*/ 514451 w 1605470"/>
              <a:gd name="connsiteY134" fmla="*/ 2261920 h 6858000"/>
              <a:gd name="connsiteX135" fmla="*/ 486968 w 1605470"/>
              <a:gd name="connsiteY135" fmla="*/ 2182937 h 6858000"/>
              <a:gd name="connsiteX136" fmla="*/ 488555 w 1605470"/>
              <a:gd name="connsiteY136" fmla="*/ 2155135 h 6858000"/>
              <a:gd name="connsiteX137" fmla="*/ 486013 w 1605470"/>
              <a:gd name="connsiteY137" fmla="*/ 2118008 h 6858000"/>
              <a:gd name="connsiteX138" fmla="*/ 487006 w 1605470"/>
              <a:gd name="connsiteY138" fmla="*/ 2050531 h 6858000"/>
              <a:gd name="connsiteX139" fmla="*/ 478812 w 1605470"/>
              <a:gd name="connsiteY139" fmla="*/ 1963269 h 6858000"/>
              <a:gd name="connsiteX140" fmla="*/ 442619 w 1605470"/>
              <a:gd name="connsiteY140" fmla="*/ 1910499 h 6858000"/>
              <a:gd name="connsiteX141" fmla="*/ 446785 w 1605470"/>
              <a:gd name="connsiteY141" fmla="*/ 1903212 h 6858000"/>
              <a:gd name="connsiteX142" fmla="*/ 436547 w 1605470"/>
              <a:gd name="connsiteY142" fmla="*/ 1861531 h 6858000"/>
              <a:gd name="connsiteX143" fmla="*/ 390346 w 1605470"/>
              <a:gd name="connsiteY143" fmla="*/ 1732919 h 6858000"/>
              <a:gd name="connsiteX144" fmla="*/ 362657 w 1605470"/>
              <a:gd name="connsiteY144" fmla="*/ 1663540 h 6858000"/>
              <a:gd name="connsiteX145" fmla="*/ 361783 w 1605470"/>
              <a:gd name="connsiteY145" fmla="*/ 1615777 h 6858000"/>
              <a:gd name="connsiteX146" fmla="*/ 342578 w 1605470"/>
              <a:gd name="connsiteY146" fmla="*/ 1563678 h 6858000"/>
              <a:gd name="connsiteX147" fmla="*/ 355658 w 1605470"/>
              <a:gd name="connsiteY147" fmla="*/ 1519474 h 6858000"/>
              <a:gd name="connsiteX148" fmla="*/ 348400 w 1605470"/>
              <a:gd name="connsiteY148" fmla="*/ 1477995 h 6858000"/>
              <a:gd name="connsiteX149" fmla="*/ 334485 w 1605470"/>
              <a:gd name="connsiteY149" fmla="*/ 1373769 h 6858000"/>
              <a:gd name="connsiteX150" fmla="*/ 342792 w 1605470"/>
              <a:gd name="connsiteY150" fmla="*/ 1307086 h 6858000"/>
              <a:gd name="connsiteX151" fmla="*/ 343980 w 1605470"/>
              <a:gd name="connsiteY151" fmla="*/ 1189033 h 6858000"/>
              <a:gd name="connsiteX152" fmla="*/ 348665 w 1605470"/>
              <a:gd name="connsiteY152" fmla="*/ 1168288 h 6858000"/>
              <a:gd name="connsiteX153" fmla="*/ 340947 w 1605470"/>
              <a:gd name="connsiteY153" fmla="*/ 1142577 h 6858000"/>
              <a:gd name="connsiteX154" fmla="*/ 330253 w 1605470"/>
              <a:gd name="connsiteY154" fmla="*/ 1088484 h 6858000"/>
              <a:gd name="connsiteX155" fmla="*/ 318989 w 1605470"/>
              <a:gd name="connsiteY155" fmla="*/ 1016103 h 6858000"/>
              <a:gd name="connsiteX156" fmla="*/ 320445 w 1605470"/>
              <a:gd name="connsiteY156" fmla="*/ 932283 h 6858000"/>
              <a:gd name="connsiteX157" fmla="*/ 322681 w 1605470"/>
              <a:gd name="connsiteY157" fmla="*/ 915925 h 6858000"/>
              <a:gd name="connsiteX158" fmla="*/ 315310 w 1605470"/>
              <a:gd name="connsiteY158" fmla="*/ 896999 h 6858000"/>
              <a:gd name="connsiteX159" fmla="*/ 284718 w 1605470"/>
              <a:gd name="connsiteY159" fmla="*/ 821517 h 6858000"/>
              <a:gd name="connsiteX160" fmla="*/ 263668 w 1605470"/>
              <a:gd name="connsiteY160" fmla="*/ 751353 h 6858000"/>
              <a:gd name="connsiteX161" fmla="*/ 263226 w 1605470"/>
              <a:gd name="connsiteY161" fmla="*/ 721230 h 6858000"/>
              <a:gd name="connsiteX162" fmla="*/ 248897 w 1605470"/>
              <a:gd name="connsiteY162" fmla="*/ 681659 h 6858000"/>
              <a:gd name="connsiteX163" fmla="*/ 234316 w 1605470"/>
              <a:gd name="connsiteY163" fmla="*/ 635218 h 6858000"/>
              <a:gd name="connsiteX164" fmla="*/ 239327 w 1605470"/>
              <a:gd name="connsiteY164" fmla="*/ 613763 h 6858000"/>
              <a:gd name="connsiteX165" fmla="*/ 225269 w 1605470"/>
              <a:gd name="connsiteY165" fmla="*/ 598582 h 6858000"/>
              <a:gd name="connsiteX166" fmla="*/ 224950 w 1605470"/>
              <a:gd name="connsiteY166" fmla="*/ 576846 h 6858000"/>
              <a:gd name="connsiteX167" fmla="*/ 204576 w 1605470"/>
              <a:gd name="connsiteY167" fmla="*/ 530055 h 6858000"/>
              <a:gd name="connsiteX168" fmla="*/ 219064 w 1605470"/>
              <a:gd name="connsiteY168" fmla="*/ 469651 h 6858000"/>
              <a:gd name="connsiteX169" fmla="*/ 195012 w 1605470"/>
              <a:gd name="connsiteY169" fmla="*/ 448559 h 6858000"/>
              <a:gd name="connsiteX170" fmla="*/ 201434 w 1605470"/>
              <a:gd name="connsiteY170" fmla="*/ 441529 h 6858000"/>
              <a:gd name="connsiteX171" fmla="*/ 200655 w 1605470"/>
              <a:gd name="connsiteY171" fmla="*/ 428927 h 6858000"/>
              <a:gd name="connsiteX172" fmla="*/ 190059 w 1605470"/>
              <a:gd name="connsiteY172" fmla="*/ 430161 h 6858000"/>
              <a:gd name="connsiteX173" fmla="*/ 167079 w 1605470"/>
              <a:gd name="connsiteY173" fmla="*/ 367211 h 6858000"/>
              <a:gd name="connsiteX174" fmla="*/ 124571 w 1605470"/>
              <a:gd name="connsiteY174" fmla="*/ 302178 h 6858000"/>
              <a:gd name="connsiteX175" fmla="*/ 103243 w 1605470"/>
              <a:gd name="connsiteY175" fmla="*/ 211375 h 6858000"/>
              <a:gd name="connsiteX176" fmla="*/ 94571 w 1605470"/>
              <a:gd name="connsiteY176" fmla="*/ 184179 h 6858000"/>
              <a:gd name="connsiteX177" fmla="*/ 13437 w 1605470"/>
              <a:gd name="connsiteY177" fmla="*/ 19287 h 6858000"/>
              <a:gd name="connsiteX178" fmla="*/ 0 w 1605470"/>
              <a:gd name="connsiteY178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89472 w 1605470"/>
              <a:gd name="connsiteY35" fmla="*/ 5732419 h 6858000"/>
              <a:gd name="connsiteX36" fmla="*/ 512623 w 1605470"/>
              <a:gd name="connsiteY36" fmla="*/ 5685392 h 6858000"/>
              <a:gd name="connsiteX37" fmla="*/ 510261 w 1605470"/>
              <a:gd name="connsiteY37" fmla="*/ 5634527 h 6858000"/>
              <a:gd name="connsiteX38" fmla="*/ 523992 w 1605470"/>
              <a:gd name="connsiteY38" fmla="*/ 5619557 h 6858000"/>
              <a:gd name="connsiteX39" fmla="*/ 526609 w 1605470"/>
              <a:gd name="connsiteY39" fmla="*/ 5617081 h 6858000"/>
              <a:gd name="connsiteX40" fmla="*/ 531653 w 1605470"/>
              <a:gd name="connsiteY40" fmla="*/ 5604904 h 6858000"/>
              <a:gd name="connsiteX41" fmla="*/ 539863 w 1605470"/>
              <a:gd name="connsiteY41" fmla="*/ 5604298 h 6858000"/>
              <a:gd name="connsiteX42" fmla="*/ 552319 w 1605470"/>
              <a:gd name="connsiteY42" fmla="*/ 5587997 h 6858000"/>
              <a:gd name="connsiteX43" fmla="*/ 559710 w 1605470"/>
              <a:gd name="connsiteY43" fmla="*/ 5564796 h 6858000"/>
              <a:gd name="connsiteX44" fmla="*/ 587214 w 1605470"/>
              <a:gd name="connsiteY44" fmla="*/ 5451511 h 6858000"/>
              <a:gd name="connsiteX45" fmla="*/ 608019 w 1605470"/>
              <a:gd name="connsiteY45" fmla="*/ 5385461 h 6858000"/>
              <a:gd name="connsiteX46" fmla="*/ 622750 w 1605470"/>
              <a:gd name="connsiteY46" fmla="*/ 5363084 h 6858000"/>
              <a:gd name="connsiteX47" fmla="*/ 638731 w 1605470"/>
              <a:gd name="connsiteY47" fmla="*/ 5330009 h 6858000"/>
              <a:gd name="connsiteX48" fmla="*/ 672224 w 1605470"/>
              <a:gd name="connsiteY48" fmla="*/ 5273739 h 6858000"/>
              <a:gd name="connsiteX49" fmla="*/ 681823 w 1605470"/>
              <a:gd name="connsiteY49" fmla="*/ 5241779 h 6858000"/>
              <a:gd name="connsiteX50" fmla="*/ 693049 w 1605470"/>
              <a:gd name="connsiteY50" fmla="*/ 5225268 h 6858000"/>
              <a:gd name="connsiteX51" fmla="*/ 694069 w 1605470"/>
              <a:gd name="connsiteY51" fmla="*/ 5217684 h 6858000"/>
              <a:gd name="connsiteX52" fmla="*/ 701410 w 1605470"/>
              <a:gd name="connsiteY52" fmla="*/ 5193377 h 6858000"/>
              <a:gd name="connsiteX53" fmla="*/ 704713 w 1605470"/>
              <a:gd name="connsiteY53" fmla="*/ 5179288 h 6858000"/>
              <a:gd name="connsiteX54" fmla="*/ 705697 w 1605470"/>
              <a:gd name="connsiteY54" fmla="*/ 5173621 h 6858000"/>
              <a:gd name="connsiteX55" fmla="*/ 701331 w 1605470"/>
              <a:gd name="connsiteY55" fmla="*/ 5159961 h 6858000"/>
              <a:gd name="connsiteX56" fmla="*/ 708008 w 1605470"/>
              <a:gd name="connsiteY56" fmla="*/ 5144295 h 6858000"/>
              <a:gd name="connsiteX57" fmla="*/ 704941 w 1605470"/>
              <a:gd name="connsiteY57" fmla="*/ 5125185 h 6858000"/>
              <a:gd name="connsiteX58" fmla="*/ 711771 w 1605470"/>
              <a:gd name="connsiteY58" fmla="*/ 5121884 h 6858000"/>
              <a:gd name="connsiteX59" fmla="*/ 721092 w 1605470"/>
              <a:gd name="connsiteY59" fmla="*/ 5108383 h 6858000"/>
              <a:gd name="connsiteX60" fmla="*/ 717045 w 1605470"/>
              <a:gd name="connsiteY60" fmla="*/ 5094705 h 6858000"/>
              <a:gd name="connsiteX61" fmla="*/ 718807 w 1605470"/>
              <a:gd name="connsiteY61" fmla="*/ 5067850 h 6858000"/>
              <a:gd name="connsiteX62" fmla="*/ 721538 w 1605470"/>
              <a:gd name="connsiteY62" fmla="*/ 5060861 h 6858000"/>
              <a:gd name="connsiteX63" fmla="*/ 718242 w 1605470"/>
              <a:gd name="connsiteY63" fmla="*/ 5034192 h 6858000"/>
              <a:gd name="connsiteX64" fmla="*/ 719796 w 1605470"/>
              <a:gd name="connsiteY64" fmla="*/ 4993030 h 6858000"/>
              <a:gd name="connsiteX65" fmla="*/ 726705 w 1605470"/>
              <a:gd name="connsiteY65" fmla="*/ 4946844 h 6858000"/>
              <a:gd name="connsiteX66" fmla="*/ 722561 w 1605470"/>
              <a:gd name="connsiteY66" fmla="*/ 4932692 h 6858000"/>
              <a:gd name="connsiteX67" fmla="*/ 724935 w 1605470"/>
              <a:gd name="connsiteY67" fmla="*/ 4821504 h 6858000"/>
              <a:gd name="connsiteX68" fmla="*/ 732118 w 1605470"/>
              <a:gd name="connsiteY68" fmla="*/ 4801535 h 6858000"/>
              <a:gd name="connsiteX69" fmla="*/ 739787 w 1605470"/>
              <a:gd name="connsiteY69" fmla="*/ 4797794 h 6858000"/>
              <a:gd name="connsiteX70" fmla="*/ 741081 w 1605470"/>
              <a:gd name="connsiteY70" fmla="*/ 4784526 h 6858000"/>
              <a:gd name="connsiteX71" fmla="*/ 742865 w 1605470"/>
              <a:gd name="connsiteY71" fmla="*/ 4781211 h 6858000"/>
              <a:gd name="connsiteX72" fmla="*/ 751652 w 1605470"/>
              <a:gd name="connsiteY72" fmla="*/ 4761984 h 6858000"/>
              <a:gd name="connsiteX73" fmla="*/ 747700 w 1605470"/>
              <a:gd name="connsiteY73" fmla="*/ 4690749 h 6858000"/>
              <a:gd name="connsiteX74" fmla="*/ 743180 w 1605470"/>
              <a:gd name="connsiteY74" fmla="*/ 4613201 h 6858000"/>
              <a:gd name="connsiteX75" fmla="*/ 738263 w 1605470"/>
              <a:gd name="connsiteY75" fmla="*/ 4444346 h 6858000"/>
              <a:gd name="connsiteX76" fmla="*/ 756542 w 1605470"/>
              <a:gd name="connsiteY76" fmla="*/ 4350346 h 6858000"/>
              <a:gd name="connsiteX77" fmla="*/ 715481 w 1605470"/>
              <a:gd name="connsiteY77" fmla="*/ 4214165 h 6858000"/>
              <a:gd name="connsiteX78" fmla="*/ 719554 w 1605470"/>
              <a:gd name="connsiteY78" fmla="*/ 4090296 h 6858000"/>
              <a:gd name="connsiteX79" fmla="*/ 704810 w 1605470"/>
              <a:gd name="connsiteY79" fmla="*/ 4033999 h 6858000"/>
              <a:gd name="connsiteX80" fmla="*/ 705959 w 1605470"/>
              <a:gd name="connsiteY80" fmla="*/ 4031933 h 6858000"/>
              <a:gd name="connsiteX81" fmla="*/ 704535 w 1605470"/>
              <a:gd name="connsiteY81" fmla="*/ 4013953 h 6858000"/>
              <a:gd name="connsiteX82" fmla="*/ 700443 w 1605470"/>
              <a:gd name="connsiteY82" fmla="*/ 4010511 h 6858000"/>
              <a:gd name="connsiteX83" fmla="*/ 698282 w 1605470"/>
              <a:gd name="connsiteY83" fmla="*/ 3998331 h 6858000"/>
              <a:gd name="connsiteX84" fmla="*/ 690830 w 1605470"/>
              <a:gd name="connsiteY84" fmla="*/ 3974753 h 6858000"/>
              <a:gd name="connsiteX85" fmla="*/ 692428 w 1605470"/>
              <a:gd name="connsiteY85" fmla="*/ 3969950 h 6858000"/>
              <a:gd name="connsiteX86" fmla="*/ 685850 w 1605470"/>
              <a:gd name="connsiteY86" fmla="*/ 3933779 h 6858000"/>
              <a:gd name="connsiteX87" fmla="*/ 687181 w 1605470"/>
              <a:gd name="connsiteY87" fmla="*/ 3933093 h 6858000"/>
              <a:gd name="connsiteX88" fmla="*/ 691535 w 1605470"/>
              <a:gd name="connsiteY88" fmla="*/ 3922082 h 6858000"/>
              <a:gd name="connsiteX89" fmla="*/ 696613 w 1605470"/>
              <a:gd name="connsiteY89" fmla="*/ 3901461 h 6858000"/>
              <a:gd name="connsiteX90" fmla="*/ 719207 w 1605470"/>
              <a:gd name="connsiteY90" fmla="*/ 3813873 h 6858000"/>
              <a:gd name="connsiteX91" fmla="*/ 718632 w 1605470"/>
              <a:gd name="connsiteY91" fmla="*/ 3806161 h 6858000"/>
              <a:gd name="connsiteX92" fmla="*/ 718939 w 1605470"/>
              <a:gd name="connsiteY92" fmla="*/ 3805957 h 6858000"/>
              <a:gd name="connsiteX93" fmla="*/ 718966 w 1605470"/>
              <a:gd name="connsiteY93" fmla="*/ 3797724 h 6858000"/>
              <a:gd name="connsiteX94" fmla="*/ 717581 w 1605470"/>
              <a:gd name="connsiteY94" fmla="*/ 3792098 h 6858000"/>
              <a:gd name="connsiteX95" fmla="*/ 716465 w 1605470"/>
              <a:gd name="connsiteY95" fmla="*/ 3777135 h 6858000"/>
              <a:gd name="connsiteX96" fmla="*/ 718198 w 1605470"/>
              <a:gd name="connsiteY96" fmla="*/ 3771656 h 6858000"/>
              <a:gd name="connsiteX97" fmla="*/ 721941 w 1605470"/>
              <a:gd name="connsiteY97" fmla="*/ 3769007 h 6858000"/>
              <a:gd name="connsiteX98" fmla="*/ 721407 w 1605470"/>
              <a:gd name="connsiteY98" fmla="*/ 3767709 h 6858000"/>
              <a:gd name="connsiteX99" fmla="*/ 730103 w 1605470"/>
              <a:gd name="connsiteY99" fmla="*/ 3738082 h 6858000"/>
              <a:gd name="connsiteX100" fmla="*/ 737449 w 1605470"/>
              <a:gd name="connsiteY100" fmla="*/ 3673397 h 6858000"/>
              <a:gd name="connsiteX101" fmla="*/ 736745 w 1605470"/>
              <a:gd name="connsiteY101" fmla="*/ 3637109 h 6858000"/>
              <a:gd name="connsiteX102" fmla="*/ 740188 w 1605470"/>
              <a:gd name="connsiteY102" fmla="*/ 3536883 h 6858000"/>
              <a:gd name="connsiteX103" fmla="*/ 747726 w 1605470"/>
              <a:gd name="connsiteY103" fmla="*/ 3435652 h 6858000"/>
              <a:gd name="connsiteX104" fmla="*/ 774383 w 1605470"/>
              <a:gd name="connsiteY104" fmla="*/ 3381564 h 6858000"/>
              <a:gd name="connsiteX105" fmla="*/ 774870 w 1605470"/>
              <a:gd name="connsiteY105" fmla="*/ 3375761 h 6858000"/>
              <a:gd name="connsiteX106" fmla="*/ 770510 w 1605470"/>
              <a:gd name="connsiteY106" fmla="*/ 3361844 h 6858000"/>
              <a:gd name="connsiteX107" fmla="*/ 767933 w 1605470"/>
              <a:gd name="connsiteY107" fmla="*/ 3356929 h 6858000"/>
              <a:gd name="connsiteX108" fmla="*/ 766158 w 1605470"/>
              <a:gd name="connsiteY108" fmla="*/ 3349058 h 6858000"/>
              <a:gd name="connsiteX109" fmla="*/ 766414 w 1605470"/>
              <a:gd name="connsiteY109" fmla="*/ 3348763 h 6858000"/>
              <a:gd name="connsiteX110" fmla="*/ 764166 w 1605470"/>
              <a:gd name="connsiteY110" fmla="*/ 3341588 h 6858000"/>
              <a:gd name="connsiteX111" fmla="*/ 749397 w 1605470"/>
              <a:gd name="connsiteY111" fmla="*/ 3307769 h 6858000"/>
              <a:gd name="connsiteX112" fmla="*/ 766960 w 1605470"/>
              <a:gd name="connsiteY112" fmla="*/ 3250522 h 6858000"/>
              <a:gd name="connsiteX113" fmla="*/ 767385 w 1605470"/>
              <a:gd name="connsiteY113" fmla="*/ 3229163 h 6858000"/>
              <a:gd name="connsiteX114" fmla="*/ 769208 w 1605470"/>
              <a:gd name="connsiteY114" fmla="*/ 3217217 h 6858000"/>
              <a:gd name="connsiteX115" fmla="*/ 770350 w 1605470"/>
              <a:gd name="connsiteY115" fmla="*/ 3216125 h 6858000"/>
              <a:gd name="connsiteX116" fmla="*/ 756043 w 1605470"/>
              <a:gd name="connsiteY116" fmla="*/ 3183755 h 6858000"/>
              <a:gd name="connsiteX117" fmla="*/ 756544 w 1605470"/>
              <a:gd name="connsiteY117" fmla="*/ 3178642 h 6858000"/>
              <a:gd name="connsiteX118" fmla="*/ 744144 w 1605470"/>
              <a:gd name="connsiteY118" fmla="*/ 3158586 h 6858000"/>
              <a:gd name="connsiteX119" fmla="*/ 739378 w 1605470"/>
              <a:gd name="connsiteY119" fmla="*/ 3147669 h 6858000"/>
              <a:gd name="connsiteX120" fmla="*/ 734648 w 1605470"/>
              <a:gd name="connsiteY120" fmla="*/ 3145733 h 6858000"/>
              <a:gd name="connsiteX121" fmla="*/ 729329 w 1605470"/>
              <a:gd name="connsiteY121" fmla="*/ 3129034 h 6858000"/>
              <a:gd name="connsiteX122" fmla="*/ 729994 w 1605470"/>
              <a:gd name="connsiteY122" fmla="*/ 3126682 h 6858000"/>
              <a:gd name="connsiteX123" fmla="*/ 720862 w 1605470"/>
              <a:gd name="connsiteY123" fmla="*/ 3114519 h 6858000"/>
              <a:gd name="connsiteX124" fmla="*/ 707471 w 1605470"/>
              <a:gd name="connsiteY124" fmla="*/ 3106272 h 6858000"/>
              <a:gd name="connsiteX125" fmla="*/ 680201 w 1605470"/>
              <a:gd name="connsiteY125" fmla="*/ 2958185 h 6858000"/>
              <a:gd name="connsiteX126" fmla="*/ 622815 w 1605470"/>
              <a:gd name="connsiteY126" fmla="*/ 2762989 h 6858000"/>
              <a:gd name="connsiteX127" fmla="*/ 571733 w 1605470"/>
              <a:gd name="connsiteY127" fmla="*/ 2554718 h 6858000"/>
              <a:gd name="connsiteX128" fmla="*/ 551827 w 1605470"/>
              <a:gd name="connsiteY128" fmla="*/ 2485734 h 6858000"/>
              <a:gd name="connsiteX129" fmla="*/ 542550 w 1605470"/>
              <a:gd name="connsiteY129" fmla="*/ 2447068 h 6858000"/>
              <a:gd name="connsiteX130" fmla="*/ 529511 w 1605470"/>
              <a:gd name="connsiteY130" fmla="*/ 2425819 h 6858000"/>
              <a:gd name="connsiteX131" fmla="*/ 528878 w 1605470"/>
              <a:gd name="connsiteY131" fmla="*/ 2408971 h 6858000"/>
              <a:gd name="connsiteX132" fmla="*/ 535510 w 1605470"/>
              <a:gd name="connsiteY132" fmla="*/ 2402874 h 6858000"/>
              <a:gd name="connsiteX133" fmla="*/ 538122 w 1605470"/>
              <a:gd name="connsiteY133" fmla="*/ 2381443 h 6858000"/>
              <a:gd name="connsiteX134" fmla="*/ 514451 w 1605470"/>
              <a:gd name="connsiteY134" fmla="*/ 2261920 h 6858000"/>
              <a:gd name="connsiteX135" fmla="*/ 486968 w 1605470"/>
              <a:gd name="connsiteY135" fmla="*/ 2182937 h 6858000"/>
              <a:gd name="connsiteX136" fmla="*/ 488555 w 1605470"/>
              <a:gd name="connsiteY136" fmla="*/ 2155135 h 6858000"/>
              <a:gd name="connsiteX137" fmla="*/ 486013 w 1605470"/>
              <a:gd name="connsiteY137" fmla="*/ 2118008 h 6858000"/>
              <a:gd name="connsiteX138" fmla="*/ 487006 w 1605470"/>
              <a:gd name="connsiteY138" fmla="*/ 2050531 h 6858000"/>
              <a:gd name="connsiteX139" fmla="*/ 478812 w 1605470"/>
              <a:gd name="connsiteY139" fmla="*/ 1963269 h 6858000"/>
              <a:gd name="connsiteX140" fmla="*/ 442619 w 1605470"/>
              <a:gd name="connsiteY140" fmla="*/ 1910499 h 6858000"/>
              <a:gd name="connsiteX141" fmla="*/ 446785 w 1605470"/>
              <a:gd name="connsiteY141" fmla="*/ 1903212 h 6858000"/>
              <a:gd name="connsiteX142" fmla="*/ 436547 w 1605470"/>
              <a:gd name="connsiteY142" fmla="*/ 1861531 h 6858000"/>
              <a:gd name="connsiteX143" fmla="*/ 390346 w 1605470"/>
              <a:gd name="connsiteY143" fmla="*/ 1732919 h 6858000"/>
              <a:gd name="connsiteX144" fmla="*/ 362657 w 1605470"/>
              <a:gd name="connsiteY144" fmla="*/ 1663540 h 6858000"/>
              <a:gd name="connsiteX145" fmla="*/ 361783 w 1605470"/>
              <a:gd name="connsiteY145" fmla="*/ 1615777 h 6858000"/>
              <a:gd name="connsiteX146" fmla="*/ 342578 w 1605470"/>
              <a:gd name="connsiteY146" fmla="*/ 1563678 h 6858000"/>
              <a:gd name="connsiteX147" fmla="*/ 355658 w 1605470"/>
              <a:gd name="connsiteY147" fmla="*/ 1519474 h 6858000"/>
              <a:gd name="connsiteX148" fmla="*/ 348400 w 1605470"/>
              <a:gd name="connsiteY148" fmla="*/ 1477995 h 6858000"/>
              <a:gd name="connsiteX149" fmla="*/ 334485 w 1605470"/>
              <a:gd name="connsiteY149" fmla="*/ 1373769 h 6858000"/>
              <a:gd name="connsiteX150" fmla="*/ 342792 w 1605470"/>
              <a:gd name="connsiteY150" fmla="*/ 1307086 h 6858000"/>
              <a:gd name="connsiteX151" fmla="*/ 343980 w 1605470"/>
              <a:gd name="connsiteY151" fmla="*/ 1189033 h 6858000"/>
              <a:gd name="connsiteX152" fmla="*/ 348665 w 1605470"/>
              <a:gd name="connsiteY152" fmla="*/ 1168288 h 6858000"/>
              <a:gd name="connsiteX153" fmla="*/ 340947 w 1605470"/>
              <a:gd name="connsiteY153" fmla="*/ 1142577 h 6858000"/>
              <a:gd name="connsiteX154" fmla="*/ 330253 w 1605470"/>
              <a:gd name="connsiteY154" fmla="*/ 1088484 h 6858000"/>
              <a:gd name="connsiteX155" fmla="*/ 318989 w 1605470"/>
              <a:gd name="connsiteY155" fmla="*/ 1016103 h 6858000"/>
              <a:gd name="connsiteX156" fmla="*/ 320445 w 1605470"/>
              <a:gd name="connsiteY156" fmla="*/ 932283 h 6858000"/>
              <a:gd name="connsiteX157" fmla="*/ 322681 w 1605470"/>
              <a:gd name="connsiteY157" fmla="*/ 915925 h 6858000"/>
              <a:gd name="connsiteX158" fmla="*/ 315310 w 1605470"/>
              <a:gd name="connsiteY158" fmla="*/ 896999 h 6858000"/>
              <a:gd name="connsiteX159" fmla="*/ 284718 w 1605470"/>
              <a:gd name="connsiteY159" fmla="*/ 821517 h 6858000"/>
              <a:gd name="connsiteX160" fmla="*/ 263668 w 1605470"/>
              <a:gd name="connsiteY160" fmla="*/ 751353 h 6858000"/>
              <a:gd name="connsiteX161" fmla="*/ 263226 w 1605470"/>
              <a:gd name="connsiteY161" fmla="*/ 721230 h 6858000"/>
              <a:gd name="connsiteX162" fmla="*/ 248897 w 1605470"/>
              <a:gd name="connsiteY162" fmla="*/ 681659 h 6858000"/>
              <a:gd name="connsiteX163" fmla="*/ 234316 w 1605470"/>
              <a:gd name="connsiteY163" fmla="*/ 635218 h 6858000"/>
              <a:gd name="connsiteX164" fmla="*/ 239327 w 1605470"/>
              <a:gd name="connsiteY164" fmla="*/ 613763 h 6858000"/>
              <a:gd name="connsiteX165" fmla="*/ 225269 w 1605470"/>
              <a:gd name="connsiteY165" fmla="*/ 598582 h 6858000"/>
              <a:gd name="connsiteX166" fmla="*/ 224950 w 1605470"/>
              <a:gd name="connsiteY166" fmla="*/ 576846 h 6858000"/>
              <a:gd name="connsiteX167" fmla="*/ 204576 w 1605470"/>
              <a:gd name="connsiteY167" fmla="*/ 530055 h 6858000"/>
              <a:gd name="connsiteX168" fmla="*/ 219064 w 1605470"/>
              <a:gd name="connsiteY168" fmla="*/ 469651 h 6858000"/>
              <a:gd name="connsiteX169" fmla="*/ 195012 w 1605470"/>
              <a:gd name="connsiteY169" fmla="*/ 448559 h 6858000"/>
              <a:gd name="connsiteX170" fmla="*/ 201434 w 1605470"/>
              <a:gd name="connsiteY170" fmla="*/ 441529 h 6858000"/>
              <a:gd name="connsiteX171" fmla="*/ 200655 w 1605470"/>
              <a:gd name="connsiteY171" fmla="*/ 428927 h 6858000"/>
              <a:gd name="connsiteX172" fmla="*/ 190059 w 1605470"/>
              <a:gd name="connsiteY172" fmla="*/ 430161 h 6858000"/>
              <a:gd name="connsiteX173" fmla="*/ 167079 w 1605470"/>
              <a:gd name="connsiteY173" fmla="*/ 367211 h 6858000"/>
              <a:gd name="connsiteX174" fmla="*/ 124571 w 1605470"/>
              <a:gd name="connsiteY174" fmla="*/ 302178 h 6858000"/>
              <a:gd name="connsiteX175" fmla="*/ 103243 w 1605470"/>
              <a:gd name="connsiteY175" fmla="*/ 211375 h 6858000"/>
              <a:gd name="connsiteX176" fmla="*/ 94571 w 1605470"/>
              <a:gd name="connsiteY176" fmla="*/ 184179 h 6858000"/>
              <a:gd name="connsiteX177" fmla="*/ 13437 w 1605470"/>
              <a:gd name="connsiteY177" fmla="*/ 19287 h 6858000"/>
              <a:gd name="connsiteX178" fmla="*/ 0 w 1605470"/>
              <a:gd name="connsiteY178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12623 w 1605470"/>
              <a:gd name="connsiteY36" fmla="*/ 5685392 h 6858000"/>
              <a:gd name="connsiteX37" fmla="*/ 510261 w 1605470"/>
              <a:gd name="connsiteY37" fmla="*/ 5634527 h 6858000"/>
              <a:gd name="connsiteX38" fmla="*/ 523992 w 1605470"/>
              <a:gd name="connsiteY38" fmla="*/ 5619557 h 6858000"/>
              <a:gd name="connsiteX39" fmla="*/ 526609 w 1605470"/>
              <a:gd name="connsiteY39" fmla="*/ 5617081 h 6858000"/>
              <a:gd name="connsiteX40" fmla="*/ 531653 w 1605470"/>
              <a:gd name="connsiteY40" fmla="*/ 5604904 h 6858000"/>
              <a:gd name="connsiteX41" fmla="*/ 539863 w 1605470"/>
              <a:gd name="connsiteY41" fmla="*/ 5604298 h 6858000"/>
              <a:gd name="connsiteX42" fmla="*/ 552319 w 1605470"/>
              <a:gd name="connsiteY42" fmla="*/ 5587997 h 6858000"/>
              <a:gd name="connsiteX43" fmla="*/ 559710 w 1605470"/>
              <a:gd name="connsiteY43" fmla="*/ 5564796 h 6858000"/>
              <a:gd name="connsiteX44" fmla="*/ 587214 w 1605470"/>
              <a:gd name="connsiteY44" fmla="*/ 5451511 h 6858000"/>
              <a:gd name="connsiteX45" fmla="*/ 608019 w 1605470"/>
              <a:gd name="connsiteY45" fmla="*/ 5385461 h 6858000"/>
              <a:gd name="connsiteX46" fmla="*/ 622750 w 1605470"/>
              <a:gd name="connsiteY46" fmla="*/ 5363084 h 6858000"/>
              <a:gd name="connsiteX47" fmla="*/ 638731 w 1605470"/>
              <a:gd name="connsiteY47" fmla="*/ 5330009 h 6858000"/>
              <a:gd name="connsiteX48" fmla="*/ 672224 w 1605470"/>
              <a:gd name="connsiteY48" fmla="*/ 5273739 h 6858000"/>
              <a:gd name="connsiteX49" fmla="*/ 681823 w 1605470"/>
              <a:gd name="connsiteY49" fmla="*/ 5241779 h 6858000"/>
              <a:gd name="connsiteX50" fmla="*/ 693049 w 1605470"/>
              <a:gd name="connsiteY50" fmla="*/ 5225268 h 6858000"/>
              <a:gd name="connsiteX51" fmla="*/ 694069 w 1605470"/>
              <a:gd name="connsiteY51" fmla="*/ 5217684 h 6858000"/>
              <a:gd name="connsiteX52" fmla="*/ 701410 w 1605470"/>
              <a:gd name="connsiteY52" fmla="*/ 5193377 h 6858000"/>
              <a:gd name="connsiteX53" fmla="*/ 704713 w 1605470"/>
              <a:gd name="connsiteY53" fmla="*/ 5179288 h 6858000"/>
              <a:gd name="connsiteX54" fmla="*/ 705697 w 1605470"/>
              <a:gd name="connsiteY54" fmla="*/ 5173621 h 6858000"/>
              <a:gd name="connsiteX55" fmla="*/ 701331 w 1605470"/>
              <a:gd name="connsiteY55" fmla="*/ 5159961 h 6858000"/>
              <a:gd name="connsiteX56" fmla="*/ 708008 w 1605470"/>
              <a:gd name="connsiteY56" fmla="*/ 5144295 h 6858000"/>
              <a:gd name="connsiteX57" fmla="*/ 704941 w 1605470"/>
              <a:gd name="connsiteY57" fmla="*/ 5125185 h 6858000"/>
              <a:gd name="connsiteX58" fmla="*/ 711771 w 1605470"/>
              <a:gd name="connsiteY58" fmla="*/ 5121884 h 6858000"/>
              <a:gd name="connsiteX59" fmla="*/ 721092 w 1605470"/>
              <a:gd name="connsiteY59" fmla="*/ 5108383 h 6858000"/>
              <a:gd name="connsiteX60" fmla="*/ 717045 w 1605470"/>
              <a:gd name="connsiteY60" fmla="*/ 5094705 h 6858000"/>
              <a:gd name="connsiteX61" fmla="*/ 718807 w 1605470"/>
              <a:gd name="connsiteY61" fmla="*/ 5067850 h 6858000"/>
              <a:gd name="connsiteX62" fmla="*/ 721538 w 1605470"/>
              <a:gd name="connsiteY62" fmla="*/ 5060861 h 6858000"/>
              <a:gd name="connsiteX63" fmla="*/ 718242 w 1605470"/>
              <a:gd name="connsiteY63" fmla="*/ 5034192 h 6858000"/>
              <a:gd name="connsiteX64" fmla="*/ 719796 w 1605470"/>
              <a:gd name="connsiteY64" fmla="*/ 4993030 h 6858000"/>
              <a:gd name="connsiteX65" fmla="*/ 726705 w 1605470"/>
              <a:gd name="connsiteY65" fmla="*/ 4946844 h 6858000"/>
              <a:gd name="connsiteX66" fmla="*/ 722561 w 1605470"/>
              <a:gd name="connsiteY66" fmla="*/ 4932692 h 6858000"/>
              <a:gd name="connsiteX67" fmla="*/ 724935 w 1605470"/>
              <a:gd name="connsiteY67" fmla="*/ 4821504 h 6858000"/>
              <a:gd name="connsiteX68" fmla="*/ 732118 w 1605470"/>
              <a:gd name="connsiteY68" fmla="*/ 4801535 h 6858000"/>
              <a:gd name="connsiteX69" fmla="*/ 739787 w 1605470"/>
              <a:gd name="connsiteY69" fmla="*/ 4797794 h 6858000"/>
              <a:gd name="connsiteX70" fmla="*/ 741081 w 1605470"/>
              <a:gd name="connsiteY70" fmla="*/ 4784526 h 6858000"/>
              <a:gd name="connsiteX71" fmla="*/ 742865 w 1605470"/>
              <a:gd name="connsiteY71" fmla="*/ 4781211 h 6858000"/>
              <a:gd name="connsiteX72" fmla="*/ 751652 w 1605470"/>
              <a:gd name="connsiteY72" fmla="*/ 4761984 h 6858000"/>
              <a:gd name="connsiteX73" fmla="*/ 747700 w 1605470"/>
              <a:gd name="connsiteY73" fmla="*/ 4690749 h 6858000"/>
              <a:gd name="connsiteX74" fmla="*/ 743180 w 1605470"/>
              <a:gd name="connsiteY74" fmla="*/ 4613201 h 6858000"/>
              <a:gd name="connsiteX75" fmla="*/ 738263 w 1605470"/>
              <a:gd name="connsiteY75" fmla="*/ 4444346 h 6858000"/>
              <a:gd name="connsiteX76" fmla="*/ 756542 w 1605470"/>
              <a:gd name="connsiteY76" fmla="*/ 4350346 h 6858000"/>
              <a:gd name="connsiteX77" fmla="*/ 715481 w 1605470"/>
              <a:gd name="connsiteY77" fmla="*/ 4214165 h 6858000"/>
              <a:gd name="connsiteX78" fmla="*/ 719554 w 1605470"/>
              <a:gd name="connsiteY78" fmla="*/ 4090296 h 6858000"/>
              <a:gd name="connsiteX79" fmla="*/ 704810 w 1605470"/>
              <a:gd name="connsiteY79" fmla="*/ 4033999 h 6858000"/>
              <a:gd name="connsiteX80" fmla="*/ 705959 w 1605470"/>
              <a:gd name="connsiteY80" fmla="*/ 4031933 h 6858000"/>
              <a:gd name="connsiteX81" fmla="*/ 704535 w 1605470"/>
              <a:gd name="connsiteY81" fmla="*/ 4013953 h 6858000"/>
              <a:gd name="connsiteX82" fmla="*/ 700443 w 1605470"/>
              <a:gd name="connsiteY82" fmla="*/ 4010511 h 6858000"/>
              <a:gd name="connsiteX83" fmla="*/ 698282 w 1605470"/>
              <a:gd name="connsiteY83" fmla="*/ 3998331 h 6858000"/>
              <a:gd name="connsiteX84" fmla="*/ 690830 w 1605470"/>
              <a:gd name="connsiteY84" fmla="*/ 3974753 h 6858000"/>
              <a:gd name="connsiteX85" fmla="*/ 692428 w 1605470"/>
              <a:gd name="connsiteY85" fmla="*/ 3969950 h 6858000"/>
              <a:gd name="connsiteX86" fmla="*/ 685850 w 1605470"/>
              <a:gd name="connsiteY86" fmla="*/ 3933779 h 6858000"/>
              <a:gd name="connsiteX87" fmla="*/ 687181 w 1605470"/>
              <a:gd name="connsiteY87" fmla="*/ 3933093 h 6858000"/>
              <a:gd name="connsiteX88" fmla="*/ 691535 w 1605470"/>
              <a:gd name="connsiteY88" fmla="*/ 3922082 h 6858000"/>
              <a:gd name="connsiteX89" fmla="*/ 696613 w 1605470"/>
              <a:gd name="connsiteY89" fmla="*/ 3901461 h 6858000"/>
              <a:gd name="connsiteX90" fmla="*/ 719207 w 1605470"/>
              <a:gd name="connsiteY90" fmla="*/ 3813873 h 6858000"/>
              <a:gd name="connsiteX91" fmla="*/ 718632 w 1605470"/>
              <a:gd name="connsiteY91" fmla="*/ 3806161 h 6858000"/>
              <a:gd name="connsiteX92" fmla="*/ 718939 w 1605470"/>
              <a:gd name="connsiteY92" fmla="*/ 3805957 h 6858000"/>
              <a:gd name="connsiteX93" fmla="*/ 718966 w 1605470"/>
              <a:gd name="connsiteY93" fmla="*/ 3797724 h 6858000"/>
              <a:gd name="connsiteX94" fmla="*/ 717581 w 1605470"/>
              <a:gd name="connsiteY94" fmla="*/ 3792098 h 6858000"/>
              <a:gd name="connsiteX95" fmla="*/ 716465 w 1605470"/>
              <a:gd name="connsiteY95" fmla="*/ 3777135 h 6858000"/>
              <a:gd name="connsiteX96" fmla="*/ 718198 w 1605470"/>
              <a:gd name="connsiteY96" fmla="*/ 3771656 h 6858000"/>
              <a:gd name="connsiteX97" fmla="*/ 721941 w 1605470"/>
              <a:gd name="connsiteY97" fmla="*/ 3769007 h 6858000"/>
              <a:gd name="connsiteX98" fmla="*/ 721407 w 1605470"/>
              <a:gd name="connsiteY98" fmla="*/ 3767709 h 6858000"/>
              <a:gd name="connsiteX99" fmla="*/ 730103 w 1605470"/>
              <a:gd name="connsiteY99" fmla="*/ 3738082 h 6858000"/>
              <a:gd name="connsiteX100" fmla="*/ 737449 w 1605470"/>
              <a:gd name="connsiteY100" fmla="*/ 3673397 h 6858000"/>
              <a:gd name="connsiteX101" fmla="*/ 736745 w 1605470"/>
              <a:gd name="connsiteY101" fmla="*/ 3637109 h 6858000"/>
              <a:gd name="connsiteX102" fmla="*/ 740188 w 1605470"/>
              <a:gd name="connsiteY102" fmla="*/ 3536883 h 6858000"/>
              <a:gd name="connsiteX103" fmla="*/ 747726 w 1605470"/>
              <a:gd name="connsiteY103" fmla="*/ 3435652 h 6858000"/>
              <a:gd name="connsiteX104" fmla="*/ 774383 w 1605470"/>
              <a:gd name="connsiteY104" fmla="*/ 3381564 h 6858000"/>
              <a:gd name="connsiteX105" fmla="*/ 774870 w 1605470"/>
              <a:gd name="connsiteY105" fmla="*/ 3375761 h 6858000"/>
              <a:gd name="connsiteX106" fmla="*/ 770510 w 1605470"/>
              <a:gd name="connsiteY106" fmla="*/ 3361844 h 6858000"/>
              <a:gd name="connsiteX107" fmla="*/ 767933 w 1605470"/>
              <a:gd name="connsiteY107" fmla="*/ 3356929 h 6858000"/>
              <a:gd name="connsiteX108" fmla="*/ 766158 w 1605470"/>
              <a:gd name="connsiteY108" fmla="*/ 3349058 h 6858000"/>
              <a:gd name="connsiteX109" fmla="*/ 766414 w 1605470"/>
              <a:gd name="connsiteY109" fmla="*/ 3348763 h 6858000"/>
              <a:gd name="connsiteX110" fmla="*/ 764166 w 1605470"/>
              <a:gd name="connsiteY110" fmla="*/ 3341588 h 6858000"/>
              <a:gd name="connsiteX111" fmla="*/ 749397 w 1605470"/>
              <a:gd name="connsiteY111" fmla="*/ 3307769 h 6858000"/>
              <a:gd name="connsiteX112" fmla="*/ 766960 w 1605470"/>
              <a:gd name="connsiteY112" fmla="*/ 3250522 h 6858000"/>
              <a:gd name="connsiteX113" fmla="*/ 767385 w 1605470"/>
              <a:gd name="connsiteY113" fmla="*/ 3229163 h 6858000"/>
              <a:gd name="connsiteX114" fmla="*/ 769208 w 1605470"/>
              <a:gd name="connsiteY114" fmla="*/ 3217217 h 6858000"/>
              <a:gd name="connsiteX115" fmla="*/ 770350 w 1605470"/>
              <a:gd name="connsiteY115" fmla="*/ 3216125 h 6858000"/>
              <a:gd name="connsiteX116" fmla="*/ 756043 w 1605470"/>
              <a:gd name="connsiteY116" fmla="*/ 3183755 h 6858000"/>
              <a:gd name="connsiteX117" fmla="*/ 756544 w 1605470"/>
              <a:gd name="connsiteY117" fmla="*/ 3178642 h 6858000"/>
              <a:gd name="connsiteX118" fmla="*/ 744144 w 1605470"/>
              <a:gd name="connsiteY118" fmla="*/ 3158586 h 6858000"/>
              <a:gd name="connsiteX119" fmla="*/ 739378 w 1605470"/>
              <a:gd name="connsiteY119" fmla="*/ 3147669 h 6858000"/>
              <a:gd name="connsiteX120" fmla="*/ 734648 w 1605470"/>
              <a:gd name="connsiteY120" fmla="*/ 3145733 h 6858000"/>
              <a:gd name="connsiteX121" fmla="*/ 729329 w 1605470"/>
              <a:gd name="connsiteY121" fmla="*/ 3129034 h 6858000"/>
              <a:gd name="connsiteX122" fmla="*/ 729994 w 1605470"/>
              <a:gd name="connsiteY122" fmla="*/ 3126682 h 6858000"/>
              <a:gd name="connsiteX123" fmla="*/ 720862 w 1605470"/>
              <a:gd name="connsiteY123" fmla="*/ 3114519 h 6858000"/>
              <a:gd name="connsiteX124" fmla="*/ 707471 w 1605470"/>
              <a:gd name="connsiteY124" fmla="*/ 3106272 h 6858000"/>
              <a:gd name="connsiteX125" fmla="*/ 680201 w 1605470"/>
              <a:gd name="connsiteY125" fmla="*/ 2958185 h 6858000"/>
              <a:gd name="connsiteX126" fmla="*/ 622815 w 1605470"/>
              <a:gd name="connsiteY126" fmla="*/ 2762989 h 6858000"/>
              <a:gd name="connsiteX127" fmla="*/ 571733 w 1605470"/>
              <a:gd name="connsiteY127" fmla="*/ 2554718 h 6858000"/>
              <a:gd name="connsiteX128" fmla="*/ 551827 w 1605470"/>
              <a:gd name="connsiteY128" fmla="*/ 2485734 h 6858000"/>
              <a:gd name="connsiteX129" fmla="*/ 542550 w 1605470"/>
              <a:gd name="connsiteY129" fmla="*/ 2447068 h 6858000"/>
              <a:gd name="connsiteX130" fmla="*/ 529511 w 1605470"/>
              <a:gd name="connsiteY130" fmla="*/ 2425819 h 6858000"/>
              <a:gd name="connsiteX131" fmla="*/ 528878 w 1605470"/>
              <a:gd name="connsiteY131" fmla="*/ 2408971 h 6858000"/>
              <a:gd name="connsiteX132" fmla="*/ 535510 w 1605470"/>
              <a:gd name="connsiteY132" fmla="*/ 2402874 h 6858000"/>
              <a:gd name="connsiteX133" fmla="*/ 538122 w 1605470"/>
              <a:gd name="connsiteY133" fmla="*/ 2381443 h 6858000"/>
              <a:gd name="connsiteX134" fmla="*/ 514451 w 1605470"/>
              <a:gd name="connsiteY134" fmla="*/ 2261920 h 6858000"/>
              <a:gd name="connsiteX135" fmla="*/ 486968 w 1605470"/>
              <a:gd name="connsiteY135" fmla="*/ 2182937 h 6858000"/>
              <a:gd name="connsiteX136" fmla="*/ 488555 w 1605470"/>
              <a:gd name="connsiteY136" fmla="*/ 2155135 h 6858000"/>
              <a:gd name="connsiteX137" fmla="*/ 486013 w 1605470"/>
              <a:gd name="connsiteY137" fmla="*/ 2118008 h 6858000"/>
              <a:gd name="connsiteX138" fmla="*/ 487006 w 1605470"/>
              <a:gd name="connsiteY138" fmla="*/ 2050531 h 6858000"/>
              <a:gd name="connsiteX139" fmla="*/ 478812 w 1605470"/>
              <a:gd name="connsiteY139" fmla="*/ 1963269 h 6858000"/>
              <a:gd name="connsiteX140" fmla="*/ 442619 w 1605470"/>
              <a:gd name="connsiteY140" fmla="*/ 1910499 h 6858000"/>
              <a:gd name="connsiteX141" fmla="*/ 446785 w 1605470"/>
              <a:gd name="connsiteY141" fmla="*/ 1903212 h 6858000"/>
              <a:gd name="connsiteX142" fmla="*/ 436547 w 1605470"/>
              <a:gd name="connsiteY142" fmla="*/ 1861531 h 6858000"/>
              <a:gd name="connsiteX143" fmla="*/ 390346 w 1605470"/>
              <a:gd name="connsiteY143" fmla="*/ 1732919 h 6858000"/>
              <a:gd name="connsiteX144" fmla="*/ 362657 w 1605470"/>
              <a:gd name="connsiteY144" fmla="*/ 1663540 h 6858000"/>
              <a:gd name="connsiteX145" fmla="*/ 361783 w 1605470"/>
              <a:gd name="connsiteY145" fmla="*/ 1615777 h 6858000"/>
              <a:gd name="connsiteX146" fmla="*/ 342578 w 1605470"/>
              <a:gd name="connsiteY146" fmla="*/ 1563678 h 6858000"/>
              <a:gd name="connsiteX147" fmla="*/ 355658 w 1605470"/>
              <a:gd name="connsiteY147" fmla="*/ 1519474 h 6858000"/>
              <a:gd name="connsiteX148" fmla="*/ 348400 w 1605470"/>
              <a:gd name="connsiteY148" fmla="*/ 1477995 h 6858000"/>
              <a:gd name="connsiteX149" fmla="*/ 334485 w 1605470"/>
              <a:gd name="connsiteY149" fmla="*/ 1373769 h 6858000"/>
              <a:gd name="connsiteX150" fmla="*/ 342792 w 1605470"/>
              <a:gd name="connsiteY150" fmla="*/ 1307086 h 6858000"/>
              <a:gd name="connsiteX151" fmla="*/ 343980 w 1605470"/>
              <a:gd name="connsiteY151" fmla="*/ 1189033 h 6858000"/>
              <a:gd name="connsiteX152" fmla="*/ 348665 w 1605470"/>
              <a:gd name="connsiteY152" fmla="*/ 1168288 h 6858000"/>
              <a:gd name="connsiteX153" fmla="*/ 340947 w 1605470"/>
              <a:gd name="connsiteY153" fmla="*/ 1142577 h 6858000"/>
              <a:gd name="connsiteX154" fmla="*/ 330253 w 1605470"/>
              <a:gd name="connsiteY154" fmla="*/ 1088484 h 6858000"/>
              <a:gd name="connsiteX155" fmla="*/ 318989 w 1605470"/>
              <a:gd name="connsiteY155" fmla="*/ 1016103 h 6858000"/>
              <a:gd name="connsiteX156" fmla="*/ 320445 w 1605470"/>
              <a:gd name="connsiteY156" fmla="*/ 932283 h 6858000"/>
              <a:gd name="connsiteX157" fmla="*/ 322681 w 1605470"/>
              <a:gd name="connsiteY157" fmla="*/ 915925 h 6858000"/>
              <a:gd name="connsiteX158" fmla="*/ 315310 w 1605470"/>
              <a:gd name="connsiteY158" fmla="*/ 896999 h 6858000"/>
              <a:gd name="connsiteX159" fmla="*/ 284718 w 1605470"/>
              <a:gd name="connsiteY159" fmla="*/ 821517 h 6858000"/>
              <a:gd name="connsiteX160" fmla="*/ 263668 w 1605470"/>
              <a:gd name="connsiteY160" fmla="*/ 751353 h 6858000"/>
              <a:gd name="connsiteX161" fmla="*/ 263226 w 1605470"/>
              <a:gd name="connsiteY161" fmla="*/ 721230 h 6858000"/>
              <a:gd name="connsiteX162" fmla="*/ 248897 w 1605470"/>
              <a:gd name="connsiteY162" fmla="*/ 681659 h 6858000"/>
              <a:gd name="connsiteX163" fmla="*/ 234316 w 1605470"/>
              <a:gd name="connsiteY163" fmla="*/ 635218 h 6858000"/>
              <a:gd name="connsiteX164" fmla="*/ 239327 w 1605470"/>
              <a:gd name="connsiteY164" fmla="*/ 613763 h 6858000"/>
              <a:gd name="connsiteX165" fmla="*/ 225269 w 1605470"/>
              <a:gd name="connsiteY165" fmla="*/ 598582 h 6858000"/>
              <a:gd name="connsiteX166" fmla="*/ 224950 w 1605470"/>
              <a:gd name="connsiteY166" fmla="*/ 576846 h 6858000"/>
              <a:gd name="connsiteX167" fmla="*/ 204576 w 1605470"/>
              <a:gd name="connsiteY167" fmla="*/ 530055 h 6858000"/>
              <a:gd name="connsiteX168" fmla="*/ 219064 w 1605470"/>
              <a:gd name="connsiteY168" fmla="*/ 469651 h 6858000"/>
              <a:gd name="connsiteX169" fmla="*/ 195012 w 1605470"/>
              <a:gd name="connsiteY169" fmla="*/ 448559 h 6858000"/>
              <a:gd name="connsiteX170" fmla="*/ 201434 w 1605470"/>
              <a:gd name="connsiteY170" fmla="*/ 441529 h 6858000"/>
              <a:gd name="connsiteX171" fmla="*/ 200655 w 1605470"/>
              <a:gd name="connsiteY171" fmla="*/ 428927 h 6858000"/>
              <a:gd name="connsiteX172" fmla="*/ 190059 w 1605470"/>
              <a:gd name="connsiteY172" fmla="*/ 430161 h 6858000"/>
              <a:gd name="connsiteX173" fmla="*/ 167079 w 1605470"/>
              <a:gd name="connsiteY173" fmla="*/ 367211 h 6858000"/>
              <a:gd name="connsiteX174" fmla="*/ 124571 w 1605470"/>
              <a:gd name="connsiteY174" fmla="*/ 302178 h 6858000"/>
              <a:gd name="connsiteX175" fmla="*/ 103243 w 1605470"/>
              <a:gd name="connsiteY175" fmla="*/ 211375 h 6858000"/>
              <a:gd name="connsiteX176" fmla="*/ 94571 w 1605470"/>
              <a:gd name="connsiteY176" fmla="*/ 184179 h 6858000"/>
              <a:gd name="connsiteX177" fmla="*/ 13437 w 1605470"/>
              <a:gd name="connsiteY177" fmla="*/ 19287 h 6858000"/>
              <a:gd name="connsiteX178" fmla="*/ 0 w 1605470"/>
              <a:gd name="connsiteY178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10261 w 1605470"/>
              <a:gd name="connsiteY37" fmla="*/ 5634527 h 6858000"/>
              <a:gd name="connsiteX38" fmla="*/ 523992 w 1605470"/>
              <a:gd name="connsiteY38" fmla="*/ 5619557 h 6858000"/>
              <a:gd name="connsiteX39" fmla="*/ 526609 w 1605470"/>
              <a:gd name="connsiteY39" fmla="*/ 5617081 h 6858000"/>
              <a:gd name="connsiteX40" fmla="*/ 531653 w 1605470"/>
              <a:gd name="connsiteY40" fmla="*/ 5604904 h 6858000"/>
              <a:gd name="connsiteX41" fmla="*/ 539863 w 1605470"/>
              <a:gd name="connsiteY41" fmla="*/ 5604298 h 6858000"/>
              <a:gd name="connsiteX42" fmla="*/ 552319 w 1605470"/>
              <a:gd name="connsiteY42" fmla="*/ 5587997 h 6858000"/>
              <a:gd name="connsiteX43" fmla="*/ 559710 w 1605470"/>
              <a:gd name="connsiteY43" fmla="*/ 5564796 h 6858000"/>
              <a:gd name="connsiteX44" fmla="*/ 587214 w 1605470"/>
              <a:gd name="connsiteY44" fmla="*/ 5451511 h 6858000"/>
              <a:gd name="connsiteX45" fmla="*/ 608019 w 1605470"/>
              <a:gd name="connsiteY45" fmla="*/ 5385461 h 6858000"/>
              <a:gd name="connsiteX46" fmla="*/ 622750 w 1605470"/>
              <a:gd name="connsiteY46" fmla="*/ 5363084 h 6858000"/>
              <a:gd name="connsiteX47" fmla="*/ 638731 w 1605470"/>
              <a:gd name="connsiteY47" fmla="*/ 5330009 h 6858000"/>
              <a:gd name="connsiteX48" fmla="*/ 672224 w 1605470"/>
              <a:gd name="connsiteY48" fmla="*/ 5273739 h 6858000"/>
              <a:gd name="connsiteX49" fmla="*/ 681823 w 1605470"/>
              <a:gd name="connsiteY49" fmla="*/ 5241779 h 6858000"/>
              <a:gd name="connsiteX50" fmla="*/ 693049 w 1605470"/>
              <a:gd name="connsiteY50" fmla="*/ 5225268 h 6858000"/>
              <a:gd name="connsiteX51" fmla="*/ 694069 w 1605470"/>
              <a:gd name="connsiteY51" fmla="*/ 5217684 h 6858000"/>
              <a:gd name="connsiteX52" fmla="*/ 701410 w 1605470"/>
              <a:gd name="connsiteY52" fmla="*/ 5193377 h 6858000"/>
              <a:gd name="connsiteX53" fmla="*/ 704713 w 1605470"/>
              <a:gd name="connsiteY53" fmla="*/ 5179288 h 6858000"/>
              <a:gd name="connsiteX54" fmla="*/ 705697 w 1605470"/>
              <a:gd name="connsiteY54" fmla="*/ 5173621 h 6858000"/>
              <a:gd name="connsiteX55" fmla="*/ 701331 w 1605470"/>
              <a:gd name="connsiteY55" fmla="*/ 5159961 h 6858000"/>
              <a:gd name="connsiteX56" fmla="*/ 708008 w 1605470"/>
              <a:gd name="connsiteY56" fmla="*/ 5144295 h 6858000"/>
              <a:gd name="connsiteX57" fmla="*/ 704941 w 1605470"/>
              <a:gd name="connsiteY57" fmla="*/ 5125185 h 6858000"/>
              <a:gd name="connsiteX58" fmla="*/ 711771 w 1605470"/>
              <a:gd name="connsiteY58" fmla="*/ 5121884 h 6858000"/>
              <a:gd name="connsiteX59" fmla="*/ 721092 w 1605470"/>
              <a:gd name="connsiteY59" fmla="*/ 5108383 h 6858000"/>
              <a:gd name="connsiteX60" fmla="*/ 717045 w 1605470"/>
              <a:gd name="connsiteY60" fmla="*/ 5094705 h 6858000"/>
              <a:gd name="connsiteX61" fmla="*/ 718807 w 1605470"/>
              <a:gd name="connsiteY61" fmla="*/ 5067850 h 6858000"/>
              <a:gd name="connsiteX62" fmla="*/ 721538 w 1605470"/>
              <a:gd name="connsiteY62" fmla="*/ 5060861 h 6858000"/>
              <a:gd name="connsiteX63" fmla="*/ 718242 w 1605470"/>
              <a:gd name="connsiteY63" fmla="*/ 5034192 h 6858000"/>
              <a:gd name="connsiteX64" fmla="*/ 719796 w 1605470"/>
              <a:gd name="connsiteY64" fmla="*/ 4993030 h 6858000"/>
              <a:gd name="connsiteX65" fmla="*/ 726705 w 1605470"/>
              <a:gd name="connsiteY65" fmla="*/ 4946844 h 6858000"/>
              <a:gd name="connsiteX66" fmla="*/ 722561 w 1605470"/>
              <a:gd name="connsiteY66" fmla="*/ 4932692 h 6858000"/>
              <a:gd name="connsiteX67" fmla="*/ 724935 w 1605470"/>
              <a:gd name="connsiteY67" fmla="*/ 4821504 h 6858000"/>
              <a:gd name="connsiteX68" fmla="*/ 732118 w 1605470"/>
              <a:gd name="connsiteY68" fmla="*/ 4801535 h 6858000"/>
              <a:gd name="connsiteX69" fmla="*/ 739787 w 1605470"/>
              <a:gd name="connsiteY69" fmla="*/ 4797794 h 6858000"/>
              <a:gd name="connsiteX70" fmla="*/ 741081 w 1605470"/>
              <a:gd name="connsiteY70" fmla="*/ 4784526 h 6858000"/>
              <a:gd name="connsiteX71" fmla="*/ 742865 w 1605470"/>
              <a:gd name="connsiteY71" fmla="*/ 4781211 h 6858000"/>
              <a:gd name="connsiteX72" fmla="*/ 751652 w 1605470"/>
              <a:gd name="connsiteY72" fmla="*/ 4761984 h 6858000"/>
              <a:gd name="connsiteX73" fmla="*/ 747700 w 1605470"/>
              <a:gd name="connsiteY73" fmla="*/ 4690749 h 6858000"/>
              <a:gd name="connsiteX74" fmla="*/ 743180 w 1605470"/>
              <a:gd name="connsiteY74" fmla="*/ 4613201 h 6858000"/>
              <a:gd name="connsiteX75" fmla="*/ 738263 w 1605470"/>
              <a:gd name="connsiteY75" fmla="*/ 4444346 h 6858000"/>
              <a:gd name="connsiteX76" fmla="*/ 756542 w 1605470"/>
              <a:gd name="connsiteY76" fmla="*/ 4350346 h 6858000"/>
              <a:gd name="connsiteX77" fmla="*/ 715481 w 1605470"/>
              <a:gd name="connsiteY77" fmla="*/ 4214165 h 6858000"/>
              <a:gd name="connsiteX78" fmla="*/ 719554 w 1605470"/>
              <a:gd name="connsiteY78" fmla="*/ 4090296 h 6858000"/>
              <a:gd name="connsiteX79" fmla="*/ 704810 w 1605470"/>
              <a:gd name="connsiteY79" fmla="*/ 4033999 h 6858000"/>
              <a:gd name="connsiteX80" fmla="*/ 705959 w 1605470"/>
              <a:gd name="connsiteY80" fmla="*/ 4031933 h 6858000"/>
              <a:gd name="connsiteX81" fmla="*/ 704535 w 1605470"/>
              <a:gd name="connsiteY81" fmla="*/ 4013953 h 6858000"/>
              <a:gd name="connsiteX82" fmla="*/ 700443 w 1605470"/>
              <a:gd name="connsiteY82" fmla="*/ 4010511 h 6858000"/>
              <a:gd name="connsiteX83" fmla="*/ 698282 w 1605470"/>
              <a:gd name="connsiteY83" fmla="*/ 3998331 h 6858000"/>
              <a:gd name="connsiteX84" fmla="*/ 690830 w 1605470"/>
              <a:gd name="connsiteY84" fmla="*/ 3974753 h 6858000"/>
              <a:gd name="connsiteX85" fmla="*/ 692428 w 1605470"/>
              <a:gd name="connsiteY85" fmla="*/ 3969950 h 6858000"/>
              <a:gd name="connsiteX86" fmla="*/ 685850 w 1605470"/>
              <a:gd name="connsiteY86" fmla="*/ 3933779 h 6858000"/>
              <a:gd name="connsiteX87" fmla="*/ 687181 w 1605470"/>
              <a:gd name="connsiteY87" fmla="*/ 3933093 h 6858000"/>
              <a:gd name="connsiteX88" fmla="*/ 691535 w 1605470"/>
              <a:gd name="connsiteY88" fmla="*/ 3922082 h 6858000"/>
              <a:gd name="connsiteX89" fmla="*/ 696613 w 1605470"/>
              <a:gd name="connsiteY89" fmla="*/ 3901461 h 6858000"/>
              <a:gd name="connsiteX90" fmla="*/ 719207 w 1605470"/>
              <a:gd name="connsiteY90" fmla="*/ 3813873 h 6858000"/>
              <a:gd name="connsiteX91" fmla="*/ 718632 w 1605470"/>
              <a:gd name="connsiteY91" fmla="*/ 3806161 h 6858000"/>
              <a:gd name="connsiteX92" fmla="*/ 718939 w 1605470"/>
              <a:gd name="connsiteY92" fmla="*/ 3805957 h 6858000"/>
              <a:gd name="connsiteX93" fmla="*/ 718966 w 1605470"/>
              <a:gd name="connsiteY93" fmla="*/ 3797724 h 6858000"/>
              <a:gd name="connsiteX94" fmla="*/ 717581 w 1605470"/>
              <a:gd name="connsiteY94" fmla="*/ 3792098 h 6858000"/>
              <a:gd name="connsiteX95" fmla="*/ 716465 w 1605470"/>
              <a:gd name="connsiteY95" fmla="*/ 3777135 h 6858000"/>
              <a:gd name="connsiteX96" fmla="*/ 718198 w 1605470"/>
              <a:gd name="connsiteY96" fmla="*/ 3771656 h 6858000"/>
              <a:gd name="connsiteX97" fmla="*/ 721941 w 1605470"/>
              <a:gd name="connsiteY97" fmla="*/ 3769007 h 6858000"/>
              <a:gd name="connsiteX98" fmla="*/ 721407 w 1605470"/>
              <a:gd name="connsiteY98" fmla="*/ 3767709 h 6858000"/>
              <a:gd name="connsiteX99" fmla="*/ 730103 w 1605470"/>
              <a:gd name="connsiteY99" fmla="*/ 3738082 h 6858000"/>
              <a:gd name="connsiteX100" fmla="*/ 737449 w 1605470"/>
              <a:gd name="connsiteY100" fmla="*/ 3673397 h 6858000"/>
              <a:gd name="connsiteX101" fmla="*/ 736745 w 1605470"/>
              <a:gd name="connsiteY101" fmla="*/ 3637109 h 6858000"/>
              <a:gd name="connsiteX102" fmla="*/ 740188 w 1605470"/>
              <a:gd name="connsiteY102" fmla="*/ 3536883 h 6858000"/>
              <a:gd name="connsiteX103" fmla="*/ 747726 w 1605470"/>
              <a:gd name="connsiteY103" fmla="*/ 3435652 h 6858000"/>
              <a:gd name="connsiteX104" fmla="*/ 774383 w 1605470"/>
              <a:gd name="connsiteY104" fmla="*/ 3381564 h 6858000"/>
              <a:gd name="connsiteX105" fmla="*/ 774870 w 1605470"/>
              <a:gd name="connsiteY105" fmla="*/ 3375761 h 6858000"/>
              <a:gd name="connsiteX106" fmla="*/ 770510 w 1605470"/>
              <a:gd name="connsiteY106" fmla="*/ 3361844 h 6858000"/>
              <a:gd name="connsiteX107" fmla="*/ 767933 w 1605470"/>
              <a:gd name="connsiteY107" fmla="*/ 3356929 h 6858000"/>
              <a:gd name="connsiteX108" fmla="*/ 766158 w 1605470"/>
              <a:gd name="connsiteY108" fmla="*/ 3349058 h 6858000"/>
              <a:gd name="connsiteX109" fmla="*/ 766414 w 1605470"/>
              <a:gd name="connsiteY109" fmla="*/ 3348763 h 6858000"/>
              <a:gd name="connsiteX110" fmla="*/ 764166 w 1605470"/>
              <a:gd name="connsiteY110" fmla="*/ 3341588 h 6858000"/>
              <a:gd name="connsiteX111" fmla="*/ 749397 w 1605470"/>
              <a:gd name="connsiteY111" fmla="*/ 3307769 h 6858000"/>
              <a:gd name="connsiteX112" fmla="*/ 766960 w 1605470"/>
              <a:gd name="connsiteY112" fmla="*/ 3250522 h 6858000"/>
              <a:gd name="connsiteX113" fmla="*/ 767385 w 1605470"/>
              <a:gd name="connsiteY113" fmla="*/ 3229163 h 6858000"/>
              <a:gd name="connsiteX114" fmla="*/ 769208 w 1605470"/>
              <a:gd name="connsiteY114" fmla="*/ 3217217 h 6858000"/>
              <a:gd name="connsiteX115" fmla="*/ 770350 w 1605470"/>
              <a:gd name="connsiteY115" fmla="*/ 3216125 h 6858000"/>
              <a:gd name="connsiteX116" fmla="*/ 756043 w 1605470"/>
              <a:gd name="connsiteY116" fmla="*/ 3183755 h 6858000"/>
              <a:gd name="connsiteX117" fmla="*/ 756544 w 1605470"/>
              <a:gd name="connsiteY117" fmla="*/ 3178642 h 6858000"/>
              <a:gd name="connsiteX118" fmla="*/ 744144 w 1605470"/>
              <a:gd name="connsiteY118" fmla="*/ 3158586 h 6858000"/>
              <a:gd name="connsiteX119" fmla="*/ 739378 w 1605470"/>
              <a:gd name="connsiteY119" fmla="*/ 3147669 h 6858000"/>
              <a:gd name="connsiteX120" fmla="*/ 734648 w 1605470"/>
              <a:gd name="connsiteY120" fmla="*/ 3145733 h 6858000"/>
              <a:gd name="connsiteX121" fmla="*/ 729329 w 1605470"/>
              <a:gd name="connsiteY121" fmla="*/ 3129034 h 6858000"/>
              <a:gd name="connsiteX122" fmla="*/ 729994 w 1605470"/>
              <a:gd name="connsiteY122" fmla="*/ 3126682 h 6858000"/>
              <a:gd name="connsiteX123" fmla="*/ 720862 w 1605470"/>
              <a:gd name="connsiteY123" fmla="*/ 3114519 h 6858000"/>
              <a:gd name="connsiteX124" fmla="*/ 707471 w 1605470"/>
              <a:gd name="connsiteY124" fmla="*/ 3106272 h 6858000"/>
              <a:gd name="connsiteX125" fmla="*/ 680201 w 1605470"/>
              <a:gd name="connsiteY125" fmla="*/ 2958185 h 6858000"/>
              <a:gd name="connsiteX126" fmla="*/ 622815 w 1605470"/>
              <a:gd name="connsiteY126" fmla="*/ 2762989 h 6858000"/>
              <a:gd name="connsiteX127" fmla="*/ 571733 w 1605470"/>
              <a:gd name="connsiteY127" fmla="*/ 2554718 h 6858000"/>
              <a:gd name="connsiteX128" fmla="*/ 551827 w 1605470"/>
              <a:gd name="connsiteY128" fmla="*/ 2485734 h 6858000"/>
              <a:gd name="connsiteX129" fmla="*/ 542550 w 1605470"/>
              <a:gd name="connsiteY129" fmla="*/ 2447068 h 6858000"/>
              <a:gd name="connsiteX130" fmla="*/ 529511 w 1605470"/>
              <a:gd name="connsiteY130" fmla="*/ 2425819 h 6858000"/>
              <a:gd name="connsiteX131" fmla="*/ 528878 w 1605470"/>
              <a:gd name="connsiteY131" fmla="*/ 2408971 h 6858000"/>
              <a:gd name="connsiteX132" fmla="*/ 535510 w 1605470"/>
              <a:gd name="connsiteY132" fmla="*/ 2402874 h 6858000"/>
              <a:gd name="connsiteX133" fmla="*/ 538122 w 1605470"/>
              <a:gd name="connsiteY133" fmla="*/ 2381443 h 6858000"/>
              <a:gd name="connsiteX134" fmla="*/ 514451 w 1605470"/>
              <a:gd name="connsiteY134" fmla="*/ 2261920 h 6858000"/>
              <a:gd name="connsiteX135" fmla="*/ 486968 w 1605470"/>
              <a:gd name="connsiteY135" fmla="*/ 2182937 h 6858000"/>
              <a:gd name="connsiteX136" fmla="*/ 488555 w 1605470"/>
              <a:gd name="connsiteY136" fmla="*/ 2155135 h 6858000"/>
              <a:gd name="connsiteX137" fmla="*/ 486013 w 1605470"/>
              <a:gd name="connsiteY137" fmla="*/ 2118008 h 6858000"/>
              <a:gd name="connsiteX138" fmla="*/ 487006 w 1605470"/>
              <a:gd name="connsiteY138" fmla="*/ 2050531 h 6858000"/>
              <a:gd name="connsiteX139" fmla="*/ 478812 w 1605470"/>
              <a:gd name="connsiteY139" fmla="*/ 1963269 h 6858000"/>
              <a:gd name="connsiteX140" fmla="*/ 442619 w 1605470"/>
              <a:gd name="connsiteY140" fmla="*/ 1910499 h 6858000"/>
              <a:gd name="connsiteX141" fmla="*/ 446785 w 1605470"/>
              <a:gd name="connsiteY141" fmla="*/ 1903212 h 6858000"/>
              <a:gd name="connsiteX142" fmla="*/ 436547 w 1605470"/>
              <a:gd name="connsiteY142" fmla="*/ 1861531 h 6858000"/>
              <a:gd name="connsiteX143" fmla="*/ 390346 w 1605470"/>
              <a:gd name="connsiteY143" fmla="*/ 1732919 h 6858000"/>
              <a:gd name="connsiteX144" fmla="*/ 362657 w 1605470"/>
              <a:gd name="connsiteY144" fmla="*/ 1663540 h 6858000"/>
              <a:gd name="connsiteX145" fmla="*/ 361783 w 1605470"/>
              <a:gd name="connsiteY145" fmla="*/ 1615777 h 6858000"/>
              <a:gd name="connsiteX146" fmla="*/ 342578 w 1605470"/>
              <a:gd name="connsiteY146" fmla="*/ 1563678 h 6858000"/>
              <a:gd name="connsiteX147" fmla="*/ 355658 w 1605470"/>
              <a:gd name="connsiteY147" fmla="*/ 1519474 h 6858000"/>
              <a:gd name="connsiteX148" fmla="*/ 348400 w 1605470"/>
              <a:gd name="connsiteY148" fmla="*/ 1477995 h 6858000"/>
              <a:gd name="connsiteX149" fmla="*/ 334485 w 1605470"/>
              <a:gd name="connsiteY149" fmla="*/ 1373769 h 6858000"/>
              <a:gd name="connsiteX150" fmla="*/ 342792 w 1605470"/>
              <a:gd name="connsiteY150" fmla="*/ 1307086 h 6858000"/>
              <a:gd name="connsiteX151" fmla="*/ 343980 w 1605470"/>
              <a:gd name="connsiteY151" fmla="*/ 1189033 h 6858000"/>
              <a:gd name="connsiteX152" fmla="*/ 348665 w 1605470"/>
              <a:gd name="connsiteY152" fmla="*/ 1168288 h 6858000"/>
              <a:gd name="connsiteX153" fmla="*/ 340947 w 1605470"/>
              <a:gd name="connsiteY153" fmla="*/ 1142577 h 6858000"/>
              <a:gd name="connsiteX154" fmla="*/ 330253 w 1605470"/>
              <a:gd name="connsiteY154" fmla="*/ 1088484 h 6858000"/>
              <a:gd name="connsiteX155" fmla="*/ 318989 w 1605470"/>
              <a:gd name="connsiteY155" fmla="*/ 1016103 h 6858000"/>
              <a:gd name="connsiteX156" fmla="*/ 320445 w 1605470"/>
              <a:gd name="connsiteY156" fmla="*/ 932283 h 6858000"/>
              <a:gd name="connsiteX157" fmla="*/ 322681 w 1605470"/>
              <a:gd name="connsiteY157" fmla="*/ 915925 h 6858000"/>
              <a:gd name="connsiteX158" fmla="*/ 315310 w 1605470"/>
              <a:gd name="connsiteY158" fmla="*/ 896999 h 6858000"/>
              <a:gd name="connsiteX159" fmla="*/ 284718 w 1605470"/>
              <a:gd name="connsiteY159" fmla="*/ 821517 h 6858000"/>
              <a:gd name="connsiteX160" fmla="*/ 263668 w 1605470"/>
              <a:gd name="connsiteY160" fmla="*/ 751353 h 6858000"/>
              <a:gd name="connsiteX161" fmla="*/ 263226 w 1605470"/>
              <a:gd name="connsiteY161" fmla="*/ 721230 h 6858000"/>
              <a:gd name="connsiteX162" fmla="*/ 248897 w 1605470"/>
              <a:gd name="connsiteY162" fmla="*/ 681659 h 6858000"/>
              <a:gd name="connsiteX163" fmla="*/ 234316 w 1605470"/>
              <a:gd name="connsiteY163" fmla="*/ 635218 h 6858000"/>
              <a:gd name="connsiteX164" fmla="*/ 239327 w 1605470"/>
              <a:gd name="connsiteY164" fmla="*/ 613763 h 6858000"/>
              <a:gd name="connsiteX165" fmla="*/ 225269 w 1605470"/>
              <a:gd name="connsiteY165" fmla="*/ 598582 h 6858000"/>
              <a:gd name="connsiteX166" fmla="*/ 224950 w 1605470"/>
              <a:gd name="connsiteY166" fmla="*/ 576846 h 6858000"/>
              <a:gd name="connsiteX167" fmla="*/ 204576 w 1605470"/>
              <a:gd name="connsiteY167" fmla="*/ 530055 h 6858000"/>
              <a:gd name="connsiteX168" fmla="*/ 219064 w 1605470"/>
              <a:gd name="connsiteY168" fmla="*/ 469651 h 6858000"/>
              <a:gd name="connsiteX169" fmla="*/ 195012 w 1605470"/>
              <a:gd name="connsiteY169" fmla="*/ 448559 h 6858000"/>
              <a:gd name="connsiteX170" fmla="*/ 201434 w 1605470"/>
              <a:gd name="connsiteY170" fmla="*/ 441529 h 6858000"/>
              <a:gd name="connsiteX171" fmla="*/ 200655 w 1605470"/>
              <a:gd name="connsiteY171" fmla="*/ 428927 h 6858000"/>
              <a:gd name="connsiteX172" fmla="*/ 190059 w 1605470"/>
              <a:gd name="connsiteY172" fmla="*/ 430161 h 6858000"/>
              <a:gd name="connsiteX173" fmla="*/ 167079 w 1605470"/>
              <a:gd name="connsiteY173" fmla="*/ 367211 h 6858000"/>
              <a:gd name="connsiteX174" fmla="*/ 124571 w 1605470"/>
              <a:gd name="connsiteY174" fmla="*/ 302178 h 6858000"/>
              <a:gd name="connsiteX175" fmla="*/ 103243 w 1605470"/>
              <a:gd name="connsiteY175" fmla="*/ 211375 h 6858000"/>
              <a:gd name="connsiteX176" fmla="*/ 94571 w 1605470"/>
              <a:gd name="connsiteY176" fmla="*/ 184179 h 6858000"/>
              <a:gd name="connsiteX177" fmla="*/ 13437 w 1605470"/>
              <a:gd name="connsiteY177" fmla="*/ 19287 h 6858000"/>
              <a:gd name="connsiteX178" fmla="*/ 0 w 1605470"/>
              <a:gd name="connsiteY178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10261 w 1605470"/>
              <a:gd name="connsiteY37" fmla="*/ 5634527 h 6858000"/>
              <a:gd name="connsiteX38" fmla="*/ 523992 w 1605470"/>
              <a:gd name="connsiteY38" fmla="*/ 5619557 h 6858000"/>
              <a:gd name="connsiteX39" fmla="*/ 531653 w 1605470"/>
              <a:gd name="connsiteY39" fmla="*/ 5604904 h 6858000"/>
              <a:gd name="connsiteX40" fmla="*/ 539863 w 1605470"/>
              <a:gd name="connsiteY40" fmla="*/ 5604298 h 6858000"/>
              <a:gd name="connsiteX41" fmla="*/ 552319 w 1605470"/>
              <a:gd name="connsiteY41" fmla="*/ 5587997 h 6858000"/>
              <a:gd name="connsiteX42" fmla="*/ 559710 w 1605470"/>
              <a:gd name="connsiteY42" fmla="*/ 5564796 h 6858000"/>
              <a:gd name="connsiteX43" fmla="*/ 587214 w 1605470"/>
              <a:gd name="connsiteY43" fmla="*/ 5451511 h 6858000"/>
              <a:gd name="connsiteX44" fmla="*/ 608019 w 1605470"/>
              <a:gd name="connsiteY44" fmla="*/ 5385461 h 6858000"/>
              <a:gd name="connsiteX45" fmla="*/ 622750 w 1605470"/>
              <a:gd name="connsiteY45" fmla="*/ 5363084 h 6858000"/>
              <a:gd name="connsiteX46" fmla="*/ 638731 w 1605470"/>
              <a:gd name="connsiteY46" fmla="*/ 5330009 h 6858000"/>
              <a:gd name="connsiteX47" fmla="*/ 672224 w 1605470"/>
              <a:gd name="connsiteY47" fmla="*/ 5273739 h 6858000"/>
              <a:gd name="connsiteX48" fmla="*/ 681823 w 1605470"/>
              <a:gd name="connsiteY48" fmla="*/ 5241779 h 6858000"/>
              <a:gd name="connsiteX49" fmla="*/ 693049 w 1605470"/>
              <a:gd name="connsiteY49" fmla="*/ 5225268 h 6858000"/>
              <a:gd name="connsiteX50" fmla="*/ 694069 w 1605470"/>
              <a:gd name="connsiteY50" fmla="*/ 5217684 h 6858000"/>
              <a:gd name="connsiteX51" fmla="*/ 701410 w 1605470"/>
              <a:gd name="connsiteY51" fmla="*/ 5193377 h 6858000"/>
              <a:gd name="connsiteX52" fmla="*/ 704713 w 1605470"/>
              <a:gd name="connsiteY52" fmla="*/ 5179288 h 6858000"/>
              <a:gd name="connsiteX53" fmla="*/ 705697 w 1605470"/>
              <a:gd name="connsiteY53" fmla="*/ 5173621 h 6858000"/>
              <a:gd name="connsiteX54" fmla="*/ 701331 w 1605470"/>
              <a:gd name="connsiteY54" fmla="*/ 5159961 h 6858000"/>
              <a:gd name="connsiteX55" fmla="*/ 708008 w 1605470"/>
              <a:gd name="connsiteY55" fmla="*/ 5144295 h 6858000"/>
              <a:gd name="connsiteX56" fmla="*/ 704941 w 1605470"/>
              <a:gd name="connsiteY56" fmla="*/ 5125185 h 6858000"/>
              <a:gd name="connsiteX57" fmla="*/ 711771 w 1605470"/>
              <a:gd name="connsiteY57" fmla="*/ 5121884 h 6858000"/>
              <a:gd name="connsiteX58" fmla="*/ 721092 w 1605470"/>
              <a:gd name="connsiteY58" fmla="*/ 5108383 h 6858000"/>
              <a:gd name="connsiteX59" fmla="*/ 717045 w 1605470"/>
              <a:gd name="connsiteY59" fmla="*/ 5094705 h 6858000"/>
              <a:gd name="connsiteX60" fmla="*/ 718807 w 1605470"/>
              <a:gd name="connsiteY60" fmla="*/ 5067850 h 6858000"/>
              <a:gd name="connsiteX61" fmla="*/ 721538 w 1605470"/>
              <a:gd name="connsiteY61" fmla="*/ 5060861 h 6858000"/>
              <a:gd name="connsiteX62" fmla="*/ 718242 w 1605470"/>
              <a:gd name="connsiteY62" fmla="*/ 5034192 h 6858000"/>
              <a:gd name="connsiteX63" fmla="*/ 719796 w 1605470"/>
              <a:gd name="connsiteY63" fmla="*/ 4993030 h 6858000"/>
              <a:gd name="connsiteX64" fmla="*/ 726705 w 1605470"/>
              <a:gd name="connsiteY64" fmla="*/ 4946844 h 6858000"/>
              <a:gd name="connsiteX65" fmla="*/ 722561 w 1605470"/>
              <a:gd name="connsiteY65" fmla="*/ 4932692 h 6858000"/>
              <a:gd name="connsiteX66" fmla="*/ 724935 w 1605470"/>
              <a:gd name="connsiteY66" fmla="*/ 4821504 h 6858000"/>
              <a:gd name="connsiteX67" fmla="*/ 732118 w 1605470"/>
              <a:gd name="connsiteY67" fmla="*/ 4801535 h 6858000"/>
              <a:gd name="connsiteX68" fmla="*/ 739787 w 1605470"/>
              <a:gd name="connsiteY68" fmla="*/ 4797794 h 6858000"/>
              <a:gd name="connsiteX69" fmla="*/ 741081 w 1605470"/>
              <a:gd name="connsiteY69" fmla="*/ 4784526 h 6858000"/>
              <a:gd name="connsiteX70" fmla="*/ 742865 w 1605470"/>
              <a:gd name="connsiteY70" fmla="*/ 4781211 h 6858000"/>
              <a:gd name="connsiteX71" fmla="*/ 751652 w 1605470"/>
              <a:gd name="connsiteY71" fmla="*/ 4761984 h 6858000"/>
              <a:gd name="connsiteX72" fmla="*/ 747700 w 1605470"/>
              <a:gd name="connsiteY72" fmla="*/ 4690749 h 6858000"/>
              <a:gd name="connsiteX73" fmla="*/ 743180 w 1605470"/>
              <a:gd name="connsiteY73" fmla="*/ 4613201 h 6858000"/>
              <a:gd name="connsiteX74" fmla="*/ 738263 w 1605470"/>
              <a:gd name="connsiteY74" fmla="*/ 4444346 h 6858000"/>
              <a:gd name="connsiteX75" fmla="*/ 756542 w 1605470"/>
              <a:gd name="connsiteY75" fmla="*/ 4350346 h 6858000"/>
              <a:gd name="connsiteX76" fmla="*/ 715481 w 1605470"/>
              <a:gd name="connsiteY76" fmla="*/ 4214165 h 6858000"/>
              <a:gd name="connsiteX77" fmla="*/ 719554 w 1605470"/>
              <a:gd name="connsiteY77" fmla="*/ 4090296 h 6858000"/>
              <a:gd name="connsiteX78" fmla="*/ 704810 w 1605470"/>
              <a:gd name="connsiteY78" fmla="*/ 4033999 h 6858000"/>
              <a:gd name="connsiteX79" fmla="*/ 705959 w 1605470"/>
              <a:gd name="connsiteY79" fmla="*/ 4031933 h 6858000"/>
              <a:gd name="connsiteX80" fmla="*/ 704535 w 1605470"/>
              <a:gd name="connsiteY80" fmla="*/ 4013953 h 6858000"/>
              <a:gd name="connsiteX81" fmla="*/ 700443 w 1605470"/>
              <a:gd name="connsiteY81" fmla="*/ 4010511 h 6858000"/>
              <a:gd name="connsiteX82" fmla="*/ 698282 w 1605470"/>
              <a:gd name="connsiteY82" fmla="*/ 3998331 h 6858000"/>
              <a:gd name="connsiteX83" fmla="*/ 690830 w 1605470"/>
              <a:gd name="connsiteY83" fmla="*/ 3974753 h 6858000"/>
              <a:gd name="connsiteX84" fmla="*/ 692428 w 1605470"/>
              <a:gd name="connsiteY84" fmla="*/ 3969950 h 6858000"/>
              <a:gd name="connsiteX85" fmla="*/ 685850 w 1605470"/>
              <a:gd name="connsiteY85" fmla="*/ 3933779 h 6858000"/>
              <a:gd name="connsiteX86" fmla="*/ 687181 w 1605470"/>
              <a:gd name="connsiteY86" fmla="*/ 3933093 h 6858000"/>
              <a:gd name="connsiteX87" fmla="*/ 691535 w 1605470"/>
              <a:gd name="connsiteY87" fmla="*/ 3922082 h 6858000"/>
              <a:gd name="connsiteX88" fmla="*/ 696613 w 1605470"/>
              <a:gd name="connsiteY88" fmla="*/ 3901461 h 6858000"/>
              <a:gd name="connsiteX89" fmla="*/ 719207 w 1605470"/>
              <a:gd name="connsiteY89" fmla="*/ 3813873 h 6858000"/>
              <a:gd name="connsiteX90" fmla="*/ 718632 w 1605470"/>
              <a:gd name="connsiteY90" fmla="*/ 3806161 h 6858000"/>
              <a:gd name="connsiteX91" fmla="*/ 718939 w 1605470"/>
              <a:gd name="connsiteY91" fmla="*/ 3805957 h 6858000"/>
              <a:gd name="connsiteX92" fmla="*/ 718966 w 1605470"/>
              <a:gd name="connsiteY92" fmla="*/ 3797724 h 6858000"/>
              <a:gd name="connsiteX93" fmla="*/ 717581 w 1605470"/>
              <a:gd name="connsiteY93" fmla="*/ 3792098 h 6858000"/>
              <a:gd name="connsiteX94" fmla="*/ 716465 w 1605470"/>
              <a:gd name="connsiteY94" fmla="*/ 3777135 h 6858000"/>
              <a:gd name="connsiteX95" fmla="*/ 718198 w 1605470"/>
              <a:gd name="connsiteY95" fmla="*/ 3771656 h 6858000"/>
              <a:gd name="connsiteX96" fmla="*/ 721941 w 1605470"/>
              <a:gd name="connsiteY96" fmla="*/ 3769007 h 6858000"/>
              <a:gd name="connsiteX97" fmla="*/ 721407 w 1605470"/>
              <a:gd name="connsiteY97" fmla="*/ 3767709 h 6858000"/>
              <a:gd name="connsiteX98" fmla="*/ 730103 w 1605470"/>
              <a:gd name="connsiteY98" fmla="*/ 3738082 h 6858000"/>
              <a:gd name="connsiteX99" fmla="*/ 737449 w 1605470"/>
              <a:gd name="connsiteY99" fmla="*/ 3673397 h 6858000"/>
              <a:gd name="connsiteX100" fmla="*/ 736745 w 1605470"/>
              <a:gd name="connsiteY100" fmla="*/ 3637109 h 6858000"/>
              <a:gd name="connsiteX101" fmla="*/ 740188 w 1605470"/>
              <a:gd name="connsiteY101" fmla="*/ 3536883 h 6858000"/>
              <a:gd name="connsiteX102" fmla="*/ 747726 w 1605470"/>
              <a:gd name="connsiteY102" fmla="*/ 3435652 h 6858000"/>
              <a:gd name="connsiteX103" fmla="*/ 774383 w 1605470"/>
              <a:gd name="connsiteY103" fmla="*/ 3381564 h 6858000"/>
              <a:gd name="connsiteX104" fmla="*/ 774870 w 1605470"/>
              <a:gd name="connsiteY104" fmla="*/ 3375761 h 6858000"/>
              <a:gd name="connsiteX105" fmla="*/ 770510 w 1605470"/>
              <a:gd name="connsiteY105" fmla="*/ 3361844 h 6858000"/>
              <a:gd name="connsiteX106" fmla="*/ 767933 w 1605470"/>
              <a:gd name="connsiteY106" fmla="*/ 3356929 h 6858000"/>
              <a:gd name="connsiteX107" fmla="*/ 766158 w 1605470"/>
              <a:gd name="connsiteY107" fmla="*/ 3349058 h 6858000"/>
              <a:gd name="connsiteX108" fmla="*/ 766414 w 1605470"/>
              <a:gd name="connsiteY108" fmla="*/ 3348763 h 6858000"/>
              <a:gd name="connsiteX109" fmla="*/ 764166 w 1605470"/>
              <a:gd name="connsiteY109" fmla="*/ 3341588 h 6858000"/>
              <a:gd name="connsiteX110" fmla="*/ 749397 w 1605470"/>
              <a:gd name="connsiteY110" fmla="*/ 3307769 h 6858000"/>
              <a:gd name="connsiteX111" fmla="*/ 766960 w 1605470"/>
              <a:gd name="connsiteY111" fmla="*/ 3250522 h 6858000"/>
              <a:gd name="connsiteX112" fmla="*/ 767385 w 1605470"/>
              <a:gd name="connsiteY112" fmla="*/ 3229163 h 6858000"/>
              <a:gd name="connsiteX113" fmla="*/ 769208 w 1605470"/>
              <a:gd name="connsiteY113" fmla="*/ 3217217 h 6858000"/>
              <a:gd name="connsiteX114" fmla="*/ 770350 w 1605470"/>
              <a:gd name="connsiteY114" fmla="*/ 3216125 h 6858000"/>
              <a:gd name="connsiteX115" fmla="*/ 756043 w 1605470"/>
              <a:gd name="connsiteY115" fmla="*/ 3183755 h 6858000"/>
              <a:gd name="connsiteX116" fmla="*/ 756544 w 1605470"/>
              <a:gd name="connsiteY116" fmla="*/ 3178642 h 6858000"/>
              <a:gd name="connsiteX117" fmla="*/ 744144 w 1605470"/>
              <a:gd name="connsiteY117" fmla="*/ 3158586 h 6858000"/>
              <a:gd name="connsiteX118" fmla="*/ 739378 w 1605470"/>
              <a:gd name="connsiteY118" fmla="*/ 3147669 h 6858000"/>
              <a:gd name="connsiteX119" fmla="*/ 734648 w 1605470"/>
              <a:gd name="connsiteY119" fmla="*/ 3145733 h 6858000"/>
              <a:gd name="connsiteX120" fmla="*/ 729329 w 1605470"/>
              <a:gd name="connsiteY120" fmla="*/ 3129034 h 6858000"/>
              <a:gd name="connsiteX121" fmla="*/ 729994 w 1605470"/>
              <a:gd name="connsiteY121" fmla="*/ 3126682 h 6858000"/>
              <a:gd name="connsiteX122" fmla="*/ 720862 w 1605470"/>
              <a:gd name="connsiteY122" fmla="*/ 3114519 h 6858000"/>
              <a:gd name="connsiteX123" fmla="*/ 707471 w 1605470"/>
              <a:gd name="connsiteY123" fmla="*/ 3106272 h 6858000"/>
              <a:gd name="connsiteX124" fmla="*/ 680201 w 1605470"/>
              <a:gd name="connsiteY124" fmla="*/ 2958185 h 6858000"/>
              <a:gd name="connsiteX125" fmla="*/ 622815 w 1605470"/>
              <a:gd name="connsiteY125" fmla="*/ 2762989 h 6858000"/>
              <a:gd name="connsiteX126" fmla="*/ 571733 w 1605470"/>
              <a:gd name="connsiteY126" fmla="*/ 2554718 h 6858000"/>
              <a:gd name="connsiteX127" fmla="*/ 551827 w 1605470"/>
              <a:gd name="connsiteY127" fmla="*/ 2485734 h 6858000"/>
              <a:gd name="connsiteX128" fmla="*/ 542550 w 1605470"/>
              <a:gd name="connsiteY128" fmla="*/ 2447068 h 6858000"/>
              <a:gd name="connsiteX129" fmla="*/ 529511 w 1605470"/>
              <a:gd name="connsiteY129" fmla="*/ 2425819 h 6858000"/>
              <a:gd name="connsiteX130" fmla="*/ 528878 w 1605470"/>
              <a:gd name="connsiteY130" fmla="*/ 2408971 h 6858000"/>
              <a:gd name="connsiteX131" fmla="*/ 535510 w 1605470"/>
              <a:gd name="connsiteY131" fmla="*/ 2402874 h 6858000"/>
              <a:gd name="connsiteX132" fmla="*/ 538122 w 1605470"/>
              <a:gd name="connsiteY132" fmla="*/ 2381443 h 6858000"/>
              <a:gd name="connsiteX133" fmla="*/ 514451 w 1605470"/>
              <a:gd name="connsiteY133" fmla="*/ 2261920 h 6858000"/>
              <a:gd name="connsiteX134" fmla="*/ 486968 w 1605470"/>
              <a:gd name="connsiteY134" fmla="*/ 2182937 h 6858000"/>
              <a:gd name="connsiteX135" fmla="*/ 488555 w 1605470"/>
              <a:gd name="connsiteY135" fmla="*/ 2155135 h 6858000"/>
              <a:gd name="connsiteX136" fmla="*/ 486013 w 1605470"/>
              <a:gd name="connsiteY136" fmla="*/ 2118008 h 6858000"/>
              <a:gd name="connsiteX137" fmla="*/ 487006 w 1605470"/>
              <a:gd name="connsiteY137" fmla="*/ 2050531 h 6858000"/>
              <a:gd name="connsiteX138" fmla="*/ 478812 w 1605470"/>
              <a:gd name="connsiteY138" fmla="*/ 1963269 h 6858000"/>
              <a:gd name="connsiteX139" fmla="*/ 442619 w 1605470"/>
              <a:gd name="connsiteY139" fmla="*/ 1910499 h 6858000"/>
              <a:gd name="connsiteX140" fmla="*/ 446785 w 1605470"/>
              <a:gd name="connsiteY140" fmla="*/ 1903212 h 6858000"/>
              <a:gd name="connsiteX141" fmla="*/ 436547 w 1605470"/>
              <a:gd name="connsiteY141" fmla="*/ 1861531 h 6858000"/>
              <a:gd name="connsiteX142" fmla="*/ 390346 w 1605470"/>
              <a:gd name="connsiteY142" fmla="*/ 1732919 h 6858000"/>
              <a:gd name="connsiteX143" fmla="*/ 362657 w 1605470"/>
              <a:gd name="connsiteY143" fmla="*/ 1663540 h 6858000"/>
              <a:gd name="connsiteX144" fmla="*/ 361783 w 1605470"/>
              <a:gd name="connsiteY144" fmla="*/ 1615777 h 6858000"/>
              <a:gd name="connsiteX145" fmla="*/ 342578 w 1605470"/>
              <a:gd name="connsiteY145" fmla="*/ 1563678 h 6858000"/>
              <a:gd name="connsiteX146" fmla="*/ 355658 w 1605470"/>
              <a:gd name="connsiteY146" fmla="*/ 1519474 h 6858000"/>
              <a:gd name="connsiteX147" fmla="*/ 348400 w 1605470"/>
              <a:gd name="connsiteY147" fmla="*/ 1477995 h 6858000"/>
              <a:gd name="connsiteX148" fmla="*/ 334485 w 1605470"/>
              <a:gd name="connsiteY148" fmla="*/ 1373769 h 6858000"/>
              <a:gd name="connsiteX149" fmla="*/ 342792 w 1605470"/>
              <a:gd name="connsiteY149" fmla="*/ 1307086 h 6858000"/>
              <a:gd name="connsiteX150" fmla="*/ 343980 w 1605470"/>
              <a:gd name="connsiteY150" fmla="*/ 1189033 h 6858000"/>
              <a:gd name="connsiteX151" fmla="*/ 348665 w 1605470"/>
              <a:gd name="connsiteY151" fmla="*/ 1168288 h 6858000"/>
              <a:gd name="connsiteX152" fmla="*/ 340947 w 1605470"/>
              <a:gd name="connsiteY152" fmla="*/ 1142577 h 6858000"/>
              <a:gd name="connsiteX153" fmla="*/ 330253 w 1605470"/>
              <a:gd name="connsiteY153" fmla="*/ 1088484 h 6858000"/>
              <a:gd name="connsiteX154" fmla="*/ 318989 w 1605470"/>
              <a:gd name="connsiteY154" fmla="*/ 1016103 h 6858000"/>
              <a:gd name="connsiteX155" fmla="*/ 320445 w 1605470"/>
              <a:gd name="connsiteY155" fmla="*/ 932283 h 6858000"/>
              <a:gd name="connsiteX156" fmla="*/ 322681 w 1605470"/>
              <a:gd name="connsiteY156" fmla="*/ 915925 h 6858000"/>
              <a:gd name="connsiteX157" fmla="*/ 315310 w 1605470"/>
              <a:gd name="connsiteY157" fmla="*/ 896999 h 6858000"/>
              <a:gd name="connsiteX158" fmla="*/ 284718 w 1605470"/>
              <a:gd name="connsiteY158" fmla="*/ 821517 h 6858000"/>
              <a:gd name="connsiteX159" fmla="*/ 263668 w 1605470"/>
              <a:gd name="connsiteY159" fmla="*/ 751353 h 6858000"/>
              <a:gd name="connsiteX160" fmla="*/ 263226 w 1605470"/>
              <a:gd name="connsiteY160" fmla="*/ 721230 h 6858000"/>
              <a:gd name="connsiteX161" fmla="*/ 248897 w 1605470"/>
              <a:gd name="connsiteY161" fmla="*/ 681659 h 6858000"/>
              <a:gd name="connsiteX162" fmla="*/ 234316 w 1605470"/>
              <a:gd name="connsiteY162" fmla="*/ 635218 h 6858000"/>
              <a:gd name="connsiteX163" fmla="*/ 239327 w 1605470"/>
              <a:gd name="connsiteY163" fmla="*/ 613763 h 6858000"/>
              <a:gd name="connsiteX164" fmla="*/ 225269 w 1605470"/>
              <a:gd name="connsiteY164" fmla="*/ 598582 h 6858000"/>
              <a:gd name="connsiteX165" fmla="*/ 224950 w 1605470"/>
              <a:gd name="connsiteY165" fmla="*/ 576846 h 6858000"/>
              <a:gd name="connsiteX166" fmla="*/ 204576 w 1605470"/>
              <a:gd name="connsiteY166" fmla="*/ 530055 h 6858000"/>
              <a:gd name="connsiteX167" fmla="*/ 219064 w 1605470"/>
              <a:gd name="connsiteY167" fmla="*/ 469651 h 6858000"/>
              <a:gd name="connsiteX168" fmla="*/ 195012 w 1605470"/>
              <a:gd name="connsiteY168" fmla="*/ 448559 h 6858000"/>
              <a:gd name="connsiteX169" fmla="*/ 201434 w 1605470"/>
              <a:gd name="connsiteY169" fmla="*/ 441529 h 6858000"/>
              <a:gd name="connsiteX170" fmla="*/ 200655 w 1605470"/>
              <a:gd name="connsiteY170" fmla="*/ 428927 h 6858000"/>
              <a:gd name="connsiteX171" fmla="*/ 190059 w 1605470"/>
              <a:gd name="connsiteY171" fmla="*/ 430161 h 6858000"/>
              <a:gd name="connsiteX172" fmla="*/ 167079 w 1605470"/>
              <a:gd name="connsiteY172" fmla="*/ 367211 h 6858000"/>
              <a:gd name="connsiteX173" fmla="*/ 124571 w 1605470"/>
              <a:gd name="connsiteY173" fmla="*/ 302178 h 6858000"/>
              <a:gd name="connsiteX174" fmla="*/ 103243 w 1605470"/>
              <a:gd name="connsiteY174" fmla="*/ 211375 h 6858000"/>
              <a:gd name="connsiteX175" fmla="*/ 94571 w 1605470"/>
              <a:gd name="connsiteY175" fmla="*/ 184179 h 6858000"/>
              <a:gd name="connsiteX176" fmla="*/ 13437 w 1605470"/>
              <a:gd name="connsiteY176" fmla="*/ 19287 h 6858000"/>
              <a:gd name="connsiteX177" fmla="*/ 0 w 1605470"/>
              <a:gd name="connsiteY177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39863 w 1605470"/>
              <a:gd name="connsiteY39" fmla="*/ 5604298 h 6858000"/>
              <a:gd name="connsiteX40" fmla="*/ 552319 w 1605470"/>
              <a:gd name="connsiteY40" fmla="*/ 5587997 h 6858000"/>
              <a:gd name="connsiteX41" fmla="*/ 559710 w 1605470"/>
              <a:gd name="connsiteY41" fmla="*/ 5564796 h 6858000"/>
              <a:gd name="connsiteX42" fmla="*/ 587214 w 1605470"/>
              <a:gd name="connsiteY42" fmla="*/ 5451511 h 6858000"/>
              <a:gd name="connsiteX43" fmla="*/ 608019 w 1605470"/>
              <a:gd name="connsiteY43" fmla="*/ 5385461 h 6858000"/>
              <a:gd name="connsiteX44" fmla="*/ 622750 w 1605470"/>
              <a:gd name="connsiteY44" fmla="*/ 5363084 h 6858000"/>
              <a:gd name="connsiteX45" fmla="*/ 638731 w 1605470"/>
              <a:gd name="connsiteY45" fmla="*/ 5330009 h 6858000"/>
              <a:gd name="connsiteX46" fmla="*/ 672224 w 1605470"/>
              <a:gd name="connsiteY46" fmla="*/ 5273739 h 6858000"/>
              <a:gd name="connsiteX47" fmla="*/ 681823 w 1605470"/>
              <a:gd name="connsiteY47" fmla="*/ 5241779 h 6858000"/>
              <a:gd name="connsiteX48" fmla="*/ 693049 w 1605470"/>
              <a:gd name="connsiteY48" fmla="*/ 5225268 h 6858000"/>
              <a:gd name="connsiteX49" fmla="*/ 694069 w 1605470"/>
              <a:gd name="connsiteY49" fmla="*/ 5217684 h 6858000"/>
              <a:gd name="connsiteX50" fmla="*/ 701410 w 1605470"/>
              <a:gd name="connsiteY50" fmla="*/ 5193377 h 6858000"/>
              <a:gd name="connsiteX51" fmla="*/ 704713 w 1605470"/>
              <a:gd name="connsiteY51" fmla="*/ 5179288 h 6858000"/>
              <a:gd name="connsiteX52" fmla="*/ 705697 w 1605470"/>
              <a:gd name="connsiteY52" fmla="*/ 5173621 h 6858000"/>
              <a:gd name="connsiteX53" fmla="*/ 701331 w 1605470"/>
              <a:gd name="connsiteY53" fmla="*/ 5159961 h 6858000"/>
              <a:gd name="connsiteX54" fmla="*/ 708008 w 1605470"/>
              <a:gd name="connsiteY54" fmla="*/ 5144295 h 6858000"/>
              <a:gd name="connsiteX55" fmla="*/ 704941 w 1605470"/>
              <a:gd name="connsiteY55" fmla="*/ 5125185 h 6858000"/>
              <a:gd name="connsiteX56" fmla="*/ 711771 w 1605470"/>
              <a:gd name="connsiteY56" fmla="*/ 5121884 h 6858000"/>
              <a:gd name="connsiteX57" fmla="*/ 721092 w 1605470"/>
              <a:gd name="connsiteY57" fmla="*/ 5108383 h 6858000"/>
              <a:gd name="connsiteX58" fmla="*/ 717045 w 1605470"/>
              <a:gd name="connsiteY58" fmla="*/ 5094705 h 6858000"/>
              <a:gd name="connsiteX59" fmla="*/ 718807 w 1605470"/>
              <a:gd name="connsiteY59" fmla="*/ 5067850 h 6858000"/>
              <a:gd name="connsiteX60" fmla="*/ 721538 w 1605470"/>
              <a:gd name="connsiteY60" fmla="*/ 5060861 h 6858000"/>
              <a:gd name="connsiteX61" fmla="*/ 718242 w 1605470"/>
              <a:gd name="connsiteY61" fmla="*/ 5034192 h 6858000"/>
              <a:gd name="connsiteX62" fmla="*/ 719796 w 1605470"/>
              <a:gd name="connsiteY62" fmla="*/ 4993030 h 6858000"/>
              <a:gd name="connsiteX63" fmla="*/ 726705 w 1605470"/>
              <a:gd name="connsiteY63" fmla="*/ 4946844 h 6858000"/>
              <a:gd name="connsiteX64" fmla="*/ 722561 w 1605470"/>
              <a:gd name="connsiteY64" fmla="*/ 4932692 h 6858000"/>
              <a:gd name="connsiteX65" fmla="*/ 724935 w 1605470"/>
              <a:gd name="connsiteY65" fmla="*/ 4821504 h 6858000"/>
              <a:gd name="connsiteX66" fmla="*/ 732118 w 1605470"/>
              <a:gd name="connsiteY66" fmla="*/ 4801535 h 6858000"/>
              <a:gd name="connsiteX67" fmla="*/ 739787 w 1605470"/>
              <a:gd name="connsiteY67" fmla="*/ 4797794 h 6858000"/>
              <a:gd name="connsiteX68" fmla="*/ 741081 w 1605470"/>
              <a:gd name="connsiteY68" fmla="*/ 4784526 h 6858000"/>
              <a:gd name="connsiteX69" fmla="*/ 742865 w 1605470"/>
              <a:gd name="connsiteY69" fmla="*/ 4781211 h 6858000"/>
              <a:gd name="connsiteX70" fmla="*/ 751652 w 1605470"/>
              <a:gd name="connsiteY70" fmla="*/ 4761984 h 6858000"/>
              <a:gd name="connsiteX71" fmla="*/ 747700 w 1605470"/>
              <a:gd name="connsiteY71" fmla="*/ 4690749 h 6858000"/>
              <a:gd name="connsiteX72" fmla="*/ 743180 w 1605470"/>
              <a:gd name="connsiteY72" fmla="*/ 4613201 h 6858000"/>
              <a:gd name="connsiteX73" fmla="*/ 738263 w 1605470"/>
              <a:gd name="connsiteY73" fmla="*/ 4444346 h 6858000"/>
              <a:gd name="connsiteX74" fmla="*/ 756542 w 1605470"/>
              <a:gd name="connsiteY74" fmla="*/ 4350346 h 6858000"/>
              <a:gd name="connsiteX75" fmla="*/ 715481 w 1605470"/>
              <a:gd name="connsiteY75" fmla="*/ 4214165 h 6858000"/>
              <a:gd name="connsiteX76" fmla="*/ 719554 w 1605470"/>
              <a:gd name="connsiteY76" fmla="*/ 4090296 h 6858000"/>
              <a:gd name="connsiteX77" fmla="*/ 704810 w 1605470"/>
              <a:gd name="connsiteY77" fmla="*/ 4033999 h 6858000"/>
              <a:gd name="connsiteX78" fmla="*/ 705959 w 1605470"/>
              <a:gd name="connsiteY78" fmla="*/ 4031933 h 6858000"/>
              <a:gd name="connsiteX79" fmla="*/ 704535 w 1605470"/>
              <a:gd name="connsiteY79" fmla="*/ 4013953 h 6858000"/>
              <a:gd name="connsiteX80" fmla="*/ 700443 w 1605470"/>
              <a:gd name="connsiteY80" fmla="*/ 4010511 h 6858000"/>
              <a:gd name="connsiteX81" fmla="*/ 698282 w 1605470"/>
              <a:gd name="connsiteY81" fmla="*/ 3998331 h 6858000"/>
              <a:gd name="connsiteX82" fmla="*/ 690830 w 1605470"/>
              <a:gd name="connsiteY82" fmla="*/ 3974753 h 6858000"/>
              <a:gd name="connsiteX83" fmla="*/ 692428 w 1605470"/>
              <a:gd name="connsiteY83" fmla="*/ 3969950 h 6858000"/>
              <a:gd name="connsiteX84" fmla="*/ 685850 w 1605470"/>
              <a:gd name="connsiteY84" fmla="*/ 3933779 h 6858000"/>
              <a:gd name="connsiteX85" fmla="*/ 687181 w 1605470"/>
              <a:gd name="connsiteY85" fmla="*/ 3933093 h 6858000"/>
              <a:gd name="connsiteX86" fmla="*/ 691535 w 1605470"/>
              <a:gd name="connsiteY86" fmla="*/ 3922082 h 6858000"/>
              <a:gd name="connsiteX87" fmla="*/ 696613 w 1605470"/>
              <a:gd name="connsiteY87" fmla="*/ 3901461 h 6858000"/>
              <a:gd name="connsiteX88" fmla="*/ 719207 w 1605470"/>
              <a:gd name="connsiteY88" fmla="*/ 3813873 h 6858000"/>
              <a:gd name="connsiteX89" fmla="*/ 718632 w 1605470"/>
              <a:gd name="connsiteY89" fmla="*/ 3806161 h 6858000"/>
              <a:gd name="connsiteX90" fmla="*/ 718939 w 1605470"/>
              <a:gd name="connsiteY90" fmla="*/ 3805957 h 6858000"/>
              <a:gd name="connsiteX91" fmla="*/ 718966 w 1605470"/>
              <a:gd name="connsiteY91" fmla="*/ 3797724 h 6858000"/>
              <a:gd name="connsiteX92" fmla="*/ 717581 w 1605470"/>
              <a:gd name="connsiteY92" fmla="*/ 3792098 h 6858000"/>
              <a:gd name="connsiteX93" fmla="*/ 716465 w 1605470"/>
              <a:gd name="connsiteY93" fmla="*/ 3777135 h 6858000"/>
              <a:gd name="connsiteX94" fmla="*/ 718198 w 1605470"/>
              <a:gd name="connsiteY94" fmla="*/ 3771656 h 6858000"/>
              <a:gd name="connsiteX95" fmla="*/ 721941 w 1605470"/>
              <a:gd name="connsiteY95" fmla="*/ 3769007 h 6858000"/>
              <a:gd name="connsiteX96" fmla="*/ 721407 w 1605470"/>
              <a:gd name="connsiteY96" fmla="*/ 3767709 h 6858000"/>
              <a:gd name="connsiteX97" fmla="*/ 730103 w 1605470"/>
              <a:gd name="connsiteY97" fmla="*/ 3738082 h 6858000"/>
              <a:gd name="connsiteX98" fmla="*/ 737449 w 1605470"/>
              <a:gd name="connsiteY98" fmla="*/ 3673397 h 6858000"/>
              <a:gd name="connsiteX99" fmla="*/ 736745 w 1605470"/>
              <a:gd name="connsiteY99" fmla="*/ 3637109 h 6858000"/>
              <a:gd name="connsiteX100" fmla="*/ 740188 w 1605470"/>
              <a:gd name="connsiteY100" fmla="*/ 3536883 h 6858000"/>
              <a:gd name="connsiteX101" fmla="*/ 747726 w 1605470"/>
              <a:gd name="connsiteY101" fmla="*/ 3435652 h 6858000"/>
              <a:gd name="connsiteX102" fmla="*/ 774383 w 1605470"/>
              <a:gd name="connsiteY102" fmla="*/ 3381564 h 6858000"/>
              <a:gd name="connsiteX103" fmla="*/ 774870 w 1605470"/>
              <a:gd name="connsiteY103" fmla="*/ 3375761 h 6858000"/>
              <a:gd name="connsiteX104" fmla="*/ 770510 w 1605470"/>
              <a:gd name="connsiteY104" fmla="*/ 3361844 h 6858000"/>
              <a:gd name="connsiteX105" fmla="*/ 767933 w 1605470"/>
              <a:gd name="connsiteY105" fmla="*/ 3356929 h 6858000"/>
              <a:gd name="connsiteX106" fmla="*/ 766158 w 1605470"/>
              <a:gd name="connsiteY106" fmla="*/ 3349058 h 6858000"/>
              <a:gd name="connsiteX107" fmla="*/ 766414 w 1605470"/>
              <a:gd name="connsiteY107" fmla="*/ 3348763 h 6858000"/>
              <a:gd name="connsiteX108" fmla="*/ 764166 w 1605470"/>
              <a:gd name="connsiteY108" fmla="*/ 3341588 h 6858000"/>
              <a:gd name="connsiteX109" fmla="*/ 749397 w 1605470"/>
              <a:gd name="connsiteY109" fmla="*/ 3307769 h 6858000"/>
              <a:gd name="connsiteX110" fmla="*/ 766960 w 1605470"/>
              <a:gd name="connsiteY110" fmla="*/ 3250522 h 6858000"/>
              <a:gd name="connsiteX111" fmla="*/ 767385 w 1605470"/>
              <a:gd name="connsiteY111" fmla="*/ 3229163 h 6858000"/>
              <a:gd name="connsiteX112" fmla="*/ 769208 w 1605470"/>
              <a:gd name="connsiteY112" fmla="*/ 3217217 h 6858000"/>
              <a:gd name="connsiteX113" fmla="*/ 770350 w 1605470"/>
              <a:gd name="connsiteY113" fmla="*/ 3216125 h 6858000"/>
              <a:gd name="connsiteX114" fmla="*/ 756043 w 1605470"/>
              <a:gd name="connsiteY114" fmla="*/ 3183755 h 6858000"/>
              <a:gd name="connsiteX115" fmla="*/ 756544 w 1605470"/>
              <a:gd name="connsiteY115" fmla="*/ 3178642 h 6858000"/>
              <a:gd name="connsiteX116" fmla="*/ 744144 w 1605470"/>
              <a:gd name="connsiteY116" fmla="*/ 3158586 h 6858000"/>
              <a:gd name="connsiteX117" fmla="*/ 739378 w 1605470"/>
              <a:gd name="connsiteY117" fmla="*/ 3147669 h 6858000"/>
              <a:gd name="connsiteX118" fmla="*/ 734648 w 1605470"/>
              <a:gd name="connsiteY118" fmla="*/ 3145733 h 6858000"/>
              <a:gd name="connsiteX119" fmla="*/ 729329 w 1605470"/>
              <a:gd name="connsiteY119" fmla="*/ 3129034 h 6858000"/>
              <a:gd name="connsiteX120" fmla="*/ 729994 w 1605470"/>
              <a:gd name="connsiteY120" fmla="*/ 3126682 h 6858000"/>
              <a:gd name="connsiteX121" fmla="*/ 720862 w 1605470"/>
              <a:gd name="connsiteY121" fmla="*/ 3114519 h 6858000"/>
              <a:gd name="connsiteX122" fmla="*/ 707471 w 1605470"/>
              <a:gd name="connsiteY122" fmla="*/ 3106272 h 6858000"/>
              <a:gd name="connsiteX123" fmla="*/ 680201 w 1605470"/>
              <a:gd name="connsiteY123" fmla="*/ 2958185 h 6858000"/>
              <a:gd name="connsiteX124" fmla="*/ 622815 w 1605470"/>
              <a:gd name="connsiteY124" fmla="*/ 2762989 h 6858000"/>
              <a:gd name="connsiteX125" fmla="*/ 571733 w 1605470"/>
              <a:gd name="connsiteY125" fmla="*/ 2554718 h 6858000"/>
              <a:gd name="connsiteX126" fmla="*/ 551827 w 1605470"/>
              <a:gd name="connsiteY126" fmla="*/ 2485734 h 6858000"/>
              <a:gd name="connsiteX127" fmla="*/ 542550 w 1605470"/>
              <a:gd name="connsiteY127" fmla="*/ 2447068 h 6858000"/>
              <a:gd name="connsiteX128" fmla="*/ 529511 w 1605470"/>
              <a:gd name="connsiteY128" fmla="*/ 2425819 h 6858000"/>
              <a:gd name="connsiteX129" fmla="*/ 528878 w 1605470"/>
              <a:gd name="connsiteY129" fmla="*/ 2408971 h 6858000"/>
              <a:gd name="connsiteX130" fmla="*/ 535510 w 1605470"/>
              <a:gd name="connsiteY130" fmla="*/ 2402874 h 6858000"/>
              <a:gd name="connsiteX131" fmla="*/ 538122 w 1605470"/>
              <a:gd name="connsiteY131" fmla="*/ 2381443 h 6858000"/>
              <a:gd name="connsiteX132" fmla="*/ 514451 w 1605470"/>
              <a:gd name="connsiteY132" fmla="*/ 2261920 h 6858000"/>
              <a:gd name="connsiteX133" fmla="*/ 486968 w 1605470"/>
              <a:gd name="connsiteY133" fmla="*/ 2182937 h 6858000"/>
              <a:gd name="connsiteX134" fmla="*/ 488555 w 1605470"/>
              <a:gd name="connsiteY134" fmla="*/ 2155135 h 6858000"/>
              <a:gd name="connsiteX135" fmla="*/ 486013 w 1605470"/>
              <a:gd name="connsiteY135" fmla="*/ 2118008 h 6858000"/>
              <a:gd name="connsiteX136" fmla="*/ 487006 w 1605470"/>
              <a:gd name="connsiteY136" fmla="*/ 2050531 h 6858000"/>
              <a:gd name="connsiteX137" fmla="*/ 478812 w 1605470"/>
              <a:gd name="connsiteY137" fmla="*/ 1963269 h 6858000"/>
              <a:gd name="connsiteX138" fmla="*/ 442619 w 1605470"/>
              <a:gd name="connsiteY138" fmla="*/ 1910499 h 6858000"/>
              <a:gd name="connsiteX139" fmla="*/ 446785 w 1605470"/>
              <a:gd name="connsiteY139" fmla="*/ 1903212 h 6858000"/>
              <a:gd name="connsiteX140" fmla="*/ 436547 w 1605470"/>
              <a:gd name="connsiteY140" fmla="*/ 1861531 h 6858000"/>
              <a:gd name="connsiteX141" fmla="*/ 390346 w 1605470"/>
              <a:gd name="connsiteY141" fmla="*/ 1732919 h 6858000"/>
              <a:gd name="connsiteX142" fmla="*/ 362657 w 1605470"/>
              <a:gd name="connsiteY142" fmla="*/ 1663540 h 6858000"/>
              <a:gd name="connsiteX143" fmla="*/ 361783 w 1605470"/>
              <a:gd name="connsiteY143" fmla="*/ 1615777 h 6858000"/>
              <a:gd name="connsiteX144" fmla="*/ 342578 w 1605470"/>
              <a:gd name="connsiteY144" fmla="*/ 1563678 h 6858000"/>
              <a:gd name="connsiteX145" fmla="*/ 355658 w 1605470"/>
              <a:gd name="connsiteY145" fmla="*/ 1519474 h 6858000"/>
              <a:gd name="connsiteX146" fmla="*/ 348400 w 1605470"/>
              <a:gd name="connsiteY146" fmla="*/ 1477995 h 6858000"/>
              <a:gd name="connsiteX147" fmla="*/ 334485 w 1605470"/>
              <a:gd name="connsiteY147" fmla="*/ 1373769 h 6858000"/>
              <a:gd name="connsiteX148" fmla="*/ 342792 w 1605470"/>
              <a:gd name="connsiteY148" fmla="*/ 1307086 h 6858000"/>
              <a:gd name="connsiteX149" fmla="*/ 343980 w 1605470"/>
              <a:gd name="connsiteY149" fmla="*/ 1189033 h 6858000"/>
              <a:gd name="connsiteX150" fmla="*/ 348665 w 1605470"/>
              <a:gd name="connsiteY150" fmla="*/ 1168288 h 6858000"/>
              <a:gd name="connsiteX151" fmla="*/ 340947 w 1605470"/>
              <a:gd name="connsiteY151" fmla="*/ 1142577 h 6858000"/>
              <a:gd name="connsiteX152" fmla="*/ 330253 w 1605470"/>
              <a:gd name="connsiteY152" fmla="*/ 1088484 h 6858000"/>
              <a:gd name="connsiteX153" fmla="*/ 318989 w 1605470"/>
              <a:gd name="connsiteY153" fmla="*/ 1016103 h 6858000"/>
              <a:gd name="connsiteX154" fmla="*/ 320445 w 1605470"/>
              <a:gd name="connsiteY154" fmla="*/ 932283 h 6858000"/>
              <a:gd name="connsiteX155" fmla="*/ 322681 w 1605470"/>
              <a:gd name="connsiteY155" fmla="*/ 915925 h 6858000"/>
              <a:gd name="connsiteX156" fmla="*/ 315310 w 1605470"/>
              <a:gd name="connsiteY156" fmla="*/ 896999 h 6858000"/>
              <a:gd name="connsiteX157" fmla="*/ 284718 w 1605470"/>
              <a:gd name="connsiteY157" fmla="*/ 821517 h 6858000"/>
              <a:gd name="connsiteX158" fmla="*/ 263668 w 1605470"/>
              <a:gd name="connsiteY158" fmla="*/ 751353 h 6858000"/>
              <a:gd name="connsiteX159" fmla="*/ 263226 w 1605470"/>
              <a:gd name="connsiteY159" fmla="*/ 721230 h 6858000"/>
              <a:gd name="connsiteX160" fmla="*/ 248897 w 1605470"/>
              <a:gd name="connsiteY160" fmla="*/ 681659 h 6858000"/>
              <a:gd name="connsiteX161" fmla="*/ 234316 w 1605470"/>
              <a:gd name="connsiteY161" fmla="*/ 635218 h 6858000"/>
              <a:gd name="connsiteX162" fmla="*/ 239327 w 1605470"/>
              <a:gd name="connsiteY162" fmla="*/ 613763 h 6858000"/>
              <a:gd name="connsiteX163" fmla="*/ 225269 w 1605470"/>
              <a:gd name="connsiteY163" fmla="*/ 598582 h 6858000"/>
              <a:gd name="connsiteX164" fmla="*/ 224950 w 1605470"/>
              <a:gd name="connsiteY164" fmla="*/ 576846 h 6858000"/>
              <a:gd name="connsiteX165" fmla="*/ 204576 w 1605470"/>
              <a:gd name="connsiteY165" fmla="*/ 530055 h 6858000"/>
              <a:gd name="connsiteX166" fmla="*/ 219064 w 1605470"/>
              <a:gd name="connsiteY166" fmla="*/ 469651 h 6858000"/>
              <a:gd name="connsiteX167" fmla="*/ 195012 w 1605470"/>
              <a:gd name="connsiteY167" fmla="*/ 448559 h 6858000"/>
              <a:gd name="connsiteX168" fmla="*/ 201434 w 1605470"/>
              <a:gd name="connsiteY168" fmla="*/ 441529 h 6858000"/>
              <a:gd name="connsiteX169" fmla="*/ 200655 w 1605470"/>
              <a:gd name="connsiteY169" fmla="*/ 428927 h 6858000"/>
              <a:gd name="connsiteX170" fmla="*/ 190059 w 1605470"/>
              <a:gd name="connsiteY170" fmla="*/ 430161 h 6858000"/>
              <a:gd name="connsiteX171" fmla="*/ 167079 w 1605470"/>
              <a:gd name="connsiteY171" fmla="*/ 367211 h 6858000"/>
              <a:gd name="connsiteX172" fmla="*/ 124571 w 1605470"/>
              <a:gd name="connsiteY172" fmla="*/ 302178 h 6858000"/>
              <a:gd name="connsiteX173" fmla="*/ 103243 w 1605470"/>
              <a:gd name="connsiteY173" fmla="*/ 211375 h 6858000"/>
              <a:gd name="connsiteX174" fmla="*/ 94571 w 1605470"/>
              <a:gd name="connsiteY174" fmla="*/ 184179 h 6858000"/>
              <a:gd name="connsiteX175" fmla="*/ 13437 w 1605470"/>
              <a:gd name="connsiteY175" fmla="*/ 19287 h 6858000"/>
              <a:gd name="connsiteX176" fmla="*/ 0 w 1605470"/>
              <a:gd name="connsiteY176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39863 w 1605470"/>
              <a:gd name="connsiteY39" fmla="*/ 5604298 h 6858000"/>
              <a:gd name="connsiteX40" fmla="*/ 552319 w 1605470"/>
              <a:gd name="connsiteY40" fmla="*/ 5587997 h 6858000"/>
              <a:gd name="connsiteX41" fmla="*/ 564053 w 1605470"/>
              <a:gd name="connsiteY41" fmla="*/ 5539915 h 6858000"/>
              <a:gd name="connsiteX42" fmla="*/ 587214 w 1605470"/>
              <a:gd name="connsiteY42" fmla="*/ 5451511 h 6858000"/>
              <a:gd name="connsiteX43" fmla="*/ 608019 w 1605470"/>
              <a:gd name="connsiteY43" fmla="*/ 5385461 h 6858000"/>
              <a:gd name="connsiteX44" fmla="*/ 622750 w 1605470"/>
              <a:gd name="connsiteY44" fmla="*/ 5363084 h 6858000"/>
              <a:gd name="connsiteX45" fmla="*/ 638731 w 1605470"/>
              <a:gd name="connsiteY45" fmla="*/ 5330009 h 6858000"/>
              <a:gd name="connsiteX46" fmla="*/ 672224 w 1605470"/>
              <a:gd name="connsiteY46" fmla="*/ 5273739 h 6858000"/>
              <a:gd name="connsiteX47" fmla="*/ 681823 w 1605470"/>
              <a:gd name="connsiteY47" fmla="*/ 5241779 h 6858000"/>
              <a:gd name="connsiteX48" fmla="*/ 693049 w 1605470"/>
              <a:gd name="connsiteY48" fmla="*/ 5225268 h 6858000"/>
              <a:gd name="connsiteX49" fmla="*/ 694069 w 1605470"/>
              <a:gd name="connsiteY49" fmla="*/ 5217684 h 6858000"/>
              <a:gd name="connsiteX50" fmla="*/ 701410 w 1605470"/>
              <a:gd name="connsiteY50" fmla="*/ 5193377 h 6858000"/>
              <a:gd name="connsiteX51" fmla="*/ 704713 w 1605470"/>
              <a:gd name="connsiteY51" fmla="*/ 5179288 h 6858000"/>
              <a:gd name="connsiteX52" fmla="*/ 705697 w 1605470"/>
              <a:gd name="connsiteY52" fmla="*/ 5173621 h 6858000"/>
              <a:gd name="connsiteX53" fmla="*/ 701331 w 1605470"/>
              <a:gd name="connsiteY53" fmla="*/ 5159961 h 6858000"/>
              <a:gd name="connsiteX54" fmla="*/ 708008 w 1605470"/>
              <a:gd name="connsiteY54" fmla="*/ 5144295 h 6858000"/>
              <a:gd name="connsiteX55" fmla="*/ 704941 w 1605470"/>
              <a:gd name="connsiteY55" fmla="*/ 5125185 h 6858000"/>
              <a:gd name="connsiteX56" fmla="*/ 711771 w 1605470"/>
              <a:gd name="connsiteY56" fmla="*/ 5121884 h 6858000"/>
              <a:gd name="connsiteX57" fmla="*/ 721092 w 1605470"/>
              <a:gd name="connsiteY57" fmla="*/ 5108383 h 6858000"/>
              <a:gd name="connsiteX58" fmla="*/ 717045 w 1605470"/>
              <a:gd name="connsiteY58" fmla="*/ 5094705 h 6858000"/>
              <a:gd name="connsiteX59" fmla="*/ 718807 w 1605470"/>
              <a:gd name="connsiteY59" fmla="*/ 5067850 h 6858000"/>
              <a:gd name="connsiteX60" fmla="*/ 721538 w 1605470"/>
              <a:gd name="connsiteY60" fmla="*/ 5060861 h 6858000"/>
              <a:gd name="connsiteX61" fmla="*/ 718242 w 1605470"/>
              <a:gd name="connsiteY61" fmla="*/ 5034192 h 6858000"/>
              <a:gd name="connsiteX62" fmla="*/ 719796 w 1605470"/>
              <a:gd name="connsiteY62" fmla="*/ 4993030 h 6858000"/>
              <a:gd name="connsiteX63" fmla="*/ 726705 w 1605470"/>
              <a:gd name="connsiteY63" fmla="*/ 4946844 h 6858000"/>
              <a:gd name="connsiteX64" fmla="*/ 722561 w 1605470"/>
              <a:gd name="connsiteY64" fmla="*/ 4932692 h 6858000"/>
              <a:gd name="connsiteX65" fmla="*/ 724935 w 1605470"/>
              <a:gd name="connsiteY65" fmla="*/ 4821504 h 6858000"/>
              <a:gd name="connsiteX66" fmla="*/ 732118 w 1605470"/>
              <a:gd name="connsiteY66" fmla="*/ 4801535 h 6858000"/>
              <a:gd name="connsiteX67" fmla="*/ 739787 w 1605470"/>
              <a:gd name="connsiteY67" fmla="*/ 4797794 h 6858000"/>
              <a:gd name="connsiteX68" fmla="*/ 741081 w 1605470"/>
              <a:gd name="connsiteY68" fmla="*/ 4784526 h 6858000"/>
              <a:gd name="connsiteX69" fmla="*/ 742865 w 1605470"/>
              <a:gd name="connsiteY69" fmla="*/ 4781211 h 6858000"/>
              <a:gd name="connsiteX70" fmla="*/ 751652 w 1605470"/>
              <a:gd name="connsiteY70" fmla="*/ 4761984 h 6858000"/>
              <a:gd name="connsiteX71" fmla="*/ 747700 w 1605470"/>
              <a:gd name="connsiteY71" fmla="*/ 4690749 h 6858000"/>
              <a:gd name="connsiteX72" fmla="*/ 743180 w 1605470"/>
              <a:gd name="connsiteY72" fmla="*/ 4613201 h 6858000"/>
              <a:gd name="connsiteX73" fmla="*/ 738263 w 1605470"/>
              <a:gd name="connsiteY73" fmla="*/ 4444346 h 6858000"/>
              <a:gd name="connsiteX74" fmla="*/ 756542 w 1605470"/>
              <a:gd name="connsiteY74" fmla="*/ 4350346 h 6858000"/>
              <a:gd name="connsiteX75" fmla="*/ 715481 w 1605470"/>
              <a:gd name="connsiteY75" fmla="*/ 4214165 h 6858000"/>
              <a:gd name="connsiteX76" fmla="*/ 719554 w 1605470"/>
              <a:gd name="connsiteY76" fmla="*/ 4090296 h 6858000"/>
              <a:gd name="connsiteX77" fmla="*/ 704810 w 1605470"/>
              <a:gd name="connsiteY77" fmla="*/ 4033999 h 6858000"/>
              <a:gd name="connsiteX78" fmla="*/ 705959 w 1605470"/>
              <a:gd name="connsiteY78" fmla="*/ 4031933 h 6858000"/>
              <a:gd name="connsiteX79" fmla="*/ 704535 w 1605470"/>
              <a:gd name="connsiteY79" fmla="*/ 4013953 h 6858000"/>
              <a:gd name="connsiteX80" fmla="*/ 700443 w 1605470"/>
              <a:gd name="connsiteY80" fmla="*/ 4010511 h 6858000"/>
              <a:gd name="connsiteX81" fmla="*/ 698282 w 1605470"/>
              <a:gd name="connsiteY81" fmla="*/ 3998331 h 6858000"/>
              <a:gd name="connsiteX82" fmla="*/ 690830 w 1605470"/>
              <a:gd name="connsiteY82" fmla="*/ 3974753 h 6858000"/>
              <a:gd name="connsiteX83" fmla="*/ 692428 w 1605470"/>
              <a:gd name="connsiteY83" fmla="*/ 3969950 h 6858000"/>
              <a:gd name="connsiteX84" fmla="*/ 685850 w 1605470"/>
              <a:gd name="connsiteY84" fmla="*/ 3933779 h 6858000"/>
              <a:gd name="connsiteX85" fmla="*/ 687181 w 1605470"/>
              <a:gd name="connsiteY85" fmla="*/ 3933093 h 6858000"/>
              <a:gd name="connsiteX86" fmla="*/ 691535 w 1605470"/>
              <a:gd name="connsiteY86" fmla="*/ 3922082 h 6858000"/>
              <a:gd name="connsiteX87" fmla="*/ 696613 w 1605470"/>
              <a:gd name="connsiteY87" fmla="*/ 3901461 h 6858000"/>
              <a:gd name="connsiteX88" fmla="*/ 719207 w 1605470"/>
              <a:gd name="connsiteY88" fmla="*/ 3813873 h 6858000"/>
              <a:gd name="connsiteX89" fmla="*/ 718632 w 1605470"/>
              <a:gd name="connsiteY89" fmla="*/ 3806161 h 6858000"/>
              <a:gd name="connsiteX90" fmla="*/ 718939 w 1605470"/>
              <a:gd name="connsiteY90" fmla="*/ 3805957 h 6858000"/>
              <a:gd name="connsiteX91" fmla="*/ 718966 w 1605470"/>
              <a:gd name="connsiteY91" fmla="*/ 3797724 h 6858000"/>
              <a:gd name="connsiteX92" fmla="*/ 717581 w 1605470"/>
              <a:gd name="connsiteY92" fmla="*/ 3792098 h 6858000"/>
              <a:gd name="connsiteX93" fmla="*/ 716465 w 1605470"/>
              <a:gd name="connsiteY93" fmla="*/ 3777135 h 6858000"/>
              <a:gd name="connsiteX94" fmla="*/ 718198 w 1605470"/>
              <a:gd name="connsiteY94" fmla="*/ 3771656 h 6858000"/>
              <a:gd name="connsiteX95" fmla="*/ 721941 w 1605470"/>
              <a:gd name="connsiteY95" fmla="*/ 3769007 h 6858000"/>
              <a:gd name="connsiteX96" fmla="*/ 721407 w 1605470"/>
              <a:gd name="connsiteY96" fmla="*/ 3767709 h 6858000"/>
              <a:gd name="connsiteX97" fmla="*/ 730103 w 1605470"/>
              <a:gd name="connsiteY97" fmla="*/ 3738082 h 6858000"/>
              <a:gd name="connsiteX98" fmla="*/ 737449 w 1605470"/>
              <a:gd name="connsiteY98" fmla="*/ 3673397 h 6858000"/>
              <a:gd name="connsiteX99" fmla="*/ 736745 w 1605470"/>
              <a:gd name="connsiteY99" fmla="*/ 3637109 h 6858000"/>
              <a:gd name="connsiteX100" fmla="*/ 740188 w 1605470"/>
              <a:gd name="connsiteY100" fmla="*/ 3536883 h 6858000"/>
              <a:gd name="connsiteX101" fmla="*/ 747726 w 1605470"/>
              <a:gd name="connsiteY101" fmla="*/ 3435652 h 6858000"/>
              <a:gd name="connsiteX102" fmla="*/ 774383 w 1605470"/>
              <a:gd name="connsiteY102" fmla="*/ 3381564 h 6858000"/>
              <a:gd name="connsiteX103" fmla="*/ 774870 w 1605470"/>
              <a:gd name="connsiteY103" fmla="*/ 3375761 h 6858000"/>
              <a:gd name="connsiteX104" fmla="*/ 770510 w 1605470"/>
              <a:gd name="connsiteY104" fmla="*/ 3361844 h 6858000"/>
              <a:gd name="connsiteX105" fmla="*/ 767933 w 1605470"/>
              <a:gd name="connsiteY105" fmla="*/ 3356929 h 6858000"/>
              <a:gd name="connsiteX106" fmla="*/ 766158 w 1605470"/>
              <a:gd name="connsiteY106" fmla="*/ 3349058 h 6858000"/>
              <a:gd name="connsiteX107" fmla="*/ 766414 w 1605470"/>
              <a:gd name="connsiteY107" fmla="*/ 3348763 h 6858000"/>
              <a:gd name="connsiteX108" fmla="*/ 764166 w 1605470"/>
              <a:gd name="connsiteY108" fmla="*/ 3341588 h 6858000"/>
              <a:gd name="connsiteX109" fmla="*/ 749397 w 1605470"/>
              <a:gd name="connsiteY109" fmla="*/ 3307769 h 6858000"/>
              <a:gd name="connsiteX110" fmla="*/ 766960 w 1605470"/>
              <a:gd name="connsiteY110" fmla="*/ 3250522 h 6858000"/>
              <a:gd name="connsiteX111" fmla="*/ 767385 w 1605470"/>
              <a:gd name="connsiteY111" fmla="*/ 3229163 h 6858000"/>
              <a:gd name="connsiteX112" fmla="*/ 769208 w 1605470"/>
              <a:gd name="connsiteY112" fmla="*/ 3217217 h 6858000"/>
              <a:gd name="connsiteX113" fmla="*/ 770350 w 1605470"/>
              <a:gd name="connsiteY113" fmla="*/ 3216125 h 6858000"/>
              <a:gd name="connsiteX114" fmla="*/ 756043 w 1605470"/>
              <a:gd name="connsiteY114" fmla="*/ 3183755 h 6858000"/>
              <a:gd name="connsiteX115" fmla="*/ 756544 w 1605470"/>
              <a:gd name="connsiteY115" fmla="*/ 3178642 h 6858000"/>
              <a:gd name="connsiteX116" fmla="*/ 744144 w 1605470"/>
              <a:gd name="connsiteY116" fmla="*/ 3158586 h 6858000"/>
              <a:gd name="connsiteX117" fmla="*/ 739378 w 1605470"/>
              <a:gd name="connsiteY117" fmla="*/ 3147669 h 6858000"/>
              <a:gd name="connsiteX118" fmla="*/ 734648 w 1605470"/>
              <a:gd name="connsiteY118" fmla="*/ 3145733 h 6858000"/>
              <a:gd name="connsiteX119" fmla="*/ 729329 w 1605470"/>
              <a:gd name="connsiteY119" fmla="*/ 3129034 h 6858000"/>
              <a:gd name="connsiteX120" fmla="*/ 729994 w 1605470"/>
              <a:gd name="connsiteY120" fmla="*/ 3126682 h 6858000"/>
              <a:gd name="connsiteX121" fmla="*/ 720862 w 1605470"/>
              <a:gd name="connsiteY121" fmla="*/ 3114519 h 6858000"/>
              <a:gd name="connsiteX122" fmla="*/ 707471 w 1605470"/>
              <a:gd name="connsiteY122" fmla="*/ 3106272 h 6858000"/>
              <a:gd name="connsiteX123" fmla="*/ 680201 w 1605470"/>
              <a:gd name="connsiteY123" fmla="*/ 2958185 h 6858000"/>
              <a:gd name="connsiteX124" fmla="*/ 622815 w 1605470"/>
              <a:gd name="connsiteY124" fmla="*/ 2762989 h 6858000"/>
              <a:gd name="connsiteX125" fmla="*/ 571733 w 1605470"/>
              <a:gd name="connsiteY125" fmla="*/ 2554718 h 6858000"/>
              <a:gd name="connsiteX126" fmla="*/ 551827 w 1605470"/>
              <a:gd name="connsiteY126" fmla="*/ 2485734 h 6858000"/>
              <a:gd name="connsiteX127" fmla="*/ 542550 w 1605470"/>
              <a:gd name="connsiteY127" fmla="*/ 2447068 h 6858000"/>
              <a:gd name="connsiteX128" fmla="*/ 529511 w 1605470"/>
              <a:gd name="connsiteY128" fmla="*/ 2425819 h 6858000"/>
              <a:gd name="connsiteX129" fmla="*/ 528878 w 1605470"/>
              <a:gd name="connsiteY129" fmla="*/ 2408971 h 6858000"/>
              <a:gd name="connsiteX130" fmla="*/ 535510 w 1605470"/>
              <a:gd name="connsiteY130" fmla="*/ 2402874 h 6858000"/>
              <a:gd name="connsiteX131" fmla="*/ 538122 w 1605470"/>
              <a:gd name="connsiteY131" fmla="*/ 2381443 h 6858000"/>
              <a:gd name="connsiteX132" fmla="*/ 514451 w 1605470"/>
              <a:gd name="connsiteY132" fmla="*/ 2261920 h 6858000"/>
              <a:gd name="connsiteX133" fmla="*/ 486968 w 1605470"/>
              <a:gd name="connsiteY133" fmla="*/ 2182937 h 6858000"/>
              <a:gd name="connsiteX134" fmla="*/ 488555 w 1605470"/>
              <a:gd name="connsiteY134" fmla="*/ 2155135 h 6858000"/>
              <a:gd name="connsiteX135" fmla="*/ 486013 w 1605470"/>
              <a:gd name="connsiteY135" fmla="*/ 2118008 h 6858000"/>
              <a:gd name="connsiteX136" fmla="*/ 487006 w 1605470"/>
              <a:gd name="connsiteY136" fmla="*/ 2050531 h 6858000"/>
              <a:gd name="connsiteX137" fmla="*/ 478812 w 1605470"/>
              <a:gd name="connsiteY137" fmla="*/ 1963269 h 6858000"/>
              <a:gd name="connsiteX138" fmla="*/ 442619 w 1605470"/>
              <a:gd name="connsiteY138" fmla="*/ 1910499 h 6858000"/>
              <a:gd name="connsiteX139" fmla="*/ 446785 w 1605470"/>
              <a:gd name="connsiteY139" fmla="*/ 1903212 h 6858000"/>
              <a:gd name="connsiteX140" fmla="*/ 436547 w 1605470"/>
              <a:gd name="connsiteY140" fmla="*/ 1861531 h 6858000"/>
              <a:gd name="connsiteX141" fmla="*/ 390346 w 1605470"/>
              <a:gd name="connsiteY141" fmla="*/ 1732919 h 6858000"/>
              <a:gd name="connsiteX142" fmla="*/ 362657 w 1605470"/>
              <a:gd name="connsiteY142" fmla="*/ 1663540 h 6858000"/>
              <a:gd name="connsiteX143" fmla="*/ 361783 w 1605470"/>
              <a:gd name="connsiteY143" fmla="*/ 1615777 h 6858000"/>
              <a:gd name="connsiteX144" fmla="*/ 342578 w 1605470"/>
              <a:gd name="connsiteY144" fmla="*/ 1563678 h 6858000"/>
              <a:gd name="connsiteX145" fmla="*/ 355658 w 1605470"/>
              <a:gd name="connsiteY145" fmla="*/ 1519474 h 6858000"/>
              <a:gd name="connsiteX146" fmla="*/ 348400 w 1605470"/>
              <a:gd name="connsiteY146" fmla="*/ 1477995 h 6858000"/>
              <a:gd name="connsiteX147" fmla="*/ 334485 w 1605470"/>
              <a:gd name="connsiteY147" fmla="*/ 1373769 h 6858000"/>
              <a:gd name="connsiteX148" fmla="*/ 342792 w 1605470"/>
              <a:gd name="connsiteY148" fmla="*/ 1307086 h 6858000"/>
              <a:gd name="connsiteX149" fmla="*/ 343980 w 1605470"/>
              <a:gd name="connsiteY149" fmla="*/ 1189033 h 6858000"/>
              <a:gd name="connsiteX150" fmla="*/ 348665 w 1605470"/>
              <a:gd name="connsiteY150" fmla="*/ 1168288 h 6858000"/>
              <a:gd name="connsiteX151" fmla="*/ 340947 w 1605470"/>
              <a:gd name="connsiteY151" fmla="*/ 1142577 h 6858000"/>
              <a:gd name="connsiteX152" fmla="*/ 330253 w 1605470"/>
              <a:gd name="connsiteY152" fmla="*/ 1088484 h 6858000"/>
              <a:gd name="connsiteX153" fmla="*/ 318989 w 1605470"/>
              <a:gd name="connsiteY153" fmla="*/ 1016103 h 6858000"/>
              <a:gd name="connsiteX154" fmla="*/ 320445 w 1605470"/>
              <a:gd name="connsiteY154" fmla="*/ 932283 h 6858000"/>
              <a:gd name="connsiteX155" fmla="*/ 322681 w 1605470"/>
              <a:gd name="connsiteY155" fmla="*/ 915925 h 6858000"/>
              <a:gd name="connsiteX156" fmla="*/ 315310 w 1605470"/>
              <a:gd name="connsiteY156" fmla="*/ 896999 h 6858000"/>
              <a:gd name="connsiteX157" fmla="*/ 284718 w 1605470"/>
              <a:gd name="connsiteY157" fmla="*/ 821517 h 6858000"/>
              <a:gd name="connsiteX158" fmla="*/ 263668 w 1605470"/>
              <a:gd name="connsiteY158" fmla="*/ 751353 h 6858000"/>
              <a:gd name="connsiteX159" fmla="*/ 263226 w 1605470"/>
              <a:gd name="connsiteY159" fmla="*/ 721230 h 6858000"/>
              <a:gd name="connsiteX160" fmla="*/ 248897 w 1605470"/>
              <a:gd name="connsiteY160" fmla="*/ 681659 h 6858000"/>
              <a:gd name="connsiteX161" fmla="*/ 234316 w 1605470"/>
              <a:gd name="connsiteY161" fmla="*/ 635218 h 6858000"/>
              <a:gd name="connsiteX162" fmla="*/ 239327 w 1605470"/>
              <a:gd name="connsiteY162" fmla="*/ 613763 h 6858000"/>
              <a:gd name="connsiteX163" fmla="*/ 225269 w 1605470"/>
              <a:gd name="connsiteY163" fmla="*/ 598582 h 6858000"/>
              <a:gd name="connsiteX164" fmla="*/ 224950 w 1605470"/>
              <a:gd name="connsiteY164" fmla="*/ 576846 h 6858000"/>
              <a:gd name="connsiteX165" fmla="*/ 204576 w 1605470"/>
              <a:gd name="connsiteY165" fmla="*/ 530055 h 6858000"/>
              <a:gd name="connsiteX166" fmla="*/ 219064 w 1605470"/>
              <a:gd name="connsiteY166" fmla="*/ 469651 h 6858000"/>
              <a:gd name="connsiteX167" fmla="*/ 195012 w 1605470"/>
              <a:gd name="connsiteY167" fmla="*/ 448559 h 6858000"/>
              <a:gd name="connsiteX168" fmla="*/ 201434 w 1605470"/>
              <a:gd name="connsiteY168" fmla="*/ 441529 h 6858000"/>
              <a:gd name="connsiteX169" fmla="*/ 200655 w 1605470"/>
              <a:gd name="connsiteY169" fmla="*/ 428927 h 6858000"/>
              <a:gd name="connsiteX170" fmla="*/ 190059 w 1605470"/>
              <a:gd name="connsiteY170" fmla="*/ 430161 h 6858000"/>
              <a:gd name="connsiteX171" fmla="*/ 167079 w 1605470"/>
              <a:gd name="connsiteY171" fmla="*/ 367211 h 6858000"/>
              <a:gd name="connsiteX172" fmla="*/ 124571 w 1605470"/>
              <a:gd name="connsiteY172" fmla="*/ 302178 h 6858000"/>
              <a:gd name="connsiteX173" fmla="*/ 103243 w 1605470"/>
              <a:gd name="connsiteY173" fmla="*/ 211375 h 6858000"/>
              <a:gd name="connsiteX174" fmla="*/ 94571 w 1605470"/>
              <a:gd name="connsiteY174" fmla="*/ 184179 h 6858000"/>
              <a:gd name="connsiteX175" fmla="*/ 13437 w 1605470"/>
              <a:gd name="connsiteY175" fmla="*/ 19287 h 6858000"/>
              <a:gd name="connsiteX176" fmla="*/ 0 w 1605470"/>
              <a:gd name="connsiteY176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39863 w 1605470"/>
              <a:gd name="connsiteY39" fmla="*/ 5604298 h 6858000"/>
              <a:gd name="connsiteX40" fmla="*/ 552319 w 1605470"/>
              <a:gd name="connsiteY40" fmla="*/ 5587997 h 6858000"/>
              <a:gd name="connsiteX41" fmla="*/ 564053 w 1605470"/>
              <a:gd name="connsiteY41" fmla="*/ 5539915 h 6858000"/>
              <a:gd name="connsiteX42" fmla="*/ 587214 w 1605470"/>
              <a:gd name="connsiteY42" fmla="*/ 5451511 h 6858000"/>
              <a:gd name="connsiteX43" fmla="*/ 608019 w 1605470"/>
              <a:gd name="connsiteY43" fmla="*/ 5385461 h 6858000"/>
              <a:gd name="connsiteX44" fmla="*/ 622750 w 1605470"/>
              <a:gd name="connsiteY44" fmla="*/ 5363084 h 6858000"/>
              <a:gd name="connsiteX45" fmla="*/ 638731 w 1605470"/>
              <a:gd name="connsiteY45" fmla="*/ 5330009 h 6858000"/>
              <a:gd name="connsiteX46" fmla="*/ 672224 w 1605470"/>
              <a:gd name="connsiteY46" fmla="*/ 5273739 h 6858000"/>
              <a:gd name="connsiteX47" fmla="*/ 681823 w 1605470"/>
              <a:gd name="connsiteY47" fmla="*/ 5241779 h 6858000"/>
              <a:gd name="connsiteX48" fmla="*/ 693049 w 1605470"/>
              <a:gd name="connsiteY48" fmla="*/ 5225268 h 6858000"/>
              <a:gd name="connsiteX49" fmla="*/ 694069 w 1605470"/>
              <a:gd name="connsiteY49" fmla="*/ 5217684 h 6858000"/>
              <a:gd name="connsiteX50" fmla="*/ 701410 w 1605470"/>
              <a:gd name="connsiteY50" fmla="*/ 5193377 h 6858000"/>
              <a:gd name="connsiteX51" fmla="*/ 704713 w 1605470"/>
              <a:gd name="connsiteY51" fmla="*/ 5179288 h 6858000"/>
              <a:gd name="connsiteX52" fmla="*/ 705697 w 1605470"/>
              <a:gd name="connsiteY52" fmla="*/ 5173621 h 6858000"/>
              <a:gd name="connsiteX53" fmla="*/ 701331 w 1605470"/>
              <a:gd name="connsiteY53" fmla="*/ 5159961 h 6858000"/>
              <a:gd name="connsiteX54" fmla="*/ 708008 w 1605470"/>
              <a:gd name="connsiteY54" fmla="*/ 5144295 h 6858000"/>
              <a:gd name="connsiteX55" fmla="*/ 704941 w 1605470"/>
              <a:gd name="connsiteY55" fmla="*/ 5125185 h 6858000"/>
              <a:gd name="connsiteX56" fmla="*/ 711771 w 1605470"/>
              <a:gd name="connsiteY56" fmla="*/ 5121884 h 6858000"/>
              <a:gd name="connsiteX57" fmla="*/ 721092 w 1605470"/>
              <a:gd name="connsiteY57" fmla="*/ 5108383 h 6858000"/>
              <a:gd name="connsiteX58" fmla="*/ 717045 w 1605470"/>
              <a:gd name="connsiteY58" fmla="*/ 5094705 h 6858000"/>
              <a:gd name="connsiteX59" fmla="*/ 718807 w 1605470"/>
              <a:gd name="connsiteY59" fmla="*/ 5067850 h 6858000"/>
              <a:gd name="connsiteX60" fmla="*/ 721538 w 1605470"/>
              <a:gd name="connsiteY60" fmla="*/ 5060861 h 6858000"/>
              <a:gd name="connsiteX61" fmla="*/ 718242 w 1605470"/>
              <a:gd name="connsiteY61" fmla="*/ 5034192 h 6858000"/>
              <a:gd name="connsiteX62" fmla="*/ 719796 w 1605470"/>
              <a:gd name="connsiteY62" fmla="*/ 4993030 h 6858000"/>
              <a:gd name="connsiteX63" fmla="*/ 726705 w 1605470"/>
              <a:gd name="connsiteY63" fmla="*/ 4946844 h 6858000"/>
              <a:gd name="connsiteX64" fmla="*/ 722561 w 1605470"/>
              <a:gd name="connsiteY64" fmla="*/ 4932692 h 6858000"/>
              <a:gd name="connsiteX65" fmla="*/ 724935 w 1605470"/>
              <a:gd name="connsiteY65" fmla="*/ 4821504 h 6858000"/>
              <a:gd name="connsiteX66" fmla="*/ 732118 w 1605470"/>
              <a:gd name="connsiteY66" fmla="*/ 4801535 h 6858000"/>
              <a:gd name="connsiteX67" fmla="*/ 739787 w 1605470"/>
              <a:gd name="connsiteY67" fmla="*/ 4797794 h 6858000"/>
              <a:gd name="connsiteX68" fmla="*/ 741081 w 1605470"/>
              <a:gd name="connsiteY68" fmla="*/ 4784526 h 6858000"/>
              <a:gd name="connsiteX69" fmla="*/ 742865 w 1605470"/>
              <a:gd name="connsiteY69" fmla="*/ 4781211 h 6858000"/>
              <a:gd name="connsiteX70" fmla="*/ 751652 w 1605470"/>
              <a:gd name="connsiteY70" fmla="*/ 4761984 h 6858000"/>
              <a:gd name="connsiteX71" fmla="*/ 747700 w 1605470"/>
              <a:gd name="connsiteY71" fmla="*/ 4690749 h 6858000"/>
              <a:gd name="connsiteX72" fmla="*/ 743180 w 1605470"/>
              <a:gd name="connsiteY72" fmla="*/ 4584173 h 6858000"/>
              <a:gd name="connsiteX73" fmla="*/ 738263 w 1605470"/>
              <a:gd name="connsiteY73" fmla="*/ 4444346 h 6858000"/>
              <a:gd name="connsiteX74" fmla="*/ 756542 w 1605470"/>
              <a:gd name="connsiteY74" fmla="*/ 4350346 h 6858000"/>
              <a:gd name="connsiteX75" fmla="*/ 715481 w 1605470"/>
              <a:gd name="connsiteY75" fmla="*/ 4214165 h 6858000"/>
              <a:gd name="connsiteX76" fmla="*/ 719554 w 1605470"/>
              <a:gd name="connsiteY76" fmla="*/ 4090296 h 6858000"/>
              <a:gd name="connsiteX77" fmla="*/ 704810 w 1605470"/>
              <a:gd name="connsiteY77" fmla="*/ 4033999 h 6858000"/>
              <a:gd name="connsiteX78" fmla="*/ 705959 w 1605470"/>
              <a:gd name="connsiteY78" fmla="*/ 4031933 h 6858000"/>
              <a:gd name="connsiteX79" fmla="*/ 704535 w 1605470"/>
              <a:gd name="connsiteY79" fmla="*/ 4013953 h 6858000"/>
              <a:gd name="connsiteX80" fmla="*/ 700443 w 1605470"/>
              <a:gd name="connsiteY80" fmla="*/ 4010511 h 6858000"/>
              <a:gd name="connsiteX81" fmla="*/ 698282 w 1605470"/>
              <a:gd name="connsiteY81" fmla="*/ 3998331 h 6858000"/>
              <a:gd name="connsiteX82" fmla="*/ 690830 w 1605470"/>
              <a:gd name="connsiteY82" fmla="*/ 3974753 h 6858000"/>
              <a:gd name="connsiteX83" fmla="*/ 692428 w 1605470"/>
              <a:gd name="connsiteY83" fmla="*/ 3969950 h 6858000"/>
              <a:gd name="connsiteX84" fmla="*/ 685850 w 1605470"/>
              <a:gd name="connsiteY84" fmla="*/ 3933779 h 6858000"/>
              <a:gd name="connsiteX85" fmla="*/ 687181 w 1605470"/>
              <a:gd name="connsiteY85" fmla="*/ 3933093 h 6858000"/>
              <a:gd name="connsiteX86" fmla="*/ 691535 w 1605470"/>
              <a:gd name="connsiteY86" fmla="*/ 3922082 h 6858000"/>
              <a:gd name="connsiteX87" fmla="*/ 696613 w 1605470"/>
              <a:gd name="connsiteY87" fmla="*/ 3901461 h 6858000"/>
              <a:gd name="connsiteX88" fmla="*/ 719207 w 1605470"/>
              <a:gd name="connsiteY88" fmla="*/ 3813873 h 6858000"/>
              <a:gd name="connsiteX89" fmla="*/ 718632 w 1605470"/>
              <a:gd name="connsiteY89" fmla="*/ 3806161 h 6858000"/>
              <a:gd name="connsiteX90" fmla="*/ 718939 w 1605470"/>
              <a:gd name="connsiteY90" fmla="*/ 3805957 h 6858000"/>
              <a:gd name="connsiteX91" fmla="*/ 718966 w 1605470"/>
              <a:gd name="connsiteY91" fmla="*/ 3797724 h 6858000"/>
              <a:gd name="connsiteX92" fmla="*/ 717581 w 1605470"/>
              <a:gd name="connsiteY92" fmla="*/ 3792098 h 6858000"/>
              <a:gd name="connsiteX93" fmla="*/ 716465 w 1605470"/>
              <a:gd name="connsiteY93" fmla="*/ 3777135 h 6858000"/>
              <a:gd name="connsiteX94" fmla="*/ 718198 w 1605470"/>
              <a:gd name="connsiteY94" fmla="*/ 3771656 h 6858000"/>
              <a:gd name="connsiteX95" fmla="*/ 721941 w 1605470"/>
              <a:gd name="connsiteY95" fmla="*/ 3769007 h 6858000"/>
              <a:gd name="connsiteX96" fmla="*/ 721407 w 1605470"/>
              <a:gd name="connsiteY96" fmla="*/ 3767709 h 6858000"/>
              <a:gd name="connsiteX97" fmla="*/ 730103 w 1605470"/>
              <a:gd name="connsiteY97" fmla="*/ 3738082 h 6858000"/>
              <a:gd name="connsiteX98" fmla="*/ 737449 w 1605470"/>
              <a:gd name="connsiteY98" fmla="*/ 3673397 h 6858000"/>
              <a:gd name="connsiteX99" fmla="*/ 736745 w 1605470"/>
              <a:gd name="connsiteY99" fmla="*/ 3637109 h 6858000"/>
              <a:gd name="connsiteX100" fmla="*/ 740188 w 1605470"/>
              <a:gd name="connsiteY100" fmla="*/ 3536883 h 6858000"/>
              <a:gd name="connsiteX101" fmla="*/ 747726 w 1605470"/>
              <a:gd name="connsiteY101" fmla="*/ 3435652 h 6858000"/>
              <a:gd name="connsiteX102" fmla="*/ 774383 w 1605470"/>
              <a:gd name="connsiteY102" fmla="*/ 3381564 h 6858000"/>
              <a:gd name="connsiteX103" fmla="*/ 774870 w 1605470"/>
              <a:gd name="connsiteY103" fmla="*/ 3375761 h 6858000"/>
              <a:gd name="connsiteX104" fmla="*/ 770510 w 1605470"/>
              <a:gd name="connsiteY104" fmla="*/ 3361844 h 6858000"/>
              <a:gd name="connsiteX105" fmla="*/ 767933 w 1605470"/>
              <a:gd name="connsiteY105" fmla="*/ 3356929 h 6858000"/>
              <a:gd name="connsiteX106" fmla="*/ 766158 w 1605470"/>
              <a:gd name="connsiteY106" fmla="*/ 3349058 h 6858000"/>
              <a:gd name="connsiteX107" fmla="*/ 766414 w 1605470"/>
              <a:gd name="connsiteY107" fmla="*/ 3348763 h 6858000"/>
              <a:gd name="connsiteX108" fmla="*/ 764166 w 1605470"/>
              <a:gd name="connsiteY108" fmla="*/ 3341588 h 6858000"/>
              <a:gd name="connsiteX109" fmla="*/ 749397 w 1605470"/>
              <a:gd name="connsiteY109" fmla="*/ 3307769 h 6858000"/>
              <a:gd name="connsiteX110" fmla="*/ 766960 w 1605470"/>
              <a:gd name="connsiteY110" fmla="*/ 3250522 h 6858000"/>
              <a:gd name="connsiteX111" fmla="*/ 767385 w 1605470"/>
              <a:gd name="connsiteY111" fmla="*/ 3229163 h 6858000"/>
              <a:gd name="connsiteX112" fmla="*/ 769208 w 1605470"/>
              <a:gd name="connsiteY112" fmla="*/ 3217217 h 6858000"/>
              <a:gd name="connsiteX113" fmla="*/ 770350 w 1605470"/>
              <a:gd name="connsiteY113" fmla="*/ 3216125 h 6858000"/>
              <a:gd name="connsiteX114" fmla="*/ 756043 w 1605470"/>
              <a:gd name="connsiteY114" fmla="*/ 3183755 h 6858000"/>
              <a:gd name="connsiteX115" fmla="*/ 756544 w 1605470"/>
              <a:gd name="connsiteY115" fmla="*/ 3178642 h 6858000"/>
              <a:gd name="connsiteX116" fmla="*/ 744144 w 1605470"/>
              <a:gd name="connsiteY116" fmla="*/ 3158586 h 6858000"/>
              <a:gd name="connsiteX117" fmla="*/ 739378 w 1605470"/>
              <a:gd name="connsiteY117" fmla="*/ 3147669 h 6858000"/>
              <a:gd name="connsiteX118" fmla="*/ 734648 w 1605470"/>
              <a:gd name="connsiteY118" fmla="*/ 3145733 h 6858000"/>
              <a:gd name="connsiteX119" fmla="*/ 729329 w 1605470"/>
              <a:gd name="connsiteY119" fmla="*/ 3129034 h 6858000"/>
              <a:gd name="connsiteX120" fmla="*/ 729994 w 1605470"/>
              <a:gd name="connsiteY120" fmla="*/ 3126682 h 6858000"/>
              <a:gd name="connsiteX121" fmla="*/ 720862 w 1605470"/>
              <a:gd name="connsiteY121" fmla="*/ 3114519 h 6858000"/>
              <a:gd name="connsiteX122" fmla="*/ 707471 w 1605470"/>
              <a:gd name="connsiteY122" fmla="*/ 3106272 h 6858000"/>
              <a:gd name="connsiteX123" fmla="*/ 680201 w 1605470"/>
              <a:gd name="connsiteY123" fmla="*/ 2958185 h 6858000"/>
              <a:gd name="connsiteX124" fmla="*/ 622815 w 1605470"/>
              <a:gd name="connsiteY124" fmla="*/ 2762989 h 6858000"/>
              <a:gd name="connsiteX125" fmla="*/ 571733 w 1605470"/>
              <a:gd name="connsiteY125" fmla="*/ 2554718 h 6858000"/>
              <a:gd name="connsiteX126" fmla="*/ 551827 w 1605470"/>
              <a:gd name="connsiteY126" fmla="*/ 2485734 h 6858000"/>
              <a:gd name="connsiteX127" fmla="*/ 542550 w 1605470"/>
              <a:gd name="connsiteY127" fmla="*/ 2447068 h 6858000"/>
              <a:gd name="connsiteX128" fmla="*/ 529511 w 1605470"/>
              <a:gd name="connsiteY128" fmla="*/ 2425819 h 6858000"/>
              <a:gd name="connsiteX129" fmla="*/ 528878 w 1605470"/>
              <a:gd name="connsiteY129" fmla="*/ 2408971 h 6858000"/>
              <a:gd name="connsiteX130" fmla="*/ 535510 w 1605470"/>
              <a:gd name="connsiteY130" fmla="*/ 2402874 h 6858000"/>
              <a:gd name="connsiteX131" fmla="*/ 538122 w 1605470"/>
              <a:gd name="connsiteY131" fmla="*/ 2381443 h 6858000"/>
              <a:gd name="connsiteX132" fmla="*/ 514451 w 1605470"/>
              <a:gd name="connsiteY132" fmla="*/ 2261920 h 6858000"/>
              <a:gd name="connsiteX133" fmla="*/ 486968 w 1605470"/>
              <a:gd name="connsiteY133" fmla="*/ 2182937 h 6858000"/>
              <a:gd name="connsiteX134" fmla="*/ 488555 w 1605470"/>
              <a:gd name="connsiteY134" fmla="*/ 2155135 h 6858000"/>
              <a:gd name="connsiteX135" fmla="*/ 486013 w 1605470"/>
              <a:gd name="connsiteY135" fmla="*/ 2118008 h 6858000"/>
              <a:gd name="connsiteX136" fmla="*/ 487006 w 1605470"/>
              <a:gd name="connsiteY136" fmla="*/ 2050531 h 6858000"/>
              <a:gd name="connsiteX137" fmla="*/ 478812 w 1605470"/>
              <a:gd name="connsiteY137" fmla="*/ 1963269 h 6858000"/>
              <a:gd name="connsiteX138" fmla="*/ 442619 w 1605470"/>
              <a:gd name="connsiteY138" fmla="*/ 1910499 h 6858000"/>
              <a:gd name="connsiteX139" fmla="*/ 446785 w 1605470"/>
              <a:gd name="connsiteY139" fmla="*/ 1903212 h 6858000"/>
              <a:gd name="connsiteX140" fmla="*/ 436547 w 1605470"/>
              <a:gd name="connsiteY140" fmla="*/ 1861531 h 6858000"/>
              <a:gd name="connsiteX141" fmla="*/ 390346 w 1605470"/>
              <a:gd name="connsiteY141" fmla="*/ 1732919 h 6858000"/>
              <a:gd name="connsiteX142" fmla="*/ 362657 w 1605470"/>
              <a:gd name="connsiteY142" fmla="*/ 1663540 h 6858000"/>
              <a:gd name="connsiteX143" fmla="*/ 361783 w 1605470"/>
              <a:gd name="connsiteY143" fmla="*/ 1615777 h 6858000"/>
              <a:gd name="connsiteX144" fmla="*/ 342578 w 1605470"/>
              <a:gd name="connsiteY144" fmla="*/ 1563678 h 6858000"/>
              <a:gd name="connsiteX145" fmla="*/ 355658 w 1605470"/>
              <a:gd name="connsiteY145" fmla="*/ 1519474 h 6858000"/>
              <a:gd name="connsiteX146" fmla="*/ 348400 w 1605470"/>
              <a:gd name="connsiteY146" fmla="*/ 1477995 h 6858000"/>
              <a:gd name="connsiteX147" fmla="*/ 334485 w 1605470"/>
              <a:gd name="connsiteY147" fmla="*/ 1373769 h 6858000"/>
              <a:gd name="connsiteX148" fmla="*/ 342792 w 1605470"/>
              <a:gd name="connsiteY148" fmla="*/ 1307086 h 6858000"/>
              <a:gd name="connsiteX149" fmla="*/ 343980 w 1605470"/>
              <a:gd name="connsiteY149" fmla="*/ 1189033 h 6858000"/>
              <a:gd name="connsiteX150" fmla="*/ 348665 w 1605470"/>
              <a:gd name="connsiteY150" fmla="*/ 1168288 h 6858000"/>
              <a:gd name="connsiteX151" fmla="*/ 340947 w 1605470"/>
              <a:gd name="connsiteY151" fmla="*/ 1142577 h 6858000"/>
              <a:gd name="connsiteX152" fmla="*/ 330253 w 1605470"/>
              <a:gd name="connsiteY152" fmla="*/ 1088484 h 6858000"/>
              <a:gd name="connsiteX153" fmla="*/ 318989 w 1605470"/>
              <a:gd name="connsiteY153" fmla="*/ 1016103 h 6858000"/>
              <a:gd name="connsiteX154" fmla="*/ 320445 w 1605470"/>
              <a:gd name="connsiteY154" fmla="*/ 932283 h 6858000"/>
              <a:gd name="connsiteX155" fmla="*/ 322681 w 1605470"/>
              <a:gd name="connsiteY155" fmla="*/ 915925 h 6858000"/>
              <a:gd name="connsiteX156" fmla="*/ 315310 w 1605470"/>
              <a:gd name="connsiteY156" fmla="*/ 896999 h 6858000"/>
              <a:gd name="connsiteX157" fmla="*/ 284718 w 1605470"/>
              <a:gd name="connsiteY157" fmla="*/ 821517 h 6858000"/>
              <a:gd name="connsiteX158" fmla="*/ 263668 w 1605470"/>
              <a:gd name="connsiteY158" fmla="*/ 751353 h 6858000"/>
              <a:gd name="connsiteX159" fmla="*/ 263226 w 1605470"/>
              <a:gd name="connsiteY159" fmla="*/ 721230 h 6858000"/>
              <a:gd name="connsiteX160" fmla="*/ 248897 w 1605470"/>
              <a:gd name="connsiteY160" fmla="*/ 681659 h 6858000"/>
              <a:gd name="connsiteX161" fmla="*/ 234316 w 1605470"/>
              <a:gd name="connsiteY161" fmla="*/ 635218 h 6858000"/>
              <a:gd name="connsiteX162" fmla="*/ 239327 w 1605470"/>
              <a:gd name="connsiteY162" fmla="*/ 613763 h 6858000"/>
              <a:gd name="connsiteX163" fmla="*/ 225269 w 1605470"/>
              <a:gd name="connsiteY163" fmla="*/ 598582 h 6858000"/>
              <a:gd name="connsiteX164" fmla="*/ 224950 w 1605470"/>
              <a:gd name="connsiteY164" fmla="*/ 576846 h 6858000"/>
              <a:gd name="connsiteX165" fmla="*/ 204576 w 1605470"/>
              <a:gd name="connsiteY165" fmla="*/ 530055 h 6858000"/>
              <a:gd name="connsiteX166" fmla="*/ 219064 w 1605470"/>
              <a:gd name="connsiteY166" fmla="*/ 469651 h 6858000"/>
              <a:gd name="connsiteX167" fmla="*/ 195012 w 1605470"/>
              <a:gd name="connsiteY167" fmla="*/ 448559 h 6858000"/>
              <a:gd name="connsiteX168" fmla="*/ 201434 w 1605470"/>
              <a:gd name="connsiteY168" fmla="*/ 441529 h 6858000"/>
              <a:gd name="connsiteX169" fmla="*/ 200655 w 1605470"/>
              <a:gd name="connsiteY169" fmla="*/ 428927 h 6858000"/>
              <a:gd name="connsiteX170" fmla="*/ 190059 w 1605470"/>
              <a:gd name="connsiteY170" fmla="*/ 430161 h 6858000"/>
              <a:gd name="connsiteX171" fmla="*/ 167079 w 1605470"/>
              <a:gd name="connsiteY171" fmla="*/ 367211 h 6858000"/>
              <a:gd name="connsiteX172" fmla="*/ 124571 w 1605470"/>
              <a:gd name="connsiteY172" fmla="*/ 302178 h 6858000"/>
              <a:gd name="connsiteX173" fmla="*/ 103243 w 1605470"/>
              <a:gd name="connsiteY173" fmla="*/ 211375 h 6858000"/>
              <a:gd name="connsiteX174" fmla="*/ 94571 w 1605470"/>
              <a:gd name="connsiteY174" fmla="*/ 184179 h 6858000"/>
              <a:gd name="connsiteX175" fmla="*/ 13437 w 1605470"/>
              <a:gd name="connsiteY175" fmla="*/ 19287 h 6858000"/>
              <a:gd name="connsiteX176" fmla="*/ 0 w 1605470"/>
              <a:gd name="connsiteY176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39863 w 1605470"/>
              <a:gd name="connsiteY39" fmla="*/ 5604298 h 6858000"/>
              <a:gd name="connsiteX40" fmla="*/ 552319 w 1605470"/>
              <a:gd name="connsiteY40" fmla="*/ 5587997 h 6858000"/>
              <a:gd name="connsiteX41" fmla="*/ 564053 w 1605470"/>
              <a:gd name="connsiteY41" fmla="*/ 5539915 h 6858000"/>
              <a:gd name="connsiteX42" fmla="*/ 587214 w 1605470"/>
              <a:gd name="connsiteY42" fmla="*/ 5451511 h 6858000"/>
              <a:gd name="connsiteX43" fmla="*/ 608019 w 1605470"/>
              <a:gd name="connsiteY43" fmla="*/ 5385461 h 6858000"/>
              <a:gd name="connsiteX44" fmla="*/ 622750 w 1605470"/>
              <a:gd name="connsiteY44" fmla="*/ 5363084 h 6858000"/>
              <a:gd name="connsiteX45" fmla="*/ 638731 w 1605470"/>
              <a:gd name="connsiteY45" fmla="*/ 5330009 h 6858000"/>
              <a:gd name="connsiteX46" fmla="*/ 672224 w 1605470"/>
              <a:gd name="connsiteY46" fmla="*/ 5273739 h 6858000"/>
              <a:gd name="connsiteX47" fmla="*/ 681823 w 1605470"/>
              <a:gd name="connsiteY47" fmla="*/ 5241779 h 6858000"/>
              <a:gd name="connsiteX48" fmla="*/ 693049 w 1605470"/>
              <a:gd name="connsiteY48" fmla="*/ 5225268 h 6858000"/>
              <a:gd name="connsiteX49" fmla="*/ 694069 w 1605470"/>
              <a:gd name="connsiteY49" fmla="*/ 5217684 h 6858000"/>
              <a:gd name="connsiteX50" fmla="*/ 701410 w 1605470"/>
              <a:gd name="connsiteY50" fmla="*/ 5193377 h 6858000"/>
              <a:gd name="connsiteX51" fmla="*/ 704713 w 1605470"/>
              <a:gd name="connsiteY51" fmla="*/ 5179288 h 6858000"/>
              <a:gd name="connsiteX52" fmla="*/ 705697 w 1605470"/>
              <a:gd name="connsiteY52" fmla="*/ 5173621 h 6858000"/>
              <a:gd name="connsiteX53" fmla="*/ 701331 w 1605470"/>
              <a:gd name="connsiteY53" fmla="*/ 5159961 h 6858000"/>
              <a:gd name="connsiteX54" fmla="*/ 708008 w 1605470"/>
              <a:gd name="connsiteY54" fmla="*/ 5144295 h 6858000"/>
              <a:gd name="connsiteX55" fmla="*/ 704941 w 1605470"/>
              <a:gd name="connsiteY55" fmla="*/ 5125185 h 6858000"/>
              <a:gd name="connsiteX56" fmla="*/ 711771 w 1605470"/>
              <a:gd name="connsiteY56" fmla="*/ 5121884 h 6858000"/>
              <a:gd name="connsiteX57" fmla="*/ 721092 w 1605470"/>
              <a:gd name="connsiteY57" fmla="*/ 5108383 h 6858000"/>
              <a:gd name="connsiteX58" fmla="*/ 717045 w 1605470"/>
              <a:gd name="connsiteY58" fmla="*/ 5094705 h 6858000"/>
              <a:gd name="connsiteX59" fmla="*/ 718807 w 1605470"/>
              <a:gd name="connsiteY59" fmla="*/ 5067850 h 6858000"/>
              <a:gd name="connsiteX60" fmla="*/ 721538 w 1605470"/>
              <a:gd name="connsiteY60" fmla="*/ 5060861 h 6858000"/>
              <a:gd name="connsiteX61" fmla="*/ 718242 w 1605470"/>
              <a:gd name="connsiteY61" fmla="*/ 5034192 h 6858000"/>
              <a:gd name="connsiteX62" fmla="*/ 719796 w 1605470"/>
              <a:gd name="connsiteY62" fmla="*/ 4993030 h 6858000"/>
              <a:gd name="connsiteX63" fmla="*/ 726705 w 1605470"/>
              <a:gd name="connsiteY63" fmla="*/ 4946844 h 6858000"/>
              <a:gd name="connsiteX64" fmla="*/ 722561 w 1605470"/>
              <a:gd name="connsiteY64" fmla="*/ 4932692 h 6858000"/>
              <a:gd name="connsiteX65" fmla="*/ 724935 w 1605470"/>
              <a:gd name="connsiteY65" fmla="*/ 4821504 h 6858000"/>
              <a:gd name="connsiteX66" fmla="*/ 732118 w 1605470"/>
              <a:gd name="connsiteY66" fmla="*/ 4801535 h 6858000"/>
              <a:gd name="connsiteX67" fmla="*/ 739787 w 1605470"/>
              <a:gd name="connsiteY67" fmla="*/ 4797794 h 6858000"/>
              <a:gd name="connsiteX68" fmla="*/ 741081 w 1605470"/>
              <a:gd name="connsiteY68" fmla="*/ 4784526 h 6858000"/>
              <a:gd name="connsiteX69" fmla="*/ 742865 w 1605470"/>
              <a:gd name="connsiteY69" fmla="*/ 4781211 h 6858000"/>
              <a:gd name="connsiteX70" fmla="*/ 751652 w 1605470"/>
              <a:gd name="connsiteY70" fmla="*/ 4761984 h 6858000"/>
              <a:gd name="connsiteX71" fmla="*/ 747700 w 1605470"/>
              <a:gd name="connsiteY71" fmla="*/ 4690749 h 6858000"/>
              <a:gd name="connsiteX72" fmla="*/ 743180 w 1605470"/>
              <a:gd name="connsiteY72" fmla="*/ 4584173 h 6858000"/>
              <a:gd name="connsiteX73" fmla="*/ 738263 w 1605470"/>
              <a:gd name="connsiteY73" fmla="*/ 4444346 h 6858000"/>
              <a:gd name="connsiteX74" fmla="*/ 756542 w 1605470"/>
              <a:gd name="connsiteY74" fmla="*/ 4350346 h 6858000"/>
              <a:gd name="connsiteX75" fmla="*/ 715481 w 1605470"/>
              <a:gd name="connsiteY75" fmla="*/ 4214165 h 6858000"/>
              <a:gd name="connsiteX76" fmla="*/ 719554 w 1605470"/>
              <a:gd name="connsiteY76" fmla="*/ 4090296 h 6858000"/>
              <a:gd name="connsiteX77" fmla="*/ 704810 w 1605470"/>
              <a:gd name="connsiteY77" fmla="*/ 4033999 h 6858000"/>
              <a:gd name="connsiteX78" fmla="*/ 705959 w 1605470"/>
              <a:gd name="connsiteY78" fmla="*/ 4031933 h 6858000"/>
              <a:gd name="connsiteX79" fmla="*/ 704535 w 1605470"/>
              <a:gd name="connsiteY79" fmla="*/ 4013953 h 6858000"/>
              <a:gd name="connsiteX80" fmla="*/ 700443 w 1605470"/>
              <a:gd name="connsiteY80" fmla="*/ 4010511 h 6858000"/>
              <a:gd name="connsiteX81" fmla="*/ 698282 w 1605470"/>
              <a:gd name="connsiteY81" fmla="*/ 3998331 h 6858000"/>
              <a:gd name="connsiteX82" fmla="*/ 690830 w 1605470"/>
              <a:gd name="connsiteY82" fmla="*/ 3974753 h 6858000"/>
              <a:gd name="connsiteX83" fmla="*/ 692428 w 1605470"/>
              <a:gd name="connsiteY83" fmla="*/ 3969950 h 6858000"/>
              <a:gd name="connsiteX84" fmla="*/ 685850 w 1605470"/>
              <a:gd name="connsiteY84" fmla="*/ 3933779 h 6858000"/>
              <a:gd name="connsiteX85" fmla="*/ 687181 w 1605470"/>
              <a:gd name="connsiteY85" fmla="*/ 3933093 h 6858000"/>
              <a:gd name="connsiteX86" fmla="*/ 691535 w 1605470"/>
              <a:gd name="connsiteY86" fmla="*/ 3922082 h 6858000"/>
              <a:gd name="connsiteX87" fmla="*/ 696613 w 1605470"/>
              <a:gd name="connsiteY87" fmla="*/ 3901461 h 6858000"/>
              <a:gd name="connsiteX88" fmla="*/ 719207 w 1605470"/>
              <a:gd name="connsiteY88" fmla="*/ 3813873 h 6858000"/>
              <a:gd name="connsiteX89" fmla="*/ 718632 w 1605470"/>
              <a:gd name="connsiteY89" fmla="*/ 3806161 h 6858000"/>
              <a:gd name="connsiteX90" fmla="*/ 718939 w 1605470"/>
              <a:gd name="connsiteY90" fmla="*/ 3805957 h 6858000"/>
              <a:gd name="connsiteX91" fmla="*/ 718966 w 1605470"/>
              <a:gd name="connsiteY91" fmla="*/ 3797724 h 6858000"/>
              <a:gd name="connsiteX92" fmla="*/ 717581 w 1605470"/>
              <a:gd name="connsiteY92" fmla="*/ 3792098 h 6858000"/>
              <a:gd name="connsiteX93" fmla="*/ 716465 w 1605470"/>
              <a:gd name="connsiteY93" fmla="*/ 3777135 h 6858000"/>
              <a:gd name="connsiteX94" fmla="*/ 718198 w 1605470"/>
              <a:gd name="connsiteY94" fmla="*/ 3771656 h 6858000"/>
              <a:gd name="connsiteX95" fmla="*/ 721941 w 1605470"/>
              <a:gd name="connsiteY95" fmla="*/ 3769007 h 6858000"/>
              <a:gd name="connsiteX96" fmla="*/ 721407 w 1605470"/>
              <a:gd name="connsiteY96" fmla="*/ 3767709 h 6858000"/>
              <a:gd name="connsiteX97" fmla="*/ 730103 w 1605470"/>
              <a:gd name="connsiteY97" fmla="*/ 3738082 h 6858000"/>
              <a:gd name="connsiteX98" fmla="*/ 737449 w 1605470"/>
              <a:gd name="connsiteY98" fmla="*/ 3673397 h 6858000"/>
              <a:gd name="connsiteX99" fmla="*/ 736745 w 1605470"/>
              <a:gd name="connsiteY99" fmla="*/ 3637109 h 6858000"/>
              <a:gd name="connsiteX100" fmla="*/ 740188 w 1605470"/>
              <a:gd name="connsiteY100" fmla="*/ 3536883 h 6858000"/>
              <a:gd name="connsiteX101" fmla="*/ 747726 w 1605470"/>
              <a:gd name="connsiteY101" fmla="*/ 3435652 h 6858000"/>
              <a:gd name="connsiteX102" fmla="*/ 774383 w 1605470"/>
              <a:gd name="connsiteY102" fmla="*/ 3381564 h 6858000"/>
              <a:gd name="connsiteX103" fmla="*/ 774870 w 1605470"/>
              <a:gd name="connsiteY103" fmla="*/ 3375761 h 6858000"/>
              <a:gd name="connsiteX104" fmla="*/ 770510 w 1605470"/>
              <a:gd name="connsiteY104" fmla="*/ 3361844 h 6858000"/>
              <a:gd name="connsiteX105" fmla="*/ 767933 w 1605470"/>
              <a:gd name="connsiteY105" fmla="*/ 3356929 h 6858000"/>
              <a:gd name="connsiteX106" fmla="*/ 766158 w 1605470"/>
              <a:gd name="connsiteY106" fmla="*/ 3349058 h 6858000"/>
              <a:gd name="connsiteX107" fmla="*/ 766414 w 1605470"/>
              <a:gd name="connsiteY107" fmla="*/ 3348763 h 6858000"/>
              <a:gd name="connsiteX108" fmla="*/ 764166 w 1605470"/>
              <a:gd name="connsiteY108" fmla="*/ 3341588 h 6858000"/>
              <a:gd name="connsiteX109" fmla="*/ 749397 w 1605470"/>
              <a:gd name="connsiteY109" fmla="*/ 3307769 h 6858000"/>
              <a:gd name="connsiteX110" fmla="*/ 766960 w 1605470"/>
              <a:gd name="connsiteY110" fmla="*/ 3250522 h 6858000"/>
              <a:gd name="connsiteX111" fmla="*/ 767385 w 1605470"/>
              <a:gd name="connsiteY111" fmla="*/ 3229163 h 6858000"/>
              <a:gd name="connsiteX112" fmla="*/ 769208 w 1605470"/>
              <a:gd name="connsiteY112" fmla="*/ 3217217 h 6858000"/>
              <a:gd name="connsiteX113" fmla="*/ 770350 w 1605470"/>
              <a:gd name="connsiteY113" fmla="*/ 3216125 h 6858000"/>
              <a:gd name="connsiteX114" fmla="*/ 756043 w 1605470"/>
              <a:gd name="connsiteY114" fmla="*/ 3183755 h 6858000"/>
              <a:gd name="connsiteX115" fmla="*/ 756544 w 1605470"/>
              <a:gd name="connsiteY115" fmla="*/ 3178642 h 6858000"/>
              <a:gd name="connsiteX116" fmla="*/ 744144 w 1605470"/>
              <a:gd name="connsiteY116" fmla="*/ 3158586 h 6858000"/>
              <a:gd name="connsiteX117" fmla="*/ 739378 w 1605470"/>
              <a:gd name="connsiteY117" fmla="*/ 3147669 h 6858000"/>
              <a:gd name="connsiteX118" fmla="*/ 734648 w 1605470"/>
              <a:gd name="connsiteY118" fmla="*/ 3145733 h 6858000"/>
              <a:gd name="connsiteX119" fmla="*/ 729329 w 1605470"/>
              <a:gd name="connsiteY119" fmla="*/ 3129034 h 6858000"/>
              <a:gd name="connsiteX120" fmla="*/ 729994 w 1605470"/>
              <a:gd name="connsiteY120" fmla="*/ 3126682 h 6858000"/>
              <a:gd name="connsiteX121" fmla="*/ 720862 w 1605470"/>
              <a:gd name="connsiteY121" fmla="*/ 3114519 h 6858000"/>
              <a:gd name="connsiteX122" fmla="*/ 707471 w 1605470"/>
              <a:gd name="connsiteY122" fmla="*/ 3106272 h 6858000"/>
              <a:gd name="connsiteX123" fmla="*/ 680201 w 1605470"/>
              <a:gd name="connsiteY123" fmla="*/ 2958185 h 6858000"/>
              <a:gd name="connsiteX124" fmla="*/ 622815 w 1605470"/>
              <a:gd name="connsiteY124" fmla="*/ 2762989 h 6858000"/>
              <a:gd name="connsiteX125" fmla="*/ 571733 w 1605470"/>
              <a:gd name="connsiteY125" fmla="*/ 2554718 h 6858000"/>
              <a:gd name="connsiteX126" fmla="*/ 551827 w 1605470"/>
              <a:gd name="connsiteY126" fmla="*/ 2485734 h 6858000"/>
              <a:gd name="connsiteX127" fmla="*/ 542550 w 1605470"/>
              <a:gd name="connsiteY127" fmla="*/ 2447068 h 6858000"/>
              <a:gd name="connsiteX128" fmla="*/ 529511 w 1605470"/>
              <a:gd name="connsiteY128" fmla="*/ 2425819 h 6858000"/>
              <a:gd name="connsiteX129" fmla="*/ 528878 w 1605470"/>
              <a:gd name="connsiteY129" fmla="*/ 2408971 h 6858000"/>
              <a:gd name="connsiteX130" fmla="*/ 535510 w 1605470"/>
              <a:gd name="connsiteY130" fmla="*/ 2402874 h 6858000"/>
              <a:gd name="connsiteX131" fmla="*/ 538122 w 1605470"/>
              <a:gd name="connsiteY131" fmla="*/ 2381443 h 6858000"/>
              <a:gd name="connsiteX132" fmla="*/ 514451 w 1605470"/>
              <a:gd name="connsiteY132" fmla="*/ 2261920 h 6858000"/>
              <a:gd name="connsiteX133" fmla="*/ 486968 w 1605470"/>
              <a:gd name="connsiteY133" fmla="*/ 2182937 h 6858000"/>
              <a:gd name="connsiteX134" fmla="*/ 488555 w 1605470"/>
              <a:gd name="connsiteY134" fmla="*/ 2155135 h 6858000"/>
              <a:gd name="connsiteX135" fmla="*/ 486013 w 1605470"/>
              <a:gd name="connsiteY135" fmla="*/ 2118008 h 6858000"/>
              <a:gd name="connsiteX136" fmla="*/ 487006 w 1605470"/>
              <a:gd name="connsiteY136" fmla="*/ 2050531 h 6858000"/>
              <a:gd name="connsiteX137" fmla="*/ 478812 w 1605470"/>
              <a:gd name="connsiteY137" fmla="*/ 1963269 h 6858000"/>
              <a:gd name="connsiteX138" fmla="*/ 442619 w 1605470"/>
              <a:gd name="connsiteY138" fmla="*/ 1910499 h 6858000"/>
              <a:gd name="connsiteX139" fmla="*/ 446785 w 1605470"/>
              <a:gd name="connsiteY139" fmla="*/ 1903212 h 6858000"/>
              <a:gd name="connsiteX140" fmla="*/ 436547 w 1605470"/>
              <a:gd name="connsiteY140" fmla="*/ 1861531 h 6858000"/>
              <a:gd name="connsiteX141" fmla="*/ 390346 w 1605470"/>
              <a:gd name="connsiteY141" fmla="*/ 1732919 h 6858000"/>
              <a:gd name="connsiteX142" fmla="*/ 362657 w 1605470"/>
              <a:gd name="connsiteY142" fmla="*/ 1663540 h 6858000"/>
              <a:gd name="connsiteX143" fmla="*/ 361783 w 1605470"/>
              <a:gd name="connsiteY143" fmla="*/ 1615777 h 6858000"/>
              <a:gd name="connsiteX144" fmla="*/ 342578 w 1605470"/>
              <a:gd name="connsiteY144" fmla="*/ 1563678 h 6858000"/>
              <a:gd name="connsiteX145" fmla="*/ 355658 w 1605470"/>
              <a:gd name="connsiteY145" fmla="*/ 1519474 h 6858000"/>
              <a:gd name="connsiteX146" fmla="*/ 348400 w 1605470"/>
              <a:gd name="connsiteY146" fmla="*/ 1477995 h 6858000"/>
              <a:gd name="connsiteX147" fmla="*/ 334485 w 1605470"/>
              <a:gd name="connsiteY147" fmla="*/ 1373769 h 6858000"/>
              <a:gd name="connsiteX148" fmla="*/ 342792 w 1605470"/>
              <a:gd name="connsiteY148" fmla="*/ 1307086 h 6858000"/>
              <a:gd name="connsiteX149" fmla="*/ 343980 w 1605470"/>
              <a:gd name="connsiteY149" fmla="*/ 1189033 h 6858000"/>
              <a:gd name="connsiteX150" fmla="*/ 348665 w 1605470"/>
              <a:gd name="connsiteY150" fmla="*/ 1168288 h 6858000"/>
              <a:gd name="connsiteX151" fmla="*/ 340947 w 1605470"/>
              <a:gd name="connsiteY151" fmla="*/ 1142577 h 6858000"/>
              <a:gd name="connsiteX152" fmla="*/ 330253 w 1605470"/>
              <a:gd name="connsiteY152" fmla="*/ 1088484 h 6858000"/>
              <a:gd name="connsiteX153" fmla="*/ 318989 w 1605470"/>
              <a:gd name="connsiteY153" fmla="*/ 1016103 h 6858000"/>
              <a:gd name="connsiteX154" fmla="*/ 320445 w 1605470"/>
              <a:gd name="connsiteY154" fmla="*/ 932283 h 6858000"/>
              <a:gd name="connsiteX155" fmla="*/ 322681 w 1605470"/>
              <a:gd name="connsiteY155" fmla="*/ 915925 h 6858000"/>
              <a:gd name="connsiteX156" fmla="*/ 315310 w 1605470"/>
              <a:gd name="connsiteY156" fmla="*/ 896999 h 6858000"/>
              <a:gd name="connsiteX157" fmla="*/ 284718 w 1605470"/>
              <a:gd name="connsiteY157" fmla="*/ 821517 h 6858000"/>
              <a:gd name="connsiteX158" fmla="*/ 263668 w 1605470"/>
              <a:gd name="connsiteY158" fmla="*/ 751353 h 6858000"/>
              <a:gd name="connsiteX159" fmla="*/ 263226 w 1605470"/>
              <a:gd name="connsiteY159" fmla="*/ 721230 h 6858000"/>
              <a:gd name="connsiteX160" fmla="*/ 248897 w 1605470"/>
              <a:gd name="connsiteY160" fmla="*/ 681659 h 6858000"/>
              <a:gd name="connsiteX161" fmla="*/ 234316 w 1605470"/>
              <a:gd name="connsiteY161" fmla="*/ 635218 h 6858000"/>
              <a:gd name="connsiteX162" fmla="*/ 239327 w 1605470"/>
              <a:gd name="connsiteY162" fmla="*/ 613763 h 6858000"/>
              <a:gd name="connsiteX163" fmla="*/ 225269 w 1605470"/>
              <a:gd name="connsiteY163" fmla="*/ 598582 h 6858000"/>
              <a:gd name="connsiteX164" fmla="*/ 224950 w 1605470"/>
              <a:gd name="connsiteY164" fmla="*/ 576846 h 6858000"/>
              <a:gd name="connsiteX165" fmla="*/ 204576 w 1605470"/>
              <a:gd name="connsiteY165" fmla="*/ 530055 h 6858000"/>
              <a:gd name="connsiteX166" fmla="*/ 219064 w 1605470"/>
              <a:gd name="connsiteY166" fmla="*/ 469651 h 6858000"/>
              <a:gd name="connsiteX167" fmla="*/ 195012 w 1605470"/>
              <a:gd name="connsiteY167" fmla="*/ 448559 h 6858000"/>
              <a:gd name="connsiteX168" fmla="*/ 201434 w 1605470"/>
              <a:gd name="connsiteY168" fmla="*/ 441529 h 6858000"/>
              <a:gd name="connsiteX169" fmla="*/ 200655 w 1605470"/>
              <a:gd name="connsiteY169" fmla="*/ 428927 h 6858000"/>
              <a:gd name="connsiteX170" fmla="*/ 190059 w 1605470"/>
              <a:gd name="connsiteY170" fmla="*/ 430161 h 6858000"/>
              <a:gd name="connsiteX171" fmla="*/ 167079 w 1605470"/>
              <a:gd name="connsiteY171" fmla="*/ 367211 h 6858000"/>
              <a:gd name="connsiteX172" fmla="*/ 124571 w 1605470"/>
              <a:gd name="connsiteY172" fmla="*/ 302178 h 6858000"/>
              <a:gd name="connsiteX173" fmla="*/ 103243 w 1605470"/>
              <a:gd name="connsiteY173" fmla="*/ 211375 h 6858000"/>
              <a:gd name="connsiteX174" fmla="*/ 94571 w 1605470"/>
              <a:gd name="connsiteY174" fmla="*/ 184179 h 6858000"/>
              <a:gd name="connsiteX175" fmla="*/ 13437 w 1605470"/>
              <a:gd name="connsiteY175" fmla="*/ 19287 h 6858000"/>
              <a:gd name="connsiteX176" fmla="*/ 0 w 1605470"/>
              <a:gd name="connsiteY176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39863 w 1605470"/>
              <a:gd name="connsiteY39" fmla="*/ 5604298 h 6858000"/>
              <a:gd name="connsiteX40" fmla="*/ 552319 w 1605470"/>
              <a:gd name="connsiteY40" fmla="*/ 5587997 h 6858000"/>
              <a:gd name="connsiteX41" fmla="*/ 564053 w 1605470"/>
              <a:gd name="connsiteY41" fmla="*/ 5539915 h 6858000"/>
              <a:gd name="connsiteX42" fmla="*/ 587214 w 1605470"/>
              <a:gd name="connsiteY42" fmla="*/ 5451511 h 6858000"/>
              <a:gd name="connsiteX43" fmla="*/ 608019 w 1605470"/>
              <a:gd name="connsiteY43" fmla="*/ 5385461 h 6858000"/>
              <a:gd name="connsiteX44" fmla="*/ 622750 w 1605470"/>
              <a:gd name="connsiteY44" fmla="*/ 5363084 h 6858000"/>
              <a:gd name="connsiteX45" fmla="*/ 638731 w 1605470"/>
              <a:gd name="connsiteY45" fmla="*/ 5330009 h 6858000"/>
              <a:gd name="connsiteX46" fmla="*/ 672224 w 1605470"/>
              <a:gd name="connsiteY46" fmla="*/ 5273739 h 6858000"/>
              <a:gd name="connsiteX47" fmla="*/ 681823 w 1605470"/>
              <a:gd name="connsiteY47" fmla="*/ 5241779 h 6858000"/>
              <a:gd name="connsiteX48" fmla="*/ 693049 w 1605470"/>
              <a:gd name="connsiteY48" fmla="*/ 5225268 h 6858000"/>
              <a:gd name="connsiteX49" fmla="*/ 694069 w 1605470"/>
              <a:gd name="connsiteY49" fmla="*/ 5217684 h 6858000"/>
              <a:gd name="connsiteX50" fmla="*/ 701410 w 1605470"/>
              <a:gd name="connsiteY50" fmla="*/ 5193377 h 6858000"/>
              <a:gd name="connsiteX51" fmla="*/ 704713 w 1605470"/>
              <a:gd name="connsiteY51" fmla="*/ 5179288 h 6858000"/>
              <a:gd name="connsiteX52" fmla="*/ 705697 w 1605470"/>
              <a:gd name="connsiteY52" fmla="*/ 5173621 h 6858000"/>
              <a:gd name="connsiteX53" fmla="*/ 701331 w 1605470"/>
              <a:gd name="connsiteY53" fmla="*/ 5159961 h 6858000"/>
              <a:gd name="connsiteX54" fmla="*/ 708008 w 1605470"/>
              <a:gd name="connsiteY54" fmla="*/ 5144295 h 6858000"/>
              <a:gd name="connsiteX55" fmla="*/ 704941 w 1605470"/>
              <a:gd name="connsiteY55" fmla="*/ 5125185 h 6858000"/>
              <a:gd name="connsiteX56" fmla="*/ 711771 w 1605470"/>
              <a:gd name="connsiteY56" fmla="*/ 5121884 h 6858000"/>
              <a:gd name="connsiteX57" fmla="*/ 721092 w 1605470"/>
              <a:gd name="connsiteY57" fmla="*/ 5108383 h 6858000"/>
              <a:gd name="connsiteX58" fmla="*/ 718807 w 1605470"/>
              <a:gd name="connsiteY58" fmla="*/ 5067850 h 6858000"/>
              <a:gd name="connsiteX59" fmla="*/ 721538 w 1605470"/>
              <a:gd name="connsiteY59" fmla="*/ 5060861 h 6858000"/>
              <a:gd name="connsiteX60" fmla="*/ 718242 w 1605470"/>
              <a:gd name="connsiteY60" fmla="*/ 5034192 h 6858000"/>
              <a:gd name="connsiteX61" fmla="*/ 719796 w 1605470"/>
              <a:gd name="connsiteY61" fmla="*/ 4993030 h 6858000"/>
              <a:gd name="connsiteX62" fmla="*/ 726705 w 1605470"/>
              <a:gd name="connsiteY62" fmla="*/ 4946844 h 6858000"/>
              <a:gd name="connsiteX63" fmla="*/ 722561 w 1605470"/>
              <a:gd name="connsiteY63" fmla="*/ 4932692 h 6858000"/>
              <a:gd name="connsiteX64" fmla="*/ 724935 w 1605470"/>
              <a:gd name="connsiteY64" fmla="*/ 4821504 h 6858000"/>
              <a:gd name="connsiteX65" fmla="*/ 732118 w 1605470"/>
              <a:gd name="connsiteY65" fmla="*/ 4801535 h 6858000"/>
              <a:gd name="connsiteX66" fmla="*/ 739787 w 1605470"/>
              <a:gd name="connsiteY66" fmla="*/ 4797794 h 6858000"/>
              <a:gd name="connsiteX67" fmla="*/ 741081 w 1605470"/>
              <a:gd name="connsiteY67" fmla="*/ 4784526 h 6858000"/>
              <a:gd name="connsiteX68" fmla="*/ 742865 w 1605470"/>
              <a:gd name="connsiteY68" fmla="*/ 4781211 h 6858000"/>
              <a:gd name="connsiteX69" fmla="*/ 751652 w 1605470"/>
              <a:gd name="connsiteY69" fmla="*/ 4761984 h 6858000"/>
              <a:gd name="connsiteX70" fmla="*/ 747700 w 1605470"/>
              <a:gd name="connsiteY70" fmla="*/ 4690749 h 6858000"/>
              <a:gd name="connsiteX71" fmla="*/ 743180 w 1605470"/>
              <a:gd name="connsiteY71" fmla="*/ 4584173 h 6858000"/>
              <a:gd name="connsiteX72" fmla="*/ 738263 w 1605470"/>
              <a:gd name="connsiteY72" fmla="*/ 4444346 h 6858000"/>
              <a:gd name="connsiteX73" fmla="*/ 756542 w 1605470"/>
              <a:gd name="connsiteY73" fmla="*/ 4350346 h 6858000"/>
              <a:gd name="connsiteX74" fmla="*/ 715481 w 1605470"/>
              <a:gd name="connsiteY74" fmla="*/ 4214165 h 6858000"/>
              <a:gd name="connsiteX75" fmla="*/ 719554 w 1605470"/>
              <a:gd name="connsiteY75" fmla="*/ 4090296 h 6858000"/>
              <a:gd name="connsiteX76" fmla="*/ 704810 w 1605470"/>
              <a:gd name="connsiteY76" fmla="*/ 4033999 h 6858000"/>
              <a:gd name="connsiteX77" fmla="*/ 705959 w 1605470"/>
              <a:gd name="connsiteY77" fmla="*/ 4031933 h 6858000"/>
              <a:gd name="connsiteX78" fmla="*/ 704535 w 1605470"/>
              <a:gd name="connsiteY78" fmla="*/ 4013953 h 6858000"/>
              <a:gd name="connsiteX79" fmla="*/ 700443 w 1605470"/>
              <a:gd name="connsiteY79" fmla="*/ 4010511 h 6858000"/>
              <a:gd name="connsiteX80" fmla="*/ 698282 w 1605470"/>
              <a:gd name="connsiteY80" fmla="*/ 3998331 h 6858000"/>
              <a:gd name="connsiteX81" fmla="*/ 690830 w 1605470"/>
              <a:gd name="connsiteY81" fmla="*/ 3974753 h 6858000"/>
              <a:gd name="connsiteX82" fmla="*/ 692428 w 1605470"/>
              <a:gd name="connsiteY82" fmla="*/ 3969950 h 6858000"/>
              <a:gd name="connsiteX83" fmla="*/ 685850 w 1605470"/>
              <a:gd name="connsiteY83" fmla="*/ 3933779 h 6858000"/>
              <a:gd name="connsiteX84" fmla="*/ 687181 w 1605470"/>
              <a:gd name="connsiteY84" fmla="*/ 3933093 h 6858000"/>
              <a:gd name="connsiteX85" fmla="*/ 691535 w 1605470"/>
              <a:gd name="connsiteY85" fmla="*/ 3922082 h 6858000"/>
              <a:gd name="connsiteX86" fmla="*/ 696613 w 1605470"/>
              <a:gd name="connsiteY86" fmla="*/ 3901461 h 6858000"/>
              <a:gd name="connsiteX87" fmla="*/ 719207 w 1605470"/>
              <a:gd name="connsiteY87" fmla="*/ 3813873 h 6858000"/>
              <a:gd name="connsiteX88" fmla="*/ 718632 w 1605470"/>
              <a:gd name="connsiteY88" fmla="*/ 3806161 h 6858000"/>
              <a:gd name="connsiteX89" fmla="*/ 718939 w 1605470"/>
              <a:gd name="connsiteY89" fmla="*/ 3805957 h 6858000"/>
              <a:gd name="connsiteX90" fmla="*/ 718966 w 1605470"/>
              <a:gd name="connsiteY90" fmla="*/ 3797724 h 6858000"/>
              <a:gd name="connsiteX91" fmla="*/ 717581 w 1605470"/>
              <a:gd name="connsiteY91" fmla="*/ 3792098 h 6858000"/>
              <a:gd name="connsiteX92" fmla="*/ 716465 w 1605470"/>
              <a:gd name="connsiteY92" fmla="*/ 3777135 h 6858000"/>
              <a:gd name="connsiteX93" fmla="*/ 718198 w 1605470"/>
              <a:gd name="connsiteY93" fmla="*/ 3771656 h 6858000"/>
              <a:gd name="connsiteX94" fmla="*/ 721941 w 1605470"/>
              <a:gd name="connsiteY94" fmla="*/ 3769007 h 6858000"/>
              <a:gd name="connsiteX95" fmla="*/ 721407 w 1605470"/>
              <a:gd name="connsiteY95" fmla="*/ 3767709 h 6858000"/>
              <a:gd name="connsiteX96" fmla="*/ 730103 w 1605470"/>
              <a:gd name="connsiteY96" fmla="*/ 3738082 h 6858000"/>
              <a:gd name="connsiteX97" fmla="*/ 737449 w 1605470"/>
              <a:gd name="connsiteY97" fmla="*/ 3673397 h 6858000"/>
              <a:gd name="connsiteX98" fmla="*/ 736745 w 1605470"/>
              <a:gd name="connsiteY98" fmla="*/ 3637109 h 6858000"/>
              <a:gd name="connsiteX99" fmla="*/ 740188 w 1605470"/>
              <a:gd name="connsiteY99" fmla="*/ 3536883 h 6858000"/>
              <a:gd name="connsiteX100" fmla="*/ 747726 w 1605470"/>
              <a:gd name="connsiteY100" fmla="*/ 3435652 h 6858000"/>
              <a:gd name="connsiteX101" fmla="*/ 774383 w 1605470"/>
              <a:gd name="connsiteY101" fmla="*/ 3381564 h 6858000"/>
              <a:gd name="connsiteX102" fmla="*/ 774870 w 1605470"/>
              <a:gd name="connsiteY102" fmla="*/ 3375761 h 6858000"/>
              <a:gd name="connsiteX103" fmla="*/ 770510 w 1605470"/>
              <a:gd name="connsiteY103" fmla="*/ 3361844 h 6858000"/>
              <a:gd name="connsiteX104" fmla="*/ 767933 w 1605470"/>
              <a:gd name="connsiteY104" fmla="*/ 3356929 h 6858000"/>
              <a:gd name="connsiteX105" fmla="*/ 766158 w 1605470"/>
              <a:gd name="connsiteY105" fmla="*/ 3349058 h 6858000"/>
              <a:gd name="connsiteX106" fmla="*/ 766414 w 1605470"/>
              <a:gd name="connsiteY106" fmla="*/ 3348763 h 6858000"/>
              <a:gd name="connsiteX107" fmla="*/ 764166 w 1605470"/>
              <a:gd name="connsiteY107" fmla="*/ 3341588 h 6858000"/>
              <a:gd name="connsiteX108" fmla="*/ 749397 w 1605470"/>
              <a:gd name="connsiteY108" fmla="*/ 3307769 h 6858000"/>
              <a:gd name="connsiteX109" fmla="*/ 766960 w 1605470"/>
              <a:gd name="connsiteY109" fmla="*/ 3250522 h 6858000"/>
              <a:gd name="connsiteX110" fmla="*/ 767385 w 1605470"/>
              <a:gd name="connsiteY110" fmla="*/ 3229163 h 6858000"/>
              <a:gd name="connsiteX111" fmla="*/ 769208 w 1605470"/>
              <a:gd name="connsiteY111" fmla="*/ 3217217 h 6858000"/>
              <a:gd name="connsiteX112" fmla="*/ 770350 w 1605470"/>
              <a:gd name="connsiteY112" fmla="*/ 3216125 h 6858000"/>
              <a:gd name="connsiteX113" fmla="*/ 756043 w 1605470"/>
              <a:gd name="connsiteY113" fmla="*/ 3183755 h 6858000"/>
              <a:gd name="connsiteX114" fmla="*/ 756544 w 1605470"/>
              <a:gd name="connsiteY114" fmla="*/ 3178642 h 6858000"/>
              <a:gd name="connsiteX115" fmla="*/ 744144 w 1605470"/>
              <a:gd name="connsiteY115" fmla="*/ 3158586 h 6858000"/>
              <a:gd name="connsiteX116" fmla="*/ 739378 w 1605470"/>
              <a:gd name="connsiteY116" fmla="*/ 3147669 h 6858000"/>
              <a:gd name="connsiteX117" fmla="*/ 734648 w 1605470"/>
              <a:gd name="connsiteY117" fmla="*/ 3145733 h 6858000"/>
              <a:gd name="connsiteX118" fmla="*/ 729329 w 1605470"/>
              <a:gd name="connsiteY118" fmla="*/ 3129034 h 6858000"/>
              <a:gd name="connsiteX119" fmla="*/ 729994 w 1605470"/>
              <a:gd name="connsiteY119" fmla="*/ 3126682 h 6858000"/>
              <a:gd name="connsiteX120" fmla="*/ 720862 w 1605470"/>
              <a:gd name="connsiteY120" fmla="*/ 3114519 h 6858000"/>
              <a:gd name="connsiteX121" fmla="*/ 707471 w 1605470"/>
              <a:gd name="connsiteY121" fmla="*/ 3106272 h 6858000"/>
              <a:gd name="connsiteX122" fmla="*/ 680201 w 1605470"/>
              <a:gd name="connsiteY122" fmla="*/ 2958185 h 6858000"/>
              <a:gd name="connsiteX123" fmla="*/ 622815 w 1605470"/>
              <a:gd name="connsiteY123" fmla="*/ 2762989 h 6858000"/>
              <a:gd name="connsiteX124" fmla="*/ 571733 w 1605470"/>
              <a:gd name="connsiteY124" fmla="*/ 2554718 h 6858000"/>
              <a:gd name="connsiteX125" fmla="*/ 551827 w 1605470"/>
              <a:gd name="connsiteY125" fmla="*/ 2485734 h 6858000"/>
              <a:gd name="connsiteX126" fmla="*/ 542550 w 1605470"/>
              <a:gd name="connsiteY126" fmla="*/ 2447068 h 6858000"/>
              <a:gd name="connsiteX127" fmla="*/ 529511 w 1605470"/>
              <a:gd name="connsiteY127" fmla="*/ 2425819 h 6858000"/>
              <a:gd name="connsiteX128" fmla="*/ 528878 w 1605470"/>
              <a:gd name="connsiteY128" fmla="*/ 2408971 h 6858000"/>
              <a:gd name="connsiteX129" fmla="*/ 535510 w 1605470"/>
              <a:gd name="connsiteY129" fmla="*/ 2402874 h 6858000"/>
              <a:gd name="connsiteX130" fmla="*/ 538122 w 1605470"/>
              <a:gd name="connsiteY130" fmla="*/ 2381443 h 6858000"/>
              <a:gd name="connsiteX131" fmla="*/ 514451 w 1605470"/>
              <a:gd name="connsiteY131" fmla="*/ 2261920 h 6858000"/>
              <a:gd name="connsiteX132" fmla="*/ 486968 w 1605470"/>
              <a:gd name="connsiteY132" fmla="*/ 2182937 h 6858000"/>
              <a:gd name="connsiteX133" fmla="*/ 488555 w 1605470"/>
              <a:gd name="connsiteY133" fmla="*/ 2155135 h 6858000"/>
              <a:gd name="connsiteX134" fmla="*/ 486013 w 1605470"/>
              <a:gd name="connsiteY134" fmla="*/ 2118008 h 6858000"/>
              <a:gd name="connsiteX135" fmla="*/ 487006 w 1605470"/>
              <a:gd name="connsiteY135" fmla="*/ 2050531 h 6858000"/>
              <a:gd name="connsiteX136" fmla="*/ 478812 w 1605470"/>
              <a:gd name="connsiteY136" fmla="*/ 1963269 h 6858000"/>
              <a:gd name="connsiteX137" fmla="*/ 442619 w 1605470"/>
              <a:gd name="connsiteY137" fmla="*/ 1910499 h 6858000"/>
              <a:gd name="connsiteX138" fmla="*/ 446785 w 1605470"/>
              <a:gd name="connsiteY138" fmla="*/ 1903212 h 6858000"/>
              <a:gd name="connsiteX139" fmla="*/ 436547 w 1605470"/>
              <a:gd name="connsiteY139" fmla="*/ 1861531 h 6858000"/>
              <a:gd name="connsiteX140" fmla="*/ 390346 w 1605470"/>
              <a:gd name="connsiteY140" fmla="*/ 1732919 h 6858000"/>
              <a:gd name="connsiteX141" fmla="*/ 362657 w 1605470"/>
              <a:gd name="connsiteY141" fmla="*/ 1663540 h 6858000"/>
              <a:gd name="connsiteX142" fmla="*/ 361783 w 1605470"/>
              <a:gd name="connsiteY142" fmla="*/ 1615777 h 6858000"/>
              <a:gd name="connsiteX143" fmla="*/ 342578 w 1605470"/>
              <a:gd name="connsiteY143" fmla="*/ 1563678 h 6858000"/>
              <a:gd name="connsiteX144" fmla="*/ 355658 w 1605470"/>
              <a:gd name="connsiteY144" fmla="*/ 1519474 h 6858000"/>
              <a:gd name="connsiteX145" fmla="*/ 348400 w 1605470"/>
              <a:gd name="connsiteY145" fmla="*/ 1477995 h 6858000"/>
              <a:gd name="connsiteX146" fmla="*/ 334485 w 1605470"/>
              <a:gd name="connsiteY146" fmla="*/ 1373769 h 6858000"/>
              <a:gd name="connsiteX147" fmla="*/ 342792 w 1605470"/>
              <a:gd name="connsiteY147" fmla="*/ 1307086 h 6858000"/>
              <a:gd name="connsiteX148" fmla="*/ 343980 w 1605470"/>
              <a:gd name="connsiteY148" fmla="*/ 1189033 h 6858000"/>
              <a:gd name="connsiteX149" fmla="*/ 348665 w 1605470"/>
              <a:gd name="connsiteY149" fmla="*/ 1168288 h 6858000"/>
              <a:gd name="connsiteX150" fmla="*/ 340947 w 1605470"/>
              <a:gd name="connsiteY150" fmla="*/ 1142577 h 6858000"/>
              <a:gd name="connsiteX151" fmla="*/ 330253 w 1605470"/>
              <a:gd name="connsiteY151" fmla="*/ 1088484 h 6858000"/>
              <a:gd name="connsiteX152" fmla="*/ 318989 w 1605470"/>
              <a:gd name="connsiteY152" fmla="*/ 1016103 h 6858000"/>
              <a:gd name="connsiteX153" fmla="*/ 320445 w 1605470"/>
              <a:gd name="connsiteY153" fmla="*/ 932283 h 6858000"/>
              <a:gd name="connsiteX154" fmla="*/ 322681 w 1605470"/>
              <a:gd name="connsiteY154" fmla="*/ 915925 h 6858000"/>
              <a:gd name="connsiteX155" fmla="*/ 315310 w 1605470"/>
              <a:gd name="connsiteY155" fmla="*/ 896999 h 6858000"/>
              <a:gd name="connsiteX156" fmla="*/ 284718 w 1605470"/>
              <a:gd name="connsiteY156" fmla="*/ 821517 h 6858000"/>
              <a:gd name="connsiteX157" fmla="*/ 263668 w 1605470"/>
              <a:gd name="connsiteY157" fmla="*/ 751353 h 6858000"/>
              <a:gd name="connsiteX158" fmla="*/ 263226 w 1605470"/>
              <a:gd name="connsiteY158" fmla="*/ 721230 h 6858000"/>
              <a:gd name="connsiteX159" fmla="*/ 248897 w 1605470"/>
              <a:gd name="connsiteY159" fmla="*/ 681659 h 6858000"/>
              <a:gd name="connsiteX160" fmla="*/ 234316 w 1605470"/>
              <a:gd name="connsiteY160" fmla="*/ 635218 h 6858000"/>
              <a:gd name="connsiteX161" fmla="*/ 239327 w 1605470"/>
              <a:gd name="connsiteY161" fmla="*/ 613763 h 6858000"/>
              <a:gd name="connsiteX162" fmla="*/ 225269 w 1605470"/>
              <a:gd name="connsiteY162" fmla="*/ 598582 h 6858000"/>
              <a:gd name="connsiteX163" fmla="*/ 224950 w 1605470"/>
              <a:gd name="connsiteY163" fmla="*/ 576846 h 6858000"/>
              <a:gd name="connsiteX164" fmla="*/ 204576 w 1605470"/>
              <a:gd name="connsiteY164" fmla="*/ 530055 h 6858000"/>
              <a:gd name="connsiteX165" fmla="*/ 219064 w 1605470"/>
              <a:gd name="connsiteY165" fmla="*/ 469651 h 6858000"/>
              <a:gd name="connsiteX166" fmla="*/ 195012 w 1605470"/>
              <a:gd name="connsiteY166" fmla="*/ 448559 h 6858000"/>
              <a:gd name="connsiteX167" fmla="*/ 201434 w 1605470"/>
              <a:gd name="connsiteY167" fmla="*/ 441529 h 6858000"/>
              <a:gd name="connsiteX168" fmla="*/ 200655 w 1605470"/>
              <a:gd name="connsiteY168" fmla="*/ 428927 h 6858000"/>
              <a:gd name="connsiteX169" fmla="*/ 190059 w 1605470"/>
              <a:gd name="connsiteY169" fmla="*/ 430161 h 6858000"/>
              <a:gd name="connsiteX170" fmla="*/ 167079 w 1605470"/>
              <a:gd name="connsiteY170" fmla="*/ 367211 h 6858000"/>
              <a:gd name="connsiteX171" fmla="*/ 124571 w 1605470"/>
              <a:gd name="connsiteY171" fmla="*/ 302178 h 6858000"/>
              <a:gd name="connsiteX172" fmla="*/ 103243 w 1605470"/>
              <a:gd name="connsiteY172" fmla="*/ 211375 h 6858000"/>
              <a:gd name="connsiteX173" fmla="*/ 94571 w 1605470"/>
              <a:gd name="connsiteY173" fmla="*/ 184179 h 6858000"/>
              <a:gd name="connsiteX174" fmla="*/ 13437 w 1605470"/>
              <a:gd name="connsiteY174" fmla="*/ 19287 h 6858000"/>
              <a:gd name="connsiteX175" fmla="*/ 0 w 1605470"/>
              <a:gd name="connsiteY175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39863 w 1605470"/>
              <a:gd name="connsiteY39" fmla="*/ 5604298 h 6858000"/>
              <a:gd name="connsiteX40" fmla="*/ 552319 w 1605470"/>
              <a:gd name="connsiteY40" fmla="*/ 5587997 h 6858000"/>
              <a:gd name="connsiteX41" fmla="*/ 564053 w 1605470"/>
              <a:gd name="connsiteY41" fmla="*/ 5539915 h 6858000"/>
              <a:gd name="connsiteX42" fmla="*/ 587214 w 1605470"/>
              <a:gd name="connsiteY42" fmla="*/ 5451511 h 6858000"/>
              <a:gd name="connsiteX43" fmla="*/ 608019 w 1605470"/>
              <a:gd name="connsiteY43" fmla="*/ 5385461 h 6858000"/>
              <a:gd name="connsiteX44" fmla="*/ 622750 w 1605470"/>
              <a:gd name="connsiteY44" fmla="*/ 5363084 h 6858000"/>
              <a:gd name="connsiteX45" fmla="*/ 638731 w 1605470"/>
              <a:gd name="connsiteY45" fmla="*/ 5330009 h 6858000"/>
              <a:gd name="connsiteX46" fmla="*/ 672224 w 1605470"/>
              <a:gd name="connsiteY46" fmla="*/ 5273739 h 6858000"/>
              <a:gd name="connsiteX47" fmla="*/ 681823 w 1605470"/>
              <a:gd name="connsiteY47" fmla="*/ 5241779 h 6858000"/>
              <a:gd name="connsiteX48" fmla="*/ 693049 w 1605470"/>
              <a:gd name="connsiteY48" fmla="*/ 5225268 h 6858000"/>
              <a:gd name="connsiteX49" fmla="*/ 694069 w 1605470"/>
              <a:gd name="connsiteY49" fmla="*/ 5217684 h 6858000"/>
              <a:gd name="connsiteX50" fmla="*/ 701410 w 1605470"/>
              <a:gd name="connsiteY50" fmla="*/ 5193377 h 6858000"/>
              <a:gd name="connsiteX51" fmla="*/ 704713 w 1605470"/>
              <a:gd name="connsiteY51" fmla="*/ 5179288 h 6858000"/>
              <a:gd name="connsiteX52" fmla="*/ 705697 w 1605470"/>
              <a:gd name="connsiteY52" fmla="*/ 5173621 h 6858000"/>
              <a:gd name="connsiteX53" fmla="*/ 701331 w 1605470"/>
              <a:gd name="connsiteY53" fmla="*/ 5159961 h 6858000"/>
              <a:gd name="connsiteX54" fmla="*/ 708008 w 1605470"/>
              <a:gd name="connsiteY54" fmla="*/ 5144295 h 6858000"/>
              <a:gd name="connsiteX55" fmla="*/ 704941 w 1605470"/>
              <a:gd name="connsiteY55" fmla="*/ 5125185 h 6858000"/>
              <a:gd name="connsiteX56" fmla="*/ 711771 w 1605470"/>
              <a:gd name="connsiteY56" fmla="*/ 5121884 h 6858000"/>
              <a:gd name="connsiteX57" fmla="*/ 718807 w 1605470"/>
              <a:gd name="connsiteY57" fmla="*/ 5067850 h 6858000"/>
              <a:gd name="connsiteX58" fmla="*/ 721538 w 1605470"/>
              <a:gd name="connsiteY58" fmla="*/ 5060861 h 6858000"/>
              <a:gd name="connsiteX59" fmla="*/ 718242 w 1605470"/>
              <a:gd name="connsiteY59" fmla="*/ 5034192 h 6858000"/>
              <a:gd name="connsiteX60" fmla="*/ 719796 w 1605470"/>
              <a:gd name="connsiteY60" fmla="*/ 4993030 h 6858000"/>
              <a:gd name="connsiteX61" fmla="*/ 726705 w 1605470"/>
              <a:gd name="connsiteY61" fmla="*/ 4946844 h 6858000"/>
              <a:gd name="connsiteX62" fmla="*/ 722561 w 1605470"/>
              <a:gd name="connsiteY62" fmla="*/ 4932692 h 6858000"/>
              <a:gd name="connsiteX63" fmla="*/ 724935 w 1605470"/>
              <a:gd name="connsiteY63" fmla="*/ 4821504 h 6858000"/>
              <a:gd name="connsiteX64" fmla="*/ 732118 w 1605470"/>
              <a:gd name="connsiteY64" fmla="*/ 4801535 h 6858000"/>
              <a:gd name="connsiteX65" fmla="*/ 739787 w 1605470"/>
              <a:gd name="connsiteY65" fmla="*/ 4797794 h 6858000"/>
              <a:gd name="connsiteX66" fmla="*/ 741081 w 1605470"/>
              <a:gd name="connsiteY66" fmla="*/ 4784526 h 6858000"/>
              <a:gd name="connsiteX67" fmla="*/ 742865 w 1605470"/>
              <a:gd name="connsiteY67" fmla="*/ 4781211 h 6858000"/>
              <a:gd name="connsiteX68" fmla="*/ 751652 w 1605470"/>
              <a:gd name="connsiteY68" fmla="*/ 4761984 h 6858000"/>
              <a:gd name="connsiteX69" fmla="*/ 747700 w 1605470"/>
              <a:gd name="connsiteY69" fmla="*/ 4690749 h 6858000"/>
              <a:gd name="connsiteX70" fmla="*/ 743180 w 1605470"/>
              <a:gd name="connsiteY70" fmla="*/ 4584173 h 6858000"/>
              <a:gd name="connsiteX71" fmla="*/ 738263 w 1605470"/>
              <a:gd name="connsiteY71" fmla="*/ 4444346 h 6858000"/>
              <a:gd name="connsiteX72" fmla="*/ 756542 w 1605470"/>
              <a:gd name="connsiteY72" fmla="*/ 4350346 h 6858000"/>
              <a:gd name="connsiteX73" fmla="*/ 715481 w 1605470"/>
              <a:gd name="connsiteY73" fmla="*/ 4214165 h 6858000"/>
              <a:gd name="connsiteX74" fmla="*/ 719554 w 1605470"/>
              <a:gd name="connsiteY74" fmla="*/ 4090296 h 6858000"/>
              <a:gd name="connsiteX75" fmla="*/ 704810 w 1605470"/>
              <a:gd name="connsiteY75" fmla="*/ 4033999 h 6858000"/>
              <a:gd name="connsiteX76" fmla="*/ 705959 w 1605470"/>
              <a:gd name="connsiteY76" fmla="*/ 4031933 h 6858000"/>
              <a:gd name="connsiteX77" fmla="*/ 704535 w 1605470"/>
              <a:gd name="connsiteY77" fmla="*/ 4013953 h 6858000"/>
              <a:gd name="connsiteX78" fmla="*/ 700443 w 1605470"/>
              <a:gd name="connsiteY78" fmla="*/ 4010511 h 6858000"/>
              <a:gd name="connsiteX79" fmla="*/ 698282 w 1605470"/>
              <a:gd name="connsiteY79" fmla="*/ 3998331 h 6858000"/>
              <a:gd name="connsiteX80" fmla="*/ 690830 w 1605470"/>
              <a:gd name="connsiteY80" fmla="*/ 3974753 h 6858000"/>
              <a:gd name="connsiteX81" fmla="*/ 692428 w 1605470"/>
              <a:gd name="connsiteY81" fmla="*/ 3969950 h 6858000"/>
              <a:gd name="connsiteX82" fmla="*/ 685850 w 1605470"/>
              <a:gd name="connsiteY82" fmla="*/ 3933779 h 6858000"/>
              <a:gd name="connsiteX83" fmla="*/ 687181 w 1605470"/>
              <a:gd name="connsiteY83" fmla="*/ 3933093 h 6858000"/>
              <a:gd name="connsiteX84" fmla="*/ 691535 w 1605470"/>
              <a:gd name="connsiteY84" fmla="*/ 3922082 h 6858000"/>
              <a:gd name="connsiteX85" fmla="*/ 696613 w 1605470"/>
              <a:gd name="connsiteY85" fmla="*/ 3901461 h 6858000"/>
              <a:gd name="connsiteX86" fmla="*/ 719207 w 1605470"/>
              <a:gd name="connsiteY86" fmla="*/ 3813873 h 6858000"/>
              <a:gd name="connsiteX87" fmla="*/ 718632 w 1605470"/>
              <a:gd name="connsiteY87" fmla="*/ 3806161 h 6858000"/>
              <a:gd name="connsiteX88" fmla="*/ 718939 w 1605470"/>
              <a:gd name="connsiteY88" fmla="*/ 3805957 h 6858000"/>
              <a:gd name="connsiteX89" fmla="*/ 718966 w 1605470"/>
              <a:gd name="connsiteY89" fmla="*/ 3797724 h 6858000"/>
              <a:gd name="connsiteX90" fmla="*/ 717581 w 1605470"/>
              <a:gd name="connsiteY90" fmla="*/ 3792098 h 6858000"/>
              <a:gd name="connsiteX91" fmla="*/ 716465 w 1605470"/>
              <a:gd name="connsiteY91" fmla="*/ 3777135 h 6858000"/>
              <a:gd name="connsiteX92" fmla="*/ 718198 w 1605470"/>
              <a:gd name="connsiteY92" fmla="*/ 3771656 h 6858000"/>
              <a:gd name="connsiteX93" fmla="*/ 721941 w 1605470"/>
              <a:gd name="connsiteY93" fmla="*/ 3769007 h 6858000"/>
              <a:gd name="connsiteX94" fmla="*/ 721407 w 1605470"/>
              <a:gd name="connsiteY94" fmla="*/ 3767709 h 6858000"/>
              <a:gd name="connsiteX95" fmla="*/ 730103 w 1605470"/>
              <a:gd name="connsiteY95" fmla="*/ 3738082 h 6858000"/>
              <a:gd name="connsiteX96" fmla="*/ 737449 w 1605470"/>
              <a:gd name="connsiteY96" fmla="*/ 3673397 h 6858000"/>
              <a:gd name="connsiteX97" fmla="*/ 736745 w 1605470"/>
              <a:gd name="connsiteY97" fmla="*/ 3637109 h 6858000"/>
              <a:gd name="connsiteX98" fmla="*/ 740188 w 1605470"/>
              <a:gd name="connsiteY98" fmla="*/ 3536883 h 6858000"/>
              <a:gd name="connsiteX99" fmla="*/ 747726 w 1605470"/>
              <a:gd name="connsiteY99" fmla="*/ 3435652 h 6858000"/>
              <a:gd name="connsiteX100" fmla="*/ 774383 w 1605470"/>
              <a:gd name="connsiteY100" fmla="*/ 3381564 h 6858000"/>
              <a:gd name="connsiteX101" fmla="*/ 774870 w 1605470"/>
              <a:gd name="connsiteY101" fmla="*/ 3375761 h 6858000"/>
              <a:gd name="connsiteX102" fmla="*/ 770510 w 1605470"/>
              <a:gd name="connsiteY102" fmla="*/ 3361844 h 6858000"/>
              <a:gd name="connsiteX103" fmla="*/ 767933 w 1605470"/>
              <a:gd name="connsiteY103" fmla="*/ 3356929 h 6858000"/>
              <a:gd name="connsiteX104" fmla="*/ 766158 w 1605470"/>
              <a:gd name="connsiteY104" fmla="*/ 3349058 h 6858000"/>
              <a:gd name="connsiteX105" fmla="*/ 766414 w 1605470"/>
              <a:gd name="connsiteY105" fmla="*/ 3348763 h 6858000"/>
              <a:gd name="connsiteX106" fmla="*/ 764166 w 1605470"/>
              <a:gd name="connsiteY106" fmla="*/ 3341588 h 6858000"/>
              <a:gd name="connsiteX107" fmla="*/ 749397 w 1605470"/>
              <a:gd name="connsiteY107" fmla="*/ 3307769 h 6858000"/>
              <a:gd name="connsiteX108" fmla="*/ 766960 w 1605470"/>
              <a:gd name="connsiteY108" fmla="*/ 3250522 h 6858000"/>
              <a:gd name="connsiteX109" fmla="*/ 767385 w 1605470"/>
              <a:gd name="connsiteY109" fmla="*/ 3229163 h 6858000"/>
              <a:gd name="connsiteX110" fmla="*/ 769208 w 1605470"/>
              <a:gd name="connsiteY110" fmla="*/ 3217217 h 6858000"/>
              <a:gd name="connsiteX111" fmla="*/ 770350 w 1605470"/>
              <a:gd name="connsiteY111" fmla="*/ 3216125 h 6858000"/>
              <a:gd name="connsiteX112" fmla="*/ 756043 w 1605470"/>
              <a:gd name="connsiteY112" fmla="*/ 3183755 h 6858000"/>
              <a:gd name="connsiteX113" fmla="*/ 756544 w 1605470"/>
              <a:gd name="connsiteY113" fmla="*/ 3178642 h 6858000"/>
              <a:gd name="connsiteX114" fmla="*/ 744144 w 1605470"/>
              <a:gd name="connsiteY114" fmla="*/ 3158586 h 6858000"/>
              <a:gd name="connsiteX115" fmla="*/ 739378 w 1605470"/>
              <a:gd name="connsiteY115" fmla="*/ 3147669 h 6858000"/>
              <a:gd name="connsiteX116" fmla="*/ 734648 w 1605470"/>
              <a:gd name="connsiteY116" fmla="*/ 3145733 h 6858000"/>
              <a:gd name="connsiteX117" fmla="*/ 729329 w 1605470"/>
              <a:gd name="connsiteY117" fmla="*/ 3129034 h 6858000"/>
              <a:gd name="connsiteX118" fmla="*/ 729994 w 1605470"/>
              <a:gd name="connsiteY118" fmla="*/ 3126682 h 6858000"/>
              <a:gd name="connsiteX119" fmla="*/ 720862 w 1605470"/>
              <a:gd name="connsiteY119" fmla="*/ 3114519 h 6858000"/>
              <a:gd name="connsiteX120" fmla="*/ 707471 w 1605470"/>
              <a:gd name="connsiteY120" fmla="*/ 3106272 h 6858000"/>
              <a:gd name="connsiteX121" fmla="*/ 680201 w 1605470"/>
              <a:gd name="connsiteY121" fmla="*/ 2958185 h 6858000"/>
              <a:gd name="connsiteX122" fmla="*/ 622815 w 1605470"/>
              <a:gd name="connsiteY122" fmla="*/ 2762989 h 6858000"/>
              <a:gd name="connsiteX123" fmla="*/ 571733 w 1605470"/>
              <a:gd name="connsiteY123" fmla="*/ 2554718 h 6858000"/>
              <a:gd name="connsiteX124" fmla="*/ 551827 w 1605470"/>
              <a:gd name="connsiteY124" fmla="*/ 2485734 h 6858000"/>
              <a:gd name="connsiteX125" fmla="*/ 542550 w 1605470"/>
              <a:gd name="connsiteY125" fmla="*/ 2447068 h 6858000"/>
              <a:gd name="connsiteX126" fmla="*/ 529511 w 1605470"/>
              <a:gd name="connsiteY126" fmla="*/ 2425819 h 6858000"/>
              <a:gd name="connsiteX127" fmla="*/ 528878 w 1605470"/>
              <a:gd name="connsiteY127" fmla="*/ 2408971 h 6858000"/>
              <a:gd name="connsiteX128" fmla="*/ 535510 w 1605470"/>
              <a:gd name="connsiteY128" fmla="*/ 2402874 h 6858000"/>
              <a:gd name="connsiteX129" fmla="*/ 538122 w 1605470"/>
              <a:gd name="connsiteY129" fmla="*/ 2381443 h 6858000"/>
              <a:gd name="connsiteX130" fmla="*/ 514451 w 1605470"/>
              <a:gd name="connsiteY130" fmla="*/ 2261920 h 6858000"/>
              <a:gd name="connsiteX131" fmla="*/ 486968 w 1605470"/>
              <a:gd name="connsiteY131" fmla="*/ 2182937 h 6858000"/>
              <a:gd name="connsiteX132" fmla="*/ 488555 w 1605470"/>
              <a:gd name="connsiteY132" fmla="*/ 2155135 h 6858000"/>
              <a:gd name="connsiteX133" fmla="*/ 486013 w 1605470"/>
              <a:gd name="connsiteY133" fmla="*/ 2118008 h 6858000"/>
              <a:gd name="connsiteX134" fmla="*/ 487006 w 1605470"/>
              <a:gd name="connsiteY134" fmla="*/ 2050531 h 6858000"/>
              <a:gd name="connsiteX135" fmla="*/ 478812 w 1605470"/>
              <a:gd name="connsiteY135" fmla="*/ 1963269 h 6858000"/>
              <a:gd name="connsiteX136" fmla="*/ 442619 w 1605470"/>
              <a:gd name="connsiteY136" fmla="*/ 1910499 h 6858000"/>
              <a:gd name="connsiteX137" fmla="*/ 446785 w 1605470"/>
              <a:gd name="connsiteY137" fmla="*/ 1903212 h 6858000"/>
              <a:gd name="connsiteX138" fmla="*/ 436547 w 1605470"/>
              <a:gd name="connsiteY138" fmla="*/ 1861531 h 6858000"/>
              <a:gd name="connsiteX139" fmla="*/ 390346 w 1605470"/>
              <a:gd name="connsiteY139" fmla="*/ 1732919 h 6858000"/>
              <a:gd name="connsiteX140" fmla="*/ 362657 w 1605470"/>
              <a:gd name="connsiteY140" fmla="*/ 1663540 h 6858000"/>
              <a:gd name="connsiteX141" fmla="*/ 361783 w 1605470"/>
              <a:gd name="connsiteY141" fmla="*/ 1615777 h 6858000"/>
              <a:gd name="connsiteX142" fmla="*/ 342578 w 1605470"/>
              <a:gd name="connsiteY142" fmla="*/ 1563678 h 6858000"/>
              <a:gd name="connsiteX143" fmla="*/ 355658 w 1605470"/>
              <a:gd name="connsiteY143" fmla="*/ 1519474 h 6858000"/>
              <a:gd name="connsiteX144" fmla="*/ 348400 w 1605470"/>
              <a:gd name="connsiteY144" fmla="*/ 1477995 h 6858000"/>
              <a:gd name="connsiteX145" fmla="*/ 334485 w 1605470"/>
              <a:gd name="connsiteY145" fmla="*/ 1373769 h 6858000"/>
              <a:gd name="connsiteX146" fmla="*/ 342792 w 1605470"/>
              <a:gd name="connsiteY146" fmla="*/ 1307086 h 6858000"/>
              <a:gd name="connsiteX147" fmla="*/ 343980 w 1605470"/>
              <a:gd name="connsiteY147" fmla="*/ 1189033 h 6858000"/>
              <a:gd name="connsiteX148" fmla="*/ 348665 w 1605470"/>
              <a:gd name="connsiteY148" fmla="*/ 1168288 h 6858000"/>
              <a:gd name="connsiteX149" fmla="*/ 340947 w 1605470"/>
              <a:gd name="connsiteY149" fmla="*/ 1142577 h 6858000"/>
              <a:gd name="connsiteX150" fmla="*/ 330253 w 1605470"/>
              <a:gd name="connsiteY150" fmla="*/ 1088484 h 6858000"/>
              <a:gd name="connsiteX151" fmla="*/ 318989 w 1605470"/>
              <a:gd name="connsiteY151" fmla="*/ 1016103 h 6858000"/>
              <a:gd name="connsiteX152" fmla="*/ 320445 w 1605470"/>
              <a:gd name="connsiteY152" fmla="*/ 932283 h 6858000"/>
              <a:gd name="connsiteX153" fmla="*/ 322681 w 1605470"/>
              <a:gd name="connsiteY153" fmla="*/ 915925 h 6858000"/>
              <a:gd name="connsiteX154" fmla="*/ 315310 w 1605470"/>
              <a:gd name="connsiteY154" fmla="*/ 896999 h 6858000"/>
              <a:gd name="connsiteX155" fmla="*/ 284718 w 1605470"/>
              <a:gd name="connsiteY155" fmla="*/ 821517 h 6858000"/>
              <a:gd name="connsiteX156" fmla="*/ 263668 w 1605470"/>
              <a:gd name="connsiteY156" fmla="*/ 751353 h 6858000"/>
              <a:gd name="connsiteX157" fmla="*/ 263226 w 1605470"/>
              <a:gd name="connsiteY157" fmla="*/ 721230 h 6858000"/>
              <a:gd name="connsiteX158" fmla="*/ 248897 w 1605470"/>
              <a:gd name="connsiteY158" fmla="*/ 681659 h 6858000"/>
              <a:gd name="connsiteX159" fmla="*/ 234316 w 1605470"/>
              <a:gd name="connsiteY159" fmla="*/ 635218 h 6858000"/>
              <a:gd name="connsiteX160" fmla="*/ 239327 w 1605470"/>
              <a:gd name="connsiteY160" fmla="*/ 613763 h 6858000"/>
              <a:gd name="connsiteX161" fmla="*/ 225269 w 1605470"/>
              <a:gd name="connsiteY161" fmla="*/ 598582 h 6858000"/>
              <a:gd name="connsiteX162" fmla="*/ 224950 w 1605470"/>
              <a:gd name="connsiteY162" fmla="*/ 576846 h 6858000"/>
              <a:gd name="connsiteX163" fmla="*/ 204576 w 1605470"/>
              <a:gd name="connsiteY163" fmla="*/ 530055 h 6858000"/>
              <a:gd name="connsiteX164" fmla="*/ 219064 w 1605470"/>
              <a:gd name="connsiteY164" fmla="*/ 469651 h 6858000"/>
              <a:gd name="connsiteX165" fmla="*/ 195012 w 1605470"/>
              <a:gd name="connsiteY165" fmla="*/ 448559 h 6858000"/>
              <a:gd name="connsiteX166" fmla="*/ 201434 w 1605470"/>
              <a:gd name="connsiteY166" fmla="*/ 441529 h 6858000"/>
              <a:gd name="connsiteX167" fmla="*/ 200655 w 1605470"/>
              <a:gd name="connsiteY167" fmla="*/ 428927 h 6858000"/>
              <a:gd name="connsiteX168" fmla="*/ 190059 w 1605470"/>
              <a:gd name="connsiteY168" fmla="*/ 430161 h 6858000"/>
              <a:gd name="connsiteX169" fmla="*/ 167079 w 1605470"/>
              <a:gd name="connsiteY169" fmla="*/ 367211 h 6858000"/>
              <a:gd name="connsiteX170" fmla="*/ 124571 w 1605470"/>
              <a:gd name="connsiteY170" fmla="*/ 302178 h 6858000"/>
              <a:gd name="connsiteX171" fmla="*/ 103243 w 1605470"/>
              <a:gd name="connsiteY171" fmla="*/ 211375 h 6858000"/>
              <a:gd name="connsiteX172" fmla="*/ 94571 w 1605470"/>
              <a:gd name="connsiteY172" fmla="*/ 184179 h 6858000"/>
              <a:gd name="connsiteX173" fmla="*/ 13437 w 1605470"/>
              <a:gd name="connsiteY173" fmla="*/ 19287 h 6858000"/>
              <a:gd name="connsiteX174" fmla="*/ 0 w 1605470"/>
              <a:gd name="connsiteY174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39863 w 1605470"/>
              <a:gd name="connsiteY39" fmla="*/ 5604298 h 6858000"/>
              <a:gd name="connsiteX40" fmla="*/ 552319 w 1605470"/>
              <a:gd name="connsiteY40" fmla="*/ 5587997 h 6858000"/>
              <a:gd name="connsiteX41" fmla="*/ 587214 w 1605470"/>
              <a:gd name="connsiteY41" fmla="*/ 5451511 h 6858000"/>
              <a:gd name="connsiteX42" fmla="*/ 608019 w 1605470"/>
              <a:gd name="connsiteY42" fmla="*/ 5385461 h 6858000"/>
              <a:gd name="connsiteX43" fmla="*/ 622750 w 1605470"/>
              <a:gd name="connsiteY43" fmla="*/ 5363084 h 6858000"/>
              <a:gd name="connsiteX44" fmla="*/ 638731 w 1605470"/>
              <a:gd name="connsiteY44" fmla="*/ 5330009 h 6858000"/>
              <a:gd name="connsiteX45" fmla="*/ 672224 w 1605470"/>
              <a:gd name="connsiteY45" fmla="*/ 5273739 h 6858000"/>
              <a:gd name="connsiteX46" fmla="*/ 681823 w 1605470"/>
              <a:gd name="connsiteY46" fmla="*/ 5241779 h 6858000"/>
              <a:gd name="connsiteX47" fmla="*/ 693049 w 1605470"/>
              <a:gd name="connsiteY47" fmla="*/ 5225268 h 6858000"/>
              <a:gd name="connsiteX48" fmla="*/ 694069 w 1605470"/>
              <a:gd name="connsiteY48" fmla="*/ 5217684 h 6858000"/>
              <a:gd name="connsiteX49" fmla="*/ 701410 w 1605470"/>
              <a:gd name="connsiteY49" fmla="*/ 5193377 h 6858000"/>
              <a:gd name="connsiteX50" fmla="*/ 704713 w 1605470"/>
              <a:gd name="connsiteY50" fmla="*/ 5179288 h 6858000"/>
              <a:gd name="connsiteX51" fmla="*/ 705697 w 1605470"/>
              <a:gd name="connsiteY51" fmla="*/ 5173621 h 6858000"/>
              <a:gd name="connsiteX52" fmla="*/ 701331 w 1605470"/>
              <a:gd name="connsiteY52" fmla="*/ 5159961 h 6858000"/>
              <a:gd name="connsiteX53" fmla="*/ 708008 w 1605470"/>
              <a:gd name="connsiteY53" fmla="*/ 5144295 h 6858000"/>
              <a:gd name="connsiteX54" fmla="*/ 704941 w 1605470"/>
              <a:gd name="connsiteY54" fmla="*/ 5125185 h 6858000"/>
              <a:gd name="connsiteX55" fmla="*/ 711771 w 1605470"/>
              <a:gd name="connsiteY55" fmla="*/ 5121884 h 6858000"/>
              <a:gd name="connsiteX56" fmla="*/ 718807 w 1605470"/>
              <a:gd name="connsiteY56" fmla="*/ 5067850 h 6858000"/>
              <a:gd name="connsiteX57" fmla="*/ 721538 w 1605470"/>
              <a:gd name="connsiteY57" fmla="*/ 5060861 h 6858000"/>
              <a:gd name="connsiteX58" fmla="*/ 718242 w 1605470"/>
              <a:gd name="connsiteY58" fmla="*/ 5034192 h 6858000"/>
              <a:gd name="connsiteX59" fmla="*/ 719796 w 1605470"/>
              <a:gd name="connsiteY59" fmla="*/ 4993030 h 6858000"/>
              <a:gd name="connsiteX60" fmla="*/ 726705 w 1605470"/>
              <a:gd name="connsiteY60" fmla="*/ 4946844 h 6858000"/>
              <a:gd name="connsiteX61" fmla="*/ 722561 w 1605470"/>
              <a:gd name="connsiteY61" fmla="*/ 4932692 h 6858000"/>
              <a:gd name="connsiteX62" fmla="*/ 724935 w 1605470"/>
              <a:gd name="connsiteY62" fmla="*/ 4821504 h 6858000"/>
              <a:gd name="connsiteX63" fmla="*/ 732118 w 1605470"/>
              <a:gd name="connsiteY63" fmla="*/ 4801535 h 6858000"/>
              <a:gd name="connsiteX64" fmla="*/ 739787 w 1605470"/>
              <a:gd name="connsiteY64" fmla="*/ 4797794 h 6858000"/>
              <a:gd name="connsiteX65" fmla="*/ 741081 w 1605470"/>
              <a:gd name="connsiteY65" fmla="*/ 4784526 h 6858000"/>
              <a:gd name="connsiteX66" fmla="*/ 742865 w 1605470"/>
              <a:gd name="connsiteY66" fmla="*/ 4781211 h 6858000"/>
              <a:gd name="connsiteX67" fmla="*/ 751652 w 1605470"/>
              <a:gd name="connsiteY67" fmla="*/ 4761984 h 6858000"/>
              <a:gd name="connsiteX68" fmla="*/ 747700 w 1605470"/>
              <a:gd name="connsiteY68" fmla="*/ 4690749 h 6858000"/>
              <a:gd name="connsiteX69" fmla="*/ 743180 w 1605470"/>
              <a:gd name="connsiteY69" fmla="*/ 4584173 h 6858000"/>
              <a:gd name="connsiteX70" fmla="*/ 738263 w 1605470"/>
              <a:gd name="connsiteY70" fmla="*/ 4444346 h 6858000"/>
              <a:gd name="connsiteX71" fmla="*/ 756542 w 1605470"/>
              <a:gd name="connsiteY71" fmla="*/ 4350346 h 6858000"/>
              <a:gd name="connsiteX72" fmla="*/ 715481 w 1605470"/>
              <a:gd name="connsiteY72" fmla="*/ 4214165 h 6858000"/>
              <a:gd name="connsiteX73" fmla="*/ 719554 w 1605470"/>
              <a:gd name="connsiteY73" fmla="*/ 4090296 h 6858000"/>
              <a:gd name="connsiteX74" fmla="*/ 704810 w 1605470"/>
              <a:gd name="connsiteY74" fmla="*/ 4033999 h 6858000"/>
              <a:gd name="connsiteX75" fmla="*/ 705959 w 1605470"/>
              <a:gd name="connsiteY75" fmla="*/ 4031933 h 6858000"/>
              <a:gd name="connsiteX76" fmla="*/ 704535 w 1605470"/>
              <a:gd name="connsiteY76" fmla="*/ 4013953 h 6858000"/>
              <a:gd name="connsiteX77" fmla="*/ 700443 w 1605470"/>
              <a:gd name="connsiteY77" fmla="*/ 4010511 h 6858000"/>
              <a:gd name="connsiteX78" fmla="*/ 698282 w 1605470"/>
              <a:gd name="connsiteY78" fmla="*/ 3998331 h 6858000"/>
              <a:gd name="connsiteX79" fmla="*/ 690830 w 1605470"/>
              <a:gd name="connsiteY79" fmla="*/ 3974753 h 6858000"/>
              <a:gd name="connsiteX80" fmla="*/ 692428 w 1605470"/>
              <a:gd name="connsiteY80" fmla="*/ 3969950 h 6858000"/>
              <a:gd name="connsiteX81" fmla="*/ 685850 w 1605470"/>
              <a:gd name="connsiteY81" fmla="*/ 3933779 h 6858000"/>
              <a:gd name="connsiteX82" fmla="*/ 687181 w 1605470"/>
              <a:gd name="connsiteY82" fmla="*/ 3933093 h 6858000"/>
              <a:gd name="connsiteX83" fmla="*/ 691535 w 1605470"/>
              <a:gd name="connsiteY83" fmla="*/ 3922082 h 6858000"/>
              <a:gd name="connsiteX84" fmla="*/ 696613 w 1605470"/>
              <a:gd name="connsiteY84" fmla="*/ 3901461 h 6858000"/>
              <a:gd name="connsiteX85" fmla="*/ 719207 w 1605470"/>
              <a:gd name="connsiteY85" fmla="*/ 3813873 h 6858000"/>
              <a:gd name="connsiteX86" fmla="*/ 718632 w 1605470"/>
              <a:gd name="connsiteY86" fmla="*/ 3806161 h 6858000"/>
              <a:gd name="connsiteX87" fmla="*/ 718939 w 1605470"/>
              <a:gd name="connsiteY87" fmla="*/ 3805957 h 6858000"/>
              <a:gd name="connsiteX88" fmla="*/ 718966 w 1605470"/>
              <a:gd name="connsiteY88" fmla="*/ 3797724 h 6858000"/>
              <a:gd name="connsiteX89" fmla="*/ 717581 w 1605470"/>
              <a:gd name="connsiteY89" fmla="*/ 3792098 h 6858000"/>
              <a:gd name="connsiteX90" fmla="*/ 716465 w 1605470"/>
              <a:gd name="connsiteY90" fmla="*/ 3777135 h 6858000"/>
              <a:gd name="connsiteX91" fmla="*/ 718198 w 1605470"/>
              <a:gd name="connsiteY91" fmla="*/ 3771656 h 6858000"/>
              <a:gd name="connsiteX92" fmla="*/ 721941 w 1605470"/>
              <a:gd name="connsiteY92" fmla="*/ 3769007 h 6858000"/>
              <a:gd name="connsiteX93" fmla="*/ 721407 w 1605470"/>
              <a:gd name="connsiteY93" fmla="*/ 3767709 h 6858000"/>
              <a:gd name="connsiteX94" fmla="*/ 730103 w 1605470"/>
              <a:gd name="connsiteY94" fmla="*/ 3738082 h 6858000"/>
              <a:gd name="connsiteX95" fmla="*/ 737449 w 1605470"/>
              <a:gd name="connsiteY95" fmla="*/ 3673397 h 6858000"/>
              <a:gd name="connsiteX96" fmla="*/ 736745 w 1605470"/>
              <a:gd name="connsiteY96" fmla="*/ 3637109 h 6858000"/>
              <a:gd name="connsiteX97" fmla="*/ 740188 w 1605470"/>
              <a:gd name="connsiteY97" fmla="*/ 3536883 h 6858000"/>
              <a:gd name="connsiteX98" fmla="*/ 747726 w 1605470"/>
              <a:gd name="connsiteY98" fmla="*/ 3435652 h 6858000"/>
              <a:gd name="connsiteX99" fmla="*/ 774383 w 1605470"/>
              <a:gd name="connsiteY99" fmla="*/ 3381564 h 6858000"/>
              <a:gd name="connsiteX100" fmla="*/ 774870 w 1605470"/>
              <a:gd name="connsiteY100" fmla="*/ 3375761 h 6858000"/>
              <a:gd name="connsiteX101" fmla="*/ 770510 w 1605470"/>
              <a:gd name="connsiteY101" fmla="*/ 3361844 h 6858000"/>
              <a:gd name="connsiteX102" fmla="*/ 767933 w 1605470"/>
              <a:gd name="connsiteY102" fmla="*/ 3356929 h 6858000"/>
              <a:gd name="connsiteX103" fmla="*/ 766158 w 1605470"/>
              <a:gd name="connsiteY103" fmla="*/ 3349058 h 6858000"/>
              <a:gd name="connsiteX104" fmla="*/ 766414 w 1605470"/>
              <a:gd name="connsiteY104" fmla="*/ 3348763 h 6858000"/>
              <a:gd name="connsiteX105" fmla="*/ 764166 w 1605470"/>
              <a:gd name="connsiteY105" fmla="*/ 3341588 h 6858000"/>
              <a:gd name="connsiteX106" fmla="*/ 749397 w 1605470"/>
              <a:gd name="connsiteY106" fmla="*/ 3307769 h 6858000"/>
              <a:gd name="connsiteX107" fmla="*/ 766960 w 1605470"/>
              <a:gd name="connsiteY107" fmla="*/ 3250522 h 6858000"/>
              <a:gd name="connsiteX108" fmla="*/ 767385 w 1605470"/>
              <a:gd name="connsiteY108" fmla="*/ 3229163 h 6858000"/>
              <a:gd name="connsiteX109" fmla="*/ 769208 w 1605470"/>
              <a:gd name="connsiteY109" fmla="*/ 3217217 h 6858000"/>
              <a:gd name="connsiteX110" fmla="*/ 770350 w 1605470"/>
              <a:gd name="connsiteY110" fmla="*/ 3216125 h 6858000"/>
              <a:gd name="connsiteX111" fmla="*/ 756043 w 1605470"/>
              <a:gd name="connsiteY111" fmla="*/ 3183755 h 6858000"/>
              <a:gd name="connsiteX112" fmla="*/ 756544 w 1605470"/>
              <a:gd name="connsiteY112" fmla="*/ 3178642 h 6858000"/>
              <a:gd name="connsiteX113" fmla="*/ 744144 w 1605470"/>
              <a:gd name="connsiteY113" fmla="*/ 3158586 h 6858000"/>
              <a:gd name="connsiteX114" fmla="*/ 739378 w 1605470"/>
              <a:gd name="connsiteY114" fmla="*/ 3147669 h 6858000"/>
              <a:gd name="connsiteX115" fmla="*/ 734648 w 1605470"/>
              <a:gd name="connsiteY115" fmla="*/ 3145733 h 6858000"/>
              <a:gd name="connsiteX116" fmla="*/ 729329 w 1605470"/>
              <a:gd name="connsiteY116" fmla="*/ 3129034 h 6858000"/>
              <a:gd name="connsiteX117" fmla="*/ 729994 w 1605470"/>
              <a:gd name="connsiteY117" fmla="*/ 3126682 h 6858000"/>
              <a:gd name="connsiteX118" fmla="*/ 720862 w 1605470"/>
              <a:gd name="connsiteY118" fmla="*/ 3114519 h 6858000"/>
              <a:gd name="connsiteX119" fmla="*/ 707471 w 1605470"/>
              <a:gd name="connsiteY119" fmla="*/ 3106272 h 6858000"/>
              <a:gd name="connsiteX120" fmla="*/ 680201 w 1605470"/>
              <a:gd name="connsiteY120" fmla="*/ 2958185 h 6858000"/>
              <a:gd name="connsiteX121" fmla="*/ 622815 w 1605470"/>
              <a:gd name="connsiteY121" fmla="*/ 2762989 h 6858000"/>
              <a:gd name="connsiteX122" fmla="*/ 571733 w 1605470"/>
              <a:gd name="connsiteY122" fmla="*/ 2554718 h 6858000"/>
              <a:gd name="connsiteX123" fmla="*/ 551827 w 1605470"/>
              <a:gd name="connsiteY123" fmla="*/ 2485734 h 6858000"/>
              <a:gd name="connsiteX124" fmla="*/ 542550 w 1605470"/>
              <a:gd name="connsiteY124" fmla="*/ 2447068 h 6858000"/>
              <a:gd name="connsiteX125" fmla="*/ 529511 w 1605470"/>
              <a:gd name="connsiteY125" fmla="*/ 2425819 h 6858000"/>
              <a:gd name="connsiteX126" fmla="*/ 528878 w 1605470"/>
              <a:gd name="connsiteY126" fmla="*/ 2408971 h 6858000"/>
              <a:gd name="connsiteX127" fmla="*/ 535510 w 1605470"/>
              <a:gd name="connsiteY127" fmla="*/ 2402874 h 6858000"/>
              <a:gd name="connsiteX128" fmla="*/ 538122 w 1605470"/>
              <a:gd name="connsiteY128" fmla="*/ 2381443 h 6858000"/>
              <a:gd name="connsiteX129" fmla="*/ 514451 w 1605470"/>
              <a:gd name="connsiteY129" fmla="*/ 2261920 h 6858000"/>
              <a:gd name="connsiteX130" fmla="*/ 486968 w 1605470"/>
              <a:gd name="connsiteY130" fmla="*/ 2182937 h 6858000"/>
              <a:gd name="connsiteX131" fmla="*/ 488555 w 1605470"/>
              <a:gd name="connsiteY131" fmla="*/ 2155135 h 6858000"/>
              <a:gd name="connsiteX132" fmla="*/ 486013 w 1605470"/>
              <a:gd name="connsiteY132" fmla="*/ 2118008 h 6858000"/>
              <a:gd name="connsiteX133" fmla="*/ 487006 w 1605470"/>
              <a:gd name="connsiteY133" fmla="*/ 2050531 h 6858000"/>
              <a:gd name="connsiteX134" fmla="*/ 478812 w 1605470"/>
              <a:gd name="connsiteY134" fmla="*/ 1963269 h 6858000"/>
              <a:gd name="connsiteX135" fmla="*/ 442619 w 1605470"/>
              <a:gd name="connsiteY135" fmla="*/ 1910499 h 6858000"/>
              <a:gd name="connsiteX136" fmla="*/ 446785 w 1605470"/>
              <a:gd name="connsiteY136" fmla="*/ 1903212 h 6858000"/>
              <a:gd name="connsiteX137" fmla="*/ 436547 w 1605470"/>
              <a:gd name="connsiteY137" fmla="*/ 1861531 h 6858000"/>
              <a:gd name="connsiteX138" fmla="*/ 390346 w 1605470"/>
              <a:gd name="connsiteY138" fmla="*/ 1732919 h 6858000"/>
              <a:gd name="connsiteX139" fmla="*/ 362657 w 1605470"/>
              <a:gd name="connsiteY139" fmla="*/ 1663540 h 6858000"/>
              <a:gd name="connsiteX140" fmla="*/ 361783 w 1605470"/>
              <a:gd name="connsiteY140" fmla="*/ 1615777 h 6858000"/>
              <a:gd name="connsiteX141" fmla="*/ 342578 w 1605470"/>
              <a:gd name="connsiteY141" fmla="*/ 1563678 h 6858000"/>
              <a:gd name="connsiteX142" fmla="*/ 355658 w 1605470"/>
              <a:gd name="connsiteY142" fmla="*/ 1519474 h 6858000"/>
              <a:gd name="connsiteX143" fmla="*/ 348400 w 1605470"/>
              <a:gd name="connsiteY143" fmla="*/ 1477995 h 6858000"/>
              <a:gd name="connsiteX144" fmla="*/ 334485 w 1605470"/>
              <a:gd name="connsiteY144" fmla="*/ 1373769 h 6858000"/>
              <a:gd name="connsiteX145" fmla="*/ 342792 w 1605470"/>
              <a:gd name="connsiteY145" fmla="*/ 1307086 h 6858000"/>
              <a:gd name="connsiteX146" fmla="*/ 343980 w 1605470"/>
              <a:gd name="connsiteY146" fmla="*/ 1189033 h 6858000"/>
              <a:gd name="connsiteX147" fmla="*/ 348665 w 1605470"/>
              <a:gd name="connsiteY147" fmla="*/ 1168288 h 6858000"/>
              <a:gd name="connsiteX148" fmla="*/ 340947 w 1605470"/>
              <a:gd name="connsiteY148" fmla="*/ 1142577 h 6858000"/>
              <a:gd name="connsiteX149" fmla="*/ 330253 w 1605470"/>
              <a:gd name="connsiteY149" fmla="*/ 1088484 h 6858000"/>
              <a:gd name="connsiteX150" fmla="*/ 318989 w 1605470"/>
              <a:gd name="connsiteY150" fmla="*/ 1016103 h 6858000"/>
              <a:gd name="connsiteX151" fmla="*/ 320445 w 1605470"/>
              <a:gd name="connsiteY151" fmla="*/ 932283 h 6858000"/>
              <a:gd name="connsiteX152" fmla="*/ 322681 w 1605470"/>
              <a:gd name="connsiteY152" fmla="*/ 915925 h 6858000"/>
              <a:gd name="connsiteX153" fmla="*/ 315310 w 1605470"/>
              <a:gd name="connsiteY153" fmla="*/ 896999 h 6858000"/>
              <a:gd name="connsiteX154" fmla="*/ 284718 w 1605470"/>
              <a:gd name="connsiteY154" fmla="*/ 821517 h 6858000"/>
              <a:gd name="connsiteX155" fmla="*/ 263668 w 1605470"/>
              <a:gd name="connsiteY155" fmla="*/ 751353 h 6858000"/>
              <a:gd name="connsiteX156" fmla="*/ 263226 w 1605470"/>
              <a:gd name="connsiteY156" fmla="*/ 721230 h 6858000"/>
              <a:gd name="connsiteX157" fmla="*/ 248897 w 1605470"/>
              <a:gd name="connsiteY157" fmla="*/ 681659 h 6858000"/>
              <a:gd name="connsiteX158" fmla="*/ 234316 w 1605470"/>
              <a:gd name="connsiteY158" fmla="*/ 635218 h 6858000"/>
              <a:gd name="connsiteX159" fmla="*/ 239327 w 1605470"/>
              <a:gd name="connsiteY159" fmla="*/ 613763 h 6858000"/>
              <a:gd name="connsiteX160" fmla="*/ 225269 w 1605470"/>
              <a:gd name="connsiteY160" fmla="*/ 598582 h 6858000"/>
              <a:gd name="connsiteX161" fmla="*/ 224950 w 1605470"/>
              <a:gd name="connsiteY161" fmla="*/ 576846 h 6858000"/>
              <a:gd name="connsiteX162" fmla="*/ 204576 w 1605470"/>
              <a:gd name="connsiteY162" fmla="*/ 530055 h 6858000"/>
              <a:gd name="connsiteX163" fmla="*/ 219064 w 1605470"/>
              <a:gd name="connsiteY163" fmla="*/ 469651 h 6858000"/>
              <a:gd name="connsiteX164" fmla="*/ 195012 w 1605470"/>
              <a:gd name="connsiteY164" fmla="*/ 448559 h 6858000"/>
              <a:gd name="connsiteX165" fmla="*/ 201434 w 1605470"/>
              <a:gd name="connsiteY165" fmla="*/ 441529 h 6858000"/>
              <a:gd name="connsiteX166" fmla="*/ 200655 w 1605470"/>
              <a:gd name="connsiteY166" fmla="*/ 428927 h 6858000"/>
              <a:gd name="connsiteX167" fmla="*/ 190059 w 1605470"/>
              <a:gd name="connsiteY167" fmla="*/ 430161 h 6858000"/>
              <a:gd name="connsiteX168" fmla="*/ 167079 w 1605470"/>
              <a:gd name="connsiteY168" fmla="*/ 367211 h 6858000"/>
              <a:gd name="connsiteX169" fmla="*/ 124571 w 1605470"/>
              <a:gd name="connsiteY169" fmla="*/ 302178 h 6858000"/>
              <a:gd name="connsiteX170" fmla="*/ 103243 w 1605470"/>
              <a:gd name="connsiteY170" fmla="*/ 211375 h 6858000"/>
              <a:gd name="connsiteX171" fmla="*/ 94571 w 1605470"/>
              <a:gd name="connsiteY171" fmla="*/ 184179 h 6858000"/>
              <a:gd name="connsiteX172" fmla="*/ 13437 w 1605470"/>
              <a:gd name="connsiteY172" fmla="*/ 19287 h 6858000"/>
              <a:gd name="connsiteX173" fmla="*/ 0 w 1605470"/>
              <a:gd name="connsiteY173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39863 w 1605470"/>
              <a:gd name="connsiteY39" fmla="*/ 5604298 h 6858000"/>
              <a:gd name="connsiteX40" fmla="*/ 552319 w 1605470"/>
              <a:gd name="connsiteY40" fmla="*/ 5587997 h 6858000"/>
              <a:gd name="connsiteX41" fmla="*/ 591557 w 1605470"/>
              <a:gd name="connsiteY41" fmla="*/ 5476393 h 6858000"/>
              <a:gd name="connsiteX42" fmla="*/ 608019 w 1605470"/>
              <a:gd name="connsiteY42" fmla="*/ 5385461 h 6858000"/>
              <a:gd name="connsiteX43" fmla="*/ 622750 w 1605470"/>
              <a:gd name="connsiteY43" fmla="*/ 5363084 h 6858000"/>
              <a:gd name="connsiteX44" fmla="*/ 638731 w 1605470"/>
              <a:gd name="connsiteY44" fmla="*/ 5330009 h 6858000"/>
              <a:gd name="connsiteX45" fmla="*/ 672224 w 1605470"/>
              <a:gd name="connsiteY45" fmla="*/ 5273739 h 6858000"/>
              <a:gd name="connsiteX46" fmla="*/ 681823 w 1605470"/>
              <a:gd name="connsiteY46" fmla="*/ 5241779 h 6858000"/>
              <a:gd name="connsiteX47" fmla="*/ 693049 w 1605470"/>
              <a:gd name="connsiteY47" fmla="*/ 5225268 h 6858000"/>
              <a:gd name="connsiteX48" fmla="*/ 694069 w 1605470"/>
              <a:gd name="connsiteY48" fmla="*/ 5217684 h 6858000"/>
              <a:gd name="connsiteX49" fmla="*/ 701410 w 1605470"/>
              <a:gd name="connsiteY49" fmla="*/ 5193377 h 6858000"/>
              <a:gd name="connsiteX50" fmla="*/ 704713 w 1605470"/>
              <a:gd name="connsiteY50" fmla="*/ 5179288 h 6858000"/>
              <a:gd name="connsiteX51" fmla="*/ 705697 w 1605470"/>
              <a:gd name="connsiteY51" fmla="*/ 5173621 h 6858000"/>
              <a:gd name="connsiteX52" fmla="*/ 701331 w 1605470"/>
              <a:gd name="connsiteY52" fmla="*/ 5159961 h 6858000"/>
              <a:gd name="connsiteX53" fmla="*/ 708008 w 1605470"/>
              <a:gd name="connsiteY53" fmla="*/ 5144295 h 6858000"/>
              <a:gd name="connsiteX54" fmla="*/ 704941 w 1605470"/>
              <a:gd name="connsiteY54" fmla="*/ 5125185 h 6858000"/>
              <a:gd name="connsiteX55" fmla="*/ 711771 w 1605470"/>
              <a:gd name="connsiteY55" fmla="*/ 5121884 h 6858000"/>
              <a:gd name="connsiteX56" fmla="*/ 718807 w 1605470"/>
              <a:gd name="connsiteY56" fmla="*/ 5067850 h 6858000"/>
              <a:gd name="connsiteX57" fmla="*/ 721538 w 1605470"/>
              <a:gd name="connsiteY57" fmla="*/ 5060861 h 6858000"/>
              <a:gd name="connsiteX58" fmla="*/ 718242 w 1605470"/>
              <a:gd name="connsiteY58" fmla="*/ 5034192 h 6858000"/>
              <a:gd name="connsiteX59" fmla="*/ 719796 w 1605470"/>
              <a:gd name="connsiteY59" fmla="*/ 4993030 h 6858000"/>
              <a:gd name="connsiteX60" fmla="*/ 726705 w 1605470"/>
              <a:gd name="connsiteY60" fmla="*/ 4946844 h 6858000"/>
              <a:gd name="connsiteX61" fmla="*/ 722561 w 1605470"/>
              <a:gd name="connsiteY61" fmla="*/ 4932692 h 6858000"/>
              <a:gd name="connsiteX62" fmla="*/ 724935 w 1605470"/>
              <a:gd name="connsiteY62" fmla="*/ 4821504 h 6858000"/>
              <a:gd name="connsiteX63" fmla="*/ 732118 w 1605470"/>
              <a:gd name="connsiteY63" fmla="*/ 4801535 h 6858000"/>
              <a:gd name="connsiteX64" fmla="*/ 739787 w 1605470"/>
              <a:gd name="connsiteY64" fmla="*/ 4797794 h 6858000"/>
              <a:gd name="connsiteX65" fmla="*/ 741081 w 1605470"/>
              <a:gd name="connsiteY65" fmla="*/ 4784526 h 6858000"/>
              <a:gd name="connsiteX66" fmla="*/ 742865 w 1605470"/>
              <a:gd name="connsiteY66" fmla="*/ 4781211 h 6858000"/>
              <a:gd name="connsiteX67" fmla="*/ 751652 w 1605470"/>
              <a:gd name="connsiteY67" fmla="*/ 4761984 h 6858000"/>
              <a:gd name="connsiteX68" fmla="*/ 747700 w 1605470"/>
              <a:gd name="connsiteY68" fmla="*/ 4690749 h 6858000"/>
              <a:gd name="connsiteX69" fmla="*/ 743180 w 1605470"/>
              <a:gd name="connsiteY69" fmla="*/ 4584173 h 6858000"/>
              <a:gd name="connsiteX70" fmla="*/ 738263 w 1605470"/>
              <a:gd name="connsiteY70" fmla="*/ 4444346 h 6858000"/>
              <a:gd name="connsiteX71" fmla="*/ 756542 w 1605470"/>
              <a:gd name="connsiteY71" fmla="*/ 4350346 h 6858000"/>
              <a:gd name="connsiteX72" fmla="*/ 715481 w 1605470"/>
              <a:gd name="connsiteY72" fmla="*/ 4214165 h 6858000"/>
              <a:gd name="connsiteX73" fmla="*/ 719554 w 1605470"/>
              <a:gd name="connsiteY73" fmla="*/ 4090296 h 6858000"/>
              <a:gd name="connsiteX74" fmla="*/ 704810 w 1605470"/>
              <a:gd name="connsiteY74" fmla="*/ 4033999 h 6858000"/>
              <a:gd name="connsiteX75" fmla="*/ 705959 w 1605470"/>
              <a:gd name="connsiteY75" fmla="*/ 4031933 h 6858000"/>
              <a:gd name="connsiteX76" fmla="*/ 704535 w 1605470"/>
              <a:gd name="connsiteY76" fmla="*/ 4013953 h 6858000"/>
              <a:gd name="connsiteX77" fmla="*/ 700443 w 1605470"/>
              <a:gd name="connsiteY77" fmla="*/ 4010511 h 6858000"/>
              <a:gd name="connsiteX78" fmla="*/ 698282 w 1605470"/>
              <a:gd name="connsiteY78" fmla="*/ 3998331 h 6858000"/>
              <a:gd name="connsiteX79" fmla="*/ 690830 w 1605470"/>
              <a:gd name="connsiteY79" fmla="*/ 3974753 h 6858000"/>
              <a:gd name="connsiteX80" fmla="*/ 692428 w 1605470"/>
              <a:gd name="connsiteY80" fmla="*/ 3969950 h 6858000"/>
              <a:gd name="connsiteX81" fmla="*/ 685850 w 1605470"/>
              <a:gd name="connsiteY81" fmla="*/ 3933779 h 6858000"/>
              <a:gd name="connsiteX82" fmla="*/ 687181 w 1605470"/>
              <a:gd name="connsiteY82" fmla="*/ 3933093 h 6858000"/>
              <a:gd name="connsiteX83" fmla="*/ 691535 w 1605470"/>
              <a:gd name="connsiteY83" fmla="*/ 3922082 h 6858000"/>
              <a:gd name="connsiteX84" fmla="*/ 696613 w 1605470"/>
              <a:gd name="connsiteY84" fmla="*/ 3901461 h 6858000"/>
              <a:gd name="connsiteX85" fmla="*/ 719207 w 1605470"/>
              <a:gd name="connsiteY85" fmla="*/ 3813873 h 6858000"/>
              <a:gd name="connsiteX86" fmla="*/ 718632 w 1605470"/>
              <a:gd name="connsiteY86" fmla="*/ 3806161 h 6858000"/>
              <a:gd name="connsiteX87" fmla="*/ 718939 w 1605470"/>
              <a:gd name="connsiteY87" fmla="*/ 3805957 h 6858000"/>
              <a:gd name="connsiteX88" fmla="*/ 718966 w 1605470"/>
              <a:gd name="connsiteY88" fmla="*/ 3797724 h 6858000"/>
              <a:gd name="connsiteX89" fmla="*/ 717581 w 1605470"/>
              <a:gd name="connsiteY89" fmla="*/ 3792098 h 6858000"/>
              <a:gd name="connsiteX90" fmla="*/ 716465 w 1605470"/>
              <a:gd name="connsiteY90" fmla="*/ 3777135 h 6858000"/>
              <a:gd name="connsiteX91" fmla="*/ 718198 w 1605470"/>
              <a:gd name="connsiteY91" fmla="*/ 3771656 h 6858000"/>
              <a:gd name="connsiteX92" fmla="*/ 721941 w 1605470"/>
              <a:gd name="connsiteY92" fmla="*/ 3769007 h 6858000"/>
              <a:gd name="connsiteX93" fmla="*/ 721407 w 1605470"/>
              <a:gd name="connsiteY93" fmla="*/ 3767709 h 6858000"/>
              <a:gd name="connsiteX94" fmla="*/ 730103 w 1605470"/>
              <a:gd name="connsiteY94" fmla="*/ 3738082 h 6858000"/>
              <a:gd name="connsiteX95" fmla="*/ 737449 w 1605470"/>
              <a:gd name="connsiteY95" fmla="*/ 3673397 h 6858000"/>
              <a:gd name="connsiteX96" fmla="*/ 736745 w 1605470"/>
              <a:gd name="connsiteY96" fmla="*/ 3637109 h 6858000"/>
              <a:gd name="connsiteX97" fmla="*/ 740188 w 1605470"/>
              <a:gd name="connsiteY97" fmla="*/ 3536883 h 6858000"/>
              <a:gd name="connsiteX98" fmla="*/ 747726 w 1605470"/>
              <a:gd name="connsiteY98" fmla="*/ 3435652 h 6858000"/>
              <a:gd name="connsiteX99" fmla="*/ 774383 w 1605470"/>
              <a:gd name="connsiteY99" fmla="*/ 3381564 h 6858000"/>
              <a:gd name="connsiteX100" fmla="*/ 774870 w 1605470"/>
              <a:gd name="connsiteY100" fmla="*/ 3375761 h 6858000"/>
              <a:gd name="connsiteX101" fmla="*/ 770510 w 1605470"/>
              <a:gd name="connsiteY101" fmla="*/ 3361844 h 6858000"/>
              <a:gd name="connsiteX102" fmla="*/ 767933 w 1605470"/>
              <a:gd name="connsiteY102" fmla="*/ 3356929 h 6858000"/>
              <a:gd name="connsiteX103" fmla="*/ 766158 w 1605470"/>
              <a:gd name="connsiteY103" fmla="*/ 3349058 h 6858000"/>
              <a:gd name="connsiteX104" fmla="*/ 766414 w 1605470"/>
              <a:gd name="connsiteY104" fmla="*/ 3348763 h 6858000"/>
              <a:gd name="connsiteX105" fmla="*/ 764166 w 1605470"/>
              <a:gd name="connsiteY105" fmla="*/ 3341588 h 6858000"/>
              <a:gd name="connsiteX106" fmla="*/ 749397 w 1605470"/>
              <a:gd name="connsiteY106" fmla="*/ 3307769 h 6858000"/>
              <a:gd name="connsiteX107" fmla="*/ 766960 w 1605470"/>
              <a:gd name="connsiteY107" fmla="*/ 3250522 h 6858000"/>
              <a:gd name="connsiteX108" fmla="*/ 767385 w 1605470"/>
              <a:gd name="connsiteY108" fmla="*/ 3229163 h 6858000"/>
              <a:gd name="connsiteX109" fmla="*/ 769208 w 1605470"/>
              <a:gd name="connsiteY109" fmla="*/ 3217217 h 6858000"/>
              <a:gd name="connsiteX110" fmla="*/ 770350 w 1605470"/>
              <a:gd name="connsiteY110" fmla="*/ 3216125 h 6858000"/>
              <a:gd name="connsiteX111" fmla="*/ 756043 w 1605470"/>
              <a:gd name="connsiteY111" fmla="*/ 3183755 h 6858000"/>
              <a:gd name="connsiteX112" fmla="*/ 756544 w 1605470"/>
              <a:gd name="connsiteY112" fmla="*/ 3178642 h 6858000"/>
              <a:gd name="connsiteX113" fmla="*/ 744144 w 1605470"/>
              <a:gd name="connsiteY113" fmla="*/ 3158586 h 6858000"/>
              <a:gd name="connsiteX114" fmla="*/ 739378 w 1605470"/>
              <a:gd name="connsiteY114" fmla="*/ 3147669 h 6858000"/>
              <a:gd name="connsiteX115" fmla="*/ 734648 w 1605470"/>
              <a:gd name="connsiteY115" fmla="*/ 3145733 h 6858000"/>
              <a:gd name="connsiteX116" fmla="*/ 729329 w 1605470"/>
              <a:gd name="connsiteY116" fmla="*/ 3129034 h 6858000"/>
              <a:gd name="connsiteX117" fmla="*/ 729994 w 1605470"/>
              <a:gd name="connsiteY117" fmla="*/ 3126682 h 6858000"/>
              <a:gd name="connsiteX118" fmla="*/ 720862 w 1605470"/>
              <a:gd name="connsiteY118" fmla="*/ 3114519 h 6858000"/>
              <a:gd name="connsiteX119" fmla="*/ 707471 w 1605470"/>
              <a:gd name="connsiteY119" fmla="*/ 3106272 h 6858000"/>
              <a:gd name="connsiteX120" fmla="*/ 680201 w 1605470"/>
              <a:gd name="connsiteY120" fmla="*/ 2958185 h 6858000"/>
              <a:gd name="connsiteX121" fmla="*/ 622815 w 1605470"/>
              <a:gd name="connsiteY121" fmla="*/ 2762989 h 6858000"/>
              <a:gd name="connsiteX122" fmla="*/ 571733 w 1605470"/>
              <a:gd name="connsiteY122" fmla="*/ 2554718 h 6858000"/>
              <a:gd name="connsiteX123" fmla="*/ 551827 w 1605470"/>
              <a:gd name="connsiteY123" fmla="*/ 2485734 h 6858000"/>
              <a:gd name="connsiteX124" fmla="*/ 542550 w 1605470"/>
              <a:gd name="connsiteY124" fmla="*/ 2447068 h 6858000"/>
              <a:gd name="connsiteX125" fmla="*/ 529511 w 1605470"/>
              <a:gd name="connsiteY125" fmla="*/ 2425819 h 6858000"/>
              <a:gd name="connsiteX126" fmla="*/ 528878 w 1605470"/>
              <a:gd name="connsiteY126" fmla="*/ 2408971 h 6858000"/>
              <a:gd name="connsiteX127" fmla="*/ 535510 w 1605470"/>
              <a:gd name="connsiteY127" fmla="*/ 2402874 h 6858000"/>
              <a:gd name="connsiteX128" fmla="*/ 538122 w 1605470"/>
              <a:gd name="connsiteY128" fmla="*/ 2381443 h 6858000"/>
              <a:gd name="connsiteX129" fmla="*/ 514451 w 1605470"/>
              <a:gd name="connsiteY129" fmla="*/ 2261920 h 6858000"/>
              <a:gd name="connsiteX130" fmla="*/ 486968 w 1605470"/>
              <a:gd name="connsiteY130" fmla="*/ 2182937 h 6858000"/>
              <a:gd name="connsiteX131" fmla="*/ 488555 w 1605470"/>
              <a:gd name="connsiteY131" fmla="*/ 2155135 h 6858000"/>
              <a:gd name="connsiteX132" fmla="*/ 486013 w 1605470"/>
              <a:gd name="connsiteY132" fmla="*/ 2118008 h 6858000"/>
              <a:gd name="connsiteX133" fmla="*/ 487006 w 1605470"/>
              <a:gd name="connsiteY133" fmla="*/ 2050531 h 6858000"/>
              <a:gd name="connsiteX134" fmla="*/ 478812 w 1605470"/>
              <a:gd name="connsiteY134" fmla="*/ 1963269 h 6858000"/>
              <a:gd name="connsiteX135" fmla="*/ 442619 w 1605470"/>
              <a:gd name="connsiteY135" fmla="*/ 1910499 h 6858000"/>
              <a:gd name="connsiteX136" fmla="*/ 446785 w 1605470"/>
              <a:gd name="connsiteY136" fmla="*/ 1903212 h 6858000"/>
              <a:gd name="connsiteX137" fmla="*/ 436547 w 1605470"/>
              <a:gd name="connsiteY137" fmla="*/ 1861531 h 6858000"/>
              <a:gd name="connsiteX138" fmla="*/ 390346 w 1605470"/>
              <a:gd name="connsiteY138" fmla="*/ 1732919 h 6858000"/>
              <a:gd name="connsiteX139" fmla="*/ 362657 w 1605470"/>
              <a:gd name="connsiteY139" fmla="*/ 1663540 h 6858000"/>
              <a:gd name="connsiteX140" fmla="*/ 361783 w 1605470"/>
              <a:gd name="connsiteY140" fmla="*/ 1615777 h 6858000"/>
              <a:gd name="connsiteX141" fmla="*/ 342578 w 1605470"/>
              <a:gd name="connsiteY141" fmla="*/ 1563678 h 6858000"/>
              <a:gd name="connsiteX142" fmla="*/ 355658 w 1605470"/>
              <a:gd name="connsiteY142" fmla="*/ 1519474 h 6858000"/>
              <a:gd name="connsiteX143" fmla="*/ 348400 w 1605470"/>
              <a:gd name="connsiteY143" fmla="*/ 1477995 h 6858000"/>
              <a:gd name="connsiteX144" fmla="*/ 334485 w 1605470"/>
              <a:gd name="connsiteY144" fmla="*/ 1373769 h 6858000"/>
              <a:gd name="connsiteX145" fmla="*/ 342792 w 1605470"/>
              <a:gd name="connsiteY145" fmla="*/ 1307086 h 6858000"/>
              <a:gd name="connsiteX146" fmla="*/ 343980 w 1605470"/>
              <a:gd name="connsiteY146" fmla="*/ 1189033 h 6858000"/>
              <a:gd name="connsiteX147" fmla="*/ 348665 w 1605470"/>
              <a:gd name="connsiteY147" fmla="*/ 1168288 h 6858000"/>
              <a:gd name="connsiteX148" fmla="*/ 340947 w 1605470"/>
              <a:gd name="connsiteY148" fmla="*/ 1142577 h 6858000"/>
              <a:gd name="connsiteX149" fmla="*/ 330253 w 1605470"/>
              <a:gd name="connsiteY149" fmla="*/ 1088484 h 6858000"/>
              <a:gd name="connsiteX150" fmla="*/ 318989 w 1605470"/>
              <a:gd name="connsiteY150" fmla="*/ 1016103 h 6858000"/>
              <a:gd name="connsiteX151" fmla="*/ 320445 w 1605470"/>
              <a:gd name="connsiteY151" fmla="*/ 932283 h 6858000"/>
              <a:gd name="connsiteX152" fmla="*/ 322681 w 1605470"/>
              <a:gd name="connsiteY152" fmla="*/ 915925 h 6858000"/>
              <a:gd name="connsiteX153" fmla="*/ 315310 w 1605470"/>
              <a:gd name="connsiteY153" fmla="*/ 896999 h 6858000"/>
              <a:gd name="connsiteX154" fmla="*/ 284718 w 1605470"/>
              <a:gd name="connsiteY154" fmla="*/ 821517 h 6858000"/>
              <a:gd name="connsiteX155" fmla="*/ 263668 w 1605470"/>
              <a:gd name="connsiteY155" fmla="*/ 751353 h 6858000"/>
              <a:gd name="connsiteX156" fmla="*/ 263226 w 1605470"/>
              <a:gd name="connsiteY156" fmla="*/ 721230 h 6858000"/>
              <a:gd name="connsiteX157" fmla="*/ 248897 w 1605470"/>
              <a:gd name="connsiteY157" fmla="*/ 681659 h 6858000"/>
              <a:gd name="connsiteX158" fmla="*/ 234316 w 1605470"/>
              <a:gd name="connsiteY158" fmla="*/ 635218 h 6858000"/>
              <a:gd name="connsiteX159" fmla="*/ 239327 w 1605470"/>
              <a:gd name="connsiteY159" fmla="*/ 613763 h 6858000"/>
              <a:gd name="connsiteX160" fmla="*/ 225269 w 1605470"/>
              <a:gd name="connsiteY160" fmla="*/ 598582 h 6858000"/>
              <a:gd name="connsiteX161" fmla="*/ 224950 w 1605470"/>
              <a:gd name="connsiteY161" fmla="*/ 576846 h 6858000"/>
              <a:gd name="connsiteX162" fmla="*/ 204576 w 1605470"/>
              <a:gd name="connsiteY162" fmla="*/ 530055 h 6858000"/>
              <a:gd name="connsiteX163" fmla="*/ 219064 w 1605470"/>
              <a:gd name="connsiteY163" fmla="*/ 469651 h 6858000"/>
              <a:gd name="connsiteX164" fmla="*/ 195012 w 1605470"/>
              <a:gd name="connsiteY164" fmla="*/ 448559 h 6858000"/>
              <a:gd name="connsiteX165" fmla="*/ 201434 w 1605470"/>
              <a:gd name="connsiteY165" fmla="*/ 441529 h 6858000"/>
              <a:gd name="connsiteX166" fmla="*/ 200655 w 1605470"/>
              <a:gd name="connsiteY166" fmla="*/ 428927 h 6858000"/>
              <a:gd name="connsiteX167" fmla="*/ 190059 w 1605470"/>
              <a:gd name="connsiteY167" fmla="*/ 430161 h 6858000"/>
              <a:gd name="connsiteX168" fmla="*/ 167079 w 1605470"/>
              <a:gd name="connsiteY168" fmla="*/ 367211 h 6858000"/>
              <a:gd name="connsiteX169" fmla="*/ 124571 w 1605470"/>
              <a:gd name="connsiteY169" fmla="*/ 302178 h 6858000"/>
              <a:gd name="connsiteX170" fmla="*/ 103243 w 1605470"/>
              <a:gd name="connsiteY170" fmla="*/ 211375 h 6858000"/>
              <a:gd name="connsiteX171" fmla="*/ 94571 w 1605470"/>
              <a:gd name="connsiteY171" fmla="*/ 184179 h 6858000"/>
              <a:gd name="connsiteX172" fmla="*/ 13437 w 1605470"/>
              <a:gd name="connsiteY172" fmla="*/ 19287 h 6858000"/>
              <a:gd name="connsiteX173" fmla="*/ 0 w 1605470"/>
              <a:gd name="connsiteY173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39863 w 1605470"/>
              <a:gd name="connsiteY39" fmla="*/ 5604298 h 6858000"/>
              <a:gd name="connsiteX40" fmla="*/ 552319 w 1605470"/>
              <a:gd name="connsiteY40" fmla="*/ 5587997 h 6858000"/>
              <a:gd name="connsiteX41" fmla="*/ 591557 w 1605470"/>
              <a:gd name="connsiteY41" fmla="*/ 5476393 h 6858000"/>
              <a:gd name="connsiteX42" fmla="*/ 622750 w 1605470"/>
              <a:gd name="connsiteY42" fmla="*/ 5363084 h 6858000"/>
              <a:gd name="connsiteX43" fmla="*/ 638731 w 1605470"/>
              <a:gd name="connsiteY43" fmla="*/ 5330009 h 6858000"/>
              <a:gd name="connsiteX44" fmla="*/ 672224 w 1605470"/>
              <a:gd name="connsiteY44" fmla="*/ 5273739 h 6858000"/>
              <a:gd name="connsiteX45" fmla="*/ 681823 w 1605470"/>
              <a:gd name="connsiteY45" fmla="*/ 5241779 h 6858000"/>
              <a:gd name="connsiteX46" fmla="*/ 693049 w 1605470"/>
              <a:gd name="connsiteY46" fmla="*/ 5225268 h 6858000"/>
              <a:gd name="connsiteX47" fmla="*/ 694069 w 1605470"/>
              <a:gd name="connsiteY47" fmla="*/ 5217684 h 6858000"/>
              <a:gd name="connsiteX48" fmla="*/ 701410 w 1605470"/>
              <a:gd name="connsiteY48" fmla="*/ 5193377 h 6858000"/>
              <a:gd name="connsiteX49" fmla="*/ 704713 w 1605470"/>
              <a:gd name="connsiteY49" fmla="*/ 5179288 h 6858000"/>
              <a:gd name="connsiteX50" fmla="*/ 705697 w 1605470"/>
              <a:gd name="connsiteY50" fmla="*/ 5173621 h 6858000"/>
              <a:gd name="connsiteX51" fmla="*/ 701331 w 1605470"/>
              <a:gd name="connsiteY51" fmla="*/ 5159961 h 6858000"/>
              <a:gd name="connsiteX52" fmla="*/ 708008 w 1605470"/>
              <a:gd name="connsiteY52" fmla="*/ 5144295 h 6858000"/>
              <a:gd name="connsiteX53" fmla="*/ 704941 w 1605470"/>
              <a:gd name="connsiteY53" fmla="*/ 5125185 h 6858000"/>
              <a:gd name="connsiteX54" fmla="*/ 711771 w 1605470"/>
              <a:gd name="connsiteY54" fmla="*/ 5121884 h 6858000"/>
              <a:gd name="connsiteX55" fmla="*/ 718807 w 1605470"/>
              <a:gd name="connsiteY55" fmla="*/ 5067850 h 6858000"/>
              <a:gd name="connsiteX56" fmla="*/ 721538 w 1605470"/>
              <a:gd name="connsiteY56" fmla="*/ 5060861 h 6858000"/>
              <a:gd name="connsiteX57" fmla="*/ 718242 w 1605470"/>
              <a:gd name="connsiteY57" fmla="*/ 5034192 h 6858000"/>
              <a:gd name="connsiteX58" fmla="*/ 719796 w 1605470"/>
              <a:gd name="connsiteY58" fmla="*/ 4993030 h 6858000"/>
              <a:gd name="connsiteX59" fmla="*/ 726705 w 1605470"/>
              <a:gd name="connsiteY59" fmla="*/ 4946844 h 6858000"/>
              <a:gd name="connsiteX60" fmla="*/ 722561 w 1605470"/>
              <a:gd name="connsiteY60" fmla="*/ 4932692 h 6858000"/>
              <a:gd name="connsiteX61" fmla="*/ 724935 w 1605470"/>
              <a:gd name="connsiteY61" fmla="*/ 4821504 h 6858000"/>
              <a:gd name="connsiteX62" fmla="*/ 732118 w 1605470"/>
              <a:gd name="connsiteY62" fmla="*/ 4801535 h 6858000"/>
              <a:gd name="connsiteX63" fmla="*/ 739787 w 1605470"/>
              <a:gd name="connsiteY63" fmla="*/ 4797794 h 6858000"/>
              <a:gd name="connsiteX64" fmla="*/ 741081 w 1605470"/>
              <a:gd name="connsiteY64" fmla="*/ 4784526 h 6858000"/>
              <a:gd name="connsiteX65" fmla="*/ 742865 w 1605470"/>
              <a:gd name="connsiteY65" fmla="*/ 4781211 h 6858000"/>
              <a:gd name="connsiteX66" fmla="*/ 751652 w 1605470"/>
              <a:gd name="connsiteY66" fmla="*/ 4761984 h 6858000"/>
              <a:gd name="connsiteX67" fmla="*/ 747700 w 1605470"/>
              <a:gd name="connsiteY67" fmla="*/ 4690749 h 6858000"/>
              <a:gd name="connsiteX68" fmla="*/ 743180 w 1605470"/>
              <a:gd name="connsiteY68" fmla="*/ 4584173 h 6858000"/>
              <a:gd name="connsiteX69" fmla="*/ 738263 w 1605470"/>
              <a:gd name="connsiteY69" fmla="*/ 4444346 h 6858000"/>
              <a:gd name="connsiteX70" fmla="*/ 756542 w 1605470"/>
              <a:gd name="connsiteY70" fmla="*/ 4350346 h 6858000"/>
              <a:gd name="connsiteX71" fmla="*/ 715481 w 1605470"/>
              <a:gd name="connsiteY71" fmla="*/ 4214165 h 6858000"/>
              <a:gd name="connsiteX72" fmla="*/ 719554 w 1605470"/>
              <a:gd name="connsiteY72" fmla="*/ 4090296 h 6858000"/>
              <a:gd name="connsiteX73" fmla="*/ 704810 w 1605470"/>
              <a:gd name="connsiteY73" fmla="*/ 4033999 h 6858000"/>
              <a:gd name="connsiteX74" fmla="*/ 705959 w 1605470"/>
              <a:gd name="connsiteY74" fmla="*/ 4031933 h 6858000"/>
              <a:gd name="connsiteX75" fmla="*/ 704535 w 1605470"/>
              <a:gd name="connsiteY75" fmla="*/ 4013953 h 6858000"/>
              <a:gd name="connsiteX76" fmla="*/ 700443 w 1605470"/>
              <a:gd name="connsiteY76" fmla="*/ 4010511 h 6858000"/>
              <a:gd name="connsiteX77" fmla="*/ 698282 w 1605470"/>
              <a:gd name="connsiteY77" fmla="*/ 3998331 h 6858000"/>
              <a:gd name="connsiteX78" fmla="*/ 690830 w 1605470"/>
              <a:gd name="connsiteY78" fmla="*/ 3974753 h 6858000"/>
              <a:gd name="connsiteX79" fmla="*/ 692428 w 1605470"/>
              <a:gd name="connsiteY79" fmla="*/ 3969950 h 6858000"/>
              <a:gd name="connsiteX80" fmla="*/ 685850 w 1605470"/>
              <a:gd name="connsiteY80" fmla="*/ 3933779 h 6858000"/>
              <a:gd name="connsiteX81" fmla="*/ 687181 w 1605470"/>
              <a:gd name="connsiteY81" fmla="*/ 3933093 h 6858000"/>
              <a:gd name="connsiteX82" fmla="*/ 691535 w 1605470"/>
              <a:gd name="connsiteY82" fmla="*/ 3922082 h 6858000"/>
              <a:gd name="connsiteX83" fmla="*/ 696613 w 1605470"/>
              <a:gd name="connsiteY83" fmla="*/ 3901461 h 6858000"/>
              <a:gd name="connsiteX84" fmla="*/ 719207 w 1605470"/>
              <a:gd name="connsiteY84" fmla="*/ 3813873 h 6858000"/>
              <a:gd name="connsiteX85" fmla="*/ 718632 w 1605470"/>
              <a:gd name="connsiteY85" fmla="*/ 3806161 h 6858000"/>
              <a:gd name="connsiteX86" fmla="*/ 718939 w 1605470"/>
              <a:gd name="connsiteY86" fmla="*/ 3805957 h 6858000"/>
              <a:gd name="connsiteX87" fmla="*/ 718966 w 1605470"/>
              <a:gd name="connsiteY87" fmla="*/ 3797724 h 6858000"/>
              <a:gd name="connsiteX88" fmla="*/ 717581 w 1605470"/>
              <a:gd name="connsiteY88" fmla="*/ 3792098 h 6858000"/>
              <a:gd name="connsiteX89" fmla="*/ 716465 w 1605470"/>
              <a:gd name="connsiteY89" fmla="*/ 3777135 h 6858000"/>
              <a:gd name="connsiteX90" fmla="*/ 718198 w 1605470"/>
              <a:gd name="connsiteY90" fmla="*/ 3771656 h 6858000"/>
              <a:gd name="connsiteX91" fmla="*/ 721941 w 1605470"/>
              <a:gd name="connsiteY91" fmla="*/ 3769007 h 6858000"/>
              <a:gd name="connsiteX92" fmla="*/ 721407 w 1605470"/>
              <a:gd name="connsiteY92" fmla="*/ 3767709 h 6858000"/>
              <a:gd name="connsiteX93" fmla="*/ 730103 w 1605470"/>
              <a:gd name="connsiteY93" fmla="*/ 3738082 h 6858000"/>
              <a:gd name="connsiteX94" fmla="*/ 737449 w 1605470"/>
              <a:gd name="connsiteY94" fmla="*/ 3673397 h 6858000"/>
              <a:gd name="connsiteX95" fmla="*/ 736745 w 1605470"/>
              <a:gd name="connsiteY95" fmla="*/ 3637109 h 6858000"/>
              <a:gd name="connsiteX96" fmla="*/ 740188 w 1605470"/>
              <a:gd name="connsiteY96" fmla="*/ 3536883 h 6858000"/>
              <a:gd name="connsiteX97" fmla="*/ 747726 w 1605470"/>
              <a:gd name="connsiteY97" fmla="*/ 3435652 h 6858000"/>
              <a:gd name="connsiteX98" fmla="*/ 774383 w 1605470"/>
              <a:gd name="connsiteY98" fmla="*/ 3381564 h 6858000"/>
              <a:gd name="connsiteX99" fmla="*/ 774870 w 1605470"/>
              <a:gd name="connsiteY99" fmla="*/ 3375761 h 6858000"/>
              <a:gd name="connsiteX100" fmla="*/ 770510 w 1605470"/>
              <a:gd name="connsiteY100" fmla="*/ 3361844 h 6858000"/>
              <a:gd name="connsiteX101" fmla="*/ 767933 w 1605470"/>
              <a:gd name="connsiteY101" fmla="*/ 3356929 h 6858000"/>
              <a:gd name="connsiteX102" fmla="*/ 766158 w 1605470"/>
              <a:gd name="connsiteY102" fmla="*/ 3349058 h 6858000"/>
              <a:gd name="connsiteX103" fmla="*/ 766414 w 1605470"/>
              <a:gd name="connsiteY103" fmla="*/ 3348763 h 6858000"/>
              <a:gd name="connsiteX104" fmla="*/ 764166 w 1605470"/>
              <a:gd name="connsiteY104" fmla="*/ 3341588 h 6858000"/>
              <a:gd name="connsiteX105" fmla="*/ 749397 w 1605470"/>
              <a:gd name="connsiteY105" fmla="*/ 3307769 h 6858000"/>
              <a:gd name="connsiteX106" fmla="*/ 766960 w 1605470"/>
              <a:gd name="connsiteY106" fmla="*/ 3250522 h 6858000"/>
              <a:gd name="connsiteX107" fmla="*/ 767385 w 1605470"/>
              <a:gd name="connsiteY107" fmla="*/ 3229163 h 6858000"/>
              <a:gd name="connsiteX108" fmla="*/ 769208 w 1605470"/>
              <a:gd name="connsiteY108" fmla="*/ 3217217 h 6858000"/>
              <a:gd name="connsiteX109" fmla="*/ 770350 w 1605470"/>
              <a:gd name="connsiteY109" fmla="*/ 3216125 h 6858000"/>
              <a:gd name="connsiteX110" fmla="*/ 756043 w 1605470"/>
              <a:gd name="connsiteY110" fmla="*/ 3183755 h 6858000"/>
              <a:gd name="connsiteX111" fmla="*/ 756544 w 1605470"/>
              <a:gd name="connsiteY111" fmla="*/ 3178642 h 6858000"/>
              <a:gd name="connsiteX112" fmla="*/ 744144 w 1605470"/>
              <a:gd name="connsiteY112" fmla="*/ 3158586 h 6858000"/>
              <a:gd name="connsiteX113" fmla="*/ 739378 w 1605470"/>
              <a:gd name="connsiteY113" fmla="*/ 3147669 h 6858000"/>
              <a:gd name="connsiteX114" fmla="*/ 734648 w 1605470"/>
              <a:gd name="connsiteY114" fmla="*/ 3145733 h 6858000"/>
              <a:gd name="connsiteX115" fmla="*/ 729329 w 1605470"/>
              <a:gd name="connsiteY115" fmla="*/ 3129034 h 6858000"/>
              <a:gd name="connsiteX116" fmla="*/ 729994 w 1605470"/>
              <a:gd name="connsiteY116" fmla="*/ 3126682 h 6858000"/>
              <a:gd name="connsiteX117" fmla="*/ 720862 w 1605470"/>
              <a:gd name="connsiteY117" fmla="*/ 3114519 h 6858000"/>
              <a:gd name="connsiteX118" fmla="*/ 707471 w 1605470"/>
              <a:gd name="connsiteY118" fmla="*/ 3106272 h 6858000"/>
              <a:gd name="connsiteX119" fmla="*/ 680201 w 1605470"/>
              <a:gd name="connsiteY119" fmla="*/ 2958185 h 6858000"/>
              <a:gd name="connsiteX120" fmla="*/ 622815 w 1605470"/>
              <a:gd name="connsiteY120" fmla="*/ 2762989 h 6858000"/>
              <a:gd name="connsiteX121" fmla="*/ 571733 w 1605470"/>
              <a:gd name="connsiteY121" fmla="*/ 2554718 h 6858000"/>
              <a:gd name="connsiteX122" fmla="*/ 551827 w 1605470"/>
              <a:gd name="connsiteY122" fmla="*/ 2485734 h 6858000"/>
              <a:gd name="connsiteX123" fmla="*/ 542550 w 1605470"/>
              <a:gd name="connsiteY123" fmla="*/ 2447068 h 6858000"/>
              <a:gd name="connsiteX124" fmla="*/ 529511 w 1605470"/>
              <a:gd name="connsiteY124" fmla="*/ 2425819 h 6858000"/>
              <a:gd name="connsiteX125" fmla="*/ 528878 w 1605470"/>
              <a:gd name="connsiteY125" fmla="*/ 2408971 h 6858000"/>
              <a:gd name="connsiteX126" fmla="*/ 535510 w 1605470"/>
              <a:gd name="connsiteY126" fmla="*/ 2402874 h 6858000"/>
              <a:gd name="connsiteX127" fmla="*/ 538122 w 1605470"/>
              <a:gd name="connsiteY127" fmla="*/ 2381443 h 6858000"/>
              <a:gd name="connsiteX128" fmla="*/ 514451 w 1605470"/>
              <a:gd name="connsiteY128" fmla="*/ 2261920 h 6858000"/>
              <a:gd name="connsiteX129" fmla="*/ 486968 w 1605470"/>
              <a:gd name="connsiteY129" fmla="*/ 2182937 h 6858000"/>
              <a:gd name="connsiteX130" fmla="*/ 488555 w 1605470"/>
              <a:gd name="connsiteY130" fmla="*/ 2155135 h 6858000"/>
              <a:gd name="connsiteX131" fmla="*/ 486013 w 1605470"/>
              <a:gd name="connsiteY131" fmla="*/ 2118008 h 6858000"/>
              <a:gd name="connsiteX132" fmla="*/ 487006 w 1605470"/>
              <a:gd name="connsiteY132" fmla="*/ 2050531 h 6858000"/>
              <a:gd name="connsiteX133" fmla="*/ 478812 w 1605470"/>
              <a:gd name="connsiteY133" fmla="*/ 1963269 h 6858000"/>
              <a:gd name="connsiteX134" fmla="*/ 442619 w 1605470"/>
              <a:gd name="connsiteY134" fmla="*/ 1910499 h 6858000"/>
              <a:gd name="connsiteX135" fmla="*/ 446785 w 1605470"/>
              <a:gd name="connsiteY135" fmla="*/ 1903212 h 6858000"/>
              <a:gd name="connsiteX136" fmla="*/ 436547 w 1605470"/>
              <a:gd name="connsiteY136" fmla="*/ 1861531 h 6858000"/>
              <a:gd name="connsiteX137" fmla="*/ 390346 w 1605470"/>
              <a:gd name="connsiteY137" fmla="*/ 1732919 h 6858000"/>
              <a:gd name="connsiteX138" fmla="*/ 362657 w 1605470"/>
              <a:gd name="connsiteY138" fmla="*/ 1663540 h 6858000"/>
              <a:gd name="connsiteX139" fmla="*/ 361783 w 1605470"/>
              <a:gd name="connsiteY139" fmla="*/ 1615777 h 6858000"/>
              <a:gd name="connsiteX140" fmla="*/ 342578 w 1605470"/>
              <a:gd name="connsiteY140" fmla="*/ 1563678 h 6858000"/>
              <a:gd name="connsiteX141" fmla="*/ 355658 w 1605470"/>
              <a:gd name="connsiteY141" fmla="*/ 1519474 h 6858000"/>
              <a:gd name="connsiteX142" fmla="*/ 348400 w 1605470"/>
              <a:gd name="connsiteY142" fmla="*/ 1477995 h 6858000"/>
              <a:gd name="connsiteX143" fmla="*/ 334485 w 1605470"/>
              <a:gd name="connsiteY143" fmla="*/ 1373769 h 6858000"/>
              <a:gd name="connsiteX144" fmla="*/ 342792 w 1605470"/>
              <a:gd name="connsiteY144" fmla="*/ 1307086 h 6858000"/>
              <a:gd name="connsiteX145" fmla="*/ 343980 w 1605470"/>
              <a:gd name="connsiteY145" fmla="*/ 1189033 h 6858000"/>
              <a:gd name="connsiteX146" fmla="*/ 348665 w 1605470"/>
              <a:gd name="connsiteY146" fmla="*/ 1168288 h 6858000"/>
              <a:gd name="connsiteX147" fmla="*/ 340947 w 1605470"/>
              <a:gd name="connsiteY147" fmla="*/ 1142577 h 6858000"/>
              <a:gd name="connsiteX148" fmla="*/ 330253 w 1605470"/>
              <a:gd name="connsiteY148" fmla="*/ 1088484 h 6858000"/>
              <a:gd name="connsiteX149" fmla="*/ 318989 w 1605470"/>
              <a:gd name="connsiteY149" fmla="*/ 1016103 h 6858000"/>
              <a:gd name="connsiteX150" fmla="*/ 320445 w 1605470"/>
              <a:gd name="connsiteY150" fmla="*/ 932283 h 6858000"/>
              <a:gd name="connsiteX151" fmla="*/ 322681 w 1605470"/>
              <a:gd name="connsiteY151" fmla="*/ 915925 h 6858000"/>
              <a:gd name="connsiteX152" fmla="*/ 315310 w 1605470"/>
              <a:gd name="connsiteY152" fmla="*/ 896999 h 6858000"/>
              <a:gd name="connsiteX153" fmla="*/ 284718 w 1605470"/>
              <a:gd name="connsiteY153" fmla="*/ 821517 h 6858000"/>
              <a:gd name="connsiteX154" fmla="*/ 263668 w 1605470"/>
              <a:gd name="connsiteY154" fmla="*/ 751353 h 6858000"/>
              <a:gd name="connsiteX155" fmla="*/ 263226 w 1605470"/>
              <a:gd name="connsiteY155" fmla="*/ 721230 h 6858000"/>
              <a:gd name="connsiteX156" fmla="*/ 248897 w 1605470"/>
              <a:gd name="connsiteY156" fmla="*/ 681659 h 6858000"/>
              <a:gd name="connsiteX157" fmla="*/ 234316 w 1605470"/>
              <a:gd name="connsiteY157" fmla="*/ 635218 h 6858000"/>
              <a:gd name="connsiteX158" fmla="*/ 239327 w 1605470"/>
              <a:gd name="connsiteY158" fmla="*/ 613763 h 6858000"/>
              <a:gd name="connsiteX159" fmla="*/ 225269 w 1605470"/>
              <a:gd name="connsiteY159" fmla="*/ 598582 h 6858000"/>
              <a:gd name="connsiteX160" fmla="*/ 224950 w 1605470"/>
              <a:gd name="connsiteY160" fmla="*/ 576846 h 6858000"/>
              <a:gd name="connsiteX161" fmla="*/ 204576 w 1605470"/>
              <a:gd name="connsiteY161" fmla="*/ 530055 h 6858000"/>
              <a:gd name="connsiteX162" fmla="*/ 219064 w 1605470"/>
              <a:gd name="connsiteY162" fmla="*/ 469651 h 6858000"/>
              <a:gd name="connsiteX163" fmla="*/ 195012 w 1605470"/>
              <a:gd name="connsiteY163" fmla="*/ 448559 h 6858000"/>
              <a:gd name="connsiteX164" fmla="*/ 201434 w 1605470"/>
              <a:gd name="connsiteY164" fmla="*/ 441529 h 6858000"/>
              <a:gd name="connsiteX165" fmla="*/ 200655 w 1605470"/>
              <a:gd name="connsiteY165" fmla="*/ 428927 h 6858000"/>
              <a:gd name="connsiteX166" fmla="*/ 190059 w 1605470"/>
              <a:gd name="connsiteY166" fmla="*/ 430161 h 6858000"/>
              <a:gd name="connsiteX167" fmla="*/ 167079 w 1605470"/>
              <a:gd name="connsiteY167" fmla="*/ 367211 h 6858000"/>
              <a:gd name="connsiteX168" fmla="*/ 124571 w 1605470"/>
              <a:gd name="connsiteY168" fmla="*/ 302178 h 6858000"/>
              <a:gd name="connsiteX169" fmla="*/ 103243 w 1605470"/>
              <a:gd name="connsiteY169" fmla="*/ 211375 h 6858000"/>
              <a:gd name="connsiteX170" fmla="*/ 94571 w 1605470"/>
              <a:gd name="connsiteY170" fmla="*/ 184179 h 6858000"/>
              <a:gd name="connsiteX171" fmla="*/ 13437 w 1605470"/>
              <a:gd name="connsiteY171" fmla="*/ 19287 h 6858000"/>
              <a:gd name="connsiteX172" fmla="*/ 0 w 1605470"/>
              <a:gd name="connsiteY172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39863 w 1605470"/>
              <a:gd name="connsiteY39" fmla="*/ 5604298 h 6858000"/>
              <a:gd name="connsiteX40" fmla="*/ 552319 w 1605470"/>
              <a:gd name="connsiteY40" fmla="*/ 5587997 h 6858000"/>
              <a:gd name="connsiteX41" fmla="*/ 591557 w 1605470"/>
              <a:gd name="connsiteY41" fmla="*/ 5476393 h 6858000"/>
              <a:gd name="connsiteX42" fmla="*/ 622750 w 1605470"/>
              <a:gd name="connsiteY42" fmla="*/ 5396260 h 6858000"/>
              <a:gd name="connsiteX43" fmla="*/ 638731 w 1605470"/>
              <a:gd name="connsiteY43" fmla="*/ 5330009 h 6858000"/>
              <a:gd name="connsiteX44" fmla="*/ 672224 w 1605470"/>
              <a:gd name="connsiteY44" fmla="*/ 5273739 h 6858000"/>
              <a:gd name="connsiteX45" fmla="*/ 681823 w 1605470"/>
              <a:gd name="connsiteY45" fmla="*/ 5241779 h 6858000"/>
              <a:gd name="connsiteX46" fmla="*/ 693049 w 1605470"/>
              <a:gd name="connsiteY46" fmla="*/ 5225268 h 6858000"/>
              <a:gd name="connsiteX47" fmla="*/ 694069 w 1605470"/>
              <a:gd name="connsiteY47" fmla="*/ 5217684 h 6858000"/>
              <a:gd name="connsiteX48" fmla="*/ 701410 w 1605470"/>
              <a:gd name="connsiteY48" fmla="*/ 5193377 h 6858000"/>
              <a:gd name="connsiteX49" fmla="*/ 704713 w 1605470"/>
              <a:gd name="connsiteY49" fmla="*/ 5179288 h 6858000"/>
              <a:gd name="connsiteX50" fmla="*/ 705697 w 1605470"/>
              <a:gd name="connsiteY50" fmla="*/ 5173621 h 6858000"/>
              <a:gd name="connsiteX51" fmla="*/ 701331 w 1605470"/>
              <a:gd name="connsiteY51" fmla="*/ 5159961 h 6858000"/>
              <a:gd name="connsiteX52" fmla="*/ 708008 w 1605470"/>
              <a:gd name="connsiteY52" fmla="*/ 5144295 h 6858000"/>
              <a:gd name="connsiteX53" fmla="*/ 704941 w 1605470"/>
              <a:gd name="connsiteY53" fmla="*/ 5125185 h 6858000"/>
              <a:gd name="connsiteX54" fmla="*/ 711771 w 1605470"/>
              <a:gd name="connsiteY54" fmla="*/ 5121884 h 6858000"/>
              <a:gd name="connsiteX55" fmla="*/ 718807 w 1605470"/>
              <a:gd name="connsiteY55" fmla="*/ 5067850 h 6858000"/>
              <a:gd name="connsiteX56" fmla="*/ 721538 w 1605470"/>
              <a:gd name="connsiteY56" fmla="*/ 5060861 h 6858000"/>
              <a:gd name="connsiteX57" fmla="*/ 718242 w 1605470"/>
              <a:gd name="connsiteY57" fmla="*/ 5034192 h 6858000"/>
              <a:gd name="connsiteX58" fmla="*/ 719796 w 1605470"/>
              <a:gd name="connsiteY58" fmla="*/ 4993030 h 6858000"/>
              <a:gd name="connsiteX59" fmla="*/ 726705 w 1605470"/>
              <a:gd name="connsiteY59" fmla="*/ 4946844 h 6858000"/>
              <a:gd name="connsiteX60" fmla="*/ 722561 w 1605470"/>
              <a:gd name="connsiteY60" fmla="*/ 4932692 h 6858000"/>
              <a:gd name="connsiteX61" fmla="*/ 724935 w 1605470"/>
              <a:gd name="connsiteY61" fmla="*/ 4821504 h 6858000"/>
              <a:gd name="connsiteX62" fmla="*/ 732118 w 1605470"/>
              <a:gd name="connsiteY62" fmla="*/ 4801535 h 6858000"/>
              <a:gd name="connsiteX63" fmla="*/ 739787 w 1605470"/>
              <a:gd name="connsiteY63" fmla="*/ 4797794 h 6858000"/>
              <a:gd name="connsiteX64" fmla="*/ 741081 w 1605470"/>
              <a:gd name="connsiteY64" fmla="*/ 4784526 h 6858000"/>
              <a:gd name="connsiteX65" fmla="*/ 742865 w 1605470"/>
              <a:gd name="connsiteY65" fmla="*/ 4781211 h 6858000"/>
              <a:gd name="connsiteX66" fmla="*/ 751652 w 1605470"/>
              <a:gd name="connsiteY66" fmla="*/ 4761984 h 6858000"/>
              <a:gd name="connsiteX67" fmla="*/ 747700 w 1605470"/>
              <a:gd name="connsiteY67" fmla="*/ 4690749 h 6858000"/>
              <a:gd name="connsiteX68" fmla="*/ 743180 w 1605470"/>
              <a:gd name="connsiteY68" fmla="*/ 4584173 h 6858000"/>
              <a:gd name="connsiteX69" fmla="*/ 738263 w 1605470"/>
              <a:gd name="connsiteY69" fmla="*/ 4444346 h 6858000"/>
              <a:gd name="connsiteX70" fmla="*/ 756542 w 1605470"/>
              <a:gd name="connsiteY70" fmla="*/ 4350346 h 6858000"/>
              <a:gd name="connsiteX71" fmla="*/ 715481 w 1605470"/>
              <a:gd name="connsiteY71" fmla="*/ 4214165 h 6858000"/>
              <a:gd name="connsiteX72" fmla="*/ 719554 w 1605470"/>
              <a:gd name="connsiteY72" fmla="*/ 4090296 h 6858000"/>
              <a:gd name="connsiteX73" fmla="*/ 704810 w 1605470"/>
              <a:gd name="connsiteY73" fmla="*/ 4033999 h 6858000"/>
              <a:gd name="connsiteX74" fmla="*/ 705959 w 1605470"/>
              <a:gd name="connsiteY74" fmla="*/ 4031933 h 6858000"/>
              <a:gd name="connsiteX75" fmla="*/ 704535 w 1605470"/>
              <a:gd name="connsiteY75" fmla="*/ 4013953 h 6858000"/>
              <a:gd name="connsiteX76" fmla="*/ 700443 w 1605470"/>
              <a:gd name="connsiteY76" fmla="*/ 4010511 h 6858000"/>
              <a:gd name="connsiteX77" fmla="*/ 698282 w 1605470"/>
              <a:gd name="connsiteY77" fmla="*/ 3998331 h 6858000"/>
              <a:gd name="connsiteX78" fmla="*/ 690830 w 1605470"/>
              <a:gd name="connsiteY78" fmla="*/ 3974753 h 6858000"/>
              <a:gd name="connsiteX79" fmla="*/ 692428 w 1605470"/>
              <a:gd name="connsiteY79" fmla="*/ 3969950 h 6858000"/>
              <a:gd name="connsiteX80" fmla="*/ 685850 w 1605470"/>
              <a:gd name="connsiteY80" fmla="*/ 3933779 h 6858000"/>
              <a:gd name="connsiteX81" fmla="*/ 687181 w 1605470"/>
              <a:gd name="connsiteY81" fmla="*/ 3933093 h 6858000"/>
              <a:gd name="connsiteX82" fmla="*/ 691535 w 1605470"/>
              <a:gd name="connsiteY82" fmla="*/ 3922082 h 6858000"/>
              <a:gd name="connsiteX83" fmla="*/ 696613 w 1605470"/>
              <a:gd name="connsiteY83" fmla="*/ 3901461 h 6858000"/>
              <a:gd name="connsiteX84" fmla="*/ 719207 w 1605470"/>
              <a:gd name="connsiteY84" fmla="*/ 3813873 h 6858000"/>
              <a:gd name="connsiteX85" fmla="*/ 718632 w 1605470"/>
              <a:gd name="connsiteY85" fmla="*/ 3806161 h 6858000"/>
              <a:gd name="connsiteX86" fmla="*/ 718939 w 1605470"/>
              <a:gd name="connsiteY86" fmla="*/ 3805957 h 6858000"/>
              <a:gd name="connsiteX87" fmla="*/ 718966 w 1605470"/>
              <a:gd name="connsiteY87" fmla="*/ 3797724 h 6858000"/>
              <a:gd name="connsiteX88" fmla="*/ 717581 w 1605470"/>
              <a:gd name="connsiteY88" fmla="*/ 3792098 h 6858000"/>
              <a:gd name="connsiteX89" fmla="*/ 716465 w 1605470"/>
              <a:gd name="connsiteY89" fmla="*/ 3777135 h 6858000"/>
              <a:gd name="connsiteX90" fmla="*/ 718198 w 1605470"/>
              <a:gd name="connsiteY90" fmla="*/ 3771656 h 6858000"/>
              <a:gd name="connsiteX91" fmla="*/ 721941 w 1605470"/>
              <a:gd name="connsiteY91" fmla="*/ 3769007 h 6858000"/>
              <a:gd name="connsiteX92" fmla="*/ 721407 w 1605470"/>
              <a:gd name="connsiteY92" fmla="*/ 3767709 h 6858000"/>
              <a:gd name="connsiteX93" fmla="*/ 730103 w 1605470"/>
              <a:gd name="connsiteY93" fmla="*/ 3738082 h 6858000"/>
              <a:gd name="connsiteX94" fmla="*/ 737449 w 1605470"/>
              <a:gd name="connsiteY94" fmla="*/ 3673397 h 6858000"/>
              <a:gd name="connsiteX95" fmla="*/ 736745 w 1605470"/>
              <a:gd name="connsiteY95" fmla="*/ 3637109 h 6858000"/>
              <a:gd name="connsiteX96" fmla="*/ 740188 w 1605470"/>
              <a:gd name="connsiteY96" fmla="*/ 3536883 h 6858000"/>
              <a:gd name="connsiteX97" fmla="*/ 747726 w 1605470"/>
              <a:gd name="connsiteY97" fmla="*/ 3435652 h 6858000"/>
              <a:gd name="connsiteX98" fmla="*/ 774383 w 1605470"/>
              <a:gd name="connsiteY98" fmla="*/ 3381564 h 6858000"/>
              <a:gd name="connsiteX99" fmla="*/ 774870 w 1605470"/>
              <a:gd name="connsiteY99" fmla="*/ 3375761 h 6858000"/>
              <a:gd name="connsiteX100" fmla="*/ 770510 w 1605470"/>
              <a:gd name="connsiteY100" fmla="*/ 3361844 h 6858000"/>
              <a:gd name="connsiteX101" fmla="*/ 767933 w 1605470"/>
              <a:gd name="connsiteY101" fmla="*/ 3356929 h 6858000"/>
              <a:gd name="connsiteX102" fmla="*/ 766158 w 1605470"/>
              <a:gd name="connsiteY102" fmla="*/ 3349058 h 6858000"/>
              <a:gd name="connsiteX103" fmla="*/ 766414 w 1605470"/>
              <a:gd name="connsiteY103" fmla="*/ 3348763 h 6858000"/>
              <a:gd name="connsiteX104" fmla="*/ 764166 w 1605470"/>
              <a:gd name="connsiteY104" fmla="*/ 3341588 h 6858000"/>
              <a:gd name="connsiteX105" fmla="*/ 749397 w 1605470"/>
              <a:gd name="connsiteY105" fmla="*/ 3307769 h 6858000"/>
              <a:gd name="connsiteX106" fmla="*/ 766960 w 1605470"/>
              <a:gd name="connsiteY106" fmla="*/ 3250522 h 6858000"/>
              <a:gd name="connsiteX107" fmla="*/ 767385 w 1605470"/>
              <a:gd name="connsiteY107" fmla="*/ 3229163 h 6858000"/>
              <a:gd name="connsiteX108" fmla="*/ 769208 w 1605470"/>
              <a:gd name="connsiteY108" fmla="*/ 3217217 h 6858000"/>
              <a:gd name="connsiteX109" fmla="*/ 770350 w 1605470"/>
              <a:gd name="connsiteY109" fmla="*/ 3216125 h 6858000"/>
              <a:gd name="connsiteX110" fmla="*/ 756043 w 1605470"/>
              <a:gd name="connsiteY110" fmla="*/ 3183755 h 6858000"/>
              <a:gd name="connsiteX111" fmla="*/ 756544 w 1605470"/>
              <a:gd name="connsiteY111" fmla="*/ 3178642 h 6858000"/>
              <a:gd name="connsiteX112" fmla="*/ 744144 w 1605470"/>
              <a:gd name="connsiteY112" fmla="*/ 3158586 h 6858000"/>
              <a:gd name="connsiteX113" fmla="*/ 739378 w 1605470"/>
              <a:gd name="connsiteY113" fmla="*/ 3147669 h 6858000"/>
              <a:gd name="connsiteX114" fmla="*/ 734648 w 1605470"/>
              <a:gd name="connsiteY114" fmla="*/ 3145733 h 6858000"/>
              <a:gd name="connsiteX115" fmla="*/ 729329 w 1605470"/>
              <a:gd name="connsiteY115" fmla="*/ 3129034 h 6858000"/>
              <a:gd name="connsiteX116" fmla="*/ 729994 w 1605470"/>
              <a:gd name="connsiteY116" fmla="*/ 3126682 h 6858000"/>
              <a:gd name="connsiteX117" fmla="*/ 720862 w 1605470"/>
              <a:gd name="connsiteY117" fmla="*/ 3114519 h 6858000"/>
              <a:gd name="connsiteX118" fmla="*/ 707471 w 1605470"/>
              <a:gd name="connsiteY118" fmla="*/ 3106272 h 6858000"/>
              <a:gd name="connsiteX119" fmla="*/ 680201 w 1605470"/>
              <a:gd name="connsiteY119" fmla="*/ 2958185 h 6858000"/>
              <a:gd name="connsiteX120" fmla="*/ 622815 w 1605470"/>
              <a:gd name="connsiteY120" fmla="*/ 2762989 h 6858000"/>
              <a:gd name="connsiteX121" fmla="*/ 571733 w 1605470"/>
              <a:gd name="connsiteY121" fmla="*/ 2554718 h 6858000"/>
              <a:gd name="connsiteX122" fmla="*/ 551827 w 1605470"/>
              <a:gd name="connsiteY122" fmla="*/ 2485734 h 6858000"/>
              <a:gd name="connsiteX123" fmla="*/ 542550 w 1605470"/>
              <a:gd name="connsiteY123" fmla="*/ 2447068 h 6858000"/>
              <a:gd name="connsiteX124" fmla="*/ 529511 w 1605470"/>
              <a:gd name="connsiteY124" fmla="*/ 2425819 h 6858000"/>
              <a:gd name="connsiteX125" fmla="*/ 528878 w 1605470"/>
              <a:gd name="connsiteY125" fmla="*/ 2408971 h 6858000"/>
              <a:gd name="connsiteX126" fmla="*/ 535510 w 1605470"/>
              <a:gd name="connsiteY126" fmla="*/ 2402874 h 6858000"/>
              <a:gd name="connsiteX127" fmla="*/ 538122 w 1605470"/>
              <a:gd name="connsiteY127" fmla="*/ 2381443 h 6858000"/>
              <a:gd name="connsiteX128" fmla="*/ 514451 w 1605470"/>
              <a:gd name="connsiteY128" fmla="*/ 2261920 h 6858000"/>
              <a:gd name="connsiteX129" fmla="*/ 486968 w 1605470"/>
              <a:gd name="connsiteY129" fmla="*/ 2182937 h 6858000"/>
              <a:gd name="connsiteX130" fmla="*/ 488555 w 1605470"/>
              <a:gd name="connsiteY130" fmla="*/ 2155135 h 6858000"/>
              <a:gd name="connsiteX131" fmla="*/ 486013 w 1605470"/>
              <a:gd name="connsiteY131" fmla="*/ 2118008 h 6858000"/>
              <a:gd name="connsiteX132" fmla="*/ 487006 w 1605470"/>
              <a:gd name="connsiteY132" fmla="*/ 2050531 h 6858000"/>
              <a:gd name="connsiteX133" fmla="*/ 478812 w 1605470"/>
              <a:gd name="connsiteY133" fmla="*/ 1963269 h 6858000"/>
              <a:gd name="connsiteX134" fmla="*/ 442619 w 1605470"/>
              <a:gd name="connsiteY134" fmla="*/ 1910499 h 6858000"/>
              <a:gd name="connsiteX135" fmla="*/ 446785 w 1605470"/>
              <a:gd name="connsiteY135" fmla="*/ 1903212 h 6858000"/>
              <a:gd name="connsiteX136" fmla="*/ 436547 w 1605470"/>
              <a:gd name="connsiteY136" fmla="*/ 1861531 h 6858000"/>
              <a:gd name="connsiteX137" fmla="*/ 390346 w 1605470"/>
              <a:gd name="connsiteY137" fmla="*/ 1732919 h 6858000"/>
              <a:gd name="connsiteX138" fmla="*/ 362657 w 1605470"/>
              <a:gd name="connsiteY138" fmla="*/ 1663540 h 6858000"/>
              <a:gd name="connsiteX139" fmla="*/ 361783 w 1605470"/>
              <a:gd name="connsiteY139" fmla="*/ 1615777 h 6858000"/>
              <a:gd name="connsiteX140" fmla="*/ 342578 w 1605470"/>
              <a:gd name="connsiteY140" fmla="*/ 1563678 h 6858000"/>
              <a:gd name="connsiteX141" fmla="*/ 355658 w 1605470"/>
              <a:gd name="connsiteY141" fmla="*/ 1519474 h 6858000"/>
              <a:gd name="connsiteX142" fmla="*/ 348400 w 1605470"/>
              <a:gd name="connsiteY142" fmla="*/ 1477995 h 6858000"/>
              <a:gd name="connsiteX143" fmla="*/ 334485 w 1605470"/>
              <a:gd name="connsiteY143" fmla="*/ 1373769 h 6858000"/>
              <a:gd name="connsiteX144" fmla="*/ 342792 w 1605470"/>
              <a:gd name="connsiteY144" fmla="*/ 1307086 h 6858000"/>
              <a:gd name="connsiteX145" fmla="*/ 343980 w 1605470"/>
              <a:gd name="connsiteY145" fmla="*/ 1189033 h 6858000"/>
              <a:gd name="connsiteX146" fmla="*/ 348665 w 1605470"/>
              <a:gd name="connsiteY146" fmla="*/ 1168288 h 6858000"/>
              <a:gd name="connsiteX147" fmla="*/ 340947 w 1605470"/>
              <a:gd name="connsiteY147" fmla="*/ 1142577 h 6858000"/>
              <a:gd name="connsiteX148" fmla="*/ 330253 w 1605470"/>
              <a:gd name="connsiteY148" fmla="*/ 1088484 h 6858000"/>
              <a:gd name="connsiteX149" fmla="*/ 318989 w 1605470"/>
              <a:gd name="connsiteY149" fmla="*/ 1016103 h 6858000"/>
              <a:gd name="connsiteX150" fmla="*/ 320445 w 1605470"/>
              <a:gd name="connsiteY150" fmla="*/ 932283 h 6858000"/>
              <a:gd name="connsiteX151" fmla="*/ 322681 w 1605470"/>
              <a:gd name="connsiteY151" fmla="*/ 915925 h 6858000"/>
              <a:gd name="connsiteX152" fmla="*/ 315310 w 1605470"/>
              <a:gd name="connsiteY152" fmla="*/ 896999 h 6858000"/>
              <a:gd name="connsiteX153" fmla="*/ 284718 w 1605470"/>
              <a:gd name="connsiteY153" fmla="*/ 821517 h 6858000"/>
              <a:gd name="connsiteX154" fmla="*/ 263668 w 1605470"/>
              <a:gd name="connsiteY154" fmla="*/ 751353 h 6858000"/>
              <a:gd name="connsiteX155" fmla="*/ 263226 w 1605470"/>
              <a:gd name="connsiteY155" fmla="*/ 721230 h 6858000"/>
              <a:gd name="connsiteX156" fmla="*/ 248897 w 1605470"/>
              <a:gd name="connsiteY156" fmla="*/ 681659 h 6858000"/>
              <a:gd name="connsiteX157" fmla="*/ 234316 w 1605470"/>
              <a:gd name="connsiteY157" fmla="*/ 635218 h 6858000"/>
              <a:gd name="connsiteX158" fmla="*/ 239327 w 1605470"/>
              <a:gd name="connsiteY158" fmla="*/ 613763 h 6858000"/>
              <a:gd name="connsiteX159" fmla="*/ 225269 w 1605470"/>
              <a:gd name="connsiteY159" fmla="*/ 598582 h 6858000"/>
              <a:gd name="connsiteX160" fmla="*/ 224950 w 1605470"/>
              <a:gd name="connsiteY160" fmla="*/ 576846 h 6858000"/>
              <a:gd name="connsiteX161" fmla="*/ 204576 w 1605470"/>
              <a:gd name="connsiteY161" fmla="*/ 530055 h 6858000"/>
              <a:gd name="connsiteX162" fmla="*/ 219064 w 1605470"/>
              <a:gd name="connsiteY162" fmla="*/ 469651 h 6858000"/>
              <a:gd name="connsiteX163" fmla="*/ 195012 w 1605470"/>
              <a:gd name="connsiteY163" fmla="*/ 448559 h 6858000"/>
              <a:gd name="connsiteX164" fmla="*/ 201434 w 1605470"/>
              <a:gd name="connsiteY164" fmla="*/ 441529 h 6858000"/>
              <a:gd name="connsiteX165" fmla="*/ 200655 w 1605470"/>
              <a:gd name="connsiteY165" fmla="*/ 428927 h 6858000"/>
              <a:gd name="connsiteX166" fmla="*/ 190059 w 1605470"/>
              <a:gd name="connsiteY166" fmla="*/ 430161 h 6858000"/>
              <a:gd name="connsiteX167" fmla="*/ 167079 w 1605470"/>
              <a:gd name="connsiteY167" fmla="*/ 367211 h 6858000"/>
              <a:gd name="connsiteX168" fmla="*/ 124571 w 1605470"/>
              <a:gd name="connsiteY168" fmla="*/ 302178 h 6858000"/>
              <a:gd name="connsiteX169" fmla="*/ 103243 w 1605470"/>
              <a:gd name="connsiteY169" fmla="*/ 211375 h 6858000"/>
              <a:gd name="connsiteX170" fmla="*/ 94571 w 1605470"/>
              <a:gd name="connsiteY170" fmla="*/ 184179 h 6858000"/>
              <a:gd name="connsiteX171" fmla="*/ 13437 w 1605470"/>
              <a:gd name="connsiteY171" fmla="*/ 19287 h 6858000"/>
              <a:gd name="connsiteX172" fmla="*/ 0 w 1605470"/>
              <a:gd name="connsiteY172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39863 w 1605470"/>
              <a:gd name="connsiteY39" fmla="*/ 5604298 h 6858000"/>
              <a:gd name="connsiteX40" fmla="*/ 552319 w 1605470"/>
              <a:gd name="connsiteY40" fmla="*/ 5587997 h 6858000"/>
              <a:gd name="connsiteX41" fmla="*/ 591557 w 1605470"/>
              <a:gd name="connsiteY41" fmla="*/ 5476393 h 6858000"/>
              <a:gd name="connsiteX42" fmla="*/ 622750 w 1605470"/>
              <a:gd name="connsiteY42" fmla="*/ 5396260 h 6858000"/>
              <a:gd name="connsiteX43" fmla="*/ 638731 w 1605470"/>
              <a:gd name="connsiteY43" fmla="*/ 5330009 h 6858000"/>
              <a:gd name="connsiteX44" fmla="*/ 672224 w 1605470"/>
              <a:gd name="connsiteY44" fmla="*/ 5273739 h 6858000"/>
              <a:gd name="connsiteX45" fmla="*/ 681823 w 1605470"/>
              <a:gd name="connsiteY45" fmla="*/ 5241779 h 6858000"/>
              <a:gd name="connsiteX46" fmla="*/ 693049 w 1605470"/>
              <a:gd name="connsiteY46" fmla="*/ 5225268 h 6858000"/>
              <a:gd name="connsiteX47" fmla="*/ 694069 w 1605470"/>
              <a:gd name="connsiteY47" fmla="*/ 5217684 h 6858000"/>
              <a:gd name="connsiteX48" fmla="*/ 701410 w 1605470"/>
              <a:gd name="connsiteY48" fmla="*/ 5193377 h 6858000"/>
              <a:gd name="connsiteX49" fmla="*/ 704713 w 1605470"/>
              <a:gd name="connsiteY49" fmla="*/ 5179288 h 6858000"/>
              <a:gd name="connsiteX50" fmla="*/ 705697 w 1605470"/>
              <a:gd name="connsiteY50" fmla="*/ 5173621 h 6858000"/>
              <a:gd name="connsiteX51" fmla="*/ 701331 w 1605470"/>
              <a:gd name="connsiteY51" fmla="*/ 5159961 h 6858000"/>
              <a:gd name="connsiteX52" fmla="*/ 708008 w 1605470"/>
              <a:gd name="connsiteY52" fmla="*/ 5144295 h 6858000"/>
              <a:gd name="connsiteX53" fmla="*/ 704941 w 1605470"/>
              <a:gd name="connsiteY53" fmla="*/ 5125185 h 6858000"/>
              <a:gd name="connsiteX54" fmla="*/ 711771 w 1605470"/>
              <a:gd name="connsiteY54" fmla="*/ 5121884 h 6858000"/>
              <a:gd name="connsiteX55" fmla="*/ 718807 w 1605470"/>
              <a:gd name="connsiteY55" fmla="*/ 5067850 h 6858000"/>
              <a:gd name="connsiteX56" fmla="*/ 721538 w 1605470"/>
              <a:gd name="connsiteY56" fmla="*/ 5060861 h 6858000"/>
              <a:gd name="connsiteX57" fmla="*/ 718242 w 1605470"/>
              <a:gd name="connsiteY57" fmla="*/ 5034192 h 6858000"/>
              <a:gd name="connsiteX58" fmla="*/ 719796 w 1605470"/>
              <a:gd name="connsiteY58" fmla="*/ 4993030 h 6858000"/>
              <a:gd name="connsiteX59" fmla="*/ 726705 w 1605470"/>
              <a:gd name="connsiteY59" fmla="*/ 4946844 h 6858000"/>
              <a:gd name="connsiteX60" fmla="*/ 722561 w 1605470"/>
              <a:gd name="connsiteY60" fmla="*/ 4932692 h 6858000"/>
              <a:gd name="connsiteX61" fmla="*/ 724935 w 1605470"/>
              <a:gd name="connsiteY61" fmla="*/ 4821504 h 6858000"/>
              <a:gd name="connsiteX62" fmla="*/ 732118 w 1605470"/>
              <a:gd name="connsiteY62" fmla="*/ 4801535 h 6858000"/>
              <a:gd name="connsiteX63" fmla="*/ 739787 w 1605470"/>
              <a:gd name="connsiteY63" fmla="*/ 4797794 h 6858000"/>
              <a:gd name="connsiteX64" fmla="*/ 741081 w 1605470"/>
              <a:gd name="connsiteY64" fmla="*/ 4784526 h 6858000"/>
              <a:gd name="connsiteX65" fmla="*/ 742865 w 1605470"/>
              <a:gd name="connsiteY65" fmla="*/ 4781211 h 6858000"/>
              <a:gd name="connsiteX66" fmla="*/ 751652 w 1605470"/>
              <a:gd name="connsiteY66" fmla="*/ 4761984 h 6858000"/>
              <a:gd name="connsiteX67" fmla="*/ 747700 w 1605470"/>
              <a:gd name="connsiteY67" fmla="*/ 4690749 h 6858000"/>
              <a:gd name="connsiteX68" fmla="*/ 743180 w 1605470"/>
              <a:gd name="connsiteY68" fmla="*/ 4584173 h 6858000"/>
              <a:gd name="connsiteX69" fmla="*/ 738263 w 1605470"/>
              <a:gd name="connsiteY69" fmla="*/ 4444346 h 6858000"/>
              <a:gd name="connsiteX70" fmla="*/ 734828 w 1605470"/>
              <a:gd name="connsiteY70" fmla="*/ 4375228 h 6858000"/>
              <a:gd name="connsiteX71" fmla="*/ 715481 w 1605470"/>
              <a:gd name="connsiteY71" fmla="*/ 4214165 h 6858000"/>
              <a:gd name="connsiteX72" fmla="*/ 719554 w 1605470"/>
              <a:gd name="connsiteY72" fmla="*/ 4090296 h 6858000"/>
              <a:gd name="connsiteX73" fmla="*/ 704810 w 1605470"/>
              <a:gd name="connsiteY73" fmla="*/ 4033999 h 6858000"/>
              <a:gd name="connsiteX74" fmla="*/ 705959 w 1605470"/>
              <a:gd name="connsiteY74" fmla="*/ 4031933 h 6858000"/>
              <a:gd name="connsiteX75" fmla="*/ 704535 w 1605470"/>
              <a:gd name="connsiteY75" fmla="*/ 4013953 h 6858000"/>
              <a:gd name="connsiteX76" fmla="*/ 700443 w 1605470"/>
              <a:gd name="connsiteY76" fmla="*/ 4010511 h 6858000"/>
              <a:gd name="connsiteX77" fmla="*/ 698282 w 1605470"/>
              <a:gd name="connsiteY77" fmla="*/ 3998331 h 6858000"/>
              <a:gd name="connsiteX78" fmla="*/ 690830 w 1605470"/>
              <a:gd name="connsiteY78" fmla="*/ 3974753 h 6858000"/>
              <a:gd name="connsiteX79" fmla="*/ 692428 w 1605470"/>
              <a:gd name="connsiteY79" fmla="*/ 3969950 h 6858000"/>
              <a:gd name="connsiteX80" fmla="*/ 685850 w 1605470"/>
              <a:gd name="connsiteY80" fmla="*/ 3933779 h 6858000"/>
              <a:gd name="connsiteX81" fmla="*/ 687181 w 1605470"/>
              <a:gd name="connsiteY81" fmla="*/ 3933093 h 6858000"/>
              <a:gd name="connsiteX82" fmla="*/ 691535 w 1605470"/>
              <a:gd name="connsiteY82" fmla="*/ 3922082 h 6858000"/>
              <a:gd name="connsiteX83" fmla="*/ 696613 w 1605470"/>
              <a:gd name="connsiteY83" fmla="*/ 3901461 h 6858000"/>
              <a:gd name="connsiteX84" fmla="*/ 719207 w 1605470"/>
              <a:gd name="connsiteY84" fmla="*/ 3813873 h 6858000"/>
              <a:gd name="connsiteX85" fmla="*/ 718632 w 1605470"/>
              <a:gd name="connsiteY85" fmla="*/ 3806161 h 6858000"/>
              <a:gd name="connsiteX86" fmla="*/ 718939 w 1605470"/>
              <a:gd name="connsiteY86" fmla="*/ 3805957 h 6858000"/>
              <a:gd name="connsiteX87" fmla="*/ 718966 w 1605470"/>
              <a:gd name="connsiteY87" fmla="*/ 3797724 h 6858000"/>
              <a:gd name="connsiteX88" fmla="*/ 717581 w 1605470"/>
              <a:gd name="connsiteY88" fmla="*/ 3792098 h 6858000"/>
              <a:gd name="connsiteX89" fmla="*/ 716465 w 1605470"/>
              <a:gd name="connsiteY89" fmla="*/ 3777135 h 6858000"/>
              <a:gd name="connsiteX90" fmla="*/ 718198 w 1605470"/>
              <a:gd name="connsiteY90" fmla="*/ 3771656 h 6858000"/>
              <a:gd name="connsiteX91" fmla="*/ 721941 w 1605470"/>
              <a:gd name="connsiteY91" fmla="*/ 3769007 h 6858000"/>
              <a:gd name="connsiteX92" fmla="*/ 721407 w 1605470"/>
              <a:gd name="connsiteY92" fmla="*/ 3767709 h 6858000"/>
              <a:gd name="connsiteX93" fmla="*/ 730103 w 1605470"/>
              <a:gd name="connsiteY93" fmla="*/ 3738082 h 6858000"/>
              <a:gd name="connsiteX94" fmla="*/ 737449 w 1605470"/>
              <a:gd name="connsiteY94" fmla="*/ 3673397 h 6858000"/>
              <a:gd name="connsiteX95" fmla="*/ 736745 w 1605470"/>
              <a:gd name="connsiteY95" fmla="*/ 3637109 h 6858000"/>
              <a:gd name="connsiteX96" fmla="*/ 740188 w 1605470"/>
              <a:gd name="connsiteY96" fmla="*/ 3536883 h 6858000"/>
              <a:gd name="connsiteX97" fmla="*/ 747726 w 1605470"/>
              <a:gd name="connsiteY97" fmla="*/ 3435652 h 6858000"/>
              <a:gd name="connsiteX98" fmla="*/ 774383 w 1605470"/>
              <a:gd name="connsiteY98" fmla="*/ 3381564 h 6858000"/>
              <a:gd name="connsiteX99" fmla="*/ 774870 w 1605470"/>
              <a:gd name="connsiteY99" fmla="*/ 3375761 h 6858000"/>
              <a:gd name="connsiteX100" fmla="*/ 770510 w 1605470"/>
              <a:gd name="connsiteY100" fmla="*/ 3361844 h 6858000"/>
              <a:gd name="connsiteX101" fmla="*/ 767933 w 1605470"/>
              <a:gd name="connsiteY101" fmla="*/ 3356929 h 6858000"/>
              <a:gd name="connsiteX102" fmla="*/ 766158 w 1605470"/>
              <a:gd name="connsiteY102" fmla="*/ 3349058 h 6858000"/>
              <a:gd name="connsiteX103" fmla="*/ 766414 w 1605470"/>
              <a:gd name="connsiteY103" fmla="*/ 3348763 h 6858000"/>
              <a:gd name="connsiteX104" fmla="*/ 764166 w 1605470"/>
              <a:gd name="connsiteY104" fmla="*/ 3341588 h 6858000"/>
              <a:gd name="connsiteX105" fmla="*/ 749397 w 1605470"/>
              <a:gd name="connsiteY105" fmla="*/ 3307769 h 6858000"/>
              <a:gd name="connsiteX106" fmla="*/ 766960 w 1605470"/>
              <a:gd name="connsiteY106" fmla="*/ 3250522 h 6858000"/>
              <a:gd name="connsiteX107" fmla="*/ 767385 w 1605470"/>
              <a:gd name="connsiteY107" fmla="*/ 3229163 h 6858000"/>
              <a:gd name="connsiteX108" fmla="*/ 769208 w 1605470"/>
              <a:gd name="connsiteY108" fmla="*/ 3217217 h 6858000"/>
              <a:gd name="connsiteX109" fmla="*/ 770350 w 1605470"/>
              <a:gd name="connsiteY109" fmla="*/ 3216125 h 6858000"/>
              <a:gd name="connsiteX110" fmla="*/ 756043 w 1605470"/>
              <a:gd name="connsiteY110" fmla="*/ 3183755 h 6858000"/>
              <a:gd name="connsiteX111" fmla="*/ 756544 w 1605470"/>
              <a:gd name="connsiteY111" fmla="*/ 3178642 h 6858000"/>
              <a:gd name="connsiteX112" fmla="*/ 744144 w 1605470"/>
              <a:gd name="connsiteY112" fmla="*/ 3158586 h 6858000"/>
              <a:gd name="connsiteX113" fmla="*/ 739378 w 1605470"/>
              <a:gd name="connsiteY113" fmla="*/ 3147669 h 6858000"/>
              <a:gd name="connsiteX114" fmla="*/ 734648 w 1605470"/>
              <a:gd name="connsiteY114" fmla="*/ 3145733 h 6858000"/>
              <a:gd name="connsiteX115" fmla="*/ 729329 w 1605470"/>
              <a:gd name="connsiteY115" fmla="*/ 3129034 h 6858000"/>
              <a:gd name="connsiteX116" fmla="*/ 729994 w 1605470"/>
              <a:gd name="connsiteY116" fmla="*/ 3126682 h 6858000"/>
              <a:gd name="connsiteX117" fmla="*/ 720862 w 1605470"/>
              <a:gd name="connsiteY117" fmla="*/ 3114519 h 6858000"/>
              <a:gd name="connsiteX118" fmla="*/ 707471 w 1605470"/>
              <a:gd name="connsiteY118" fmla="*/ 3106272 h 6858000"/>
              <a:gd name="connsiteX119" fmla="*/ 680201 w 1605470"/>
              <a:gd name="connsiteY119" fmla="*/ 2958185 h 6858000"/>
              <a:gd name="connsiteX120" fmla="*/ 622815 w 1605470"/>
              <a:gd name="connsiteY120" fmla="*/ 2762989 h 6858000"/>
              <a:gd name="connsiteX121" fmla="*/ 571733 w 1605470"/>
              <a:gd name="connsiteY121" fmla="*/ 2554718 h 6858000"/>
              <a:gd name="connsiteX122" fmla="*/ 551827 w 1605470"/>
              <a:gd name="connsiteY122" fmla="*/ 2485734 h 6858000"/>
              <a:gd name="connsiteX123" fmla="*/ 542550 w 1605470"/>
              <a:gd name="connsiteY123" fmla="*/ 2447068 h 6858000"/>
              <a:gd name="connsiteX124" fmla="*/ 529511 w 1605470"/>
              <a:gd name="connsiteY124" fmla="*/ 2425819 h 6858000"/>
              <a:gd name="connsiteX125" fmla="*/ 528878 w 1605470"/>
              <a:gd name="connsiteY125" fmla="*/ 2408971 h 6858000"/>
              <a:gd name="connsiteX126" fmla="*/ 535510 w 1605470"/>
              <a:gd name="connsiteY126" fmla="*/ 2402874 h 6858000"/>
              <a:gd name="connsiteX127" fmla="*/ 538122 w 1605470"/>
              <a:gd name="connsiteY127" fmla="*/ 2381443 h 6858000"/>
              <a:gd name="connsiteX128" fmla="*/ 514451 w 1605470"/>
              <a:gd name="connsiteY128" fmla="*/ 2261920 h 6858000"/>
              <a:gd name="connsiteX129" fmla="*/ 486968 w 1605470"/>
              <a:gd name="connsiteY129" fmla="*/ 2182937 h 6858000"/>
              <a:gd name="connsiteX130" fmla="*/ 488555 w 1605470"/>
              <a:gd name="connsiteY130" fmla="*/ 2155135 h 6858000"/>
              <a:gd name="connsiteX131" fmla="*/ 486013 w 1605470"/>
              <a:gd name="connsiteY131" fmla="*/ 2118008 h 6858000"/>
              <a:gd name="connsiteX132" fmla="*/ 487006 w 1605470"/>
              <a:gd name="connsiteY132" fmla="*/ 2050531 h 6858000"/>
              <a:gd name="connsiteX133" fmla="*/ 478812 w 1605470"/>
              <a:gd name="connsiteY133" fmla="*/ 1963269 h 6858000"/>
              <a:gd name="connsiteX134" fmla="*/ 442619 w 1605470"/>
              <a:gd name="connsiteY134" fmla="*/ 1910499 h 6858000"/>
              <a:gd name="connsiteX135" fmla="*/ 446785 w 1605470"/>
              <a:gd name="connsiteY135" fmla="*/ 1903212 h 6858000"/>
              <a:gd name="connsiteX136" fmla="*/ 436547 w 1605470"/>
              <a:gd name="connsiteY136" fmla="*/ 1861531 h 6858000"/>
              <a:gd name="connsiteX137" fmla="*/ 390346 w 1605470"/>
              <a:gd name="connsiteY137" fmla="*/ 1732919 h 6858000"/>
              <a:gd name="connsiteX138" fmla="*/ 362657 w 1605470"/>
              <a:gd name="connsiteY138" fmla="*/ 1663540 h 6858000"/>
              <a:gd name="connsiteX139" fmla="*/ 361783 w 1605470"/>
              <a:gd name="connsiteY139" fmla="*/ 1615777 h 6858000"/>
              <a:gd name="connsiteX140" fmla="*/ 342578 w 1605470"/>
              <a:gd name="connsiteY140" fmla="*/ 1563678 h 6858000"/>
              <a:gd name="connsiteX141" fmla="*/ 355658 w 1605470"/>
              <a:gd name="connsiteY141" fmla="*/ 1519474 h 6858000"/>
              <a:gd name="connsiteX142" fmla="*/ 348400 w 1605470"/>
              <a:gd name="connsiteY142" fmla="*/ 1477995 h 6858000"/>
              <a:gd name="connsiteX143" fmla="*/ 334485 w 1605470"/>
              <a:gd name="connsiteY143" fmla="*/ 1373769 h 6858000"/>
              <a:gd name="connsiteX144" fmla="*/ 342792 w 1605470"/>
              <a:gd name="connsiteY144" fmla="*/ 1307086 h 6858000"/>
              <a:gd name="connsiteX145" fmla="*/ 343980 w 1605470"/>
              <a:gd name="connsiteY145" fmla="*/ 1189033 h 6858000"/>
              <a:gd name="connsiteX146" fmla="*/ 348665 w 1605470"/>
              <a:gd name="connsiteY146" fmla="*/ 1168288 h 6858000"/>
              <a:gd name="connsiteX147" fmla="*/ 340947 w 1605470"/>
              <a:gd name="connsiteY147" fmla="*/ 1142577 h 6858000"/>
              <a:gd name="connsiteX148" fmla="*/ 330253 w 1605470"/>
              <a:gd name="connsiteY148" fmla="*/ 1088484 h 6858000"/>
              <a:gd name="connsiteX149" fmla="*/ 318989 w 1605470"/>
              <a:gd name="connsiteY149" fmla="*/ 1016103 h 6858000"/>
              <a:gd name="connsiteX150" fmla="*/ 320445 w 1605470"/>
              <a:gd name="connsiteY150" fmla="*/ 932283 h 6858000"/>
              <a:gd name="connsiteX151" fmla="*/ 322681 w 1605470"/>
              <a:gd name="connsiteY151" fmla="*/ 915925 h 6858000"/>
              <a:gd name="connsiteX152" fmla="*/ 315310 w 1605470"/>
              <a:gd name="connsiteY152" fmla="*/ 896999 h 6858000"/>
              <a:gd name="connsiteX153" fmla="*/ 284718 w 1605470"/>
              <a:gd name="connsiteY153" fmla="*/ 821517 h 6858000"/>
              <a:gd name="connsiteX154" fmla="*/ 263668 w 1605470"/>
              <a:gd name="connsiteY154" fmla="*/ 751353 h 6858000"/>
              <a:gd name="connsiteX155" fmla="*/ 263226 w 1605470"/>
              <a:gd name="connsiteY155" fmla="*/ 721230 h 6858000"/>
              <a:gd name="connsiteX156" fmla="*/ 248897 w 1605470"/>
              <a:gd name="connsiteY156" fmla="*/ 681659 h 6858000"/>
              <a:gd name="connsiteX157" fmla="*/ 234316 w 1605470"/>
              <a:gd name="connsiteY157" fmla="*/ 635218 h 6858000"/>
              <a:gd name="connsiteX158" fmla="*/ 239327 w 1605470"/>
              <a:gd name="connsiteY158" fmla="*/ 613763 h 6858000"/>
              <a:gd name="connsiteX159" fmla="*/ 225269 w 1605470"/>
              <a:gd name="connsiteY159" fmla="*/ 598582 h 6858000"/>
              <a:gd name="connsiteX160" fmla="*/ 224950 w 1605470"/>
              <a:gd name="connsiteY160" fmla="*/ 576846 h 6858000"/>
              <a:gd name="connsiteX161" fmla="*/ 204576 w 1605470"/>
              <a:gd name="connsiteY161" fmla="*/ 530055 h 6858000"/>
              <a:gd name="connsiteX162" fmla="*/ 219064 w 1605470"/>
              <a:gd name="connsiteY162" fmla="*/ 469651 h 6858000"/>
              <a:gd name="connsiteX163" fmla="*/ 195012 w 1605470"/>
              <a:gd name="connsiteY163" fmla="*/ 448559 h 6858000"/>
              <a:gd name="connsiteX164" fmla="*/ 201434 w 1605470"/>
              <a:gd name="connsiteY164" fmla="*/ 441529 h 6858000"/>
              <a:gd name="connsiteX165" fmla="*/ 200655 w 1605470"/>
              <a:gd name="connsiteY165" fmla="*/ 428927 h 6858000"/>
              <a:gd name="connsiteX166" fmla="*/ 190059 w 1605470"/>
              <a:gd name="connsiteY166" fmla="*/ 430161 h 6858000"/>
              <a:gd name="connsiteX167" fmla="*/ 167079 w 1605470"/>
              <a:gd name="connsiteY167" fmla="*/ 367211 h 6858000"/>
              <a:gd name="connsiteX168" fmla="*/ 124571 w 1605470"/>
              <a:gd name="connsiteY168" fmla="*/ 302178 h 6858000"/>
              <a:gd name="connsiteX169" fmla="*/ 103243 w 1605470"/>
              <a:gd name="connsiteY169" fmla="*/ 211375 h 6858000"/>
              <a:gd name="connsiteX170" fmla="*/ 94571 w 1605470"/>
              <a:gd name="connsiteY170" fmla="*/ 184179 h 6858000"/>
              <a:gd name="connsiteX171" fmla="*/ 13437 w 1605470"/>
              <a:gd name="connsiteY171" fmla="*/ 19287 h 6858000"/>
              <a:gd name="connsiteX172" fmla="*/ 0 w 1605470"/>
              <a:gd name="connsiteY172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39863 w 1605470"/>
              <a:gd name="connsiteY39" fmla="*/ 5604298 h 6858000"/>
              <a:gd name="connsiteX40" fmla="*/ 552319 w 1605470"/>
              <a:gd name="connsiteY40" fmla="*/ 5587997 h 6858000"/>
              <a:gd name="connsiteX41" fmla="*/ 591557 w 1605470"/>
              <a:gd name="connsiteY41" fmla="*/ 5476393 h 6858000"/>
              <a:gd name="connsiteX42" fmla="*/ 622750 w 1605470"/>
              <a:gd name="connsiteY42" fmla="*/ 5396260 h 6858000"/>
              <a:gd name="connsiteX43" fmla="*/ 638731 w 1605470"/>
              <a:gd name="connsiteY43" fmla="*/ 5330009 h 6858000"/>
              <a:gd name="connsiteX44" fmla="*/ 672224 w 1605470"/>
              <a:gd name="connsiteY44" fmla="*/ 5273739 h 6858000"/>
              <a:gd name="connsiteX45" fmla="*/ 681823 w 1605470"/>
              <a:gd name="connsiteY45" fmla="*/ 5241779 h 6858000"/>
              <a:gd name="connsiteX46" fmla="*/ 693049 w 1605470"/>
              <a:gd name="connsiteY46" fmla="*/ 5225268 h 6858000"/>
              <a:gd name="connsiteX47" fmla="*/ 694069 w 1605470"/>
              <a:gd name="connsiteY47" fmla="*/ 5217684 h 6858000"/>
              <a:gd name="connsiteX48" fmla="*/ 701410 w 1605470"/>
              <a:gd name="connsiteY48" fmla="*/ 5193377 h 6858000"/>
              <a:gd name="connsiteX49" fmla="*/ 704713 w 1605470"/>
              <a:gd name="connsiteY49" fmla="*/ 5179288 h 6858000"/>
              <a:gd name="connsiteX50" fmla="*/ 705697 w 1605470"/>
              <a:gd name="connsiteY50" fmla="*/ 5173621 h 6858000"/>
              <a:gd name="connsiteX51" fmla="*/ 701331 w 1605470"/>
              <a:gd name="connsiteY51" fmla="*/ 5159961 h 6858000"/>
              <a:gd name="connsiteX52" fmla="*/ 708008 w 1605470"/>
              <a:gd name="connsiteY52" fmla="*/ 5144295 h 6858000"/>
              <a:gd name="connsiteX53" fmla="*/ 704941 w 1605470"/>
              <a:gd name="connsiteY53" fmla="*/ 5125185 h 6858000"/>
              <a:gd name="connsiteX54" fmla="*/ 711771 w 1605470"/>
              <a:gd name="connsiteY54" fmla="*/ 5121884 h 6858000"/>
              <a:gd name="connsiteX55" fmla="*/ 718807 w 1605470"/>
              <a:gd name="connsiteY55" fmla="*/ 5067850 h 6858000"/>
              <a:gd name="connsiteX56" fmla="*/ 721538 w 1605470"/>
              <a:gd name="connsiteY56" fmla="*/ 5060861 h 6858000"/>
              <a:gd name="connsiteX57" fmla="*/ 718242 w 1605470"/>
              <a:gd name="connsiteY57" fmla="*/ 5034192 h 6858000"/>
              <a:gd name="connsiteX58" fmla="*/ 719796 w 1605470"/>
              <a:gd name="connsiteY58" fmla="*/ 4993030 h 6858000"/>
              <a:gd name="connsiteX59" fmla="*/ 726705 w 1605470"/>
              <a:gd name="connsiteY59" fmla="*/ 4946844 h 6858000"/>
              <a:gd name="connsiteX60" fmla="*/ 722561 w 1605470"/>
              <a:gd name="connsiteY60" fmla="*/ 4932692 h 6858000"/>
              <a:gd name="connsiteX61" fmla="*/ 724935 w 1605470"/>
              <a:gd name="connsiteY61" fmla="*/ 4821504 h 6858000"/>
              <a:gd name="connsiteX62" fmla="*/ 732118 w 1605470"/>
              <a:gd name="connsiteY62" fmla="*/ 4801535 h 6858000"/>
              <a:gd name="connsiteX63" fmla="*/ 739787 w 1605470"/>
              <a:gd name="connsiteY63" fmla="*/ 4797794 h 6858000"/>
              <a:gd name="connsiteX64" fmla="*/ 741081 w 1605470"/>
              <a:gd name="connsiteY64" fmla="*/ 4784526 h 6858000"/>
              <a:gd name="connsiteX65" fmla="*/ 742865 w 1605470"/>
              <a:gd name="connsiteY65" fmla="*/ 4781211 h 6858000"/>
              <a:gd name="connsiteX66" fmla="*/ 751652 w 1605470"/>
              <a:gd name="connsiteY66" fmla="*/ 4761984 h 6858000"/>
              <a:gd name="connsiteX67" fmla="*/ 747700 w 1605470"/>
              <a:gd name="connsiteY67" fmla="*/ 4690749 h 6858000"/>
              <a:gd name="connsiteX68" fmla="*/ 743180 w 1605470"/>
              <a:gd name="connsiteY68" fmla="*/ 4584173 h 6858000"/>
              <a:gd name="connsiteX69" fmla="*/ 738263 w 1605470"/>
              <a:gd name="connsiteY69" fmla="*/ 4444346 h 6858000"/>
              <a:gd name="connsiteX70" fmla="*/ 734828 w 1605470"/>
              <a:gd name="connsiteY70" fmla="*/ 4375228 h 6858000"/>
              <a:gd name="connsiteX71" fmla="*/ 715481 w 1605470"/>
              <a:gd name="connsiteY71" fmla="*/ 4214165 h 6858000"/>
              <a:gd name="connsiteX72" fmla="*/ 719554 w 1605470"/>
              <a:gd name="connsiteY72" fmla="*/ 4090296 h 6858000"/>
              <a:gd name="connsiteX73" fmla="*/ 704810 w 1605470"/>
              <a:gd name="connsiteY73" fmla="*/ 4033999 h 6858000"/>
              <a:gd name="connsiteX74" fmla="*/ 705959 w 1605470"/>
              <a:gd name="connsiteY74" fmla="*/ 4031933 h 6858000"/>
              <a:gd name="connsiteX75" fmla="*/ 704535 w 1605470"/>
              <a:gd name="connsiteY75" fmla="*/ 4013953 h 6858000"/>
              <a:gd name="connsiteX76" fmla="*/ 700443 w 1605470"/>
              <a:gd name="connsiteY76" fmla="*/ 4010511 h 6858000"/>
              <a:gd name="connsiteX77" fmla="*/ 698282 w 1605470"/>
              <a:gd name="connsiteY77" fmla="*/ 3998331 h 6858000"/>
              <a:gd name="connsiteX78" fmla="*/ 690830 w 1605470"/>
              <a:gd name="connsiteY78" fmla="*/ 3974753 h 6858000"/>
              <a:gd name="connsiteX79" fmla="*/ 692428 w 1605470"/>
              <a:gd name="connsiteY79" fmla="*/ 3969950 h 6858000"/>
              <a:gd name="connsiteX80" fmla="*/ 685850 w 1605470"/>
              <a:gd name="connsiteY80" fmla="*/ 3933779 h 6858000"/>
              <a:gd name="connsiteX81" fmla="*/ 687181 w 1605470"/>
              <a:gd name="connsiteY81" fmla="*/ 3933093 h 6858000"/>
              <a:gd name="connsiteX82" fmla="*/ 691535 w 1605470"/>
              <a:gd name="connsiteY82" fmla="*/ 3922082 h 6858000"/>
              <a:gd name="connsiteX83" fmla="*/ 696613 w 1605470"/>
              <a:gd name="connsiteY83" fmla="*/ 3901461 h 6858000"/>
              <a:gd name="connsiteX84" fmla="*/ 719207 w 1605470"/>
              <a:gd name="connsiteY84" fmla="*/ 3813873 h 6858000"/>
              <a:gd name="connsiteX85" fmla="*/ 718632 w 1605470"/>
              <a:gd name="connsiteY85" fmla="*/ 3806161 h 6858000"/>
              <a:gd name="connsiteX86" fmla="*/ 718939 w 1605470"/>
              <a:gd name="connsiteY86" fmla="*/ 3805957 h 6858000"/>
              <a:gd name="connsiteX87" fmla="*/ 718966 w 1605470"/>
              <a:gd name="connsiteY87" fmla="*/ 3797724 h 6858000"/>
              <a:gd name="connsiteX88" fmla="*/ 717581 w 1605470"/>
              <a:gd name="connsiteY88" fmla="*/ 3792098 h 6858000"/>
              <a:gd name="connsiteX89" fmla="*/ 716465 w 1605470"/>
              <a:gd name="connsiteY89" fmla="*/ 3777135 h 6858000"/>
              <a:gd name="connsiteX90" fmla="*/ 718198 w 1605470"/>
              <a:gd name="connsiteY90" fmla="*/ 3771656 h 6858000"/>
              <a:gd name="connsiteX91" fmla="*/ 721941 w 1605470"/>
              <a:gd name="connsiteY91" fmla="*/ 3769007 h 6858000"/>
              <a:gd name="connsiteX92" fmla="*/ 721407 w 1605470"/>
              <a:gd name="connsiteY92" fmla="*/ 3767709 h 6858000"/>
              <a:gd name="connsiteX93" fmla="*/ 730103 w 1605470"/>
              <a:gd name="connsiteY93" fmla="*/ 3738082 h 6858000"/>
              <a:gd name="connsiteX94" fmla="*/ 737449 w 1605470"/>
              <a:gd name="connsiteY94" fmla="*/ 3673397 h 6858000"/>
              <a:gd name="connsiteX95" fmla="*/ 736745 w 1605470"/>
              <a:gd name="connsiteY95" fmla="*/ 3637109 h 6858000"/>
              <a:gd name="connsiteX96" fmla="*/ 740188 w 1605470"/>
              <a:gd name="connsiteY96" fmla="*/ 3536883 h 6858000"/>
              <a:gd name="connsiteX97" fmla="*/ 747726 w 1605470"/>
              <a:gd name="connsiteY97" fmla="*/ 3435652 h 6858000"/>
              <a:gd name="connsiteX98" fmla="*/ 774383 w 1605470"/>
              <a:gd name="connsiteY98" fmla="*/ 3381564 h 6858000"/>
              <a:gd name="connsiteX99" fmla="*/ 774870 w 1605470"/>
              <a:gd name="connsiteY99" fmla="*/ 3375761 h 6858000"/>
              <a:gd name="connsiteX100" fmla="*/ 770510 w 1605470"/>
              <a:gd name="connsiteY100" fmla="*/ 3361844 h 6858000"/>
              <a:gd name="connsiteX101" fmla="*/ 767933 w 1605470"/>
              <a:gd name="connsiteY101" fmla="*/ 3356929 h 6858000"/>
              <a:gd name="connsiteX102" fmla="*/ 766158 w 1605470"/>
              <a:gd name="connsiteY102" fmla="*/ 3349058 h 6858000"/>
              <a:gd name="connsiteX103" fmla="*/ 766414 w 1605470"/>
              <a:gd name="connsiteY103" fmla="*/ 3348763 h 6858000"/>
              <a:gd name="connsiteX104" fmla="*/ 764166 w 1605470"/>
              <a:gd name="connsiteY104" fmla="*/ 3341588 h 6858000"/>
              <a:gd name="connsiteX105" fmla="*/ 749397 w 1605470"/>
              <a:gd name="connsiteY105" fmla="*/ 3307769 h 6858000"/>
              <a:gd name="connsiteX106" fmla="*/ 766960 w 1605470"/>
              <a:gd name="connsiteY106" fmla="*/ 3250522 h 6858000"/>
              <a:gd name="connsiteX107" fmla="*/ 767385 w 1605470"/>
              <a:gd name="connsiteY107" fmla="*/ 3229163 h 6858000"/>
              <a:gd name="connsiteX108" fmla="*/ 769208 w 1605470"/>
              <a:gd name="connsiteY108" fmla="*/ 3217217 h 6858000"/>
              <a:gd name="connsiteX109" fmla="*/ 770350 w 1605470"/>
              <a:gd name="connsiteY109" fmla="*/ 3216125 h 6858000"/>
              <a:gd name="connsiteX110" fmla="*/ 756043 w 1605470"/>
              <a:gd name="connsiteY110" fmla="*/ 3183755 h 6858000"/>
              <a:gd name="connsiteX111" fmla="*/ 756544 w 1605470"/>
              <a:gd name="connsiteY111" fmla="*/ 3178642 h 6858000"/>
              <a:gd name="connsiteX112" fmla="*/ 744144 w 1605470"/>
              <a:gd name="connsiteY112" fmla="*/ 3158586 h 6858000"/>
              <a:gd name="connsiteX113" fmla="*/ 739378 w 1605470"/>
              <a:gd name="connsiteY113" fmla="*/ 3147669 h 6858000"/>
              <a:gd name="connsiteX114" fmla="*/ 734648 w 1605470"/>
              <a:gd name="connsiteY114" fmla="*/ 3145733 h 6858000"/>
              <a:gd name="connsiteX115" fmla="*/ 729329 w 1605470"/>
              <a:gd name="connsiteY115" fmla="*/ 3129034 h 6858000"/>
              <a:gd name="connsiteX116" fmla="*/ 729994 w 1605470"/>
              <a:gd name="connsiteY116" fmla="*/ 3126682 h 6858000"/>
              <a:gd name="connsiteX117" fmla="*/ 720862 w 1605470"/>
              <a:gd name="connsiteY117" fmla="*/ 3114519 h 6858000"/>
              <a:gd name="connsiteX118" fmla="*/ 707471 w 1605470"/>
              <a:gd name="connsiteY118" fmla="*/ 3106272 h 6858000"/>
              <a:gd name="connsiteX119" fmla="*/ 680201 w 1605470"/>
              <a:gd name="connsiteY119" fmla="*/ 2958185 h 6858000"/>
              <a:gd name="connsiteX120" fmla="*/ 622815 w 1605470"/>
              <a:gd name="connsiteY120" fmla="*/ 2762989 h 6858000"/>
              <a:gd name="connsiteX121" fmla="*/ 571733 w 1605470"/>
              <a:gd name="connsiteY121" fmla="*/ 2554718 h 6858000"/>
              <a:gd name="connsiteX122" fmla="*/ 551827 w 1605470"/>
              <a:gd name="connsiteY122" fmla="*/ 2485734 h 6858000"/>
              <a:gd name="connsiteX123" fmla="*/ 542550 w 1605470"/>
              <a:gd name="connsiteY123" fmla="*/ 2447068 h 6858000"/>
              <a:gd name="connsiteX124" fmla="*/ 529511 w 1605470"/>
              <a:gd name="connsiteY124" fmla="*/ 2425819 h 6858000"/>
              <a:gd name="connsiteX125" fmla="*/ 528878 w 1605470"/>
              <a:gd name="connsiteY125" fmla="*/ 2408971 h 6858000"/>
              <a:gd name="connsiteX126" fmla="*/ 535510 w 1605470"/>
              <a:gd name="connsiteY126" fmla="*/ 2402874 h 6858000"/>
              <a:gd name="connsiteX127" fmla="*/ 538122 w 1605470"/>
              <a:gd name="connsiteY127" fmla="*/ 2381443 h 6858000"/>
              <a:gd name="connsiteX128" fmla="*/ 514451 w 1605470"/>
              <a:gd name="connsiteY128" fmla="*/ 2261920 h 6858000"/>
              <a:gd name="connsiteX129" fmla="*/ 486968 w 1605470"/>
              <a:gd name="connsiteY129" fmla="*/ 2182937 h 6858000"/>
              <a:gd name="connsiteX130" fmla="*/ 488555 w 1605470"/>
              <a:gd name="connsiteY130" fmla="*/ 2155135 h 6858000"/>
              <a:gd name="connsiteX131" fmla="*/ 486013 w 1605470"/>
              <a:gd name="connsiteY131" fmla="*/ 2118008 h 6858000"/>
              <a:gd name="connsiteX132" fmla="*/ 487006 w 1605470"/>
              <a:gd name="connsiteY132" fmla="*/ 2050531 h 6858000"/>
              <a:gd name="connsiteX133" fmla="*/ 478812 w 1605470"/>
              <a:gd name="connsiteY133" fmla="*/ 1963269 h 6858000"/>
              <a:gd name="connsiteX134" fmla="*/ 442619 w 1605470"/>
              <a:gd name="connsiteY134" fmla="*/ 1910499 h 6858000"/>
              <a:gd name="connsiteX135" fmla="*/ 436547 w 1605470"/>
              <a:gd name="connsiteY135" fmla="*/ 1861531 h 6858000"/>
              <a:gd name="connsiteX136" fmla="*/ 390346 w 1605470"/>
              <a:gd name="connsiteY136" fmla="*/ 1732919 h 6858000"/>
              <a:gd name="connsiteX137" fmla="*/ 362657 w 1605470"/>
              <a:gd name="connsiteY137" fmla="*/ 1663540 h 6858000"/>
              <a:gd name="connsiteX138" fmla="*/ 361783 w 1605470"/>
              <a:gd name="connsiteY138" fmla="*/ 1615777 h 6858000"/>
              <a:gd name="connsiteX139" fmla="*/ 342578 w 1605470"/>
              <a:gd name="connsiteY139" fmla="*/ 1563678 h 6858000"/>
              <a:gd name="connsiteX140" fmla="*/ 355658 w 1605470"/>
              <a:gd name="connsiteY140" fmla="*/ 1519474 h 6858000"/>
              <a:gd name="connsiteX141" fmla="*/ 348400 w 1605470"/>
              <a:gd name="connsiteY141" fmla="*/ 1477995 h 6858000"/>
              <a:gd name="connsiteX142" fmla="*/ 334485 w 1605470"/>
              <a:gd name="connsiteY142" fmla="*/ 1373769 h 6858000"/>
              <a:gd name="connsiteX143" fmla="*/ 342792 w 1605470"/>
              <a:gd name="connsiteY143" fmla="*/ 1307086 h 6858000"/>
              <a:gd name="connsiteX144" fmla="*/ 343980 w 1605470"/>
              <a:gd name="connsiteY144" fmla="*/ 1189033 h 6858000"/>
              <a:gd name="connsiteX145" fmla="*/ 348665 w 1605470"/>
              <a:gd name="connsiteY145" fmla="*/ 1168288 h 6858000"/>
              <a:gd name="connsiteX146" fmla="*/ 340947 w 1605470"/>
              <a:gd name="connsiteY146" fmla="*/ 1142577 h 6858000"/>
              <a:gd name="connsiteX147" fmla="*/ 330253 w 1605470"/>
              <a:gd name="connsiteY147" fmla="*/ 1088484 h 6858000"/>
              <a:gd name="connsiteX148" fmla="*/ 318989 w 1605470"/>
              <a:gd name="connsiteY148" fmla="*/ 1016103 h 6858000"/>
              <a:gd name="connsiteX149" fmla="*/ 320445 w 1605470"/>
              <a:gd name="connsiteY149" fmla="*/ 932283 h 6858000"/>
              <a:gd name="connsiteX150" fmla="*/ 322681 w 1605470"/>
              <a:gd name="connsiteY150" fmla="*/ 915925 h 6858000"/>
              <a:gd name="connsiteX151" fmla="*/ 315310 w 1605470"/>
              <a:gd name="connsiteY151" fmla="*/ 896999 h 6858000"/>
              <a:gd name="connsiteX152" fmla="*/ 284718 w 1605470"/>
              <a:gd name="connsiteY152" fmla="*/ 821517 h 6858000"/>
              <a:gd name="connsiteX153" fmla="*/ 263668 w 1605470"/>
              <a:gd name="connsiteY153" fmla="*/ 751353 h 6858000"/>
              <a:gd name="connsiteX154" fmla="*/ 263226 w 1605470"/>
              <a:gd name="connsiteY154" fmla="*/ 721230 h 6858000"/>
              <a:gd name="connsiteX155" fmla="*/ 248897 w 1605470"/>
              <a:gd name="connsiteY155" fmla="*/ 681659 h 6858000"/>
              <a:gd name="connsiteX156" fmla="*/ 234316 w 1605470"/>
              <a:gd name="connsiteY156" fmla="*/ 635218 h 6858000"/>
              <a:gd name="connsiteX157" fmla="*/ 239327 w 1605470"/>
              <a:gd name="connsiteY157" fmla="*/ 613763 h 6858000"/>
              <a:gd name="connsiteX158" fmla="*/ 225269 w 1605470"/>
              <a:gd name="connsiteY158" fmla="*/ 598582 h 6858000"/>
              <a:gd name="connsiteX159" fmla="*/ 224950 w 1605470"/>
              <a:gd name="connsiteY159" fmla="*/ 576846 h 6858000"/>
              <a:gd name="connsiteX160" fmla="*/ 204576 w 1605470"/>
              <a:gd name="connsiteY160" fmla="*/ 530055 h 6858000"/>
              <a:gd name="connsiteX161" fmla="*/ 219064 w 1605470"/>
              <a:gd name="connsiteY161" fmla="*/ 469651 h 6858000"/>
              <a:gd name="connsiteX162" fmla="*/ 195012 w 1605470"/>
              <a:gd name="connsiteY162" fmla="*/ 448559 h 6858000"/>
              <a:gd name="connsiteX163" fmla="*/ 201434 w 1605470"/>
              <a:gd name="connsiteY163" fmla="*/ 441529 h 6858000"/>
              <a:gd name="connsiteX164" fmla="*/ 200655 w 1605470"/>
              <a:gd name="connsiteY164" fmla="*/ 428927 h 6858000"/>
              <a:gd name="connsiteX165" fmla="*/ 190059 w 1605470"/>
              <a:gd name="connsiteY165" fmla="*/ 430161 h 6858000"/>
              <a:gd name="connsiteX166" fmla="*/ 167079 w 1605470"/>
              <a:gd name="connsiteY166" fmla="*/ 367211 h 6858000"/>
              <a:gd name="connsiteX167" fmla="*/ 124571 w 1605470"/>
              <a:gd name="connsiteY167" fmla="*/ 302178 h 6858000"/>
              <a:gd name="connsiteX168" fmla="*/ 103243 w 1605470"/>
              <a:gd name="connsiteY168" fmla="*/ 211375 h 6858000"/>
              <a:gd name="connsiteX169" fmla="*/ 94571 w 1605470"/>
              <a:gd name="connsiteY169" fmla="*/ 184179 h 6858000"/>
              <a:gd name="connsiteX170" fmla="*/ 13437 w 1605470"/>
              <a:gd name="connsiteY170" fmla="*/ 19287 h 6858000"/>
              <a:gd name="connsiteX171" fmla="*/ 0 w 1605470"/>
              <a:gd name="connsiteY171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39863 w 1605470"/>
              <a:gd name="connsiteY39" fmla="*/ 5604298 h 6858000"/>
              <a:gd name="connsiteX40" fmla="*/ 552319 w 1605470"/>
              <a:gd name="connsiteY40" fmla="*/ 5587997 h 6858000"/>
              <a:gd name="connsiteX41" fmla="*/ 591557 w 1605470"/>
              <a:gd name="connsiteY41" fmla="*/ 5476393 h 6858000"/>
              <a:gd name="connsiteX42" fmla="*/ 622750 w 1605470"/>
              <a:gd name="connsiteY42" fmla="*/ 5396260 h 6858000"/>
              <a:gd name="connsiteX43" fmla="*/ 638731 w 1605470"/>
              <a:gd name="connsiteY43" fmla="*/ 5330009 h 6858000"/>
              <a:gd name="connsiteX44" fmla="*/ 672224 w 1605470"/>
              <a:gd name="connsiteY44" fmla="*/ 5273739 h 6858000"/>
              <a:gd name="connsiteX45" fmla="*/ 681823 w 1605470"/>
              <a:gd name="connsiteY45" fmla="*/ 5241779 h 6858000"/>
              <a:gd name="connsiteX46" fmla="*/ 693049 w 1605470"/>
              <a:gd name="connsiteY46" fmla="*/ 5225268 h 6858000"/>
              <a:gd name="connsiteX47" fmla="*/ 694069 w 1605470"/>
              <a:gd name="connsiteY47" fmla="*/ 5217684 h 6858000"/>
              <a:gd name="connsiteX48" fmla="*/ 701410 w 1605470"/>
              <a:gd name="connsiteY48" fmla="*/ 5193377 h 6858000"/>
              <a:gd name="connsiteX49" fmla="*/ 704713 w 1605470"/>
              <a:gd name="connsiteY49" fmla="*/ 5179288 h 6858000"/>
              <a:gd name="connsiteX50" fmla="*/ 705697 w 1605470"/>
              <a:gd name="connsiteY50" fmla="*/ 5173621 h 6858000"/>
              <a:gd name="connsiteX51" fmla="*/ 701331 w 1605470"/>
              <a:gd name="connsiteY51" fmla="*/ 5159961 h 6858000"/>
              <a:gd name="connsiteX52" fmla="*/ 708008 w 1605470"/>
              <a:gd name="connsiteY52" fmla="*/ 5144295 h 6858000"/>
              <a:gd name="connsiteX53" fmla="*/ 704941 w 1605470"/>
              <a:gd name="connsiteY53" fmla="*/ 5125185 h 6858000"/>
              <a:gd name="connsiteX54" fmla="*/ 711771 w 1605470"/>
              <a:gd name="connsiteY54" fmla="*/ 5121884 h 6858000"/>
              <a:gd name="connsiteX55" fmla="*/ 718807 w 1605470"/>
              <a:gd name="connsiteY55" fmla="*/ 5067850 h 6858000"/>
              <a:gd name="connsiteX56" fmla="*/ 721538 w 1605470"/>
              <a:gd name="connsiteY56" fmla="*/ 5060861 h 6858000"/>
              <a:gd name="connsiteX57" fmla="*/ 718242 w 1605470"/>
              <a:gd name="connsiteY57" fmla="*/ 5034192 h 6858000"/>
              <a:gd name="connsiteX58" fmla="*/ 719796 w 1605470"/>
              <a:gd name="connsiteY58" fmla="*/ 4993030 h 6858000"/>
              <a:gd name="connsiteX59" fmla="*/ 726705 w 1605470"/>
              <a:gd name="connsiteY59" fmla="*/ 4946844 h 6858000"/>
              <a:gd name="connsiteX60" fmla="*/ 722561 w 1605470"/>
              <a:gd name="connsiteY60" fmla="*/ 4932692 h 6858000"/>
              <a:gd name="connsiteX61" fmla="*/ 724935 w 1605470"/>
              <a:gd name="connsiteY61" fmla="*/ 4821504 h 6858000"/>
              <a:gd name="connsiteX62" fmla="*/ 732118 w 1605470"/>
              <a:gd name="connsiteY62" fmla="*/ 4801535 h 6858000"/>
              <a:gd name="connsiteX63" fmla="*/ 739787 w 1605470"/>
              <a:gd name="connsiteY63" fmla="*/ 4797794 h 6858000"/>
              <a:gd name="connsiteX64" fmla="*/ 741081 w 1605470"/>
              <a:gd name="connsiteY64" fmla="*/ 4784526 h 6858000"/>
              <a:gd name="connsiteX65" fmla="*/ 742865 w 1605470"/>
              <a:gd name="connsiteY65" fmla="*/ 4781211 h 6858000"/>
              <a:gd name="connsiteX66" fmla="*/ 751652 w 1605470"/>
              <a:gd name="connsiteY66" fmla="*/ 4761984 h 6858000"/>
              <a:gd name="connsiteX67" fmla="*/ 747700 w 1605470"/>
              <a:gd name="connsiteY67" fmla="*/ 4690749 h 6858000"/>
              <a:gd name="connsiteX68" fmla="*/ 743180 w 1605470"/>
              <a:gd name="connsiteY68" fmla="*/ 4584173 h 6858000"/>
              <a:gd name="connsiteX69" fmla="*/ 738263 w 1605470"/>
              <a:gd name="connsiteY69" fmla="*/ 4444346 h 6858000"/>
              <a:gd name="connsiteX70" fmla="*/ 734828 w 1605470"/>
              <a:gd name="connsiteY70" fmla="*/ 4375228 h 6858000"/>
              <a:gd name="connsiteX71" fmla="*/ 715481 w 1605470"/>
              <a:gd name="connsiteY71" fmla="*/ 4214165 h 6858000"/>
              <a:gd name="connsiteX72" fmla="*/ 719554 w 1605470"/>
              <a:gd name="connsiteY72" fmla="*/ 4090296 h 6858000"/>
              <a:gd name="connsiteX73" fmla="*/ 704810 w 1605470"/>
              <a:gd name="connsiteY73" fmla="*/ 4033999 h 6858000"/>
              <a:gd name="connsiteX74" fmla="*/ 705959 w 1605470"/>
              <a:gd name="connsiteY74" fmla="*/ 4031933 h 6858000"/>
              <a:gd name="connsiteX75" fmla="*/ 704535 w 1605470"/>
              <a:gd name="connsiteY75" fmla="*/ 4013953 h 6858000"/>
              <a:gd name="connsiteX76" fmla="*/ 700443 w 1605470"/>
              <a:gd name="connsiteY76" fmla="*/ 4010511 h 6858000"/>
              <a:gd name="connsiteX77" fmla="*/ 698282 w 1605470"/>
              <a:gd name="connsiteY77" fmla="*/ 3998331 h 6858000"/>
              <a:gd name="connsiteX78" fmla="*/ 690830 w 1605470"/>
              <a:gd name="connsiteY78" fmla="*/ 3974753 h 6858000"/>
              <a:gd name="connsiteX79" fmla="*/ 692428 w 1605470"/>
              <a:gd name="connsiteY79" fmla="*/ 3969950 h 6858000"/>
              <a:gd name="connsiteX80" fmla="*/ 685850 w 1605470"/>
              <a:gd name="connsiteY80" fmla="*/ 3933779 h 6858000"/>
              <a:gd name="connsiteX81" fmla="*/ 687181 w 1605470"/>
              <a:gd name="connsiteY81" fmla="*/ 3933093 h 6858000"/>
              <a:gd name="connsiteX82" fmla="*/ 691535 w 1605470"/>
              <a:gd name="connsiteY82" fmla="*/ 3922082 h 6858000"/>
              <a:gd name="connsiteX83" fmla="*/ 696613 w 1605470"/>
              <a:gd name="connsiteY83" fmla="*/ 3901461 h 6858000"/>
              <a:gd name="connsiteX84" fmla="*/ 719207 w 1605470"/>
              <a:gd name="connsiteY84" fmla="*/ 3813873 h 6858000"/>
              <a:gd name="connsiteX85" fmla="*/ 718632 w 1605470"/>
              <a:gd name="connsiteY85" fmla="*/ 3806161 h 6858000"/>
              <a:gd name="connsiteX86" fmla="*/ 718939 w 1605470"/>
              <a:gd name="connsiteY86" fmla="*/ 3805957 h 6858000"/>
              <a:gd name="connsiteX87" fmla="*/ 718966 w 1605470"/>
              <a:gd name="connsiteY87" fmla="*/ 3797724 h 6858000"/>
              <a:gd name="connsiteX88" fmla="*/ 717581 w 1605470"/>
              <a:gd name="connsiteY88" fmla="*/ 3792098 h 6858000"/>
              <a:gd name="connsiteX89" fmla="*/ 716465 w 1605470"/>
              <a:gd name="connsiteY89" fmla="*/ 3777135 h 6858000"/>
              <a:gd name="connsiteX90" fmla="*/ 718198 w 1605470"/>
              <a:gd name="connsiteY90" fmla="*/ 3771656 h 6858000"/>
              <a:gd name="connsiteX91" fmla="*/ 721941 w 1605470"/>
              <a:gd name="connsiteY91" fmla="*/ 3769007 h 6858000"/>
              <a:gd name="connsiteX92" fmla="*/ 721407 w 1605470"/>
              <a:gd name="connsiteY92" fmla="*/ 3767709 h 6858000"/>
              <a:gd name="connsiteX93" fmla="*/ 730103 w 1605470"/>
              <a:gd name="connsiteY93" fmla="*/ 3738082 h 6858000"/>
              <a:gd name="connsiteX94" fmla="*/ 737449 w 1605470"/>
              <a:gd name="connsiteY94" fmla="*/ 3673397 h 6858000"/>
              <a:gd name="connsiteX95" fmla="*/ 736745 w 1605470"/>
              <a:gd name="connsiteY95" fmla="*/ 3637109 h 6858000"/>
              <a:gd name="connsiteX96" fmla="*/ 740188 w 1605470"/>
              <a:gd name="connsiteY96" fmla="*/ 3536883 h 6858000"/>
              <a:gd name="connsiteX97" fmla="*/ 747726 w 1605470"/>
              <a:gd name="connsiteY97" fmla="*/ 3435652 h 6858000"/>
              <a:gd name="connsiteX98" fmla="*/ 774383 w 1605470"/>
              <a:gd name="connsiteY98" fmla="*/ 3381564 h 6858000"/>
              <a:gd name="connsiteX99" fmla="*/ 774870 w 1605470"/>
              <a:gd name="connsiteY99" fmla="*/ 3375761 h 6858000"/>
              <a:gd name="connsiteX100" fmla="*/ 770510 w 1605470"/>
              <a:gd name="connsiteY100" fmla="*/ 3361844 h 6858000"/>
              <a:gd name="connsiteX101" fmla="*/ 767933 w 1605470"/>
              <a:gd name="connsiteY101" fmla="*/ 3356929 h 6858000"/>
              <a:gd name="connsiteX102" fmla="*/ 766158 w 1605470"/>
              <a:gd name="connsiteY102" fmla="*/ 3349058 h 6858000"/>
              <a:gd name="connsiteX103" fmla="*/ 766414 w 1605470"/>
              <a:gd name="connsiteY103" fmla="*/ 3348763 h 6858000"/>
              <a:gd name="connsiteX104" fmla="*/ 764166 w 1605470"/>
              <a:gd name="connsiteY104" fmla="*/ 3341588 h 6858000"/>
              <a:gd name="connsiteX105" fmla="*/ 749397 w 1605470"/>
              <a:gd name="connsiteY105" fmla="*/ 3307769 h 6858000"/>
              <a:gd name="connsiteX106" fmla="*/ 766960 w 1605470"/>
              <a:gd name="connsiteY106" fmla="*/ 3250522 h 6858000"/>
              <a:gd name="connsiteX107" fmla="*/ 767385 w 1605470"/>
              <a:gd name="connsiteY107" fmla="*/ 3229163 h 6858000"/>
              <a:gd name="connsiteX108" fmla="*/ 769208 w 1605470"/>
              <a:gd name="connsiteY108" fmla="*/ 3217217 h 6858000"/>
              <a:gd name="connsiteX109" fmla="*/ 770350 w 1605470"/>
              <a:gd name="connsiteY109" fmla="*/ 3216125 h 6858000"/>
              <a:gd name="connsiteX110" fmla="*/ 756043 w 1605470"/>
              <a:gd name="connsiteY110" fmla="*/ 3183755 h 6858000"/>
              <a:gd name="connsiteX111" fmla="*/ 756544 w 1605470"/>
              <a:gd name="connsiteY111" fmla="*/ 3178642 h 6858000"/>
              <a:gd name="connsiteX112" fmla="*/ 744144 w 1605470"/>
              <a:gd name="connsiteY112" fmla="*/ 3158586 h 6858000"/>
              <a:gd name="connsiteX113" fmla="*/ 739378 w 1605470"/>
              <a:gd name="connsiteY113" fmla="*/ 3147669 h 6858000"/>
              <a:gd name="connsiteX114" fmla="*/ 734648 w 1605470"/>
              <a:gd name="connsiteY114" fmla="*/ 3145733 h 6858000"/>
              <a:gd name="connsiteX115" fmla="*/ 729329 w 1605470"/>
              <a:gd name="connsiteY115" fmla="*/ 3129034 h 6858000"/>
              <a:gd name="connsiteX116" fmla="*/ 729994 w 1605470"/>
              <a:gd name="connsiteY116" fmla="*/ 3126682 h 6858000"/>
              <a:gd name="connsiteX117" fmla="*/ 720862 w 1605470"/>
              <a:gd name="connsiteY117" fmla="*/ 3114519 h 6858000"/>
              <a:gd name="connsiteX118" fmla="*/ 707471 w 1605470"/>
              <a:gd name="connsiteY118" fmla="*/ 3106272 h 6858000"/>
              <a:gd name="connsiteX119" fmla="*/ 680201 w 1605470"/>
              <a:gd name="connsiteY119" fmla="*/ 2958185 h 6858000"/>
              <a:gd name="connsiteX120" fmla="*/ 622815 w 1605470"/>
              <a:gd name="connsiteY120" fmla="*/ 2762989 h 6858000"/>
              <a:gd name="connsiteX121" fmla="*/ 571733 w 1605470"/>
              <a:gd name="connsiteY121" fmla="*/ 2554718 h 6858000"/>
              <a:gd name="connsiteX122" fmla="*/ 551827 w 1605470"/>
              <a:gd name="connsiteY122" fmla="*/ 2485734 h 6858000"/>
              <a:gd name="connsiteX123" fmla="*/ 542550 w 1605470"/>
              <a:gd name="connsiteY123" fmla="*/ 2447068 h 6858000"/>
              <a:gd name="connsiteX124" fmla="*/ 529511 w 1605470"/>
              <a:gd name="connsiteY124" fmla="*/ 2425819 h 6858000"/>
              <a:gd name="connsiteX125" fmla="*/ 528878 w 1605470"/>
              <a:gd name="connsiteY125" fmla="*/ 2408971 h 6858000"/>
              <a:gd name="connsiteX126" fmla="*/ 535510 w 1605470"/>
              <a:gd name="connsiteY126" fmla="*/ 2402874 h 6858000"/>
              <a:gd name="connsiteX127" fmla="*/ 538122 w 1605470"/>
              <a:gd name="connsiteY127" fmla="*/ 2381443 h 6858000"/>
              <a:gd name="connsiteX128" fmla="*/ 514451 w 1605470"/>
              <a:gd name="connsiteY128" fmla="*/ 2261920 h 6858000"/>
              <a:gd name="connsiteX129" fmla="*/ 486968 w 1605470"/>
              <a:gd name="connsiteY129" fmla="*/ 2182937 h 6858000"/>
              <a:gd name="connsiteX130" fmla="*/ 488555 w 1605470"/>
              <a:gd name="connsiteY130" fmla="*/ 2155135 h 6858000"/>
              <a:gd name="connsiteX131" fmla="*/ 486013 w 1605470"/>
              <a:gd name="connsiteY131" fmla="*/ 2118008 h 6858000"/>
              <a:gd name="connsiteX132" fmla="*/ 487006 w 1605470"/>
              <a:gd name="connsiteY132" fmla="*/ 2050531 h 6858000"/>
              <a:gd name="connsiteX133" fmla="*/ 478812 w 1605470"/>
              <a:gd name="connsiteY133" fmla="*/ 1963269 h 6858000"/>
              <a:gd name="connsiteX134" fmla="*/ 459990 w 1605470"/>
              <a:gd name="connsiteY134" fmla="*/ 1906352 h 6858000"/>
              <a:gd name="connsiteX135" fmla="*/ 436547 w 1605470"/>
              <a:gd name="connsiteY135" fmla="*/ 1861531 h 6858000"/>
              <a:gd name="connsiteX136" fmla="*/ 390346 w 1605470"/>
              <a:gd name="connsiteY136" fmla="*/ 1732919 h 6858000"/>
              <a:gd name="connsiteX137" fmla="*/ 362657 w 1605470"/>
              <a:gd name="connsiteY137" fmla="*/ 1663540 h 6858000"/>
              <a:gd name="connsiteX138" fmla="*/ 361783 w 1605470"/>
              <a:gd name="connsiteY138" fmla="*/ 1615777 h 6858000"/>
              <a:gd name="connsiteX139" fmla="*/ 342578 w 1605470"/>
              <a:gd name="connsiteY139" fmla="*/ 1563678 h 6858000"/>
              <a:gd name="connsiteX140" fmla="*/ 355658 w 1605470"/>
              <a:gd name="connsiteY140" fmla="*/ 1519474 h 6858000"/>
              <a:gd name="connsiteX141" fmla="*/ 348400 w 1605470"/>
              <a:gd name="connsiteY141" fmla="*/ 1477995 h 6858000"/>
              <a:gd name="connsiteX142" fmla="*/ 334485 w 1605470"/>
              <a:gd name="connsiteY142" fmla="*/ 1373769 h 6858000"/>
              <a:gd name="connsiteX143" fmla="*/ 342792 w 1605470"/>
              <a:gd name="connsiteY143" fmla="*/ 1307086 h 6858000"/>
              <a:gd name="connsiteX144" fmla="*/ 343980 w 1605470"/>
              <a:gd name="connsiteY144" fmla="*/ 1189033 h 6858000"/>
              <a:gd name="connsiteX145" fmla="*/ 348665 w 1605470"/>
              <a:gd name="connsiteY145" fmla="*/ 1168288 h 6858000"/>
              <a:gd name="connsiteX146" fmla="*/ 340947 w 1605470"/>
              <a:gd name="connsiteY146" fmla="*/ 1142577 h 6858000"/>
              <a:gd name="connsiteX147" fmla="*/ 330253 w 1605470"/>
              <a:gd name="connsiteY147" fmla="*/ 1088484 h 6858000"/>
              <a:gd name="connsiteX148" fmla="*/ 318989 w 1605470"/>
              <a:gd name="connsiteY148" fmla="*/ 1016103 h 6858000"/>
              <a:gd name="connsiteX149" fmla="*/ 320445 w 1605470"/>
              <a:gd name="connsiteY149" fmla="*/ 932283 h 6858000"/>
              <a:gd name="connsiteX150" fmla="*/ 322681 w 1605470"/>
              <a:gd name="connsiteY150" fmla="*/ 915925 h 6858000"/>
              <a:gd name="connsiteX151" fmla="*/ 315310 w 1605470"/>
              <a:gd name="connsiteY151" fmla="*/ 896999 h 6858000"/>
              <a:gd name="connsiteX152" fmla="*/ 284718 w 1605470"/>
              <a:gd name="connsiteY152" fmla="*/ 821517 h 6858000"/>
              <a:gd name="connsiteX153" fmla="*/ 263668 w 1605470"/>
              <a:gd name="connsiteY153" fmla="*/ 751353 h 6858000"/>
              <a:gd name="connsiteX154" fmla="*/ 263226 w 1605470"/>
              <a:gd name="connsiteY154" fmla="*/ 721230 h 6858000"/>
              <a:gd name="connsiteX155" fmla="*/ 248897 w 1605470"/>
              <a:gd name="connsiteY155" fmla="*/ 681659 h 6858000"/>
              <a:gd name="connsiteX156" fmla="*/ 234316 w 1605470"/>
              <a:gd name="connsiteY156" fmla="*/ 635218 h 6858000"/>
              <a:gd name="connsiteX157" fmla="*/ 239327 w 1605470"/>
              <a:gd name="connsiteY157" fmla="*/ 613763 h 6858000"/>
              <a:gd name="connsiteX158" fmla="*/ 225269 w 1605470"/>
              <a:gd name="connsiteY158" fmla="*/ 598582 h 6858000"/>
              <a:gd name="connsiteX159" fmla="*/ 224950 w 1605470"/>
              <a:gd name="connsiteY159" fmla="*/ 576846 h 6858000"/>
              <a:gd name="connsiteX160" fmla="*/ 204576 w 1605470"/>
              <a:gd name="connsiteY160" fmla="*/ 530055 h 6858000"/>
              <a:gd name="connsiteX161" fmla="*/ 219064 w 1605470"/>
              <a:gd name="connsiteY161" fmla="*/ 469651 h 6858000"/>
              <a:gd name="connsiteX162" fmla="*/ 195012 w 1605470"/>
              <a:gd name="connsiteY162" fmla="*/ 448559 h 6858000"/>
              <a:gd name="connsiteX163" fmla="*/ 201434 w 1605470"/>
              <a:gd name="connsiteY163" fmla="*/ 441529 h 6858000"/>
              <a:gd name="connsiteX164" fmla="*/ 200655 w 1605470"/>
              <a:gd name="connsiteY164" fmla="*/ 428927 h 6858000"/>
              <a:gd name="connsiteX165" fmla="*/ 190059 w 1605470"/>
              <a:gd name="connsiteY165" fmla="*/ 430161 h 6858000"/>
              <a:gd name="connsiteX166" fmla="*/ 167079 w 1605470"/>
              <a:gd name="connsiteY166" fmla="*/ 367211 h 6858000"/>
              <a:gd name="connsiteX167" fmla="*/ 124571 w 1605470"/>
              <a:gd name="connsiteY167" fmla="*/ 302178 h 6858000"/>
              <a:gd name="connsiteX168" fmla="*/ 103243 w 1605470"/>
              <a:gd name="connsiteY168" fmla="*/ 211375 h 6858000"/>
              <a:gd name="connsiteX169" fmla="*/ 94571 w 1605470"/>
              <a:gd name="connsiteY169" fmla="*/ 184179 h 6858000"/>
              <a:gd name="connsiteX170" fmla="*/ 13437 w 1605470"/>
              <a:gd name="connsiteY170" fmla="*/ 19287 h 6858000"/>
              <a:gd name="connsiteX171" fmla="*/ 0 w 1605470"/>
              <a:gd name="connsiteY171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39863 w 1605470"/>
              <a:gd name="connsiteY39" fmla="*/ 5604298 h 6858000"/>
              <a:gd name="connsiteX40" fmla="*/ 552319 w 1605470"/>
              <a:gd name="connsiteY40" fmla="*/ 5587997 h 6858000"/>
              <a:gd name="connsiteX41" fmla="*/ 591557 w 1605470"/>
              <a:gd name="connsiteY41" fmla="*/ 5476393 h 6858000"/>
              <a:gd name="connsiteX42" fmla="*/ 622750 w 1605470"/>
              <a:gd name="connsiteY42" fmla="*/ 5396260 h 6858000"/>
              <a:gd name="connsiteX43" fmla="*/ 638731 w 1605470"/>
              <a:gd name="connsiteY43" fmla="*/ 5330009 h 6858000"/>
              <a:gd name="connsiteX44" fmla="*/ 672224 w 1605470"/>
              <a:gd name="connsiteY44" fmla="*/ 5273739 h 6858000"/>
              <a:gd name="connsiteX45" fmla="*/ 681823 w 1605470"/>
              <a:gd name="connsiteY45" fmla="*/ 5241779 h 6858000"/>
              <a:gd name="connsiteX46" fmla="*/ 693049 w 1605470"/>
              <a:gd name="connsiteY46" fmla="*/ 5225268 h 6858000"/>
              <a:gd name="connsiteX47" fmla="*/ 694069 w 1605470"/>
              <a:gd name="connsiteY47" fmla="*/ 5217684 h 6858000"/>
              <a:gd name="connsiteX48" fmla="*/ 701410 w 1605470"/>
              <a:gd name="connsiteY48" fmla="*/ 5193377 h 6858000"/>
              <a:gd name="connsiteX49" fmla="*/ 704713 w 1605470"/>
              <a:gd name="connsiteY49" fmla="*/ 5179288 h 6858000"/>
              <a:gd name="connsiteX50" fmla="*/ 705697 w 1605470"/>
              <a:gd name="connsiteY50" fmla="*/ 5173621 h 6858000"/>
              <a:gd name="connsiteX51" fmla="*/ 701331 w 1605470"/>
              <a:gd name="connsiteY51" fmla="*/ 5159961 h 6858000"/>
              <a:gd name="connsiteX52" fmla="*/ 708008 w 1605470"/>
              <a:gd name="connsiteY52" fmla="*/ 5144295 h 6858000"/>
              <a:gd name="connsiteX53" fmla="*/ 704941 w 1605470"/>
              <a:gd name="connsiteY53" fmla="*/ 5125185 h 6858000"/>
              <a:gd name="connsiteX54" fmla="*/ 711771 w 1605470"/>
              <a:gd name="connsiteY54" fmla="*/ 5121884 h 6858000"/>
              <a:gd name="connsiteX55" fmla="*/ 718807 w 1605470"/>
              <a:gd name="connsiteY55" fmla="*/ 5067850 h 6858000"/>
              <a:gd name="connsiteX56" fmla="*/ 721538 w 1605470"/>
              <a:gd name="connsiteY56" fmla="*/ 5060861 h 6858000"/>
              <a:gd name="connsiteX57" fmla="*/ 718242 w 1605470"/>
              <a:gd name="connsiteY57" fmla="*/ 5034192 h 6858000"/>
              <a:gd name="connsiteX58" fmla="*/ 719796 w 1605470"/>
              <a:gd name="connsiteY58" fmla="*/ 4993030 h 6858000"/>
              <a:gd name="connsiteX59" fmla="*/ 726705 w 1605470"/>
              <a:gd name="connsiteY59" fmla="*/ 4946844 h 6858000"/>
              <a:gd name="connsiteX60" fmla="*/ 722561 w 1605470"/>
              <a:gd name="connsiteY60" fmla="*/ 4932692 h 6858000"/>
              <a:gd name="connsiteX61" fmla="*/ 724935 w 1605470"/>
              <a:gd name="connsiteY61" fmla="*/ 4821504 h 6858000"/>
              <a:gd name="connsiteX62" fmla="*/ 732118 w 1605470"/>
              <a:gd name="connsiteY62" fmla="*/ 4801535 h 6858000"/>
              <a:gd name="connsiteX63" fmla="*/ 739787 w 1605470"/>
              <a:gd name="connsiteY63" fmla="*/ 4797794 h 6858000"/>
              <a:gd name="connsiteX64" fmla="*/ 741081 w 1605470"/>
              <a:gd name="connsiteY64" fmla="*/ 4784526 h 6858000"/>
              <a:gd name="connsiteX65" fmla="*/ 742865 w 1605470"/>
              <a:gd name="connsiteY65" fmla="*/ 4781211 h 6858000"/>
              <a:gd name="connsiteX66" fmla="*/ 751652 w 1605470"/>
              <a:gd name="connsiteY66" fmla="*/ 4761984 h 6858000"/>
              <a:gd name="connsiteX67" fmla="*/ 747700 w 1605470"/>
              <a:gd name="connsiteY67" fmla="*/ 4690749 h 6858000"/>
              <a:gd name="connsiteX68" fmla="*/ 743180 w 1605470"/>
              <a:gd name="connsiteY68" fmla="*/ 4584173 h 6858000"/>
              <a:gd name="connsiteX69" fmla="*/ 738263 w 1605470"/>
              <a:gd name="connsiteY69" fmla="*/ 4444346 h 6858000"/>
              <a:gd name="connsiteX70" fmla="*/ 734828 w 1605470"/>
              <a:gd name="connsiteY70" fmla="*/ 4375228 h 6858000"/>
              <a:gd name="connsiteX71" fmla="*/ 715481 w 1605470"/>
              <a:gd name="connsiteY71" fmla="*/ 4214165 h 6858000"/>
              <a:gd name="connsiteX72" fmla="*/ 719554 w 1605470"/>
              <a:gd name="connsiteY72" fmla="*/ 4090296 h 6858000"/>
              <a:gd name="connsiteX73" fmla="*/ 704810 w 1605470"/>
              <a:gd name="connsiteY73" fmla="*/ 4033999 h 6858000"/>
              <a:gd name="connsiteX74" fmla="*/ 705959 w 1605470"/>
              <a:gd name="connsiteY74" fmla="*/ 4031933 h 6858000"/>
              <a:gd name="connsiteX75" fmla="*/ 704535 w 1605470"/>
              <a:gd name="connsiteY75" fmla="*/ 4013953 h 6858000"/>
              <a:gd name="connsiteX76" fmla="*/ 700443 w 1605470"/>
              <a:gd name="connsiteY76" fmla="*/ 4010511 h 6858000"/>
              <a:gd name="connsiteX77" fmla="*/ 698282 w 1605470"/>
              <a:gd name="connsiteY77" fmla="*/ 3998331 h 6858000"/>
              <a:gd name="connsiteX78" fmla="*/ 690830 w 1605470"/>
              <a:gd name="connsiteY78" fmla="*/ 3974753 h 6858000"/>
              <a:gd name="connsiteX79" fmla="*/ 692428 w 1605470"/>
              <a:gd name="connsiteY79" fmla="*/ 3969950 h 6858000"/>
              <a:gd name="connsiteX80" fmla="*/ 685850 w 1605470"/>
              <a:gd name="connsiteY80" fmla="*/ 3933779 h 6858000"/>
              <a:gd name="connsiteX81" fmla="*/ 687181 w 1605470"/>
              <a:gd name="connsiteY81" fmla="*/ 3933093 h 6858000"/>
              <a:gd name="connsiteX82" fmla="*/ 691535 w 1605470"/>
              <a:gd name="connsiteY82" fmla="*/ 3922082 h 6858000"/>
              <a:gd name="connsiteX83" fmla="*/ 696613 w 1605470"/>
              <a:gd name="connsiteY83" fmla="*/ 3901461 h 6858000"/>
              <a:gd name="connsiteX84" fmla="*/ 719207 w 1605470"/>
              <a:gd name="connsiteY84" fmla="*/ 3813873 h 6858000"/>
              <a:gd name="connsiteX85" fmla="*/ 718632 w 1605470"/>
              <a:gd name="connsiteY85" fmla="*/ 3806161 h 6858000"/>
              <a:gd name="connsiteX86" fmla="*/ 718939 w 1605470"/>
              <a:gd name="connsiteY86" fmla="*/ 3805957 h 6858000"/>
              <a:gd name="connsiteX87" fmla="*/ 718966 w 1605470"/>
              <a:gd name="connsiteY87" fmla="*/ 3797724 h 6858000"/>
              <a:gd name="connsiteX88" fmla="*/ 717581 w 1605470"/>
              <a:gd name="connsiteY88" fmla="*/ 3792098 h 6858000"/>
              <a:gd name="connsiteX89" fmla="*/ 716465 w 1605470"/>
              <a:gd name="connsiteY89" fmla="*/ 3777135 h 6858000"/>
              <a:gd name="connsiteX90" fmla="*/ 718198 w 1605470"/>
              <a:gd name="connsiteY90" fmla="*/ 3771656 h 6858000"/>
              <a:gd name="connsiteX91" fmla="*/ 721941 w 1605470"/>
              <a:gd name="connsiteY91" fmla="*/ 3769007 h 6858000"/>
              <a:gd name="connsiteX92" fmla="*/ 721407 w 1605470"/>
              <a:gd name="connsiteY92" fmla="*/ 3767709 h 6858000"/>
              <a:gd name="connsiteX93" fmla="*/ 730103 w 1605470"/>
              <a:gd name="connsiteY93" fmla="*/ 3738082 h 6858000"/>
              <a:gd name="connsiteX94" fmla="*/ 737449 w 1605470"/>
              <a:gd name="connsiteY94" fmla="*/ 3673397 h 6858000"/>
              <a:gd name="connsiteX95" fmla="*/ 736745 w 1605470"/>
              <a:gd name="connsiteY95" fmla="*/ 3637109 h 6858000"/>
              <a:gd name="connsiteX96" fmla="*/ 740188 w 1605470"/>
              <a:gd name="connsiteY96" fmla="*/ 3536883 h 6858000"/>
              <a:gd name="connsiteX97" fmla="*/ 747726 w 1605470"/>
              <a:gd name="connsiteY97" fmla="*/ 3435652 h 6858000"/>
              <a:gd name="connsiteX98" fmla="*/ 774383 w 1605470"/>
              <a:gd name="connsiteY98" fmla="*/ 3381564 h 6858000"/>
              <a:gd name="connsiteX99" fmla="*/ 774870 w 1605470"/>
              <a:gd name="connsiteY99" fmla="*/ 3375761 h 6858000"/>
              <a:gd name="connsiteX100" fmla="*/ 770510 w 1605470"/>
              <a:gd name="connsiteY100" fmla="*/ 3361844 h 6858000"/>
              <a:gd name="connsiteX101" fmla="*/ 767933 w 1605470"/>
              <a:gd name="connsiteY101" fmla="*/ 3356929 h 6858000"/>
              <a:gd name="connsiteX102" fmla="*/ 766158 w 1605470"/>
              <a:gd name="connsiteY102" fmla="*/ 3349058 h 6858000"/>
              <a:gd name="connsiteX103" fmla="*/ 766414 w 1605470"/>
              <a:gd name="connsiteY103" fmla="*/ 3348763 h 6858000"/>
              <a:gd name="connsiteX104" fmla="*/ 764166 w 1605470"/>
              <a:gd name="connsiteY104" fmla="*/ 3341588 h 6858000"/>
              <a:gd name="connsiteX105" fmla="*/ 749397 w 1605470"/>
              <a:gd name="connsiteY105" fmla="*/ 3307769 h 6858000"/>
              <a:gd name="connsiteX106" fmla="*/ 766960 w 1605470"/>
              <a:gd name="connsiteY106" fmla="*/ 3250522 h 6858000"/>
              <a:gd name="connsiteX107" fmla="*/ 767385 w 1605470"/>
              <a:gd name="connsiteY107" fmla="*/ 3229163 h 6858000"/>
              <a:gd name="connsiteX108" fmla="*/ 769208 w 1605470"/>
              <a:gd name="connsiteY108" fmla="*/ 3217217 h 6858000"/>
              <a:gd name="connsiteX109" fmla="*/ 770350 w 1605470"/>
              <a:gd name="connsiteY109" fmla="*/ 3216125 h 6858000"/>
              <a:gd name="connsiteX110" fmla="*/ 756043 w 1605470"/>
              <a:gd name="connsiteY110" fmla="*/ 3183755 h 6858000"/>
              <a:gd name="connsiteX111" fmla="*/ 756544 w 1605470"/>
              <a:gd name="connsiteY111" fmla="*/ 3178642 h 6858000"/>
              <a:gd name="connsiteX112" fmla="*/ 744144 w 1605470"/>
              <a:gd name="connsiteY112" fmla="*/ 3158586 h 6858000"/>
              <a:gd name="connsiteX113" fmla="*/ 739378 w 1605470"/>
              <a:gd name="connsiteY113" fmla="*/ 3147669 h 6858000"/>
              <a:gd name="connsiteX114" fmla="*/ 734648 w 1605470"/>
              <a:gd name="connsiteY114" fmla="*/ 3145733 h 6858000"/>
              <a:gd name="connsiteX115" fmla="*/ 729329 w 1605470"/>
              <a:gd name="connsiteY115" fmla="*/ 3129034 h 6858000"/>
              <a:gd name="connsiteX116" fmla="*/ 729994 w 1605470"/>
              <a:gd name="connsiteY116" fmla="*/ 3126682 h 6858000"/>
              <a:gd name="connsiteX117" fmla="*/ 720862 w 1605470"/>
              <a:gd name="connsiteY117" fmla="*/ 3114519 h 6858000"/>
              <a:gd name="connsiteX118" fmla="*/ 707471 w 1605470"/>
              <a:gd name="connsiteY118" fmla="*/ 3106272 h 6858000"/>
              <a:gd name="connsiteX119" fmla="*/ 680201 w 1605470"/>
              <a:gd name="connsiteY119" fmla="*/ 2958185 h 6858000"/>
              <a:gd name="connsiteX120" fmla="*/ 622815 w 1605470"/>
              <a:gd name="connsiteY120" fmla="*/ 2762989 h 6858000"/>
              <a:gd name="connsiteX121" fmla="*/ 571733 w 1605470"/>
              <a:gd name="connsiteY121" fmla="*/ 2554718 h 6858000"/>
              <a:gd name="connsiteX122" fmla="*/ 551827 w 1605470"/>
              <a:gd name="connsiteY122" fmla="*/ 2485734 h 6858000"/>
              <a:gd name="connsiteX123" fmla="*/ 542550 w 1605470"/>
              <a:gd name="connsiteY123" fmla="*/ 2447068 h 6858000"/>
              <a:gd name="connsiteX124" fmla="*/ 529511 w 1605470"/>
              <a:gd name="connsiteY124" fmla="*/ 2425819 h 6858000"/>
              <a:gd name="connsiteX125" fmla="*/ 528878 w 1605470"/>
              <a:gd name="connsiteY125" fmla="*/ 2408971 h 6858000"/>
              <a:gd name="connsiteX126" fmla="*/ 535510 w 1605470"/>
              <a:gd name="connsiteY126" fmla="*/ 2402874 h 6858000"/>
              <a:gd name="connsiteX127" fmla="*/ 538122 w 1605470"/>
              <a:gd name="connsiteY127" fmla="*/ 2381443 h 6858000"/>
              <a:gd name="connsiteX128" fmla="*/ 514451 w 1605470"/>
              <a:gd name="connsiteY128" fmla="*/ 2261920 h 6858000"/>
              <a:gd name="connsiteX129" fmla="*/ 504338 w 1605470"/>
              <a:gd name="connsiteY129" fmla="*/ 2195378 h 6858000"/>
              <a:gd name="connsiteX130" fmla="*/ 488555 w 1605470"/>
              <a:gd name="connsiteY130" fmla="*/ 2155135 h 6858000"/>
              <a:gd name="connsiteX131" fmla="*/ 486013 w 1605470"/>
              <a:gd name="connsiteY131" fmla="*/ 2118008 h 6858000"/>
              <a:gd name="connsiteX132" fmla="*/ 487006 w 1605470"/>
              <a:gd name="connsiteY132" fmla="*/ 2050531 h 6858000"/>
              <a:gd name="connsiteX133" fmla="*/ 478812 w 1605470"/>
              <a:gd name="connsiteY133" fmla="*/ 1963269 h 6858000"/>
              <a:gd name="connsiteX134" fmla="*/ 459990 w 1605470"/>
              <a:gd name="connsiteY134" fmla="*/ 1906352 h 6858000"/>
              <a:gd name="connsiteX135" fmla="*/ 436547 w 1605470"/>
              <a:gd name="connsiteY135" fmla="*/ 1861531 h 6858000"/>
              <a:gd name="connsiteX136" fmla="*/ 390346 w 1605470"/>
              <a:gd name="connsiteY136" fmla="*/ 1732919 h 6858000"/>
              <a:gd name="connsiteX137" fmla="*/ 362657 w 1605470"/>
              <a:gd name="connsiteY137" fmla="*/ 1663540 h 6858000"/>
              <a:gd name="connsiteX138" fmla="*/ 361783 w 1605470"/>
              <a:gd name="connsiteY138" fmla="*/ 1615777 h 6858000"/>
              <a:gd name="connsiteX139" fmla="*/ 342578 w 1605470"/>
              <a:gd name="connsiteY139" fmla="*/ 1563678 h 6858000"/>
              <a:gd name="connsiteX140" fmla="*/ 355658 w 1605470"/>
              <a:gd name="connsiteY140" fmla="*/ 1519474 h 6858000"/>
              <a:gd name="connsiteX141" fmla="*/ 348400 w 1605470"/>
              <a:gd name="connsiteY141" fmla="*/ 1477995 h 6858000"/>
              <a:gd name="connsiteX142" fmla="*/ 334485 w 1605470"/>
              <a:gd name="connsiteY142" fmla="*/ 1373769 h 6858000"/>
              <a:gd name="connsiteX143" fmla="*/ 342792 w 1605470"/>
              <a:gd name="connsiteY143" fmla="*/ 1307086 h 6858000"/>
              <a:gd name="connsiteX144" fmla="*/ 343980 w 1605470"/>
              <a:gd name="connsiteY144" fmla="*/ 1189033 h 6858000"/>
              <a:gd name="connsiteX145" fmla="*/ 348665 w 1605470"/>
              <a:gd name="connsiteY145" fmla="*/ 1168288 h 6858000"/>
              <a:gd name="connsiteX146" fmla="*/ 340947 w 1605470"/>
              <a:gd name="connsiteY146" fmla="*/ 1142577 h 6858000"/>
              <a:gd name="connsiteX147" fmla="*/ 330253 w 1605470"/>
              <a:gd name="connsiteY147" fmla="*/ 1088484 h 6858000"/>
              <a:gd name="connsiteX148" fmla="*/ 318989 w 1605470"/>
              <a:gd name="connsiteY148" fmla="*/ 1016103 h 6858000"/>
              <a:gd name="connsiteX149" fmla="*/ 320445 w 1605470"/>
              <a:gd name="connsiteY149" fmla="*/ 932283 h 6858000"/>
              <a:gd name="connsiteX150" fmla="*/ 322681 w 1605470"/>
              <a:gd name="connsiteY150" fmla="*/ 915925 h 6858000"/>
              <a:gd name="connsiteX151" fmla="*/ 315310 w 1605470"/>
              <a:gd name="connsiteY151" fmla="*/ 896999 h 6858000"/>
              <a:gd name="connsiteX152" fmla="*/ 284718 w 1605470"/>
              <a:gd name="connsiteY152" fmla="*/ 821517 h 6858000"/>
              <a:gd name="connsiteX153" fmla="*/ 263668 w 1605470"/>
              <a:gd name="connsiteY153" fmla="*/ 751353 h 6858000"/>
              <a:gd name="connsiteX154" fmla="*/ 263226 w 1605470"/>
              <a:gd name="connsiteY154" fmla="*/ 721230 h 6858000"/>
              <a:gd name="connsiteX155" fmla="*/ 248897 w 1605470"/>
              <a:gd name="connsiteY155" fmla="*/ 681659 h 6858000"/>
              <a:gd name="connsiteX156" fmla="*/ 234316 w 1605470"/>
              <a:gd name="connsiteY156" fmla="*/ 635218 h 6858000"/>
              <a:gd name="connsiteX157" fmla="*/ 239327 w 1605470"/>
              <a:gd name="connsiteY157" fmla="*/ 613763 h 6858000"/>
              <a:gd name="connsiteX158" fmla="*/ 225269 w 1605470"/>
              <a:gd name="connsiteY158" fmla="*/ 598582 h 6858000"/>
              <a:gd name="connsiteX159" fmla="*/ 224950 w 1605470"/>
              <a:gd name="connsiteY159" fmla="*/ 576846 h 6858000"/>
              <a:gd name="connsiteX160" fmla="*/ 204576 w 1605470"/>
              <a:gd name="connsiteY160" fmla="*/ 530055 h 6858000"/>
              <a:gd name="connsiteX161" fmla="*/ 219064 w 1605470"/>
              <a:gd name="connsiteY161" fmla="*/ 469651 h 6858000"/>
              <a:gd name="connsiteX162" fmla="*/ 195012 w 1605470"/>
              <a:gd name="connsiteY162" fmla="*/ 448559 h 6858000"/>
              <a:gd name="connsiteX163" fmla="*/ 201434 w 1605470"/>
              <a:gd name="connsiteY163" fmla="*/ 441529 h 6858000"/>
              <a:gd name="connsiteX164" fmla="*/ 200655 w 1605470"/>
              <a:gd name="connsiteY164" fmla="*/ 428927 h 6858000"/>
              <a:gd name="connsiteX165" fmla="*/ 190059 w 1605470"/>
              <a:gd name="connsiteY165" fmla="*/ 430161 h 6858000"/>
              <a:gd name="connsiteX166" fmla="*/ 167079 w 1605470"/>
              <a:gd name="connsiteY166" fmla="*/ 367211 h 6858000"/>
              <a:gd name="connsiteX167" fmla="*/ 124571 w 1605470"/>
              <a:gd name="connsiteY167" fmla="*/ 302178 h 6858000"/>
              <a:gd name="connsiteX168" fmla="*/ 103243 w 1605470"/>
              <a:gd name="connsiteY168" fmla="*/ 211375 h 6858000"/>
              <a:gd name="connsiteX169" fmla="*/ 94571 w 1605470"/>
              <a:gd name="connsiteY169" fmla="*/ 184179 h 6858000"/>
              <a:gd name="connsiteX170" fmla="*/ 13437 w 1605470"/>
              <a:gd name="connsiteY170" fmla="*/ 19287 h 6858000"/>
              <a:gd name="connsiteX171" fmla="*/ 0 w 1605470"/>
              <a:gd name="connsiteY171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39863 w 1605470"/>
              <a:gd name="connsiteY39" fmla="*/ 5604298 h 6858000"/>
              <a:gd name="connsiteX40" fmla="*/ 552319 w 1605470"/>
              <a:gd name="connsiteY40" fmla="*/ 5587997 h 6858000"/>
              <a:gd name="connsiteX41" fmla="*/ 591557 w 1605470"/>
              <a:gd name="connsiteY41" fmla="*/ 5476393 h 6858000"/>
              <a:gd name="connsiteX42" fmla="*/ 622750 w 1605470"/>
              <a:gd name="connsiteY42" fmla="*/ 5396260 h 6858000"/>
              <a:gd name="connsiteX43" fmla="*/ 638731 w 1605470"/>
              <a:gd name="connsiteY43" fmla="*/ 5330009 h 6858000"/>
              <a:gd name="connsiteX44" fmla="*/ 672224 w 1605470"/>
              <a:gd name="connsiteY44" fmla="*/ 5273739 h 6858000"/>
              <a:gd name="connsiteX45" fmla="*/ 681823 w 1605470"/>
              <a:gd name="connsiteY45" fmla="*/ 5241779 h 6858000"/>
              <a:gd name="connsiteX46" fmla="*/ 693049 w 1605470"/>
              <a:gd name="connsiteY46" fmla="*/ 5225268 h 6858000"/>
              <a:gd name="connsiteX47" fmla="*/ 694069 w 1605470"/>
              <a:gd name="connsiteY47" fmla="*/ 5217684 h 6858000"/>
              <a:gd name="connsiteX48" fmla="*/ 701410 w 1605470"/>
              <a:gd name="connsiteY48" fmla="*/ 5193377 h 6858000"/>
              <a:gd name="connsiteX49" fmla="*/ 704713 w 1605470"/>
              <a:gd name="connsiteY49" fmla="*/ 5179288 h 6858000"/>
              <a:gd name="connsiteX50" fmla="*/ 705697 w 1605470"/>
              <a:gd name="connsiteY50" fmla="*/ 5173621 h 6858000"/>
              <a:gd name="connsiteX51" fmla="*/ 701331 w 1605470"/>
              <a:gd name="connsiteY51" fmla="*/ 5159961 h 6858000"/>
              <a:gd name="connsiteX52" fmla="*/ 708008 w 1605470"/>
              <a:gd name="connsiteY52" fmla="*/ 5144295 h 6858000"/>
              <a:gd name="connsiteX53" fmla="*/ 704941 w 1605470"/>
              <a:gd name="connsiteY53" fmla="*/ 5125185 h 6858000"/>
              <a:gd name="connsiteX54" fmla="*/ 711771 w 1605470"/>
              <a:gd name="connsiteY54" fmla="*/ 5121884 h 6858000"/>
              <a:gd name="connsiteX55" fmla="*/ 718807 w 1605470"/>
              <a:gd name="connsiteY55" fmla="*/ 5067850 h 6858000"/>
              <a:gd name="connsiteX56" fmla="*/ 721538 w 1605470"/>
              <a:gd name="connsiteY56" fmla="*/ 5060861 h 6858000"/>
              <a:gd name="connsiteX57" fmla="*/ 718242 w 1605470"/>
              <a:gd name="connsiteY57" fmla="*/ 5034192 h 6858000"/>
              <a:gd name="connsiteX58" fmla="*/ 719796 w 1605470"/>
              <a:gd name="connsiteY58" fmla="*/ 4993030 h 6858000"/>
              <a:gd name="connsiteX59" fmla="*/ 726705 w 1605470"/>
              <a:gd name="connsiteY59" fmla="*/ 4946844 h 6858000"/>
              <a:gd name="connsiteX60" fmla="*/ 722561 w 1605470"/>
              <a:gd name="connsiteY60" fmla="*/ 4932692 h 6858000"/>
              <a:gd name="connsiteX61" fmla="*/ 737964 w 1605470"/>
              <a:gd name="connsiteY61" fmla="*/ 4858827 h 6858000"/>
              <a:gd name="connsiteX62" fmla="*/ 732118 w 1605470"/>
              <a:gd name="connsiteY62" fmla="*/ 4801535 h 6858000"/>
              <a:gd name="connsiteX63" fmla="*/ 739787 w 1605470"/>
              <a:gd name="connsiteY63" fmla="*/ 4797794 h 6858000"/>
              <a:gd name="connsiteX64" fmla="*/ 741081 w 1605470"/>
              <a:gd name="connsiteY64" fmla="*/ 4784526 h 6858000"/>
              <a:gd name="connsiteX65" fmla="*/ 742865 w 1605470"/>
              <a:gd name="connsiteY65" fmla="*/ 4781211 h 6858000"/>
              <a:gd name="connsiteX66" fmla="*/ 751652 w 1605470"/>
              <a:gd name="connsiteY66" fmla="*/ 4761984 h 6858000"/>
              <a:gd name="connsiteX67" fmla="*/ 747700 w 1605470"/>
              <a:gd name="connsiteY67" fmla="*/ 4690749 h 6858000"/>
              <a:gd name="connsiteX68" fmla="*/ 743180 w 1605470"/>
              <a:gd name="connsiteY68" fmla="*/ 4584173 h 6858000"/>
              <a:gd name="connsiteX69" fmla="*/ 738263 w 1605470"/>
              <a:gd name="connsiteY69" fmla="*/ 4444346 h 6858000"/>
              <a:gd name="connsiteX70" fmla="*/ 734828 w 1605470"/>
              <a:gd name="connsiteY70" fmla="*/ 4375228 h 6858000"/>
              <a:gd name="connsiteX71" fmla="*/ 715481 w 1605470"/>
              <a:gd name="connsiteY71" fmla="*/ 4214165 h 6858000"/>
              <a:gd name="connsiteX72" fmla="*/ 719554 w 1605470"/>
              <a:gd name="connsiteY72" fmla="*/ 4090296 h 6858000"/>
              <a:gd name="connsiteX73" fmla="*/ 704810 w 1605470"/>
              <a:gd name="connsiteY73" fmla="*/ 4033999 h 6858000"/>
              <a:gd name="connsiteX74" fmla="*/ 705959 w 1605470"/>
              <a:gd name="connsiteY74" fmla="*/ 4031933 h 6858000"/>
              <a:gd name="connsiteX75" fmla="*/ 704535 w 1605470"/>
              <a:gd name="connsiteY75" fmla="*/ 4013953 h 6858000"/>
              <a:gd name="connsiteX76" fmla="*/ 700443 w 1605470"/>
              <a:gd name="connsiteY76" fmla="*/ 4010511 h 6858000"/>
              <a:gd name="connsiteX77" fmla="*/ 698282 w 1605470"/>
              <a:gd name="connsiteY77" fmla="*/ 3998331 h 6858000"/>
              <a:gd name="connsiteX78" fmla="*/ 690830 w 1605470"/>
              <a:gd name="connsiteY78" fmla="*/ 3974753 h 6858000"/>
              <a:gd name="connsiteX79" fmla="*/ 692428 w 1605470"/>
              <a:gd name="connsiteY79" fmla="*/ 3969950 h 6858000"/>
              <a:gd name="connsiteX80" fmla="*/ 685850 w 1605470"/>
              <a:gd name="connsiteY80" fmla="*/ 3933779 h 6858000"/>
              <a:gd name="connsiteX81" fmla="*/ 687181 w 1605470"/>
              <a:gd name="connsiteY81" fmla="*/ 3933093 h 6858000"/>
              <a:gd name="connsiteX82" fmla="*/ 691535 w 1605470"/>
              <a:gd name="connsiteY82" fmla="*/ 3922082 h 6858000"/>
              <a:gd name="connsiteX83" fmla="*/ 696613 w 1605470"/>
              <a:gd name="connsiteY83" fmla="*/ 3901461 h 6858000"/>
              <a:gd name="connsiteX84" fmla="*/ 719207 w 1605470"/>
              <a:gd name="connsiteY84" fmla="*/ 3813873 h 6858000"/>
              <a:gd name="connsiteX85" fmla="*/ 718632 w 1605470"/>
              <a:gd name="connsiteY85" fmla="*/ 3806161 h 6858000"/>
              <a:gd name="connsiteX86" fmla="*/ 718939 w 1605470"/>
              <a:gd name="connsiteY86" fmla="*/ 3805957 h 6858000"/>
              <a:gd name="connsiteX87" fmla="*/ 718966 w 1605470"/>
              <a:gd name="connsiteY87" fmla="*/ 3797724 h 6858000"/>
              <a:gd name="connsiteX88" fmla="*/ 717581 w 1605470"/>
              <a:gd name="connsiteY88" fmla="*/ 3792098 h 6858000"/>
              <a:gd name="connsiteX89" fmla="*/ 716465 w 1605470"/>
              <a:gd name="connsiteY89" fmla="*/ 3777135 h 6858000"/>
              <a:gd name="connsiteX90" fmla="*/ 718198 w 1605470"/>
              <a:gd name="connsiteY90" fmla="*/ 3771656 h 6858000"/>
              <a:gd name="connsiteX91" fmla="*/ 721941 w 1605470"/>
              <a:gd name="connsiteY91" fmla="*/ 3769007 h 6858000"/>
              <a:gd name="connsiteX92" fmla="*/ 721407 w 1605470"/>
              <a:gd name="connsiteY92" fmla="*/ 3767709 h 6858000"/>
              <a:gd name="connsiteX93" fmla="*/ 730103 w 1605470"/>
              <a:gd name="connsiteY93" fmla="*/ 3738082 h 6858000"/>
              <a:gd name="connsiteX94" fmla="*/ 737449 w 1605470"/>
              <a:gd name="connsiteY94" fmla="*/ 3673397 h 6858000"/>
              <a:gd name="connsiteX95" fmla="*/ 736745 w 1605470"/>
              <a:gd name="connsiteY95" fmla="*/ 3637109 h 6858000"/>
              <a:gd name="connsiteX96" fmla="*/ 740188 w 1605470"/>
              <a:gd name="connsiteY96" fmla="*/ 3536883 h 6858000"/>
              <a:gd name="connsiteX97" fmla="*/ 747726 w 1605470"/>
              <a:gd name="connsiteY97" fmla="*/ 3435652 h 6858000"/>
              <a:gd name="connsiteX98" fmla="*/ 774383 w 1605470"/>
              <a:gd name="connsiteY98" fmla="*/ 3381564 h 6858000"/>
              <a:gd name="connsiteX99" fmla="*/ 774870 w 1605470"/>
              <a:gd name="connsiteY99" fmla="*/ 3375761 h 6858000"/>
              <a:gd name="connsiteX100" fmla="*/ 770510 w 1605470"/>
              <a:gd name="connsiteY100" fmla="*/ 3361844 h 6858000"/>
              <a:gd name="connsiteX101" fmla="*/ 767933 w 1605470"/>
              <a:gd name="connsiteY101" fmla="*/ 3356929 h 6858000"/>
              <a:gd name="connsiteX102" fmla="*/ 766158 w 1605470"/>
              <a:gd name="connsiteY102" fmla="*/ 3349058 h 6858000"/>
              <a:gd name="connsiteX103" fmla="*/ 766414 w 1605470"/>
              <a:gd name="connsiteY103" fmla="*/ 3348763 h 6858000"/>
              <a:gd name="connsiteX104" fmla="*/ 764166 w 1605470"/>
              <a:gd name="connsiteY104" fmla="*/ 3341588 h 6858000"/>
              <a:gd name="connsiteX105" fmla="*/ 749397 w 1605470"/>
              <a:gd name="connsiteY105" fmla="*/ 3307769 h 6858000"/>
              <a:gd name="connsiteX106" fmla="*/ 766960 w 1605470"/>
              <a:gd name="connsiteY106" fmla="*/ 3250522 h 6858000"/>
              <a:gd name="connsiteX107" fmla="*/ 767385 w 1605470"/>
              <a:gd name="connsiteY107" fmla="*/ 3229163 h 6858000"/>
              <a:gd name="connsiteX108" fmla="*/ 769208 w 1605470"/>
              <a:gd name="connsiteY108" fmla="*/ 3217217 h 6858000"/>
              <a:gd name="connsiteX109" fmla="*/ 770350 w 1605470"/>
              <a:gd name="connsiteY109" fmla="*/ 3216125 h 6858000"/>
              <a:gd name="connsiteX110" fmla="*/ 756043 w 1605470"/>
              <a:gd name="connsiteY110" fmla="*/ 3183755 h 6858000"/>
              <a:gd name="connsiteX111" fmla="*/ 756544 w 1605470"/>
              <a:gd name="connsiteY111" fmla="*/ 3178642 h 6858000"/>
              <a:gd name="connsiteX112" fmla="*/ 744144 w 1605470"/>
              <a:gd name="connsiteY112" fmla="*/ 3158586 h 6858000"/>
              <a:gd name="connsiteX113" fmla="*/ 739378 w 1605470"/>
              <a:gd name="connsiteY113" fmla="*/ 3147669 h 6858000"/>
              <a:gd name="connsiteX114" fmla="*/ 734648 w 1605470"/>
              <a:gd name="connsiteY114" fmla="*/ 3145733 h 6858000"/>
              <a:gd name="connsiteX115" fmla="*/ 729329 w 1605470"/>
              <a:gd name="connsiteY115" fmla="*/ 3129034 h 6858000"/>
              <a:gd name="connsiteX116" fmla="*/ 729994 w 1605470"/>
              <a:gd name="connsiteY116" fmla="*/ 3126682 h 6858000"/>
              <a:gd name="connsiteX117" fmla="*/ 720862 w 1605470"/>
              <a:gd name="connsiteY117" fmla="*/ 3114519 h 6858000"/>
              <a:gd name="connsiteX118" fmla="*/ 707471 w 1605470"/>
              <a:gd name="connsiteY118" fmla="*/ 3106272 h 6858000"/>
              <a:gd name="connsiteX119" fmla="*/ 680201 w 1605470"/>
              <a:gd name="connsiteY119" fmla="*/ 2958185 h 6858000"/>
              <a:gd name="connsiteX120" fmla="*/ 622815 w 1605470"/>
              <a:gd name="connsiteY120" fmla="*/ 2762989 h 6858000"/>
              <a:gd name="connsiteX121" fmla="*/ 571733 w 1605470"/>
              <a:gd name="connsiteY121" fmla="*/ 2554718 h 6858000"/>
              <a:gd name="connsiteX122" fmla="*/ 551827 w 1605470"/>
              <a:gd name="connsiteY122" fmla="*/ 2485734 h 6858000"/>
              <a:gd name="connsiteX123" fmla="*/ 542550 w 1605470"/>
              <a:gd name="connsiteY123" fmla="*/ 2447068 h 6858000"/>
              <a:gd name="connsiteX124" fmla="*/ 529511 w 1605470"/>
              <a:gd name="connsiteY124" fmla="*/ 2425819 h 6858000"/>
              <a:gd name="connsiteX125" fmla="*/ 528878 w 1605470"/>
              <a:gd name="connsiteY125" fmla="*/ 2408971 h 6858000"/>
              <a:gd name="connsiteX126" fmla="*/ 535510 w 1605470"/>
              <a:gd name="connsiteY126" fmla="*/ 2402874 h 6858000"/>
              <a:gd name="connsiteX127" fmla="*/ 538122 w 1605470"/>
              <a:gd name="connsiteY127" fmla="*/ 2381443 h 6858000"/>
              <a:gd name="connsiteX128" fmla="*/ 514451 w 1605470"/>
              <a:gd name="connsiteY128" fmla="*/ 2261920 h 6858000"/>
              <a:gd name="connsiteX129" fmla="*/ 504338 w 1605470"/>
              <a:gd name="connsiteY129" fmla="*/ 2195378 h 6858000"/>
              <a:gd name="connsiteX130" fmla="*/ 488555 w 1605470"/>
              <a:gd name="connsiteY130" fmla="*/ 2155135 h 6858000"/>
              <a:gd name="connsiteX131" fmla="*/ 486013 w 1605470"/>
              <a:gd name="connsiteY131" fmla="*/ 2118008 h 6858000"/>
              <a:gd name="connsiteX132" fmla="*/ 487006 w 1605470"/>
              <a:gd name="connsiteY132" fmla="*/ 2050531 h 6858000"/>
              <a:gd name="connsiteX133" fmla="*/ 478812 w 1605470"/>
              <a:gd name="connsiteY133" fmla="*/ 1963269 h 6858000"/>
              <a:gd name="connsiteX134" fmla="*/ 459990 w 1605470"/>
              <a:gd name="connsiteY134" fmla="*/ 1906352 h 6858000"/>
              <a:gd name="connsiteX135" fmla="*/ 436547 w 1605470"/>
              <a:gd name="connsiteY135" fmla="*/ 1861531 h 6858000"/>
              <a:gd name="connsiteX136" fmla="*/ 390346 w 1605470"/>
              <a:gd name="connsiteY136" fmla="*/ 1732919 h 6858000"/>
              <a:gd name="connsiteX137" fmla="*/ 362657 w 1605470"/>
              <a:gd name="connsiteY137" fmla="*/ 1663540 h 6858000"/>
              <a:gd name="connsiteX138" fmla="*/ 361783 w 1605470"/>
              <a:gd name="connsiteY138" fmla="*/ 1615777 h 6858000"/>
              <a:gd name="connsiteX139" fmla="*/ 342578 w 1605470"/>
              <a:gd name="connsiteY139" fmla="*/ 1563678 h 6858000"/>
              <a:gd name="connsiteX140" fmla="*/ 355658 w 1605470"/>
              <a:gd name="connsiteY140" fmla="*/ 1519474 h 6858000"/>
              <a:gd name="connsiteX141" fmla="*/ 348400 w 1605470"/>
              <a:gd name="connsiteY141" fmla="*/ 1477995 h 6858000"/>
              <a:gd name="connsiteX142" fmla="*/ 334485 w 1605470"/>
              <a:gd name="connsiteY142" fmla="*/ 1373769 h 6858000"/>
              <a:gd name="connsiteX143" fmla="*/ 342792 w 1605470"/>
              <a:gd name="connsiteY143" fmla="*/ 1307086 h 6858000"/>
              <a:gd name="connsiteX144" fmla="*/ 343980 w 1605470"/>
              <a:gd name="connsiteY144" fmla="*/ 1189033 h 6858000"/>
              <a:gd name="connsiteX145" fmla="*/ 348665 w 1605470"/>
              <a:gd name="connsiteY145" fmla="*/ 1168288 h 6858000"/>
              <a:gd name="connsiteX146" fmla="*/ 340947 w 1605470"/>
              <a:gd name="connsiteY146" fmla="*/ 1142577 h 6858000"/>
              <a:gd name="connsiteX147" fmla="*/ 330253 w 1605470"/>
              <a:gd name="connsiteY147" fmla="*/ 1088484 h 6858000"/>
              <a:gd name="connsiteX148" fmla="*/ 318989 w 1605470"/>
              <a:gd name="connsiteY148" fmla="*/ 1016103 h 6858000"/>
              <a:gd name="connsiteX149" fmla="*/ 320445 w 1605470"/>
              <a:gd name="connsiteY149" fmla="*/ 932283 h 6858000"/>
              <a:gd name="connsiteX150" fmla="*/ 322681 w 1605470"/>
              <a:gd name="connsiteY150" fmla="*/ 915925 h 6858000"/>
              <a:gd name="connsiteX151" fmla="*/ 315310 w 1605470"/>
              <a:gd name="connsiteY151" fmla="*/ 896999 h 6858000"/>
              <a:gd name="connsiteX152" fmla="*/ 284718 w 1605470"/>
              <a:gd name="connsiteY152" fmla="*/ 821517 h 6858000"/>
              <a:gd name="connsiteX153" fmla="*/ 263668 w 1605470"/>
              <a:gd name="connsiteY153" fmla="*/ 751353 h 6858000"/>
              <a:gd name="connsiteX154" fmla="*/ 263226 w 1605470"/>
              <a:gd name="connsiteY154" fmla="*/ 721230 h 6858000"/>
              <a:gd name="connsiteX155" fmla="*/ 248897 w 1605470"/>
              <a:gd name="connsiteY155" fmla="*/ 681659 h 6858000"/>
              <a:gd name="connsiteX156" fmla="*/ 234316 w 1605470"/>
              <a:gd name="connsiteY156" fmla="*/ 635218 h 6858000"/>
              <a:gd name="connsiteX157" fmla="*/ 239327 w 1605470"/>
              <a:gd name="connsiteY157" fmla="*/ 613763 h 6858000"/>
              <a:gd name="connsiteX158" fmla="*/ 225269 w 1605470"/>
              <a:gd name="connsiteY158" fmla="*/ 598582 h 6858000"/>
              <a:gd name="connsiteX159" fmla="*/ 224950 w 1605470"/>
              <a:gd name="connsiteY159" fmla="*/ 576846 h 6858000"/>
              <a:gd name="connsiteX160" fmla="*/ 204576 w 1605470"/>
              <a:gd name="connsiteY160" fmla="*/ 530055 h 6858000"/>
              <a:gd name="connsiteX161" fmla="*/ 219064 w 1605470"/>
              <a:gd name="connsiteY161" fmla="*/ 469651 h 6858000"/>
              <a:gd name="connsiteX162" fmla="*/ 195012 w 1605470"/>
              <a:gd name="connsiteY162" fmla="*/ 448559 h 6858000"/>
              <a:gd name="connsiteX163" fmla="*/ 201434 w 1605470"/>
              <a:gd name="connsiteY163" fmla="*/ 441529 h 6858000"/>
              <a:gd name="connsiteX164" fmla="*/ 200655 w 1605470"/>
              <a:gd name="connsiteY164" fmla="*/ 428927 h 6858000"/>
              <a:gd name="connsiteX165" fmla="*/ 190059 w 1605470"/>
              <a:gd name="connsiteY165" fmla="*/ 430161 h 6858000"/>
              <a:gd name="connsiteX166" fmla="*/ 167079 w 1605470"/>
              <a:gd name="connsiteY166" fmla="*/ 367211 h 6858000"/>
              <a:gd name="connsiteX167" fmla="*/ 124571 w 1605470"/>
              <a:gd name="connsiteY167" fmla="*/ 302178 h 6858000"/>
              <a:gd name="connsiteX168" fmla="*/ 103243 w 1605470"/>
              <a:gd name="connsiteY168" fmla="*/ 211375 h 6858000"/>
              <a:gd name="connsiteX169" fmla="*/ 94571 w 1605470"/>
              <a:gd name="connsiteY169" fmla="*/ 184179 h 6858000"/>
              <a:gd name="connsiteX170" fmla="*/ 13437 w 1605470"/>
              <a:gd name="connsiteY170" fmla="*/ 19287 h 6858000"/>
              <a:gd name="connsiteX171" fmla="*/ 0 w 1605470"/>
              <a:gd name="connsiteY171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44206 w 1605470"/>
              <a:gd name="connsiteY39" fmla="*/ 5641620 h 6858000"/>
              <a:gd name="connsiteX40" fmla="*/ 552319 w 1605470"/>
              <a:gd name="connsiteY40" fmla="*/ 5587997 h 6858000"/>
              <a:gd name="connsiteX41" fmla="*/ 591557 w 1605470"/>
              <a:gd name="connsiteY41" fmla="*/ 5476393 h 6858000"/>
              <a:gd name="connsiteX42" fmla="*/ 622750 w 1605470"/>
              <a:gd name="connsiteY42" fmla="*/ 5396260 h 6858000"/>
              <a:gd name="connsiteX43" fmla="*/ 638731 w 1605470"/>
              <a:gd name="connsiteY43" fmla="*/ 5330009 h 6858000"/>
              <a:gd name="connsiteX44" fmla="*/ 672224 w 1605470"/>
              <a:gd name="connsiteY44" fmla="*/ 5273739 h 6858000"/>
              <a:gd name="connsiteX45" fmla="*/ 681823 w 1605470"/>
              <a:gd name="connsiteY45" fmla="*/ 5241779 h 6858000"/>
              <a:gd name="connsiteX46" fmla="*/ 693049 w 1605470"/>
              <a:gd name="connsiteY46" fmla="*/ 5225268 h 6858000"/>
              <a:gd name="connsiteX47" fmla="*/ 694069 w 1605470"/>
              <a:gd name="connsiteY47" fmla="*/ 5217684 h 6858000"/>
              <a:gd name="connsiteX48" fmla="*/ 701410 w 1605470"/>
              <a:gd name="connsiteY48" fmla="*/ 5193377 h 6858000"/>
              <a:gd name="connsiteX49" fmla="*/ 704713 w 1605470"/>
              <a:gd name="connsiteY49" fmla="*/ 5179288 h 6858000"/>
              <a:gd name="connsiteX50" fmla="*/ 705697 w 1605470"/>
              <a:gd name="connsiteY50" fmla="*/ 5173621 h 6858000"/>
              <a:gd name="connsiteX51" fmla="*/ 701331 w 1605470"/>
              <a:gd name="connsiteY51" fmla="*/ 5159961 h 6858000"/>
              <a:gd name="connsiteX52" fmla="*/ 708008 w 1605470"/>
              <a:gd name="connsiteY52" fmla="*/ 5144295 h 6858000"/>
              <a:gd name="connsiteX53" fmla="*/ 704941 w 1605470"/>
              <a:gd name="connsiteY53" fmla="*/ 5125185 h 6858000"/>
              <a:gd name="connsiteX54" fmla="*/ 711771 w 1605470"/>
              <a:gd name="connsiteY54" fmla="*/ 5121884 h 6858000"/>
              <a:gd name="connsiteX55" fmla="*/ 718807 w 1605470"/>
              <a:gd name="connsiteY55" fmla="*/ 5067850 h 6858000"/>
              <a:gd name="connsiteX56" fmla="*/ 721538 w 1605470"/>
              <a:gd name="connsiteY56" fmla="*/ 5060861 h 6858000"/>
              <a:gd name="connsiteX57" fmla="*/ 718242 w 1605470"/>
              <a:gd name="connsiteY57" fmla="*/ 5034192 h 6858000"/>
              <a:gd name="connsiteX58" fmla="*/ 719796 w 1605470"/>
              <a:gd name="connsiteY58" fmla="*/ 4993030 h 6858000"/>
              <a:gd name="connsiteX59" fmla="*/ 726705 w 1605470"/>
              <a:gd name="connsiteY59" fmla="*/ 4946844 h 6858000"/>
              <a:gd name="connsiteX60" fmla="*/ 722561 w 1605470"/>
              <a:gd name="connsiteY60" fmla="*/ 4932692 h 6858000"/>
              <a:gd name="connsiteX61" fmla="*/ 737964 w 1605470"/>
              <a:gd name="connsiteY61" fmla="*/ 4858827 h 6858000"/>
              <a:gd name="connsiteX62" fmla="*/ 732118 w 1605470"/>
              <a:gd name="connsiteY62" fmla="*/ 4801535 h 6858000"/>
              <a:gd name="connsiteX63" fmla="*/ 739787 w 1605470"/>
              <a:gd name="connsiteY63" fmla="*/ 4797794 h 6858000"/>
              <a:gd name="connsiteX64" fmla="*/ 741081 w 1605470"/>
              <a:gd name="connsiteY64" fmla="*/ 4784526 h 6858000"/>
              <a:gd name="connsiteX65" fmla="*/ 742865 w 1605470"/>
              <a:gd name="connsiteY65" fmla="*/ 4781211 h 6858000"/>
              <a:gd name="connsiteX66" fmla="*/ 751652 w 1605470"/>
              <a:gd name="connsiteY66" fmla="*/ 4761984 h 6858000"/>
              <a:gd name="connsiteX67" fmla="*/ 747700 w 1605470"/>
              <a:gd name="connsiteY67" fmla="*/ 4690749 h 6858000"/>
              <a:gd name="connsiteX68" fmla="*/ 743180 w 1605470"/>
              <a:gd name="connsiteY68" fmla="*/ 4584173 h 6858000"/>
              <a:gd name="connsiteX69" fmla="*/ 738263 w 1605470"/>
              <a:gd name="connsiteY69" fmla="*/ 4444346 h 6858000"/>
              <a:gd name="connsiteX70" fmla="*/ 734828 w 1605470"/>
              <a:gd name="connsiteY70" fmla="*/ 4375228 h 6858000"/>
              <a:gd name="connsiteX71" fmla="*/ 715481 w 1605470"/>
              <a:gd name="connsiteY71" fmla="*/ 4214165 h 6858000"/>
              <a:gd name="connsiteX72" fmla="*/ 719554 w 1605470"/>
              <a:gd name="connsiteY72" fmla="*/ 4090296 h 6858000"/>
              <a:gd name="connsiteX73" fmla="*/ 704810 w 1605470"/>
              <a:gd name="connsiteY73" fmla="*/ 4033999 h 6858000"/>
              <a:gd name="connsiteX74" fmla="*/ 705959 w 1605470"/>
              <a:gd name="connsiteY74" fmla="*/ 4031933 h 6858000"/>
              <a:gd name="connsiteX75" fmla="*/ 704535 w 1605470"/>
              <a:gd name="connsiteY75" fmla="*/ 4013953 h 6858000"/>
              <a:gd name="connsiteX76" fmla="*/ 700443 w 1605470"/>
              <a:gd name="connsiteY76" fmla="*/ 4010511 h 6858000"/>
              <a:gd name="connsiteX77" fmla="*/ 698282 w 1605470"/>
              <a:gd name="connsiteY77" fmla="*/ 3998331 h 6858000"/>
              <a:gd name="connsiteX78" fmla="*/ 690830 w 1605470"/>
              <a:gd name="connsiteY78" fmla="*/ 3974753 h 6858000"/>
              <a:gd name="connsiteX79" fmla="*/ 692428 w 1605470"/>
              <a:gd name="connsiteY79" fmla="*/ 3969950 h 6858000"/>
              <a:gd name="connsiteX80" fmla="*/ 685850 w 1605470"/>
              <a:gd name="connsiteY80" fmla="*/ 3933779 h 6858000"/>
              <a:gd name="connsiteX81" fmla="*/ 687181 w 1605470"/>
              <a:gd name="connsiteY81" fmla="*/ 3933093 h 6858000"/>
              <a:gd name="connsiteX82" fmla="*/ 691535 w 1605470"/>
              <a:gd name="connsiteY82" fmla="*/ 3922082 h 6858000"/>
              <a:gd name="connsiteX83" fmla="*/ 696613 w 1605470"/>
              <a:gd name="connsiteY83" fmla="*/ 3901461 h 6858000"/>
              <a:gd name="connsiteX84" fmla="*/ 719207 w 1605470"/>
              <a:gd name="connsiteY84" fmla="*/ 3813873 h 6858000"/>
              <a:gd name="connsiteX85" fmla="*/ 718632 w 1605470"/>
              <a:gd name="connsiteY85" fmla="*/ 3806161 h 6858000"/>
              <a:gd name="connsiteX86" fmla="*/ 718939 w 1605470"/>
              <a:gd name="connsiteY86" fmla="*/ 3805957 h 6858000"/>
              <a:gd name="connsiteX87" fmla="*/ 718966 w 1605470"/>
              <a:gd name="connsiteY87" fmla="*/ 3797724 h 6858000"/>
              <a:gd name="connsiteX88" fmla="*/ 717581 w 1605470"/>
              <a:gd name="connsiteY88" fmla="*/ 3792098 h 6858000"/>
              <a:gd name="connsiteX89" fmla="*/ 716465 w 1605470"/>
              <a:gd name="connsiteY89" fmla="*/ 3777135 h 6858000"/>
              <a:gd name="connsiteX90" fmla="*/ 718198 w 1605470"/>
              <a:gd name="connsiteY90" fmla="*/ 3771656 h 6858000"/>
              <a:gd name="connsiteX91" fmla="*/ 721941 w 1605470"/>
              <a:gd name="connsiteY91" fmla="*/ 3769007 h 6858000"/>
              <a:gd name="connsiteX92" fmla="*/ 721407 w 1605470"/>
              <a:gd name="connsiteY92" fmla="*/ 3767709 h 6858000"/>
              <a:gd name="connsiteX93" fmla="*/ 730103 w 1605470"/>
              <a:gd name="connsiteY93" fmla="*/ 3738082 h 6858000"/>
              <a:gd name="connsiteX94" fmla="*/ 737449 w 1605470"/>
              <a:gd name="connsiteY94" fmla="*/ 3673397 h 6858000"/>
              <a:gd name="connsiteX95" fmla="*/ 736745 w 1605470"/>
              <a:gd name="connsiteY95" fmla="*/ 3637109 h 6858000"/>
              <a:gd name="connsiteX96" fmla="*/ 740188 w 1605470"/>
              <a:gd name="connsiteY96" fmla="*/ 3536883 h 6858000"/>
              <a:gd name="connsiteX97" fmla="*/ 747726 w 1605470"/>
              <a:gd name="connsiteY97" fmla="*/ 3435652 h 6858000"/>
              <a:gd name="connsiteX98" fmla="*/ 774383 w 1605470"/>
              <a:gd name="connsiteY98" fmla="*/ 3381564 h 6858000"/>
              <a:gd name="connsiteX99" fmla="*/ 774870 w 1605470"/>
              <a:gd name="connsiteY99" fmla="*/ 3375761 h 6858000"/>
              <a:gd name="connsiteX100" fmla="*/ 770510 w 1605470"/>
              <a:gd name="connsiteY100" fmla="*/ 3361844 h 6858000"/>
              <a:gd name="connsiteX101" fmla="*/ 767933 w 1605470"/>
              <a:gd name="connsiteY101" fmla="*/ 3356929 h 6858000"/>
              <a:gd name="connsiteX102" fmla="*/ 766158 w 1605470"/>
              <a:gd name="connsiteY102" fmla="*/ 3349058 h 6858000"/>
              <a:gd name="connsiteX103" fmla="*/ 766414 w 1605470"/>
              <a:gd name="connsiteY103" fmla="*/ 3348763 h 6858000"/>
              <a:gd name="connsiteX104" fmla="*/ 764166 w 1605470"/>
              <a:gd name="connsiteY104" fmla="*/ 3341588 h 6858000"/>
              <a:gd name="connsiteX105" fmla="*/ 749397 w 1605470"/>
              <a:gd name="connsiteY105" fmla="*/ 3307769 h 6858000"/>
              <a:gd name="connsiteX106" fmla="*/ 766960 w 1605470"/>
              <a:gd name="connsiteY106" fmla="*/ 3250522 h 6858000"/>
              <a:gd name="connsiteX107" fmla="*/ 767385 w 1605470"/>
              <a:gd name="connsiteY107" fmla="*/ 3229163 h 6858000"/>
              <a:gd name="connsiteX108" fmla="*/ 769208 w 1605470"/>
              <a:gd name="connsiteY108" fmla="*/ 3217217 h 6858000"/>
              <a:gd name="connsiteX109" fmla="*/ 770350 w 1605470"/>
              <a:gd name="connsiteY109" fmla="*/ 3216125 h 6858000"/>
              <a:gd name="connsiteX110" fmla="*/ 756043 w 1605470"/>
              <a:gd name="connsiteY110" fmla="*/ 3183755 h 6858000"/>
              <a:gd name="connsiteX111" fmla="*/ 756544 w 1605470"/>
              <a:gd name="connsiteY111" fmla="*/ 3178642 h 6858000"/>
              <a:gd name="connsiteX112" fmla="*/ 744144 w 1605470"/>
              <a:gd name="connsiteY112" fmla="*/ 3158586 h 6858000"/>
              <a:gd name="connsiteX113" fmla="*/ 739378 w 1605470"/>
              <a:gd name="connsiteY113" fmla="*/ 3147669 h 6858000"/>
              <a:gd name="connsiteX114" fmla="*/ 734648 w 1605470"/>
              <a:gd name="connsiteY114" fmla="*/ 3145733 h 6858000"/>
              <a:gd name="connsiteX115" fmla="*/ 729329 w 1605470"/>
              <a:gd name="connsiteY115" fmla="*/ 3129034 h 6858000"/>
              <a:gd name="connsiteX116" fmla="*/ 729994 w 1605470"/>
              <a:gd name="connsiteY116" fmla="*/ 3126682 h 6858000"/>
              <a:gd name="connsiteX117" fmla="*/ 720862 w 1605470"/>
              <a:gd name="connsiteY117" fmla="*/ 3114519 h 6858000"/>
              <a:gd name="connsiteX118" fmla="*/ 707471 w 1605470"/>
              <a:gd name="connsiteY118" fmla="*/ 3106272 h 6858000"/>
              <a:gd name="connsiteX119" fmla="*/ 680201 w 1605470"/>
              <a:gd name="connsiteY119" fmla="*/ 2958185 h 6858000"/>
              <a:gd name="connsiteX120" fmla="*/ 622815 w 1605470"/>
              <a:gd name="connsiteY120" fmla="*/ 2762989 h 6858000"/>
              <a:gd name="connsiteX121" fmla="*/ 571733 w 1605470"/>
              <a:gd name="connsiteY121" fmla="*/ 2554718 h 6858000"/>
              <a:gd name="connsiteX122" fmla="*/ 551827 w 1605470"/>
              <a:gd name="connsiteY122" fmla="*/ 2485734 h 6858000"/>
              <a:gd name="connsiteX123" fmla="*/ 542550 w 1605470"/>
              <a:gd name="connsiteY123" fmla="*/ 2447068 h 6858000"/>
              <a:gd name="connsiteX124" fmla="*/ 529511 w 1605470"/>
              <a:gd name="connsiteY124" fmla="*/ 2425819 h 6858000"/>
              <a:gd name="connsiteX125" fmla="*/ 528878 w 1605470"/>
              <a:gd name="connsiteY125" fmla="*/ 2408971 h 6858000"/>
              <a:gd name="connsiteX126" fmla="*/ 535510 w 1605470"/>
              <a:gd name="connsiteY126" fmla="*/ 2402874 h 6858000"/>
              <a:gd name="connsiteX127" fmla="*/ 538122 w 1605470"/>
              <a:gd name="connsiteY127" fmla="*/ 2381443 h 6858000"/>
              <a:gd name="connsiteX128" fmla="*/ 514451 w 1605470"/>
              <a:gd name="connsiteY128" fmla="*/ 2261920 h 6858000"/>
              <a:gd name="connsiteX129" fmla="*/ 504338 w 1605470"/>
              <a:gd name="connsiteY129" fmla="*/ 2195378 h 6858000"/>
              <a:gd name="connsiteX130" fmla="*/ 488555 w 1605470"/>
              <a:gd name="connsiteY130" fmla="*/ 2155135 h 6858000"/>
              <a:gd name="connsiteX131" fmla="*/ 486013 w 1605470"/>
              <a:gd name="connsiteY131" fmla="*/ 2118008 h 6858000"/>
              <a:gd name="connsiteX132" fmla="*/ 487006 w 1605470"/>
              <a:gd name="connsiteY132" fmla="*/ 2050531 h 6858000"/>
              <a:gd name="connsiteX133" fmla="*/ 478812 w 1605470"/>
              <a:gd name="connsiteY133" fmla="*/ 1963269 h 6858000"/>
              <a:gd name="connsiteX134" fmla="*/ 459990 w 1605470"/>
              <a:gd name="connsiteY134" fmla="*/ 1906352 h 6858000"/>
              <a:gd name="connsiteX135" fmla="*/ 436547 w 1605470"/>
              <a:gd name="connsiteY135" fmla="*/ 1861531 h 6858000"/>
              <a:gd name="connsiteX136" fmla="*/ 390346 w 1605470"/>
              <a:gd name="connsiteY136" fmla="*/ 1732919 h 6858000"/>
              <a:gd name="connsiteX137" fmla="*/ 362657 w 1605470"/>
              <a:gd name="connsiteY137" fmla="*/ 1663540 h 6858000"/>
              <a:gd name="connsiteX138" fmla="*/ 361783 w 1605470"/>
              <a:gd name="connsiteY138" fmla="*/ 1615777 h 6858000"/>
              <a:gd name="connsiteX139" fmla="*/ 342578 w 1605470"/>
              <a:gd name="connsiteY139" fmla="*/ 1563678 h 6858000"/>
              <a:gd name="connsiteX140" fmla="*/ 355658 w 1605470"/>
              <a:gd name="connsiteY140" fmla="*/ 1519474 h 6858000"/>
              <a:gd name="connsiteX141" fmla="*/ 348400 w 1605470"/>
              <a:gd name="connsiteY141" fmla="*/ 1477995 h 6858000"/>
              <a:gd name="connsiteX142" fmla="*/ 334485 w 1605470"/>
              <a:gd name="connsiteY142" fmla="*/ 1373769 h 6858000"/>
              <a:gd name="connsiteX143" fmla="*/ 342792 w 1605470"/>
              <a:gd name="connsiteY143" fmla="*/ 1307086 h 6858000"/>
              <a:gd name="connsiteX144" fmla="*/ 343980 w 1605470"/>
              <a:gd name="connsiteY144" fmla="*/ 1189033 h 6858000"/>
              <a:gd name="connsiteX145" fmla="*/ 348665 w 1605470"/>
              <a:gd name="connsiteY145" fmla="*/ 1168288 h 6858000"/>
              <a:gd name="connsiteX146" fmla="*/ 340947 w 1605470"/>
              <a:gd name="connsiteY146" fmla="*/ 1142577 h 6858000"/>
              <a:gd name="connsiteX147" fmla="*/ 330253 w 1605470"/>
              <a:gd name="connsiteY147" fmla="*/ 1088484 h 6858000"/>
              <a:gd name="connsiteX148" fmla="*/ 318989 w 1605470"/>
              <a:gd name="connsiteY148" fmla="*/ 1016103 h 6858000"/>
              <a:gd name="connsiteX149" fmla="*/ 320445 w 1605470"/>
              <a:gd name="connsiteY149" fmla="*/ 932283 h 6858000"/>
              <a:gd name="connsiteX150" fmla="*/ 322681 w 1605470"/>
              <a:gd name="connsiteY150" fmla="*/ 915925 h 6858000"/>
              <a:gd name="connsiteX151" fmla="*/ 315310 w 1605470"/>
              <a:gd name="connsiteY151" fmla="*/ 896999 h 6858000"/>
              <a:gd name="connsiteX152" fmla="*/ 284718 w 1605470"/>
              <a:gd name="connsiteY152" fmla="*/ 821517 h 6858000"/>
              <a:gd name="connsiteX153" fmla="*/ 263668 w 1605470"/>
              <a:gd name="connsiteY153" fmla="*/ 751353 h 6858000"/>
              <a:gd name="connsiteX154" fmla="*/ 263226 w 1605470"/>
              <a:gd name="connsiteY154" fmla="*/ 721230 h 6858000"/>
              <a:gd name="connsiteX155" fmla="*/ 248897 w 1605470"/>
              <a:gd name="connsiteY155" fmla="*/ 681659 h 6858000"/>
              <a:gd name="connsiteX156" fmla="*/ 234316 w 1605470"/>
              <a:gd name="connsiteY156" fmla="*/ 635218 h 6858000"/>
              <a:gd name="connsiteX157" fmla="*/ 239327 w 1605470"/>
              <a:gd name="connsiteY157" fmla="*/ 613763 h 6858000"/>
              <a:gd name="connsiteX158" fmla="*/ 225269 w 1605470"/>
              <a:gd name="connsiteY158" fmla="*/ 598582 h 6858000"/>
              <a:gd name="connsiteX159" fmla="*/ 224950 w 1605470"/>
              <a:gd name="connsiteY159" fmla="*/ 576846 h 6858000"/>
              <a:gd name="connsiteX160" fmla="*/ 204576 w 1605470"/>
              <a:gd name="connsiteY160" fmla="*/ 530055 h 6858000"/>
              <a:gd name="connsiteX161" fmla="*/ 219064 w 1605470"/>
              <a:gd name="connsiteY161" fmla="*/ 469651 h 6858000"/>
              <a:gd name="connsiteX162" fmla="*/ 195012 w 1605470"/>
              <a:gd name="connsiteY162" fmla="*/ 448559 h 6858000"/>
              <a:gd name="connsiteX163" fmla="*/ 201434 w 1605470"/>
              <a:gd name="connsiteY163" fmla="*/ 441529 h 6858000"/>
              <a:gd name="connsiteX164" fmla="*/ 200655 w 1605470"/>
              <a:gd name="connsiteY164" fmla="*/ 428927 h 6858000"/>
              <a:gd name="connsiteX165" fmla="*/ 190059 w 1605470"/>
              <a:gd name="connsiteY165" fmla="*/ 430161 h 6858000"/>
              <a:gd name="connsiteX166" fmla="*/ 167079 w 1605470"/>
              <a:gd name="connsiteY166" fmla="*/ 367211 h 6858000"/>
              <a:gd name="connsiteX167" fmla="*/ 124571 w 1605470"/>
              <a:gd name="connsiteY167" fmla="*/ 302178 h 6858000"/>
              <a:gd name="connsiteX168" fmla="*/ 103243 w 1605470"/>
              <a:gd name="connsiteY168" fmla="*/ 211375 h 6858000"/>
              <a:gd name="connsiteX169" fmla="*/ 94571 w 1605470"/>
              <a:gd name="connsiteY169" fmla="*/ 184179 h 6858000"/>
              <a:gd name="connsiteX170" fmla="*/ 13437 w 1605470"/>
              <a:gd name="connsiteY170" fmla="*/ 19287 h 6858000"/>
              <a:gd name="connsiteX171" fmla="*/ 0 w 1605470"/>
              <a:gd name="connsiteY171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44206 w 1605470"/>
              <a:gd name="connsiteY39" fmla="*/ 5641620 h 6858000"/>
              <a:gd name="connsiteX40" fmla="*/ 591557 w 1605470"/>
              <a:gd name="connsiteY40" fmla="*/ 5476393 h 6858000"/>
              <a:gd name="connsiteX41" fmla="*/ 622750 w 1605470"/>
              <a:gd name="connsiteY41" fmla="*/ 5396260 h 6858000"/>
              <a:gd name="connsiteX42" fmla="*/ 638731 w 1605470"/>
              <a:gd name="connsiteY42" fmla="*/ 5330009 h 6858000"/>
              <a:gd name="connsiteX43" fmla="*/ 672224 w 1605470"/>
              <a:gd name="connsiteY43" fmla="*/ 5273739 h 6858000"/>
              <a:gd name="connsiteX44" fmla="*/ 681823 w 1605470"/>
              <a:gd name="connsiteY44" fmla="*/ 5241779 h 6858000"/>
              <a:gd name="connsiteX45" fmla="*/ 693049 w 1605470"/>
              <a:gd name="connsiteY45" fmla="*/ 5225268 h 6858000"/>
              <a:gd name="connsiteX46" fmla="*/ 694069 w 1605470"/>
              <a:gd name="connsiteY46" fmla="*/ 5217684 h 6858000"/>
              <a:gd name="connsiteX47" fmla="*/ 701410 w 1605470"/>
              <a:gd name="connsiteY47" fmla="*/ 5193377 h 6858000"/>
              <a:gd name="connsiteX48" fmla="*/ 704713 w 1605470"/>
              <a:gd name="connsiteY48" fmla="*/ 5179288 h 6858000"/>
              <a:gd name="connsiteX49" fmla="*/ 705697 w 1605470"/>
              <a:gd name="connsiteY49" fmla="*/ 5173621 h 6858000"/>
              <a:gd name="connsiteX50" fmla="*/ 701331 w 1605470"/>
              <a:gd name="connsiteY50" fmla="*/ 5159961 h 6858000"/>
              <a:gd name="connsiteX51" fmla="*/ 708008 w 1605470"/>
              <a:gd name="connsiteY51" fmla="*/ 5144295 h 6858000"/>
              <a:gd name="connsiteX52" fmla="*/ 704941 w 1605470"/>
              <a:gd name="connsiteY52" fmla="*/ 5125185 h 6858000"/>
              <a:gd name="connsiteX53" fmla="*/ 711771 w 1605470"/>
              <a:gd name="connsiteY53" fmla="*/ 5121884 h 6858000"/>
              <a:gd name="connsiteX54" fmla="*/ 718807 w 1605470"/>
              <a:gd name="connsiteY54" fmla="*/ 5067850 h 6858000"/>
              <a:gd name="connsiteX55" fmla="*/ 721538 w 1605470"/>
              <a:gd name="connsiteY55" fmla="*/ 5060861 h 6858000"/>
              <a:gd name="connsiteX56" fmla="*/ 718242 w 1605470"/>
              <a:gd name="connsiteY56" fmla="*/ 5034192 h 6858000"/>
              <a:gd name="connsiteX57" fmla="*/ 719796 w 1605470"/>
              <a:gd name="connsiteY57" fmla="*/ 4993030 h 6858000"/>
              <a:gd name="connsiteX58" fmla="*/ 726705 w 1605470"/>
              <a:gd name="connsiteY58" fmla="*/ 4946844 h 6858000"/>
              <a:gd name="connsiteX59" fmla="*/ 722561 w 1605470"/>
              <a:gd name="connsiteY59" fmla="*/ 4932692 h 6858000"/>
              <a:gd name="connsiteX60" fmla="*/ 737964 w 1605470"/>
              <a:gd name="connsiteY60" fmla="*/ 4858827 h 6858000"/>
              <a:gd name="connsiteX61" fmla="*/ 732118 w 1605470"/>
              <a:gd name="connsiteY61" fmla="*/ 4801535 h 6858000"/>
              <a:gd name="connsiteX62" fmla="*/ 739787 w 1605470"/>
              <a:gd name="connsiteY62" fmla="*/ 4797794 h 6858000"/>
              <a:gd name="connsiteX63" fmla="*/ 741081 w 1605470"/>
              <a:gd name="connsiteY63" fmla="*/ 4784526 h 6858000"/>
              <a:gd name="connsiteX64" fmla="*/ 742865 w 1605470"/>
              <a:gd name="connsiteY64" fmla="*/ 4781211 h 6858000"/>
              <a:gd name="connsiteX65" fmla="*/ 751652 w 1605470"/>
              <a:gd name="connsiteY65" fmla="*/ 4761984 h 6858000"/>
              <a:gd name="connsiteX66" fmla="*/ 747700 w 1605470"/>
              <a:gd name="connsiteY66" fmla="*/ 4690749 h 6858000"/>
              <a:gd name="connsiteX67" fmla="*/ 743180 w 1605470"/>
              <a:gd name="connsiteY67" fmla="*/ 4584173 h 6858000"/>
              <a:gd name="connsiteX68" fmla="*/ 738263 w 1605470"/>
              <a:gd name="connsiteY68" fmla="*/ 4444346 h 6858000"/>
              <a:gd name="connsiteX69" fmla="*/ 734828 w 1605470"/>
              <a:gd name="connsiteY69" fmla="*/ 4375228 h 6858000"/>
              <a:gd name="connsiteX70" fmla="*/ 715481 w 1605470"/>
              <a:gd name="connsiteY70" fmla="*/ 4214165 h 6858000"/>
              <a:gd name="connsiteX71" fmla="*/ 719554 w 1605470"/>
              <a:gd name="connsiteY71" fmla="*/ 4090296 h 6858000"/>
              <a:gd name="connsiteX72" fmla="*/ 704810 w 1605470"/>
              <a:gd name="connsiteY72" fmla="*/ 4033999 h 6858000"/>
              <a:gd name="connsiteX73" fmla="*/ 705959 w 1605470"/>
              <a:gd name="connsiteY73" fmla="*/ 4031933 h 6858000"/>
              <a:gd name="connsiteX74" fmla="*/ 704535 w 1605470"/>
              <a:gd name="connsiteY74" fmla="*/ 4013953 h 6858000"/>
              <a:gd name="connsiteX75" fmla="*/ 700443 w 1605470"/>
              <a:gd name="connsiteY75" fmla="*/ 4010511 h 6858000"/>
              <a:gd name="connsiteX76" fmla="*/ 698282 w 1605470"/>
              <a:gd name="connsiteY76" fmla="*/ 3998331 h 6858000"/>
              <a:gd name="connsiteX77" fmla="*/ 690830 w 1605470"/>
              <a:gd name="connsiteY77" fmla="*/ 3974753 h 6858000"/>
              <a:gd name="connsiteX78" fmla="*/ 692428 w 1605470"/>
              <a:gd name="connsiteY78" fmla="*/ 3969950 h 6858000"/>
              <a:gd name="connsiteX79" fmla="*/ 685850 w 1605470"/>
              <a:gd name="connsiteY79" fmla="*/ 3933779 h 6858000"/>
              <a:gd name="connsiteX80" fmla="*/ 687181 w 1605470"/>
              <a:gd name="connsiteY80" fmla="*/ 3933093 h 6858000"/>
              <a:gd name="connsiteX81" fmla="*/ 691535 w 1605470"/>
              <a:gd name="connsiteY81" fmla="*/ 3922082 h 6858000"/>
              <a:gd name="connsiteX82" fmla="*/ 696613 w 1605470"/>
              <a:gd name="connsiteY82" fmla="*/ 3901461 h 6858000"/>
              <a:gd name="connsiteX83" fmla="*/ 719207 w 1605470"/>
              <a:gd name="connsiteY83" fmla="*/ 3813873 h 6858000"/>
              <a:gd name="connsiteX84" fmla="*/ 718632 w 1605470"/>
              <a:gd name="connsiteY84" fmla="*/ 3806161 h 6858000"/>
              <a:gd name="connsiteX85" fmla="*/ 718939 w 1605470"/>
              <a:gd name="connsiteY85" fmla="*/ 3805957 h 6858000"/>
              <a:gd name="connsiteX86" fmla="*/ 718966 w 1605470"/>
              <a:gd name="connsiteY86" fmla="*/ 3797724 h 6858000"/>
              <a:gd name="connsiteX87" fmla="*/ 717581 w 1605470"/>
              <a:gd name="connsiteY87" fmla="*/ 3792098 h 6858000"/>
              <a:gd name="connsiteX88" fmla="*/ 716465 w 1605470"/>
              <a:gd name="connsiteY88" fmla="*/ 3777135 h 6858000"/>
              <a:gd name="connsiteX89" fmla="*/ 718198 w 1605470"/>
              <a:gd name="connsiteY89" fmla="*/ 3771656 h 6858000"/>
              <a:gd name="connsiteX90" fmla="*/ 721941 w 1605470"/>
              <a:gd name="connsiteY90" fmla="*/ 3769007 h 6858000"/>
              <a:gd name="connsiteX91" fmla="*/ 721407 w 1605470"/>
              <a:gd name="connsiteY91" fmla="*/ 3767709 h 6858000"/>
              <a:gd name="connsiteX92" fmla="*/ 730103 w 1605470"/>
              <a:gd name="connsiteY92" fmla="*/ 3738082 h 6858000"/>
              <a:gd name="connsiteX93" fmla="*/ 737449 w 1605470"/>
              <a:gd name="connsiteY93" fmla="*/ 3673397 h 6858000"/>
              <a:gd name="connsiteX94" fmla="*/ 736745 w 1605470"/>
              <a:gd name="connsiteY94" fmla="*/ 3637109 h 6858000"/>
              <a:gd name="connsiteX95" fmla="*/ 740188 w 1605470"/>
              <a:gd name="connsiteY95" fmla="*/ 3536883 h 6858000"/>
              <a:gd name="connsiteX96" fmla="*/ 747726 w 1605470"/>
              <a:gd name="connsiteY96" fmla="*/ 3435652 h 6858000"/>
              <a:gd name="connsiteX97" fmla="*/ 774383 w 1605470"/>
              <a:gd name="connsiteY97" fmla="*/ 3381564 h 6858000"/>
              <a:gd name="connsiteX98" fmla="*/ 774870 w 1605470"/>
              <a:gd name="connsiteY98" fmla="*/ 3375761 h 6858000"/>
              <a:gd name="connsiteX99" fmla="*/ 770510 w 1605470"/>
              <a:gd name="connsiteY99" fmla="*/ 3361844 h 6858000"/>
              <a:gd name="connsiteX100" fmla="*/ 767933 w 1605470"/>
              <a:gd name="connsiteY100" fmla="*/ 3356929 h 6858000"/>
              <a:gd name="connsiteX101" fmla="*/ 766158 w 1605470"/>
              <a:gd name="connsiteY101" fmla="*/ 3349058 h 6858000"/>
              <a:gd name="connsiteX102" fmla="*/ 766414 w 1605470"/>
              <a:gd name="connsiteY102" fmla="*/ 3348763 h 6858000"/>
              <a:gd name="connsiteX103" fmla="*/ 764166 w 1605470"/>
              <a:gd name="connsiteY103" fmla="*/ 3341588 h 6858000"/>
              <a:gd name="connsiteX104" fmla="*/ 749397 w 1605470"/>
              <a:gd name="connsiteY104" fmla="*/ 3307769 h 6858000"/>
              <a:gd name="connsiteX105" fmla="*/ 766960 w 1605470"/>
              <a:gd name="connsiteY105" fmla="*/ 3250522 h 6858000"/>
              <a:gd name="connsiteX106" fmla="*/ 767385 w 1605470"/>
              <a:gd name="connsiteY106" fmla="*/ 3229163 h 6858000"/>
              <a:gd name="connsiteX107" fmla="*/ 769208 w 1605470"/>
              <a:gd name="connsiteY107" fmla="*/ 3217217 h 6858000"/>
              <a:gd name="connsiteX108" fmla="*/ 770350 w 1605470"/>
              <a:gd name="connsiteY108" fmla="*/ 3216125 h 6858000"/>
              <a:gd name="connsiteX109" fmla="*/ 756043 w 1605470"/>
              <a:gd name="connsiteY109" fmla="*/ 3183755 h 6858000"/>
              <a:gd name="connsiteX110" fmla="*/ 756544 w 1605470"/>
              <a:gd name="connsiteY110" fmla="*/ 3178642 h 6858000"/>
              <a:gd name="connsiteX111" fmla="*/ 744144 w 1605470"/>
              <a:gd name="connsiteY111" fmla="*/ 3158586 h 6858000"/>
              <a:gd name="connsiteX112" fmla="*/ 739378 w 1605470"/>
              <a:gd name="connsiteY112" fmla="*/ 3147669 h 6858000"/>
              <a:gd name="connsiteX113" fmla="*/ 734648 w 1605470"/>
              <a:gd name="connsiteY113" fmla="*/ 3145733 h 6858000"/>
              <a:gd name="connsiteX114" fmla="*/ 729329 w 1605470"/>
              <a:gd name="connsiteY114" fmla="*/ 3129034 h 6858000"/>
              <a:gd name="connsiteX115" fmla="*/ 729994 w 1605470"/>
              <a:gd name="connsiteY115" fmla="*/ 3126682 h 6858000"/>
              <a:gd name="connsiteX116" fmla="*/ 720862 w 1605470"/>
              <a:gd name="connsiteY116" fmla="*/ 3114519 h 6858000"/>
              <a:gd name="connsiteX117" fmla="*/ 707471 w 1605470"/>
              <a:gd name="connsiteY117" fmla="*/ 3106272 h 6858000"/>
              <a:gd name="connsiteX118" fmla="*/ 680201 w 1605470"/>
              <a:gd name="connsiteY118" fmla="*/ 2958185 h 6858000"/>
              <a:gd name="connsiteX119" fmla="*/ 622815 w 1605470"/>
              <a:gd name="connsiteY119" fmla="*/ 2762989 h 6858000"/>
              <a:gd name="connsiteX120" fmla="*/ 571733 w 1605470"/>
              <a:gd name="connsiteY120" fmla="*/ 2554718 h 6858000"/>
              <a:gd name="connsiteX121" fmla="*/ 551827 w 1605470"/>
              <a:gd name="connsiteY121" fmla="*/ 2485734 h 6858000"/>
              <a:gd name="connsiteX122" fmla="*/ 542550 w 1605470"/>
              <a:gd name="connsiteY122" fmla="*/ 2447068 h 6858000"/>
              <a:gd name="connsiteX123" fmla="*/ 529511 w 1605470"/>
              <a:gd name="connsiteY123" fmla="*/ 2425819 h 6858000"/>
              <a:gd name="connsiteX124" fmla="*/ 528878 w 1605470"/>
              <a:gd name="connsiteY124" fmla="*/ 2408971 h 6858000"/>
              <a:gd name="connsiteX125" fmla="*/ 535510 w 1605470"/>
              <a:gd name="connsiteY125" fmla="*/ 2402874 h 6858000"/>
              <a:gd name="connsiteX126" fmla="*/ 538122 w 1605470"/>
              <a:gd name="connsiteY126" fmla="*/ 2381443 h 6858000"/>
              <a:gd name="connsiteX127" fmla="*/ 514451 w 1605470"/>
              <a:gd name="connsiteY127" fmla="*/ 2261920 h 6858000"/>
              <a:gd name="connsiteX128" fmla="*/ 504338 w 1605470"/>
              <a:gd name="connsiteY128" fmla="*/ 2195378 h 6858000"/>
              <a:gd name="connsiteX129" fmla="*/ 488555 w 1605470"/>
              <a:gd name="connsiteY129" fmla="*/ 2155135 h 6858000"/>
              <a:gd name="connsiteX130" fmla="*/ 486013 w 1605470"/>
              <a:gd name="connsiteY130" fmla="*/ 2118008 h 6858000"/>
              <a:gd name="connsiteX131" fmla="*/ 487006 w 1605470"/>
              <a:gd name="connsiteY131" fmla="*/ 2050531 h 6858000"/>
              <a:gd name="connsiteX132" fmla="*/ 478812 w 1605470"/>
              <a:gd name="connsiteY132" fmla="*/ 1963269 h 6858000"/>
              <a:gd name="connsiteX133" fmla="*/ 459990 w 1605470"/>
              <a:gd name="connsiteY133" fmla="*/ 1906352 h 6858000"/>
              <a:gd name="connsiteX134" fmla="*/ 436547 w 1605470"/>
              <a:gd name="connsiteY134" fmla="*/ 1861531 h 6858000"/>
              <a:gd name="connsiteX135" fmla="*/ 390346 w 1605470"/>
              <a:gd name="connsiteY135" fmla="*/ 1732919 h 6858000"/>
              <a:gd name="connsiteX136" fmla="*/ 362657 w 1605470"/>
              <a:gd name="connsiteY136" fmla="*/ 1663540 h 6858000"/>
              <a:gd name="connsiteX137" fmla="*/ 361783 w 1605470"/>
              <a:gd name="connsiteY137" fmla="*/ 1615777 h 6858000"/>
              <a:gd name="connsiteX138" fmla="*/ 342578 w 1605470"/>
              <a:gd name="connsiteY138" fmla="*/ 1563678 h 6858000"/>
              <a:gd name="connsiteX139" fmla="*/ 355658 w 1605470"/>
              <a:gd name="connsiteY139" fmla="*/ 1519474 h 6858000"/>
              <a:gd name="connsiteX140" fmla="*/ 348400 w 1605470"/>
              <a:gd name="connsiteY140" fmla="*/ 1477995 h 6858000"/>
              <a:gd name="connsiteX141" fmla="*/ 334485 w 1605470"/>
              <a:gd name="connsiteY141" fmla="*/ 1373769 h 6858000"/>
              <a:gd name="connsiteX142" fmla="*/ 342792 w 1605470"/>
              <a:gd name="connsiteY142" fmla="*/ 1307086 h 6858000"/>
              <a:gd name="connsiteX143" fmla="*/ 343980 w 1605470"/>
              <a:gd name="connsiteY143" fmla="*/ 1189033 h 6858000"/>
              <a:gd name="connsiteX144" fmla="*/ 348665 w 1605470"/>
              <a:gd name="connsiteY144" fmla="*/ 1168288 h 6858000"/>
              <a:gd name="connsiteX145" fmla="*/ 340947 w 1605470"/>
              <a:gd name="connsiteY145" fmla="*/ 1142577 h 6858000"/>
              <a:gd name="connsiteX146" fmla="*/ 330253 w 1605470"/>
              <a:gd name="connsiteY146" fmla="*/ 1088484 h 6858000"/>
              <a:gd name="connsiteX147" fmla="*/ 318989 w 1605470"/>
              <a:gd name="connsiteY147" fmla="*/ 1016103 h 6858000"/>
              <a:gd name="connsiteX148" fmla="*/ 320445 w 1605470"/>
              <a:gd name="connsiteY148" fmla="*/ 932283 h 6858000"/>
              <a:gd name="connsiteX149" fmla="*/ 322681 w 1605470"/>
              <a:gd name="connsiteY149" fmla="*/ 915925 h 6858000"/>
              <a:gd name="connsiteX150" fmla="*/ 315310 w 1605470"/>
              <a:gd name="connsiteY150" fmla="*/ 896999 h 6858000"/>
              <a:gd name="connsiteX151" fmla="*/ 284718 w 1605470"/>
              <a:gd name="connsiteY151" fmla="*/ 821517 h 6858000"/>
              <a:gd name="connsiteX152" fmla="*/ 263668 w 1605470"/>
              <a:gd name="connsiteY152" fmla="*/ 751353 h 6858000"/>
              <a:gd name="connsiteX153" fmla="*/ 263226 w 1605470"/>
              <a:gd name="connsiteY153" fmla="*/ 721230 h 6858000"/>
              <a:gd name="connsiteX154" fmla="*/ 248897 w 1605470"/>
              <a:gd name="connsiteY154" fmla="*/ 681659 h 6858000"/>
              <a:gd name="connsiteX155" fmla="*/ 234316 w 1605470"/>
              <a:gd name="connsiteY155" fmla="*/ 635218 h 6858000"/>
              <a:gd name="connsiteX156" fmla="*/ 239327 w 1605470"/>
              <a:gd name="connsiteY156" fmla="*/ 613763 h 6858000"/>
              <a:gd name="connsiteX157" fmla="*/ 225269 w 1605470"/>
              <a:gd name="connsiteY157" fmla="*/ 598582 h 6858000"/>
              <a:gd name="connsiteX158" fmla="*/ 224950 w 1605470"/>
              <a:gd name="connsiteY158" fmla="*/ 576846 h 6858000"/>
              <a:gd name="connsiteX159" fmla="*/ 204576 w 1605470"/>
              <a:gd name="connsiteY159" fmla="*/ 530055 h 6858000"/>
              <a:gd name="connsiteX160" fmla="*/ 219064 w 1605470"/>
              <a:gd name="connsiteY160" fmla="*/ 469651 h 6858000"/>
              <a:gd name="connsiteX161" fmla="*/ 195012 w 1605470"/>
              <a:gd name="connsiteY161" fmla="*/ 448559 h 6858000"/>
              <a:gd name="connsiteX162" fmla="*/ 201434 w 1605470"/>
              <a:gd name="connsiteY162" fmla="*/ 441529 h 6858000"/>
              <a:gd name="connsiteX163" fmla="*/ 200655 w 1605470"/>
              <a:gd name="connsiteY163" fmla="*/ 428927 h 6858000"/>
              <a:gd name="connsiteX164" fmla="*/ 190059 w 1605470"/>
              <a:gd name="connsiteY164" fmla="*/ 430161 h 6858000"/>
              <a:gd name="connsiteX165" fmla="*/ 167079 w 1605470"/>
              <a:gd name="connsiteY165" fmla="*/ 367211 h 6858000"/>
              <a:gd name="connsiteX166" fmla="*/ 124571 w 1605470"/>
              <a:gd name="connsiteY166" fmla="*/ 302178 h 6858000"/>
              <a:gd name="connsiteX167" fmla="*/ 103243 w 1605470"/>
              <a:gd name="connsiteY167" fmla="*/ 211375 h 6858000"/>
              <a:gd name="connsiteX168" fmla="*/ 94571 w 1605470"/>
              <a:gd name="connsiteY168" fmla="*/ 184179 h 6858000"/>
              <a:gd name="connsiteX169" fmla="*/ 13437 w 1605470"/>
              <a:gd name="connsiteY169" fmla="*/ 19287 h 6858000"/>
              <a:gd name="connsiteX170" fmla="*/ 0 w 1605470"/>
              <a:gd name="connsiteY170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700443 w 1605470"/>
              <a:gd name="connsiteY74" fmla="*/ 4010511 h 6858000"/>
              <a:gd name="connsiteX75" fmla="*/ 698282 w 1605470"/>
              <a:gd name="connsiteY75" fmla="*/ 3998331 h 6858000"/>
              <a:gd name="connsiteX76" fmla="*/ 690830 w 1605470"/>
              <a:gd name="connsiteY76" fmla="*/ 3974753 h 6858000"/>
              <a:gd name="connsiteX77" fmla="*/ 692428 w 1605470"/>
              <a:gd name="connsiteY77" fmla="*/ 3969950 h 6858000"/>
              <a:gd name="connsiteX78" fmla="*/ 685850 w 1605470"/>
              <a:gd name="connsiteY78" fmla="*/ 3933779 h 6858000"/>
              <a:gd name="connsiteX79" fmla="*/ 687181 w 1605470"/>
              <a:gd name="connsiteY79" fmla="*/ 3933093 h 6858000"/>
              <a:gd name="connsiteX80" fmla="*/ 691535 w 1605470"/>
              <a:gd name="connsiteY80" fmla="*/ 3922082 h 6858000"/>
              <a:gd name="connsiteX81" fmla="*/ 696613 w 1605470"/>
              <a:gd name="connsiteY81" fmla="*/ 3901461 h 6858000"/>
              <a:gd name="connsiteX82" fmla="*/ 719207 w 1605470"/>
              <a:gd name="connsiteY82" fmla="*/ 3813873 h 6858000"/>
              <a:gd name="connsiteX83" fmla="*/ 718632 w 1605470"/>
              <a:gd name="connsiteY83" fmla="*/ 3806161 h 6858000"/>
              <a:gd name="connsiteX84" fmla="*/ 718939 w 1605470"/>
              <a:gd name="connsiteY84" fmla="*/ 3805957 h 6858000"/>
              <a:gd name="connsiteX85" fmla="*/ 718966 w 1605470"/>
              <a:gd name="connsiteY85" fmla="*/ 3797724 h 6858000"/>
              <a:gd name="connsiteX86" fmla="*/ 717581 w 1605470"/>
              <a:gd name="connsiteY86" fmla="*/ 3792098 h 6858000"/>
              <a:gd name="connsiteX87" fmla="*/ 716465 w 1605470"/>
              <a:gd name="connsiteY87" fmla="*/ 3777135 h 6858000"/>
              <a:gd name="connsiteX88" fmla="*/ 718198 w 1605470"/>
              <a:gd name="connsiteY88" fmla="*/ 3771656 h 6858000"/>
              <a:gd name="connsiteX89" fmla="*/ 721941 w 1605470"/>
              <a:gd name="connsiteY89" fmla="*/ 3769007 h 6858000"/>
              <a:gd name="connsiteX90" fmla="*/ 721407 w 1605470"/>
              <a:gd name="connsiteY90" fmla="*/ 3767709 h 6858000"/>
              <a:gd name="connsiteX91" fmla="*/ 730103 w 1605470"/>
              <a:gd name="connsiteY91" fmla="*/ 3738082 h 6858000"/>
              <a:gd name="connsiteX92" fmla="*/ 737449 w 1605470"/>
              <a:gd name="connsiteY92" fmla="*/ 3673397 h 6858000"/>
              <a:gd name="connsiteX93" fmla="*/ 736745 w 1605470"/>
              <a:gd name="connsiteY93" fmla="*/ 3637109 h 6858000"/>
              <a:gd name="connsiteX94" fmla="*/ 740188 w 1605470"/>
              <a:gd name="connsiteY94" fmla="*/ 3536883 h 6858000"/>
              <a:gd name="connsiteX95" fmla="*/ 747726 w 1605470"/>
              <a:gd name="connsiteY95" fmla="*/ 3435652 h 6858000"/>
              <a:gd name="connsiteX96" fmla="*/ 774383 w 1605470"/>
              <a:gd name="connsiteY96" fmla="*/ 3381564 h 6858000"/>
              <a:gd name="connsiteX97" fmla="*/ 774870 w 1605470"/>
              <a:gd name="connsiteY97" fmla="*/ 3375761 h 6858000"/>
              <a:gd name="connsiteX98" fmla="*/ 770510 w 1605470"/>
              <a:gd name="connsiteY98" fmla="*/ 3361844 h 6858000"/>
              <a:gd name="connsiteX99" fmla="*/ 767933 w 1605470"/>
              <a:gd name="connsiteY99" fmla="*/ 3356929 h 6858000"/>
              <a:gd name="connsiteX100" fmla="*/ 766158 w 1605470"/>
              <a:gd name="connsiteY100" fmla="*/ 3349058 h 6858000"/>
              <a:gd name="connsiteX101" fmla="*/ 766414 w 1605470"/>
              <a:gd name="connsiteY101" fmla="*/ 3348763 h 6858000"/>
              <a:gd name="connsiteX102" fmla="*/ 764166 w 1605470"/>
              <a:gd name="connsiteY102" fmla="*/ 3341588 h 6858000"/>
              <a:gd name="connsiteX103" fmla="*/ 749397 w 1605470"/>
              <a:gd name="connsiteY103" fmla="*/ 3307769 h 6858000"/>
              <a:gd name="connsiteX104" fmla="*/ 766960 w 1605470"/>
              <a:gd name="connsiteY104" fmla="*/ 3250522 h 6858000"/>
              <a:gd name="connsiteX105" fmla="*/ 767385 w 1605470"/>
              <a:gd name="connsiteY105" fmla="*/ 3229163 h 6858000"/>
              <a:gd name="connsiteX106" fmla="*/ 769208 w 1605470"/>
              <a:gd name="connsiteY106" fmla="*/ 3217217 h 6858000"/>
              <a:gd name="connsiteX107" fmla="*/ 770350 w 1605470"/>
              <a:gd name="connsiteY107" fmla="*/ 3216125 h 6858000"/>
              <a:gd name="connsiteX108" fmla="*/ 756043 w 1605470"/>
              <a:gd name="connsiteY108" fmla="*/ 3183755 h 6858000"/>
              <a:gd name="connsiteX109" fmla="*/ 756544 w 1605470"/>
              <a:gd name="connsiteY109" fmla="*/ 3178642 h 6858000"/>
              <a:gd name="connsiteX110" fmla="*/ 744144 w 1605470"/>
              <a:gd name="connsiteY110" fmla="*/ 3158586 h 6858000"/>
              <a:gd name="connsiteX111" fmla="*/ 739378 w 1605470"/>
              <a:gd name="connsiteY111" fmla="*/ 3147669 h 6858000"/>
              <a:gd name="connsiteX112" fmla="*/ 734648 w 1605470"/>
              <a:gd name="connsiteY112" fmla="*/ 3145733 h 6858000"/>
              <a:gd name="connsiteX113" fmla="*/ 729329 w 1605470"/>
              <a:gd name="connsiteY113" fmla="*/ 3129034 h 6858000"/>
              <a:gd name="connsiteX114" fmla="*/ 729994 w 1605470"/>
              <a:gd name="connsiteY114" fmla="*/ 3126682 h 6858000"/>
              <a:gd name="connsiteX115" fmla="*/ 720862 w 1605470"/>
              <a:gd name="connsiteY115" fmla="*/ 3114519 h 6858000"/>
              <a:gd name="connsiteX116" fmla="*/ 707471 w 1605470"/>
              <a:gd name="connsiteY116" fmla="*/ 3106272 h 6858000"/>
              <a:gd name="connsiteX117" fmla="*/ 680201 w 1605470"/>
              <a:gd name="connsiteY117" fmla="*/ 2958185 h 6858000"/>
              <a:gd name="connsiteX118" fmla="*/ 622815 w 1605470"/>
              <a:gd name="connsiteY118" fmla="*/ 2762989 h 6858000"/>
              <a:gd name="connsiteX119" fmla="*/ 571733 w 1605470"/>
              <a:gd name="connsiteY119" fmla="*/ 2554718 h 6858000"/>
              <a:gd name="connsiteX120" fmla="*/ 551827 w 1605470"/>
              <a:gd name="connsiteY120" fmla="*/ 2485734 h 6858000"/>
              <a:gd name="connsiteX121" fmla="*/ 542550 w 1605470"/>
              <a:gd name="connsiteY121" fmla="*/ 2447068 h 6858000"/>
              <a:gd name="connsiteX122" fmla="*/ 529511 w 1605470"/>
              <a:gd name="connsiteY122" fmla="*/ 2425819 h 6858000"/>
              <a:gd name="connsiteX123" fmla="*/ 528878 w 1605470"/>
              <a:gd name="connsiteY123" fmla="*/ 2408971 h 6858000"/>
              <a:gd name="connsiteX124" fmla="*/ 535510 w 1605470"/>
              <a:gd name="connsiteY124" fmla="*/ 2402874 h 6858000"/>
              <a:gd name="connsiteX125" fmla="*/ 538122 w 1605470"/>
              <a:gd name="connsiteY125" fmla="*/ 2381443 h 6858000"/>
              <a:gd name="connsiteX126" fmla="*/ 514451 w 1605470"/>
              <a:gd name="connsiteY126" fmla="*/ 2261920 h 6858000"/>
              <a:gd name="connsiteX127" fmla="*/ 504338 w 1605470"/>
              <a:gd name="connsiteY127" fmla="*/ 2195378 h 6858000"/>
              <a:gd name="connsiteX128" fmla="*/ 488555 w 1605470"/>
              <a:gd name="connsiteY128" fmla="*/ 2155135 h 6858000"/>
              <a:gd name="connsiteX129" fmla="*/ 486013 w 1605470"/>
              <a:gd name="connsiteY129" fmla="*/ 2118008 h 6858000"/>
              <a:gd name="connsiteX130" fmla="*/ 487006 w 1605470"/>
              <a:gd name="connsiteY130" fmla="*/ 2050531 h 6858000"/>
              <a:gd name="connsiteX131" fmla="*/ 478812 w 1605470"/>
              <a:gd name="connsiteY131" fmla="*/ 1963269 h 6858000"/>
              <a:gd name="connsiteX132" fmla="*/ 459990 w 1605470"/>
              <a:gd name="connsiteY132" fmla="*/ 1906352 h 6858000"/>
              <a:gd name="connsiteX133" fmla="*/ 436547 w 1605470"/>
              <a:gd name="connsiteY133" fmla="*/ 1861531 h 6858000"/>
              <a:gd name="connsiteX134" fmla="*/ 390346 w 1605470"/>
              <a:gd name="connsiteY134" fmla="*/ 1732919 h 6858000"/>
              <a:gd name="connsiteX135" fmla="*/ 362657 w 1605470"/>
              <a:gd name="connsiteY135" fmla="*/ 1663540 h 6858000"/>
              <a:gd name="connsiteX136" fmla="*/ 361783 w 1605470"/>
              <a:gd name="connsiteY136" fmla="*/ 1615777 h 6858000"/>
              <a:gd name="connsiteX137" fmla="*/ 342578 w 1605470"/>
              <a:gd name="connsiteY137" fmla="*/ 1563678 h 6858000"/>
              <a:gd name="connsiteX138" fmla="*/ 355658 w 1605470"/>
              <a:gd name="connsiteY138" fmla="*/ 1519474 h 6858000"/>
              <a:gd name="connsiteX139" fmla="*/ 348400 w 1605470"/>
              <a:gd name="connsiteY139" fmla="*/ 1477995 h 6858000"/>
              <a:gd name="connsiteX140" fmla="*/ 334485 w 1605470"/>
              <a:gd name="connsiteY140" fmla="*/ 1373769 h 6858000"/>
              <a:gd name="connsiteX141" fmla="*/ 342792 w 1605470"/>
              <a:gd name="connsiteY141" fmla="*/ 1307086 h 6858000"/>
              <a:gd name="connsiteX142" fmla="*/ 343980 w 1605470"/>
              <a:gd name="connsiteY142" fmla="*/ 1189033 h 6858000"/>
              <a:gd name="connsiteX143" fmla="*/ 348665 w 1605470"/>
              <a:gd name="connsiteY143" fmla="*/ 1168288 h 6858000"/>
              <a:gd name="connsiteX144" fmla="*/ 340947 w 1605470"/>
              <a:gd name="connsiteY144" fmla="*/ 1142577 h 6858000"/>
              <a:gd name="connsiteX145" fmla="*/ 330253 w 1605470"/>
              <a:gd name="connsiteY145" fmla="*/ 1088484 h 6858000"/>
              <a:gd name="connsiteX146" fmla="*/ 318989 w 1605470"/>
              <a:gd name="connsiteY146" fmla="*/ 1016103 h 6858000"/>
              <a:gd name="connsiteX147" fmla="*/ 320445 w 1605470"/>
              <a:gd name="connsiteY147" fmla="*/ 932283 h 6858000"/>
              <a:gd name="connsiteX148" fmla="*/ 322681 w 1605470"/>
              <a:gd name="connsiteY148" fmla="*/ 915925 h 6858000"/>
              <a:gd name="connsiteX149" fmla="*/ 315310 w 1605470"/>
              <a:gd name="connsiteY149" fmla="*/ 896999 h 6858000"/>
              <a:gd name="connsiteX150" fmla="*/ 284718 w 1605470"/>
              <a:gd name="connsiteY150" fmla="*/ 821517 h 6858000"/>
              <a:gd name="connsiteX151" fmla="*/ 263668 w 1605470"/>
              <a:gd name="connsiteY151" fmla="*/ 751353 h 6858000"/>
              <a:gd name="connsiteX152" fmla="*/ 263226 w 1605470"/>
              <a:gd name="connsiteY152" fmla="*/ 721230 h 6858000"/>
              <a:gd name="connsiteX153" fmla="*/ 248897 w 1605470"/>
              <a:gd name="connsiteY153" fmla="*/ 681659 h 6858000"/>
              <a:gd name="connsiteX154" fmla="*/ 234316 w 1605470"/>
              <a:gd name="connsiteY154" fmla="*/ 635218 h 6858000"/>
              <a:gd name="connsiteX155" fmla="*/ 239327 w 1605470"/>
              <a:gd name="connsiteY155" fmla="*/ 613763 h 6858000"/>
              <a:gd name="connsiteX156" fmla="*/ 225269 w 1605470"/>
              <a:gd name="connsiteY156" fmla="*/ 598582 h 6858000"/>
              <a:gd name="connsiteX157" fmla="*/ 224950 w 1605470"/>
              <a:gd name="connsiteY157" fmla="*/ 576846 h 6858000"/>
              <a:gd name="connsiteX158" fmla="*/ 204576 w 1605470"/>
              <a:gd name="connsiteY158" fmla="*/ 530055 h 6858000"/>
              <a:gd name="connsiteX159" fmla="*/ 219064 w 1605470"/>
              <a:gd name="connsiteY159" fmla="*/ 469651 h 6858000"/>
              <a:gd name="connsiteX160" fmla="*/ 195012 w 1605470"/>
              <a:gd name="connsiteY160" fmla="*/ 448559 h 6858000"/>
              <a:gd name="connsiteX161" fmla="*/ 201434 w 1605470"/>
              <a:gd name="connsiteY161" fmla="*/ 441529 h 6858000"/>
              <a:gd name="connsiteX162" fmla="*/ 200655 w 1605470"/>
              <a:gd name="connsiteY162" fmla="*/ 428927 h 6858000"/>
              <a:gd name="connsiteX163" fmla="*/ 190059 w 1605470"/>
              <a:gd name="connsiteY163" fmla="*/ 430161 h 6858000"/>
              <a:gd name="connsiteX164" fmla="*/ 167079 w 1605470"/>
              <a:gd name="connsiteY164" fmla="*/ 367211 h 6858000"/>
              <a:gd name="connsiteX165" fmla="*/ 124571 w 1605470"/>
              <a:gd name="connsiteY165" fmla="*/ 302178 h 6858000"/>
              <a:gd name="connsiteX166" fmla="*/ 103243 w 1605470"/>
              <a:gd name="connsiteY166" fmla="*/ 211375 h 6858000"/>
              <a:gd name="connsiteX167" fmla="*/ 94571 w 1605470"/>
              <a:gd name="connsiteY167" fmla="*/ 184179 h 6858000"/>
              <a:gd name="connsiteX168" fmla="*/ 13437 w 1605470"/>
              <a:gd name="connsiteY168" fmla="*/ 19287 h 6858000"/>
              <a:gd name="connsiteX169" fmla="*/ 0 w 1605470"/>
              <a:gd name="connsiteY169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62052 w 1605470"/>
              <a:gd name="connsiteY38" fmla="*/ 5563435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700443 w 1605470"/>
              <a:gd name="connsiteY74" fmla="*/ 4010511 h 6858000"/>
              <a:gd name="connsiteX75" fmla="*/ 698282 w 1605470"/>
              <a:gd name="connsiteY75" fmla="*/ 3998331 h 6858000"/>
              <a:gd name="connsiteX76" fmla="*/ 690830 w 1605470"/>
              <a:gd name="connsiteY76" fmla="*/ 3974753 h 6858000"/>
              <a:gd name="connsiteX77" fmla="*/ 692428 w 1605470"/>
              <a:gd name="connsiteY77" fmla="*/ 3969950 h 6858000"/>
              <a:gd name="connsiteX78" fmla="*/ 685850 w 1605470"/>
              <a:gd name="connsiteY78" fmla="*/ 3933779 h 6858000"/>
              <a:gd name="connsiteX79" fmla="*/ 687181 w 1605470"/>
              <a:gd name="connsiteY79" fmla="*/ 3933093 h 6858000"/>
              <a:gd name="connsiteX80" fmla="*/ 691535 w 1605470"/>
              <a:gd name="connsiteY80" fmla="*/ 3922082 h 6858000"/>
              <a:gd name="connsiteX81" fmla="*/ 696613 w 1605470"/>
              <a:gd name="connsiteY81" fmla="*/ 3901461 h 6858000"/>
              <a:gd name="connsiteX82" fmla="*/ 719207 w 1605470"/>
              <a:gd name="connsiteY82" fmla="*/ 3813873 h 6858000"/>
              <a:gd name="connsiteX83" fmla="*/ 718632 w 1605470"/>
              <a:gd name="connsiteY83" fmla="*/ 3806161 h 6858000"/>
              <a:gd name="connsiteX84" fmla="*/ 718939 w 1605470"/>
              <a:gd name="connsiteY84" fmla="*/ 3805957 h 6858000"/>
              <a:gd name="connsiteX85" fmla="*/ 718966 w 1605470"/>
              <a:gd name="connsiteY85" fmla="*/ 3797724 h 6858000"/>
              <a:gd name="connsiteX86" fmla="*/ 717581 w 1605470"/>
              <a:gd name="connsiteY86" fmla="*/ 3792098 h 6858000"/>
              <a:gd name="connsiteX87" fmla="*/ 716465 w 1605470"/>
              <a:gd name="connsiteY87" fmla="*/ 3777135 h 6858000"/>
              <a:gd name="connsiteX88" fmla="*/ 718198 w 1605470"/>
              <a:gd name="connsiteY88" fmla="*/ 3771656 h 6858000"/>
              <a:gd name="connsiteX89" fmla="*/ 721941 w 1605470"/>
              <a:gd name="connsiteY89" fmla="*/ 3769007 h 6858000"/>
              <a:gd name="connsiteX90" fmla="*/ 721407 w 1605470"/>
              <a:gd name="connsiteY90" fmla="*/ 3767709 h 6858000"/>
              <a:gd name="connsiteX91" fmla="*/ 730103 w 1605470"/>
              <a:gd name="connsiteY91" fmla="*/ 3738082 h 6858000"/>
              <a:gd name="connsiteX92" fmla="*/ 737449 w 1605470"/>
              <a:gd name="connsiteY92" fmla="*/ 3673397 h 6858000"/>
              <a:gd name="connsiteX93" fmla="*/ 736745 w 1605470"/>
              <a:gd name="connsiteY93" fmla="*/ 3637109 h 6858000"/>
              <a:gd name="connsiteX94" fmla="*/ 740188 w 1605470"/>
              <a:gd name="connsiteY94" fmla="*/ 3536883 h 6858000"/>
              <a:gd name="connsiteX95" fmla="*/ 747726 w 1605470"/>
              <a:gd name="connsiteY95" fmla="*/ 3435652 h 6858000"/>
              <a:gd name="connsiteX96" fmla="*/ 774383 w 1605470"/>
              <a:gd name="connsiteY96" fmla="*/ 3381564 h 6858000"/>
              <a:gd name="connsiteX97" fmla="*/ 774870 w 1605470"/>
              <a:gd name="connsiteY97" fmla="*/ 3375761 h 6858000"/>
              <a:gd name="connsiteX98" fmla="*/ 770510 w 1605470"/>
              <a:gd name="connsiteY98" fmla="*/ 3361844 h 6858000"/>
              <a:gd name="connsiteX99" fmla="*/ 767933 w 1605470"/>
              <a:gd name="connsiteY99" fmla="*/ 3356929 h 6858000"/>
              <a:gd name="connsiteX100" fmla="*/ 766158 w 1605470"/>
              <a:gd name="connsiteY100" fmla="*/ 3349058 h 6858000"/>
              <a:gd name="connsiteX101" fmla="*/ 766414 w 1605470"/>
              <a:gd name="connsiteY101" fmla="*/ 3348763 h 6858000"/>
              <a:gd name="connsiteX102" fmla="*/ 764166 w 1605470"/>
              <a:gd name="connsiteY102" fmla="*/ 3341588 h 6858000"/>
              <a:gd name="connsiteX103" fmla="*/ 749397 w 1605470"/>
              <a:gd name="connsiteY103" fmla="*/ 3307769 h 6858000"/>
              <a:gd name="connsiteX104" fmla="*/ 766960 w 1605470"/>
              <a:gd name="connsiteY104" fmla="*/ 3250522 h 6858000"/>
              <a:gd name="connsiteX105" fmla="*/ 767385 w 1605470"/>
              <a:gd name="connsiteY105" fmla="*/ 3229163 h 6858000"/>
              <a:gd name="connsiteX106" fmla="*/ 769208 w 1605470"/>
              <a:gd name="connsiteY106" fmla="*/ 3217217 h 6858000"/>
              <a:gd name="connsiteX107" fmla="*/ 770350 w 1605470"/>
              <a:gd name="connsiteY107" fmla="*/ 3216125 h 6858000"/>
              <a:gd name="connsiteX108" fmla="*/ 756043 w 1605470"/>
              <a:gd name="connsiteY108" fmla="*/ 3183755 h 6858000"/>
              <a:gd name="connsiteX109" fmla="*/ 756544 w 1605470"/>
              <a:gd name="connsiteY109" fmla="*/ 3178642 h 6858000"/>
              <a:gd name="connsiteX110" fmla="*/ 744144 w 1605470"/>
              <a:gd name="connsiteY110" fmla="*/ 3158586 h 6858000"/>
              <a:gd name="connsiteX111" fmla="*/ 739378 w 1605470"/>
              <a:gd name="connsiteY111" fmla="*/ 3147669 h 6858000"/>
              <a:gd name="connsiteX112" fmla="*/ 734648 w 1605470"/>
              <a:gd name="connsiteY112" fmla="*/ 3145733 h 6858000"/>
              <a:gd name="connsiteX113" fmla="*/ 729329 w 1605470"/>
              <a:gd name="connsiteY113" fmla="*/ 3129034 h 6858000"/>
              <a:gd name="connsiteX114" fmla="*/ 729994 w 1605470"/>
              <a:gd name="connsiteY114" fmla="*/ 3126682 h 6858000"/>
              <a:gd name="connsiteX115" fmla="*/ 720862 w 1605470"/>
              <a:gd name="connsiteY115" fmla="*/ 3114519 h 6858000"/>
              <a:gd name="connsiteX116" fmla="*/ 707471 w 1605470"/>
              <a:gd name="connsiteY116" fmla="*/ 3106272 h 6858000"/>
              <a:gd name="connsiteX117" fmla="*/ 680201 w 1605470"/>
              <a:gd name="connsiteY117" fmla="*/ 2958185 h 6858000"/>
              <a:gd name="connsiteX118" fmla="*/ 622815 w 1605470"/>
              <a:gd name="connsiteY118" fmla="*/ 2762989 h 6858000"/>
              <a:gd name="connsiteX119" fmla="*/ 571733 w 1605470"/>
              <a:gd name="connsiteY119" fmla="*/ 2554718 h 6858000"/>
              <a:gd name="connsiteX120" fmla="*/ 551827 w 1605470"/>
              <a:gd name="connsiteY120" fmla="*/ 2485734 h 6858000"/>
              <a:gd name="connsiteX121" fmla="*/ 542550 w 1605470"/>
              <a:gd name="connsiteY121" fmla="*/ 2447068 h 6858000"/>
              <a:gd name="connsiteX122" fmla="*/ 529511 w 1605470"/>
              <a:gd name="connsiteY122" fmla="*/ 2425819 h 6858000"/>
              <a:gd name="connsiteX123" fmla="*/ 528878 w 1605470"/>
              <a:gd name="connsiteY123" fmla="*/ 2408971 h 6858000"/>
              <a:gd name="connsiteX124" fmla="*/ 535510 w 1605470"/>
              <a:gd name="connsiteY124" fmla="*/ 2402874 h 6858000"/>
              <a:gd name="connsiteX125" fmla="*/ 538122 w 1605470"/>
              <a:gd name="connsiteY125" fmla="*/ 2381443 h 6858000"/>
              <a:gd name="connsiteX126" fmla="*/ 514451 w 1605470"/>
              <a:gd name="connsiteY126" fmla="*/ 2261920 h 6858000"/>
              <a:gd name="connsiteX127" fmla="*/ 504338 w 1605470"/>
              <a:gd name="connsiteY127" fmla="*/ 2195378 h 6858000"/>
              <a:gd name="connsiteX128" fmla="*/ 488555 w 1605470"/>
              <a:gd name="connsiteY128" fmla="*/ 2155135 h 6858000"/>
              <a:gd name="connsiteX129" fmla="*/ 486013 w 1605470"/>
              <a:gd name="connsiteY129" fmla="*/ 2118008 h 6858000"/>
              <a:gd name="connsiteX130" fmla="*/ 487006 w 1605470"/>
              <a:gd name="connsiteY130" fmla="*/ 2050531 h 6858000"/>
              <a:gd name="connsiteX131" fmla="*/ 478812 w 1605470"/>
              <a:gd name="connsiteY131" fmla="*/ 1963269 h 6858000"/>
              <a:gd name="connsiteX132" fmla="*/ 459990 w 1605470"/>
              <a:gd name="connsiteY132" fmla="*/ 1906352 h 6858000"/>
              <a:gd name="connsiteX133" fmla="*/ 436547 w 1605470"/>
              <a:gd name="connsiteY133" fmla="*/ 1861531 h 6858000"/>
              <a:gd name="connsiteX134" fmla="*/ 390346 w 1605470"/>
              <a:gd name="connsiteY134" fmla="*/ 1732919 h 6858000"/>
              <a:gd name="connsiteX135" fmla="*/ 362657 w 1605470"/>
              <a:gd name="connsiteY135" fmla="*/ 1663540 h 6858000"/>
              <a:gd name="connsiteX136" fmla="*/ 361783 w 1605470"/>
              <a:gd name="connsiteY136" fmla="*/ 1615777 h 6858000"/>
              <a:gd name="connsiteX137" fmla="*/ 342578 w 1605470"/>
              <a:gd name="connsiteY137" fmla="*/ 1563678 h 6858000"/>
              <a:gd name="connsiteX138" fmla="*/ 355658 w 1605470"/>
              <a:gd name="connsiteY138" fmla="*/ 1519474 h 6858000"/>
              <a:gd name="connsiteX139" fmla="*/ 348400 w 1605470"/>
              <a:gd name="connsiteY139" fmla="*/ 1477995 h 6858000"/>
              <a:gd name="connsiteX140" fmla="*/ 334485 w 1605470"/>
              <a:gd name="connsiteY140" fmla="*/ 1373769 h 6858000"/>
              <a:gd name="connsiteX141" fmla="*/ 342792 w 1605470"/>
              <a:gd name="connsiteY141" fmla="*/ 1307086 h 6858000"/>
              <a:gd name="connsiteX142" fmla="*/ 343980 w 1605470"/>
              <a:gd name="connsiteY142" fmla="*/ 1189033 h 6858000"/>
              <a:gd name="connsiteX143" fmla="*/ 348665 w 1605470"/>
              <a:gd name="connsiteY143" fmla="*/ 1168288 h 6858000"/>
              <a:gd name="connsiteX144" fmla="*/ 340947 w 1605470"/>
              <a:gd name="connsiteY144" fmla="*/ 1142577 h 6858000"/>
              <a:gd name="connsiteX145" fmla="*/ 330253 w 1605470"/>
              <a:gd name="connsiteY145" fmla="*/ 1088484 h 6858000"/>
              <a:gd name="connsiteX146" fmla="*/ 318989 w 1605470"/>
              <a:gd name="connsiteY146" fmla="*/ 1016103 h 6858000"/>
              <a:gd name="connsiteX147" fmla="*/ 320445 w 1605470"/>
              <a:gd name="connsiteY147" fmla="*/ 932283 h 6858000"/>
              <a:gd name="connsiteX148" fmla="*/ 322681 w 1605470"/>
              <a:gd name="connsiteY148" fmla="*/ 915925 h 6858000"/>
              <a:gd name="connsiteX149" fmla="*/ 315310 w 1605470"/>
              <a:gd name="connsiteY149" fmla="*/ 896999 h 6858000"/>
              <a:gd name="connsiteX150" fmla="*/ 284718 w 1605470"/>
              <a:gd name="connsiteY150" fmla="*/ 821517 h 6858000"/>
              <a:gd name="connsiteX151" fmla="*/ 263668 w 1605470"/>
              <a:gd name="connsiteY151" fmla="*/ 751353 h 6858000"/>
              <a:gd name="connsiteX152" fmla="*/ 263226 w 1605470"/>
              <a:gd name="connsiteY152" fmla="*/ 721230 h 6858000"/>
              <a:gd name="connsiteX153" fmla="*/ 248897 w 1605470"/>
              <a:gd name="connsiteY153" fmla="*/ 681659 h 6858000"/>
              <a:gd name="connsiteX154" fmla="*/ 234316 w 1605470"/>
              <a:gd name="connsiteY154" fmla="*/ 635218 h 6858000"/>
              <a:gd name="connsiteX155" fmla="*/ 239327 w 1605470"/>
              <a:gd name="connsiteY155" fmla="*/ 613763 h 6858000"/>
              <a:gd name="connsiteX156" fmla="*/ 225269 w 1605470"/>
              <a:gd name="connsiteY156" fmla="*/ 598582 h 6858000"/>
              <a:gd name="connsiteX157" fmla="*/ 224950 w 1605470"/>
              <a:gd name="connsiteY157" fmla="*/ 576846 h 6858000"/>
              <a:gd name="connsiteX158" fmla="*/ 204576 w 1605470"/>
              <a:gd name="connsiteY158" fmla="*/ 530055 h 6858000"/>
              <a:gd name="connsiteX159" fmla="*/ 219064 w 1605470"/>
              <a:gd name="connsiteY159" fmla="*/ 469651 h 6858000"/>
              <a:gd name="connsiteX160" fmla="*/ 195012 w 1605470"/>
              <a:gd name="connsiteY160" fmla="*/ 448559 h 6858000"/>
              <a:gd name="connsiteX161" fmla="*/ 201434 w 1605470"/>
              <a:gd name="connsiteY161" fmla="*/ 441529 h 6858000"/>
              <a:gd name="connsiteX162" fmla="*/ 200655 w 1605470"/>
              <a:gd name="connsiteY162" fmla="*/ 428927 h 6858000"/>
              <a:gd name="connsiteX163" fmla="*/ 190059 w 1605470"/>
              <a:gd name="connsiteY163" fmla="*/ 430161 h 6858000"/>
              <a:gd name="connsiteX164" fmla="*/ 167079 w 1605470"/>
              <a:gd name="connsiteY164" fmla="*/ 367211 h 6858000"/>
              <a:gd name="connsiteX165" fmla="*/ 124571 w 1605470"/>
              <a:gd name="connsiteY165" fmla="*/ 302178 h 6858000"/>
              <a:gd name="connsiteX166" fmla="*/ 103243 w 1605470"/>
              <a:gd name="connsiteY166" fmla="*/ 211375 h 6858000"/>
              <a:gd name="connsiteX167" fmla="*/ 94571 w 1605470"/>
              <a:gd name="connsiteY167" fmla="*/ 184179 h 6858000"/>
              <a:gd name="connsiteX168" fmla="*/ 13437 w 1605470"/>
              <a:gd name="connsiteY168" fmla="*/ 19287 h 6858000"/>
              <a:gd name="connsiteX169" fmla="*/ 0 w 1605470"/>
              <a:gd name="connsiteY169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8335 w 1605470"/>
              <a:gd name="connsiteY37" fmla="*/ 5665173 h 6858000"/>
              <a:gd name="connsiteX38" fmla="*/ 562052 w 1605470"/>
              <a:gd name="connsiteY38" fmla="*/ 5563435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700443 w 1605470"/>
              <a:gd name="connsiteY74" fmla="*/ 4010511 h 6858000"/>
              <a:gd name="connsiteX75" fmla="*/ 698282 w 1605470"/>
              <a:gd name="connsiteY75" fmla="*/ 3998331 h 6858000"/>
              <a:gd name="connsiteX76" fmla="*/ 690830 w 1605470"/>
              <a:gd name="connsiteY76" fmla="*/ 3974753 h 6858000"/>
              <a:gd name="connsiteX77" fmla="*/ 692428 w 1605470"/>
              <a:gd name="connsiteY77" fmla="*/ 3969950 h 6858000"/>
              <a:gd name="connsiteX78" fmla="*/ 685850 w 1605470"/>
              <a:gd name="connsiteY78" fmla="*/ 3933779 h 6858000"/>
              <a:gd name="connsiteX79" fmla="*/ 687181 w 1605470"/>
              <a:gd name="connsiteY79" fmla="*/ 3933093 h 6858000"/>
              <a:gd name="connsiteX80" fmla="*/ 691535 w 1605470"/>
              <a:gd name="connsiteY80" fmla="*/ 3922082 h 6858000"/>
              <a:gd name="connsiteX81" fmla="*/ 696613 w 1605470"/>
              <a:gd name="connsiteY81" fmla="*/ 3901461 h 6858000"/>
              <a:gd name="connsiteX82" fmla="*/ 719207 w 1605470"/>
              <a:gd name="connsiteY82" fmla="*/ 3813873 h 6858000"/>
              <a:gd name="connsiteX83" fmla="*/ 718632 w 1605470"/>
              <a:gd name="connsiteY83" fmla="*/ 3806161 h 6858000"/>
              <a:gd name="connsiteX84" fmla="*/ 718939 w 1605470"/>
              <a:gd name="connsiteY84" fmla="*/ 3805957 h 6858000"/>
              <a:gd name="connsiteX85" fmla="*/ 718966 w 1605470"/>
              <a:gd name="connsiteY85" fmla="*/ 3797724 h 6858000"/>
              <a:gd name="connsiteX86" fmla="*/ 717581 w 1605470"/>
              <a:gd name="connsiteY86" fmla="*/ 3792098 h 6858000"/>
              <a:gd name="connsiteX87" fmla="*/ 716465 w 1605470"/>
              <a:gd name="connsiteY87" fmla="*/ 3777135 h 6858000"/>
              <a:gd name="connsiteX88" fmla="*/ 718198 w 1605470"/>
              <a:gd name="connsiteY88" fmla="*/ 3771656 h 6858000"/>
              <a:gd name="connsiteX89" fmla="*/ 721941 w 1605470"/>
              <a:gd name="connsiteY89" fmla="*/ 3769007 h 6858000"/>
              <a:gd name="connsiteX90" fmla="*/ 721407 w 1605470"/>
              <a:gd name="connsiteY90" fmla="*/ 3767709 h 6858000"/>
              <a:gd name="connsiteX91" fmla="*/ 730103 w 1605470"/>
              <a:gd name="connsiteY91" fmla="*/ 3738082 h 6858000"/>
              <a:gd name="connsiteX92" fmla="*/ 737449 w 1605470"/>
              <a:gd name="connsiteY92" fmla="*/ 3673397 h 6858000"/>
              <a:gd name="connsiteX93" fmla="*/ 736745 w 1605470"/>
              <a:gd name="connsiteY93" fmla="*/ 3637109 h 6858000"/>
              <a:gd name="connsiteX94" fmla="*/ 740188 w 1605470"/>
              <a:gd name="connsiteY94" fmla="*/ 3536883 h 6858000"/>
              <a:gd name="connsiteX95" fmla="*/ 747726 w 1605470"/>
              <a:gd name="connsiteY95" fmla="*/ 3435652 h 6858000"/>
              <a:gd name="connsiteX96" fmla="*/ 774383 w 1605470"/>
              <a:gd name="connsiteY96" fmla="*/ 3381564 h 6858000"/>
              <a:gd name="connsiteX97" fmla="*/ 774870 w 1605470"/>
              <a:gd name="connsiteY97" fmla="*/ 3375761 h 6858000"/>
              <a:gd name="connsiteX98" fmla="*/ 770510 w 1605470"/>
              <a:gd name="connsiteY98" fmla="*/ 3361844 h 6858000"/>
              <a:gd name="connsiteX99" fmla="*/ 767933 w 1605470"/>
              <a:gd name="connsiteY99" fmla="*/ 3356929 h 6858000"/>
              <a:gd name="connsiteX100" fmla="*/ 766158 w 1605470"/>
              <a:gd name="connsiteY100" fmla="*/ 3349058 h 6858000"/>
              <a:gd name="connsiteX101" fmla="*/ 766414 w 1605470"/>
              <a:gd name="connsiteY101" fmla="*/ 3348763 h 6858000"/>
              <a:gd name="connsiteX102" fmla="*/ 764166 w 1605470"/>
              <a:gd name="connsiteY102" fmla="*/ 3341588 h 6858000"/>
              <a:gd name="connsiteX103" fmla="*/ 749397 w 1605470"/>
              <a:gd name="connsiteY103" fmla="*/ 3307769 h 6858000"/>
              <a:gd name="connsiteX104" fmla="*/ 766960 w 1605470"/>
              <a:gd name="connsiteY104" fmla="*/ 3250522 h 6858000"/>
              <a:gd name="connsiteX105" fmla="*/ 767385 w 1605470"/>
              <a:gd name="connsiteY105" fmla="*/ 3229163 h 6858000"/>
              <a:gd name="connsiteX106" fmla="*/ 769208 w 1605470"/>
              <a:gd name="connsiteY106" fmla="*/ 3217217 h 6858000"/>
              <a:gd name="connsiteX107" fmla="*/ 770350 w 1605470"/>
              <a:gd name="connsiteY107" fmla="*/ 3216125 h 6858000"/>
              <a:gd name="connsiteX108" fmla="*/ 756043 w 1605470"/>
              <a:gd name="connsiteY108" fmla="*/ 3183755 h 6858000"/>
              <a:gd name="connsiteX109" fmla="*/ 756544 w 1605470"/>
              <a:gd name="connsiteY109" fmla="*/ 3178642 h 6858000"/>
              <a:gd name="connsiteX110" fmla="*/ 744144 w 1605470"/>
              <a:gd name="connsiteY110" fmla="*/ 3158586 h 6858000"/>
              <a:gd name="connsiteX111" fmla="*/ 739378 w 1605470"/>
              <a:gd name="connsiteY111" fmla="*/ 3147669 h 6858000"/>
              <a:gd name="connsiteX112" fmla="*/ 734648 w 1605470"/>
              <a:gd name="connsiteY112" fmla="*/ 3145733 h 6858000"/>
              <a:gd name="connsiteX113" fmla="*/ 729329 w 1605470"/>
              <a:gd name="connsiteY113" fmla="*/ 3129034 h 6858000"/>
              <a:gd name="connsiteX114" fmla="*/ 729994 w 1605470"/>
              <a:gd name="connsiteY114" fmla="*/ 3126682 h 6858000"/>
              <a:gd name="connsiteX115" fmla="*/ 720862 w 1605470"/>
              <a:gd name="connsiteY115" fmla="*/ 3114519 h 6858000"/>
              <a:gd name="connsiteX116" fmla="*/ 707471 w 1605470"/>
              <a:gd name="connsiteY116" fmla="*/ 3106272 h 6858000"/>
              <a:gd name="connsiteX117" fmla="*/ 680201 w 1605470"/>
              <a:gd name="connsiteY117" fmla="*/ 2958185 h 6858000"/>
              <a:gd name="connsiteX118" fmla="*/ 622815 w 1605470"/>
              <a:gd name="connsiteY118" fmla="*/ 2762989 h 6858000"/>
              <a:gd name="connsiteX119" fmla="*/ 571733 w 1605470"/>
              <a:gd name="connsiteY119" fmla="*/ 2554718 h 6858000"/>
              <a:gd name="connsiteX120" fmla="*/ 551827 w 1605470"/>
              <a:gd name="connsiteY120" fmla="*/ 2485734 h 6858000"/>
              <a:gd name="connsiteX121" fmla="*/ 542550 w 1605470"/>
              <a:gd name="connsiteY121" fmla="*/ 2447068 h 6858000"/>
              <a:gd name="connsiteX122" fmla="*/ 529511 w 1605470"/>
              <a:gd name="connsiteY122" fmla="*/ 2425819 h 6858000"/>
              <a:gd name="connsiteX123" fmla="*/ 528878 w 1605470"/>
              <a:gd name="connsiteY123" fmla="*/ 2408971 h 6858000"/>
              <a:gd name="connsiteX124" fmla="*/ 535510 w 1605470"/>
              <a:gd name="connsiteY124" fmla="*/ 2402874 h 6858000"/>
              <a:gd name="connsiteX125" fmla="*/ 538122 w 1605470"/>
              <a:gd name="connsiteY125" fmla="*/ 2381443 h 6858000"/>
              <a:gd name="connsiteX126" fmla="*/ 514451 w 1605470"/>
              <a:gd name="connsiteY126" fmla="*/ 2261920 h 6858000"/>
              <a:gd name="connsiteX127" fmla="*/ 504338 w 1605470"/>
              <a:gd name="connsiteY127" fmla="*/ 2195378 h 6858000"/>
              <a:gd name="connsiteX128" fmla="*/ 488555 w 1605470"/>
              <a:gd name="connsiteY128" fmla="*/ 2155135 h 6858000"/>
              <a:gd name="connsiteX129" fmla="*/ 486013 w 1605470"/>
              <a:gd name="connsiteY129" fmla="*/ 2118008 h 6858000"/>
              <a:gd name="connsiteX130" fmla="*/ 487006 w 1605470"/>
              <a:gd name="connsiteY130" fmla="*/ 2050531 h 6858000"/>
              <a:gd name="connsiteX131" fmla="*/ 478812 w 1605470"/>
              <a:gd name="connsiteY131" fmla="*/ 1963269 h 6858000"/>
              <a:gd name="connsiteX132" fmla="*/ 459990 w 1605470"/>
              <a:gd name="connsiteY132" fmla="*/ 1906352 h 6858000"/>
              <a:gd name="connsiteX133" fmla="*/ 436547 w 1605470"/>
              <a:gd name="connsiteY133" fmla="*/ 1861531 h 6858000"/>
              <a:gd name="connsiteX134" fmla="*/ 390346 w 1605470"/>
              <a:gd name="connsiteY134" fmla="*/ 1732919 h 6858000"/>
              <a:gd name="connsiteX135" fmla="*/ 362657 w 1605470"/>
              <a:gd name="connsiteY135" fmla="*/ 1663540 h 6858000"/>
              <a:gd name="connsiteX136" fmla="*/ 361783 w 1605470"/>
              <a:gd name="connsiteY136" fmla="*/ 1615777 h 6858000"/>
              <a:gd name="connsiteX137" fmla="*/ 342578 w 1605470"/>
              <a:gd name="connsiteY137" fmla="*/ 1563678 h 6858000"/>
              <a:gd name="connsiteX138" fmla="*/ 355658 w 1605470"/>
              <a:gd name="connsiteY138" fmla="*/ 1519474 h 6858000"/>
              <a:gd name="connsiteX139" fmla="*/ 348400 w 1605470"/>
              <a:gd name="connsiteY139" fmla="*/ 1477995 h 6858000"/>
              <a:gd name="connsiteX140" fmla="*/ 334485 w 1605470"/>
              <a:gd name="connsiteY140" fmla="*/ 1373769 h 6858000"/>
              <a:gd name="connsiteX141" fmla="*/ 342792 w 1605470"/>
              <a:gd name="connsiteY141" fmla="*/ 1307086 h 6858000"/>
              <a:gd name="connsiteX142" fmla="*/ 343980 w 1605470"/>
              <a:gd name="connsiteY142" fmla="*/ 1189033 h 6858000"/>
              <a:gd name="connsiteX143" fmla="*/ 348665 w 1605470"/>
              <a:gd name="connsiteY143" fmla="*/ 1168288 h 6858000"/>
              <a:gd name="connsiteX144" fmla="*/ 340947 w 1605470"/>
              <a:gd name="connsiteY144" fmla="*/ 1142577 h 6858000"/>
              <a:gd name="connsiteX145" fmla="*/ 330253 w 1605470"/>
              <a:gd name="connsiteY145" fmla="*/ 1088484 h 6858000"/>
              <a:gd name="connsiteX146" fmla="*/ 318989 w 1605470"/>
              <a:gd name="connsiteY146" fmla="*/ 1016103 h 6858000"/>
              <a:gd name="connsiteX147" fmla="*/ 320445 w 1605470"/>
              <a:gd name="connsiteY147" fmla="*/ 932283 h 6858000"/>
              <a:gd name="connsiteX148" fmla="*/ 322681 w 1605470"/>
              <a:gd name="connsiteY148" fmla="*/ 915925 h 6858000"/>
              <a:gd name="connsiteX149" fmla="*/ 315310 w 1605470"/>
              <a:gd name="connsiteY149" fmla="*/ 896999 h 6858000"/>
              <a:gd name="connsiteX150" fmla="*/ 284718 w 1605470"/>
              <a:gd name="connsiteY150" fmla="*/ 821517 h 6858000"/>
              <a:gd name="connsiteX151" fmla="*/ 263668 w 1605470"/>
              <a:gd name="connsiteY151" fmla="*/ 751353 h 6858000"/>
              <a:gd name="connsiteX152" fmla="*/ 263226 w 1605470"/>
              <a:gd name="connsiteY152" fmla="*/ 721230 h 6858000"/>
              <a:gd name="connsiteX153" fmla="*/ 248897 w 1605470"/>
              <a:gd name="connsiteY153" fmla="*/ 681659 h 6858000"/>
              <a:gd name="connsiteX154" fmla="*/ 234316 w 1605470"/>
              <a:gd name="connsiteY154" fmla="*/ 635218 h 6858000"/>
              <a:gd name="connsiteX155" fmla="*/ 239327 w 1605470"/>
              <a:gd name="connsiteY155" fmla="*/ 613763 h 6858000"/>
              <a:gd name="connsiteX156" fmla="*/ 225269 w 1605470"/>
              <a:gd name="connsiteY156" fmla="*/ 598582 h 6858000"/>
              <a:gd name="connsiteX157" fmla="*/ 224950 w 1605470"/>
              <a:gd name="connsiteY157" fmla="*/ 576846 h 6858000"/>
              <a:gd name="connsiteX158" fmla="*/ 204576 w 1605470"/>
              <a:gd name="connsiteY158" fmla="*/ 530055 h 6858000"/>
              <a:gd name="connsiteX159" fmla="*/ 219064 w 1605470"/>
              <a:gd name="connsiteY159" fmla="*/ 469651 h 6858000"/>
              <a:gd name="connsiteX160" fmla="*/ 195012 w 1605470"/>
              <a:gd name="connsiteY160" fmla="*/ 448559 h 6858000"/>
              <a:gd name="connsiteX161" fmla="*/ 201434 w 1605470"/>
              <a:gd name="connsiteY161" fmla="*/ 441529 h 6858000"/>
              <a:gd name="connsiteX162" fmla="*/ 200655 w 1605470"/>
              <a:gd name="connsiteY162" fmla="*/ 428927 h 6858000"/>
              <a:gd name="connsiteX163" fmla="*/ 190059 w 1605470"/>
              <a:gd name="connsiteY163" fmla="*/ 430161 h 6858000"/>
              <a:gd name="connsiteX164" fmla="*/ 167079 w 1605470"/>
              <a:gd name="connsiteY164" fmla="*/ 367211 h 6858000"/>
              <a:gd name="connsiteX165" fmla="*/ 124571 w 1605470"/>
              <a:gd name="connsiteY165" fmla="*/ 302178 h 6858000"/>
              <a:gd name="connsiteX166" fmla="*/ 103243 w 1605470"/>
              <a:gd name="connsiteY166" fmla="*/ 211375 h 6858000"/>
              <a:gd name="connsiteX167" fmla="*/ 94571 w 1605470"/>
              <a:gd name="connsiteY167" fmla="*/ 184179 h 6858000"/>
              <a:gd name="connsiteX168" fmla="*/ 13437 w 1605470"/>
              <a:gd name="connsiteY168" fmla="*/ 19287 h 6858000"/>
              <a:gd name="connsiteX169" fmla="*/ 0 w 1605470"/>
              <a:gd name="connsiteY169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8335 w 1605470"/>
              <a:gd name="connsiteY37" fmla="*/ 5665173 h 6858000"/>
              <a:gd name="connsiteX38" fmla="*/ 562052 w 1605470"/>
              <a:gd name="connsiteY38" fmla="*/ 5563435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700443 w 1605470"/>
              <a:gd name="connsiteY74" fmla="*/ 4010511 h 6858000"/>
              <a:gd name="connsiteX75" fmla="*/ 698282 w 1605470"/>
              <a:gd name="connsiteY75" fmla="*/ 3998331 h 6858000"/>
              <a:gd name="connsiteX76" fmla="*/ 690830 w 1605470"/>
              <a:gd name="connsiteY76" fmla="*/ 3974753 h 6858000"/>
              <a:gd name="connsiteX77" fmla="*/ 692428 w 1605470"/>
              <a:gd name="connsiteY77" fmla="*/ 3969950 h 6858000"/>
              <a:gd name="connsiteX78" fmla="*/ 685850 w 1605470"/>
              <a:gd name="connsiteY78" fmla="*/ 3933779 h 6858000"/>
              <a:gd name="connsiteX79" fmla="*/ 687181 w 1605470"/>
              <a:gd name="connsiteY79" fmla="*/ 3933093 h 6858000"/>
              <a:gd name="connsiteX80" fmla="*/ 691535 w 1605470"/>
              <a:gd name="connsiteY80" fmla="*/ 3922082 h 6858000"/>
              <a:gd name="connsiteX81" fmla="*/ 696613 w 1605470"/>
              <a:gd name="connsiteY81" fmla="*/ 3901461 h 6858000"/>
              <a:gd name="connsiteX82" fmla="*/ 719207 w 1605470"/>
              <a:gd name="connsiteY82" fmla="*/ 3813873 h 6858000"/>
              <a:gd name="connsiteX83" fmla="*/ 718632 w 1605470"/>
              <a:gd name="connsiteY83" fmla="*/ 3806161 h 6858000"/>
              <a:gd name="connsiteX84" fmla="*/ 718939 w 1605470"/>
              <a:gd name="connsiteY84" fmla="*/ 3805957 h 6858000"/>
              <a:gd name="connsiteX85" fmla="*/ 718966 w 1605470"/>
              <a:gd name="connsiteY85" fmla="*/ 3797724 h 6858000"/>
              <a:gd name="connsiteX86" fmla="*/ 717581 w 1605470"/>
              <a:gd name="connsiteY86" fmla="*/ 3792098 h 6858000"/>
              <a:gd name="connsiteX87" fmla="*/ 716465 w 1605470"/>
              <a:gd name="connsiteY87" fmla="*/ 3777135 h 6858000"/>
              <a:gd name="connsiteX88" fmla="*/ 718198 w 1605470"/>
              <a:gd name="connsiteY88" fmla="*/ 3771656 h 6858000"/>
              <a:gd name="connsiteX89" fmla="*/ 721941 w 1605470"/>
              <a:gd name="connsiteY89" fmla="*/ 3769007 h 6858000"/>
              <a:gd name="connsiteX90" fmla="*/ 721407 w 1605470"/>
              <a:gd name="connsiteY90" fmla="*/ 3767709 h 6858000"/>
              <a:gd name="connsiteX91" fmla="*/ 730103 w 1605470"/>
              <a:gd name="connsiteY91" fmla="*/ 3738082 h 6858000"/>
              <a:gd name="connsiteX92" fmla="*/ 737449 w 1605470"/>
              <a:gd name="connsiteY92" fmla="*/ 3673397 h 6858000"/>
              <a:gd name="connsiteX93" fmla="*/ 736745 w 1605470"/>
              <a:gd name="connsiteY93" fmla="*/ 3637109 h 6858000"/>
              <a:gd name="connsiteX94" fmla="*/ 740188 w 1605470"/>
              <a:gd name="connsiteY94" fmla="*/ 3536883 h 6858000"/>
              <a:gd name="connsiteX95" fmla="*/ 747726 w 1605470"/>
              <a:gd name="connsiteY95" fmla="*/ 3435652 h 6858000"/>
              <a:gd name="connsiteX96" fmla="*/ 774383 w 1605470"/>
              <a:gd name="connsiteY96" fmla="*/ 3381564 h 6858000"/>
              <a:gd name="connsiteX97" fmla="*/ 770510 w 1605470"/>
              <a:gd name="connsiteY97" fmla="*/ 3361844 h 6858000"/>
              <a:gd name="connsiteX98" fmla="*/ 767933 w 1605470"/>
              <a:gd name="connsiteY98" fmla="*/ 3356929 h 6858000"/>
              <a:gd name="connsiteX99" fmla="*/ 766158 w 1605470"/>
              <a:gd name="connsiteY99" fmla="*/ 3349058 h 6858000"/>
              <a:gd name="connsiteX100" fmla="*/ 766414 w 1605470"/>
              <a:gd name="connsiteY100" fmla="*/ 3348763 h 6858000"/>
              <a:gd name="connsiteX101" fmla="*/ 764166 w 1605470"/>
              <a:gd name="connsiteY101" fmla="*/ 3341588 h 6858000"/>
              <a:gd name="connsiteX102" fmla="*/ 749397 w 1605470"/>
              <a:gd name="connsiteY102" fmla="*/ 3307769 h 6858000"/>
              <a:gd name="connsiteX103" fmla="*/ 766960 w 1605470"/>
              <a:gd name="connsiteY103" fmla="*/ 3250522 h 6858000"/>
              <a:gd name="connsiteX104" fmla="*/ 767385 w 1605470"/>
              <a:gd name="connsiteY104" fmla="*/ 3229163 h 6858000"/>
              <a:gd name="connsiteX105" fmla="*/ 769208 w 1605470"/>
              <a:gd name="connsiteY105" fmla="*/ 3217217 h 6858000"/>
              <a:gd name="connsiteX106" fmla="*/ 770350 w 1605470"/>
              <a:gd name="connsiteY106" fmla="*/ 3216125 h 6858000"/>
              <a:gd name="connsiteX107" fmla="*/ 756043 w 1605470"/>
              <a:gd name="connsiteY107" fmla="*/ 3183755 h 6858000"/>
              <a:gd name="connsiteX108" fmla="*/ 756544 w 1605470"/>
              <a:gd name="connsiteY108" fmla="*/ 3178642 h 6858000"/>
              <a:gd name="connsiteX109" fmla="*/ 744144 w 1605470"/>
              <a:gd name="connsiteY109" fmla="*/ 3158586 h 6858000"/>
              <a:gd name="connsiteX110" fmla="*/ 739378 w 1605470"/>
              <a:gd name="connsiteY110" fmla="*/ 3147669 h 6858000"/>
              <a:gd name="connsiteX111" fmla="*/ 734648 w 1605470"/>
              <a:gd name="connsiteY111" fmla="*/ 3145733 h 6858000"/>
              <a:gd name="connsiteX112" fmla="*/ 729329 w 1605470"/>
              <a:gd name="connsiteY112" fmla="*/ 3129034 h 6858000"/>
              <a:gd name="connsiteX113" fmla="*/ 729994 w 1605470"/>
              <a:gd name="connsiteY113" fmla="*/ 3126682 h 6858000"/>
              <a:gd name="connsiteX114" fmla="*/ 720862 w 1605470"/>
              <a:gd name="connsiteY114" fmla="*/ 3114519 h 6858000"/>
              <a:gd name="connsiteX115" fmla="*/ 707471 w 1605470"/>
              <a:gd name="connsiteY115" fmla="*/ 3106272 h 6858000"/>
              <a:gd name="connsiteX116" fmla="*/ 680201 w 1605470"/>
              <a:gd name="connsiteY116" fmla="*/ 2958185 h 6858000"/>
              <a:gd name="connsiteX117" fmla="*/ 622815 w 1605470"/>
              <a:gd name="connsiteY117" fmla="*/ 2762989 h 6858000"/>
              <a:gd name="connsiteX118" fmla="*/ 571733 w 1605470"/>
              <a:gd name="connsiteY118" fmla="*/ 2554718 h 6858000"/>
              <a:gd name="connsiteX119" fmla="*/ 551827 w 1605470"/>
              <a:gd name="connsiteY119" fmla="*/ 2485734 h 6858000"/>
              <a:gd name="connsiteX120" fmla="*/ 542550 w 1605470"/>
              <a:gd name="connsiteY120" fmla="*/ 2447068 h 6858000"/>
              <a:gd name="connsiteX121" fmla="*/ 529511 w 1605470"/>
              <a:gd name="connsiteY121" fmla="*/ 2425819 h 6858000"/>
              <a:gd name="connsiteX122" fmla="*/ 528878 w 1605470"/>
              <a:gd name="connsiteY122" fmla="*/ 2408971 h 6858000"/>
              <a:gd name="connsiteX123" fmla="*/ 535510 w 1605470"/>
              <a:gd name="connsiteY123" fmla="*/ 2402874 h 6858000"/>
              <a:gd name="connsiteX124" fmla="*/ 538122 w 1605470"/>
              <a:gd name="connsiteY124" fmla="*/ 2381443 h 6858000"/>
              <a:gd name="connsiteX125" fmla="*/ 514451 w 1605470"/>
              <a:gd name="connsiteY125" fmla="*/ 2261920 h 6858000"/>
              <a:gd name="connsiteX126" fmla="*/ 504338 w 1605470"/>
              <a:gd name="connsiteY126" fmla="*/ 2195378 h 6858000"/>
              <a:gd name="connsiteX127" fmla="*/ 488555 w 1605470"/>
              <a:gd name="connsiteY127" fmla="*/ 2155135 h 6858000"/>
              <a:gd name="connsiteX128" fmla="*/ 486013 w 1605470"/>
              <a:gd name="connsiteY128" fmla="*/ 2118008 h 6858000"/>
              <a:gd name="connsiteX129" fmla="*/ 487006 w 1605470"/>
              <a:gd name="connsiteY129" fmla="*/ 2050531 h 6858000"/>
              <a:gd name="connsiteX130" fmla="*/ 478812 w 1605470"/>
              <a:gd name="connsiteY130" fmla="*/ 1963269 h 6858000"/>
              <a:gd name="connsiteX131" fmla="*/ 459990 w 1605470"/>
              <a:gd name="connsiteY131" fmla="*/ 1906352 h 6858000"/>
              <a:gd name="connsiteX132" fmla="*/ 436547 w 1605470"/>
              <a:gd name="connsiteY132" fmla="*/ 1861531 h 6858000"/>
              <a:gd name="connsiteX133" fmla="*/ 390346 w 1605470"/>
              <a:gd name="connsiteY133" fmla="*/ 1732919 h 6858000"/>
              <a:gd name="connsiteX134" fmla="*/ 362657 w 1605470"/>
              <a:gd name="connsiteY134" fmla="*/ 1663540 h 6858000"/>
              <a:gd name="connsiteX135" fmla="*/ 361783 w 1605470"/>
              <a:gd name="connsiteY135" fmla="*/ 1615777 h 6858000"/>
              <a:gd name="connsiteX136" fmla="*/ 342578 w 1605470"/>
              <a:gd name="connsiteY136" fmla="*/ 1563678 h 6858000"/>
              <a:gd name="connsiteX137" fmla="*/ 355658 w 1605470"/>
              <a:gd name="connsiteY137" fmla="*/ 1519474 h 6858000"/>
              <a:gd name="connsiteX138" fmla="*/ 348400 w 1605470"/>
              <a:gd name="connsiteY138" fmla="*/ 1477995 h 6858000"/>
              <a:gd name="connsiteX139" fmla="*/ 334485 w 1605470"/>
              <a:gd name="connsiteY139" fmla="*/ 1373769 h 6858000"/>
              <a:gd name="connsiteX140" fmla="*/ 342792 w 1605470"/>
              <a:gd name="connsiteY140" fmla="*/ 1307086 h 6858000"/>
              <a:gd name="connsiteX141" fmla="*/ 343980 w 1605470"/>
              <a:gd name="connsiteY141" fmla="*/ 1189033 h 6858000"/>
              <a:gd name="connsiteX142" fmla="*/ 348665 w 1605470"/>
              <a:gd name="connsiteY142" fmla="*/ 1168288 h 6858000"/>
              <a:gd name="connsiteX143" fmla="*/ 340947 w 1605470"/>
              <a:gd name="connsiteY143" fmla="*/ 1142577 h 6858000"/>
              <a:gd name="connsiteX144" fmla="*/ 330253 w 1605470"/>
              <a:gd name="connsiteY144" fmla="*/ 1088484 h 6858000"/>
              <a:gd name="connsiteX145" fmla="*/ 318989 w 1605470"/>
              <a:gd name="connsiteY145" fmla="*/ 1016103 h 6858000"/>
              <a:gd name="connsiteX146" fmla="*/ 320445 w 1605470"/>
              <a:gd name="connsiteY146" fmla="*/ 932283 h 6858000"/>
              <a:gd name="connsiteX147" fmla="*/ 322681 w 1605470"/>
              <a:gd name="connsiteY147" fmla="*/ 915925 h 6858000"/>
              <a:gd name="connsiteX148" fmla="*/ 315310 w 1605470"/>
              <a:gd name="connsiteY148" fmla="*/ 896999 h 6858000"/>
              <a:gd name="connsiteX149" fmla="*/ 284718 w 1605470"/>
              <a:gd name="connsiteY149" fmla="*/ 821517 h 6858000"/>
              <a:gd name="connsiteX150" fmla="*/ 263668 w 1605470"/>
              <a:gd name="connsiteY150" fmla="*/ 751353 h 6858000"/>
              <a:gd name="connsiteX151" fmla="*/ 263226 w 1605470"/>
              <a:gd name="connsiteY151" fmla="*/ 721230 h 6858000"/>
              <a:gd name="connsiteX152" fmla="*/ 248897 w 1605470"/>
              <a:gd name="connsiteY152" fmla="*/ 681659 h 6858000"/>
              <a:gd name="connsiteX153" fmla="*/ 234316 w 1605470"/>
              <a:gd name="connsiteY153" fmla="*/ 635218 h 6858000"/>
              <a:gd name="connsiteX154" fmla="*/ 239327 w 1605470"/>
              <a:gd name="connsiteY154" fmla="*/ 613763 h 6858000"/>
              <a:gd name="connsiteX155" fmla="*/ 225269 w 1605470"/>
              <a:gd name="connsiteY155" fmla="*/ 598582 h 6858000"/>
              <a:gd name="connsiteX156" fmla="*/ 224950 w 1605470"/>
              <a:gd name="connsiteY156" fmla="*/ 576846 h 6858000"/>
              <a:gd name="connsiteX157" fmla="*/ 204576 w 1605470"/>
              <a:gd name="connsiteY157" fmla="*/ 530055 h 6858000"/>
              <a:gd name="connsiteX158" fmla="*/ 219064 w 1605470"/>
              <a:gd name="connsiteY158" fmla="*/ 469651 h 6858000"/>
              <a:gd name="connsiteX159" fmla="*/ 195012 w 1605470"/>
              <a:gd name="connsiteY159" fmla="*/ 448559 h 6858000"/>
              <a:gd name="connsiteX160" fmla="*/ 201434 w 1605470"/>
              <a:gd name="connsiteY160" fmla="*/ 441529 h 6858000"/>
              <a:gd name="connsiteX161" fmla="*/ 200655 w 1605470"/>
              <a:gd name="connsiteY161" fmla="*/ 428927 h 6858000"/>
              <a:gd name="connsiteX162" fmla="*/ 190059 w 1605470"/>
              <a:gd name="connsiteY162" fmla="*/ 430161 h 6858000"/>
              <a:gd name="connsiteX163" fmla="*/ 167079 w 1605470"/>
              <a:gd name="connsiteY163" fmla="*/ 367211 h 6858000"/>
              <a:gd name="connsiteX164" fmla="*/ 124571 w 1605470"/>
              <a:gd name="connsiteY164" fmla="*/ 302178 h 6858000"/>
              <a:gd name="connsiteX165" fmla="*/ 103243 w 1605470"/>
              <a:gd name="connsiteY165" fmla="*/ 211375 h 6858000"/>
              <a:gd name="connsiteX166" fmla="*/ 94571 w 1605470"/>
              <a:gd name="connsiteY166" fmla="*/ 184179 h 6858000"/>
              <a:gd name="connsiteX167" fmla="*/ 13437 w 1605470"/>
              <a:gd name="connsiteY167" fmla="*/ 19287 h 6858000"/>
              <a:gd name="connsiteX168" fmla="*/ 0 w 1605470"/>
              <a:gd name="connsiteY168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8335 w 1605470"/>
              <a:gd name="connsiteY37" fmla="*/ 5665173 h 6858000"/>
              <a:gd name="connsiteX38" fmla="*/ 562052 w 1605470"/>
              <a:gd name="connsiteY38" fmla="*/ 5563435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700443 w 1605470"/>
              <a:gd name="connsiteY74" fmla="*/ 4010511 h 6858000"/>
              <a:gd name="connsiteX75" fmla="*/ 698282 w 1605470"/>
              <a:gd name="connsiteY75" fmla="*/ 3998331 h 6858000"/>
              <a:gd name="connsiteX76" fmla="*/ 690830 w 1605470"/>
              <a:gd name="connsiteY76" fmla="*/ 3974753 h 6858000"/>
              <a:gd name="connsiteX77" fmla="*/ 692428 w 1605470"/>
              <a:gd name="connsiteY77" fmla="*/ 3969950 h 6858000"/>
              <a:gd name="connsiteX78" fmla="*/ 685850 w 1605470"/>
              <a:gd name="connsiteY78" fmla="*/ 3933779 h 6858000"/>
              <a:gd name="connsiteX79" fmla="*/ 687181 w 1605470"/>
              <a:gd name="connsiteY79" fmla="*/ 3933093 h 6858000"/>
              <a:gd name="connsiteX80" fmla="*/ 691535 w 1605470"/>
              <a:gd name="connsiteY80" fmla="*/ 3922082 h 6858000"/>
              <a:gd name="connsiteX81" fmla="*/ 696613 w 1605470"/>
              <a:gd name="connsiteY81" fmla="*/ 3901461 h 6858000"/>
              <a:gd name="connsiteX82" fmla="*/ 719207 w 1605470"/>
              <a:gd name="connsiteY82" fmla="*/ 3813873 h 6858000"/>
              <a:gd name="connsiteX83" fmla="*/ 718632 w 1605470"/>
              <a:gd name="connsiteY83" fmla="*/ 3806161 h 6858000"/>
              <a:gd name="connsiteX84" fmla="*/ 718939 w 1605470"/>
              <a:gd name="connsiteY84" fmla="*/ 3805957 h 6858000"/>
              <a:gd name="connsiteX85" fmla="*/ 718966 w 1605470"/>
              <a:gd name="connsiteY85" fmla="*/ 3797724 h 6858000"/>
              <a:gd name="connsiteX86" fmla="*/ 717581 w 1605470"/>
              <a:gd name="connsiteY86" fmla="*/ 3792098 h 6858000"/>
              <a:gd name="connsiteX87" fmla="*/ 716465 w 1605470"/>
              <a:gd name="connsiteY87" fmla="*/ 3777135 h 6858000"/>
              <a:gd name="connsiteX88" fmla="*/ 718198 w 1605470"/>
              <a:gd name="connsiteY88" fmla="*/ 3771656 h 6858000"/>
              <a:gd name="connsiteX89" fmla="*/ 721941 w 1605470"/>
              <a:gd name="connsiteY89" fmla="*/ 3769007 h 6858000"/>
              <a:gd name="connsiteX90" fmla="*/ 721407 w 1605470"/>
              <a:gd name="connsiteY90" fmla="*/ 3767709 h 6858000"/>
              <a:gd name="connsiteX91" fmla="*/ 730103 w 1605470"/>
              <a:gd name="connsiteY91" fmla="*/ 3738082 h 6858000"/>
              <a:gd name="connsiteX92" fmla="*/ 737449 w 1605470"/>
              <a:gd name="connsiteY92" fmla="*/ 3673397 h 6858000"/>
              <a:gd name="connsiteX93" fmla="*/ 736745 w 1605470"/>
              <a:gd name="connsiteY93" fmla="*/ 3637109 h 6858000"/>
              <a:gd name="connsiteX94" fmla="*/ 740188 w 1605470"/>
              <a:gd name="connsiteY94" fmla="*/ 3536883 h 6858000"/>
              <a:gd name="connsiteX95" fmla="*/ 747726 w 1605470"/>
              <a:gd name="connsiteY95" fmla="*/ 3435652 h 6858000"/>
              <a:gd name="connsiteX96" fmla="*/ 774383 w 1605470"/>
              <a:gd name="connsiteY96" fmla="*/ 3381564 h 6858000"/>
              <a:gd name="connsiteX97" fmla="*/ 770510 w 1605470"/>
              <a:gd name="connsiteY97" fmla="*/ 3361844 h 6858000"/>
              <a:gd name="connsiteX98" fmla="*/ 766158 w 1605470"/>
              <a:gd name="connsiteY98" fmla="*/ 3349058 h 6858000"/>
              <a:gd name="connsiteX99" fmla="*/ 766414 w 1605470"/>
              <a:gd name="connsiteY99" fmla="*/ 3348763 h 6858000"/>
              <a:gd name="connsiteX100" fmla="*/ 764166 w 1605470"/>
              <a:gd name="connsiteY100" fmla="*/ 3341588 h 6858000"/>
              <a:gd name="connsiteX101" fmla="*/ 749397 w 1605470"/>
              <a:gd name="connsiteY101" fmla="*/ 3307769 h 6858000"/>
              <a:gd name="connsiteX102" fmla="*/ 766960 w 1605470"/>
              <a:gd name="connsiteY102" fmla="*/ 3250522 h 6858000"/>
              <a:gd name="connsiteX103" fmla="*/ 767385 w 1605470"/>
              <a:gd name="connsiteY103" fmla="*/ 3229163 h 6858000"/>
              <a:gd name="connsiteX104" fmla="*/ 769208 w 1605470"/>
              <a:gd name="connsiteY104" fmla="*/ 3217217 h 6858000"/>
              <a:gd name="connsiteX105" fmla="*/ 770350 w 1605470"/>
              <a:gd name="connsiteY105" fmla="*/ 3216125 h 6858000"/>
              <a:gd name="connsiteX106" fmla="*/ 756043 w 1605470"/>
              <a:gd name="connsiteY106" fmla="*/ 3183755 h 6858000"/>
              <a:gd name="connsiteX107" fmla="*/ 756544 w 1605470"/>
              <a:gd name="connsiteY107" fmla="*/ 3178642 h 6858000"/>
              <a:gd name="connsiteX108" fmla="*/ 744144 w 1605470"/>
              <a:gd name="connsiteY108" fmla="*/ 3158586 h 6858000"/>
              <a:gd name="connsiteX109" fmla="*/ 739378 w 1605470"/>
              <a:gd name="connsiteY109" fmla="*/ 3147669 h 6858000"/>
              <a:gd name="connsiteX110" fmla="*/ 734648 w 1605470"/>
              <a:gd name="connsiteY110" fmla="*/ 3145733 h 6858000"/>
              <a:gd name="connsiteX111" fmla="*/ 729329 w 1605470"/>
              <a:gd name="connsiteY111" fmla="*/ 3129034 h 6858000"/>
              <a:gd name="connsiteX112" fmla="*/ 729994 w 1605470"/>
              <a:gd name="connsiteY112" fmla="*/ 3126682 h 6858000"/>
              <a:gd name="connsiteX113" fmla="*/ 720862 w 1605470"/>
              <a:gd name="connsiteY113" fmla="*/ 3114519 h 6858000"/>
              <a:gd name="connsiteX114" fmla="*/ 707471 w 1605470"/>
              <a:gd name="connsiteY114" fmla="*/ 3106272 h 6858000"/>
              <a:gd name="connsiteX115" fmla="*/ 680201 w 1605470"/>
              <a:gd name="connsiteY115" fmla="*/ 2958185 h 6858000"/>
              <a:gd name="connsiteX116" fmla="*/ 622815 w 1605470"/>
              <a:gd name="connsiteY116" fmla="*/ 2762989 h 6858000"/>
              <a:gd name="connsiteX117" fmla="*/ 571733 w 1605470"/>
              <a:gd name="connsiteY117" fmla="*/ 2554718 h 6858000"/>
              <a:gd name="connsiteX118" fmla="*/ 551827 w 1605470"/>
              <a:gd name="connsiteY118" fmla="*/ 2485734 h 6858000"/>
              <a:gd name="connsiteX119" fmla="*/ 542550 w 1605470"/>
              <a:gd name="connsiteY119" fmla="*/ 2447068 h 6858000"/>
              <a:gd name="connsiteX120" fmla="*/ 529511 w 1605470"/>
              <a:gd name="connsiteY120" fmla="*/ 2425819 h 6858000"/>
              <a:gd name="connsiteX121" fmla="*/ 528878 w 1605470"/>
              <a:gd name="connsiteY121" fmla="*/ 2408971 h 6858000"/>
              <a:gd name="connsiteX122" fmla="*/ 535510 w 1605470"/>
              <a:gd name="connsiteY122" fmla="*/ 2402874 h 6858000"/>
              <a:gd name="connsiteX123" fmla="*/ 538122 w 1605470"/>
              <a:gd name="connsiteY123" fmla="*/ 2381443 h 6858000"/>
              <a:gd name="connsiteX124" fmla="*/ 514451 w 1605470"/>
              <a:gd name="connsiteY124" fmla="*/ 2261920 h 6858000"/>
              <a:gd name="connsiteX125" fmla="*/ 504338 w 1605470"/>
              <a:gd name="connsiteY125" fmla="*/ 2195378 h 6858000"/>
              <a:gd name="connsiteX126" fmla="*/ 488555 w 1605470"/>
              <a:gd name="connsiteY126" fmla="*/ 2155135 h 6858000"/>
              <a:gd name="connsiteX127" fmla="*/ 486013 w 1605470"/>
              <a:gd name="connsiteY127" fmla="*/ 2118008 h 6858000"/>
              <a:gd name="connsiteX128" fmla="*/ 487006 w 1605470"/>
              <a:gd name="connsiteY128" fmla="*/ 2050531 h 6858000"/>
              <a:gd name="connsiteX129" fmla="*/ 478812 w 1605470"/>
              <a:gd name="connsiteY129" fmla="*/ 1963269 h 6858000"/>
              <a:gd name="connsiteX130" fmla="*/ 459990 w 1605470"/>
              <a:gd name="connsiteY130" fmla="*/ 1906352 h 6858000"/>
              <a:gd name="connsiteX131" fmla="*/ 436547 w 1605470"/>
              <a:gd name="connsiteY131" fmla="*/ 1861531 h 6858000"/>
              <a:gd name="connsiteX132" fmla="*/ 390346 w 1605470"/>
              <a:gd name="connsiteY132" fmla="*/ 1732919 h 6858000"/>
              <a:gd name="connsiteX133" fmla="*/ 362657 w 1605470"/>
              <a:gd name="connsiteY133" fmla="*/ 1663540 h 6858000"/>
              <a:gd name="connsiteX134" fmla="*/ 361783 w 1605470"/>
              <a:gd name="connsiteY134" fmla="*/ 1615777 h 6858000"/>
              <a:gd name="connsiteX135" fmla="*/ 342578 w 1605470"/>
              <a:gd name="connsiteY135" fmla="*/ 1563678 h 6858000"/>
              <a:gd name="connsiteX136" fmla="*/ 355658 w 1605470"/>
              <a:gd name="connsiteY136" fmla="*/ 1519474 h 6858000"/>
              <a:gd name="connsiteX137" fmla="*/ 348400 w 1605470"/>
              <a:gd name="connsiteY137" fmla="*/ 1477995 h 6858000"/>
              <a:gd name="connsiteX138" fmla="*/ 334485 w 1605470"/>
              <a:gd name="connsiteY138" fmla="*/ 1373769 h 6858000"/>
              <a:gd name="connsiteX139" fmla="*/ 342792 w 1605470"/>
              <a:gd name="connsiteY139" fmla="*/ 1307086 h 6858000"/>
              <a:gd name="connsiteX140" fmla="*/ 343980 w 1605470"/>
              <a:gd name="connsiteY140" fmla="*/ 1189033 h 6858000"/>
              <a:gd name="connsiteX141" fmla="*/ 348665 w 1605470"/>
              <a:gd name="connsiteY141" fmla="*/ 1168288 h 6858000"/>
              <a:gd name="connsiteX142" fmla="*/ 340947 w 1605470"/>
              <a:gd name="connsiteY142" fmla="*/ 1142577 h 6858000"/>
              <a:gd name="connsiteX143" fmla="*/ 330253 w 1605470"/>
              <a:gd name="connsiteY143" fmla="*/ 1088484 h 6858000"/>
              <a:gd name="connsiteX144" fmla="*/ 318989 w 1605470"/>
              <a:gd name="connsiteY144" fmla="*/ 1016103 h 6858000"/>
              <a:gd name="connsiteX145" fmla="*/ 320445 w 1605470"/>
              <a:gd name="connsiteY145" fmla="*/ 932283 h 6858000"/>
              <a:gd name="connsiteX146" fmla="*/ 322681 w 1605470"/>
              <a:gd name="connsiteY146" fmla="*/ 915925 h 6858000"/>
              <a:gd name="connsiteX147" fmla="*/ 315310 w 1605470"/>
              <a:gd name="connsiteY147" fmla="*/ 896999 h 6858000"/>
              <a:gd name="connsiteX148" fmla="*/ 284718 w 1605470"/>
              <a:gd name="connsiteY148" fmla="*/ 821517 h 6858000"/>
              <a:gd name="connsiteX149" fmla="*/ 263668 w 1605470"/>
              <a:gd name="connsiteY149" fmla="*/ 751353 h 6858000"/>
              <a:gd name="connsiteX150" fmla="*/ 263226 w 1605470"/>
              <a:gd name="connsiteY150" fmla="*/ 721230 h 6858000"/>
              <a:gd name="connsiteX151" fmla="*/ 248897 w 1605470"/>
              <a:gd name="connsiteY151" fmla="*/ 681659 h 6858000"/>
              <a:gd name="connsiteX152" fmla="*/ 234316 w 1605470"/>
              <a:gd name="connsiteY152" fmla="*/ 635218 h 6858000"/>
              <a:gd name="connsiteX153" fmla="*/ 239327 w 1605470"/>
              <a:gd name="connsiteY153" fmla="*/ 613763 h 6858000"/>
              <a:gd name="connsiteX154" fmla="*/ 225269 w 1605470"/>
              <a:gd name="connsiteY154" fmla="*/ 598582 h 6858000"/>
              <a:gd name="connsiteX155" fmla="*/ 224950 w 1605470"/>
              <a:gd name="connsiteY155" fmla="*/ 576846 h 6858000"/>
              <a:gd name="connsiteX156" fmla="*/ 204576 w 1605470"/>
              <a:gd name="connsiteY156" fmla="*/ 530055 h 6858000"/>
              <a:gd name="connsiteX157" fmla="*/ 219064 w 1605470"/>
              <a:gd name="connsiteY157" fmla="*/ 469651 h 6858000"/>
              <a:gd name="connsiteX158" fmla="*/ 195012 w 1605470"/>
              <a:gd name="connsiteY158" fmla="*/ 448559 h 6858000"/>
              <a:gd name="connsiteX159" fmla="*/ 201434 w 1605470"/>
              <a:gd name="connsiteY159" fmla="*/ 441529 h 6858000"/>
              <a:gd name="connsiteX160" fmla="*/ 200655 w 1605470"/>
              <a:gd name="connsiteY160" fmla="*/ 428927 h 6858000"/>
              <a:gd name="connsiteX161" fmla="*/ 190059 w 1605470"/>
              <a:gd name="connsiteY161" fmla="*/ 430161 h 6858000"/>
              <a:gd name="connsiteX162" fmla="*/ 167079 w 1605470"/>
              <a:gd name="connsiteY162" fmla="*/ 367211 h 6858000"/>
              <a:gd name="connsiteX163" fmla="*/ 124571 w 1605470"/>
              <a:gd name="connsiteY163" fmla="*/ 302178 h 6858000"/>
              <a:gd name="connsiteX164" fmla="*/ 103243 w 1605470"/>
              <a:gd name="connsiteY164" fmla="*/ 211375 h 6858000"/>
              <a:gd name="connsiteX165" fmla="*/ 94571 w 1605470"/>
              <a:gd name="connsiteY165" fmla="*/ 184179 h 6858000"/>
              <a:gd name="connsiteX166" fmla="*/ 13437 w 1605470"/>
              <a:gd name="connsiteY166" fmla="*/ 19287 h 6858000"/>
              <a:gd name="connsiteX167" fmla="*/ 0 w 1605470"/>
              <a:gd name="connsiteY167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8335 w 1605470"/>
              <a:gd name="connsiteY37" fmla="*/ 5665173 h 6858000"/>
              <a:gd name="connsiteX38" fmla="*/ 562052 w 1605470"/>
              <a:gd name="connsiteY38" fmla="*/ 5563435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700443 w 1605470"/>
              <a:gd name="connsiteY74" fmla="*/ 4010511 h 6858000"/>
              <a:gd name="connsiteX75" fmla="*/ 698282 w 1605470"/>
              <a:gd name="connsiteY75" fmla="*/ 3998331 h 6858000"/>
              <a:gd name="connsiteX76" fmla="*/ 690830 w 1605470"/>
              <a:gd name="connsiteY76" fmla="*/ 3974753 h 6858000"/>
              <a:gd name="connsiteX77" fmla="*/ 692428 w 1605470"/>
              <a:gd name="connsiteY77" fmla="*/ 3969950 h 6858000"/>
              <a:gd name="connsiteX78" fmla="*/ 685850 w 1605470"/>
              <a:gd name="connsiteY78" fmla="*/ 3933779 h 6858000"/>
              <a:gd name="connsiteX79" fmla="*/ 687181 w 1605470"/>
              <a:gd name="connsiteY79" fmla="*/ 3933093 h 6858000"/>
              <a:gd name="connsiteX80" fmla="*/ 691535 w 1605470"/>
              <a:gd name="connsiteY80" fmla="*/ 3922082 h 6858000"/>
              <a:gd name="connsiteX81" fmla="*/ 696613 w 1605470"/>
              <a:gd name="connsiteY81" fmla="*/ 3901461 h 6858000"/>
              <a:gd name="connsiteX82" fmla="*/ 719207 w 1605470"/>
              <a:gd name="connsiteY82" fmla="*/ 3813873 h 6858000"/>
              <a:gd name="connsiteX83" fmla="*/ 718632 w 1605470"/>
              <a:gd name="connsiteY83" fmla="*/ 3806161 h 6858000"/>
              <a:gd name="connsiteX84" fmla="*/ 718939 w 1605470"/>
              <a:gd name="connsiteY84" fmla="*/ 3805957 h 6858000"/>
              <a:gd name="connsiteX85" fmla="*/ 718966 w 1605470"/>
              <a:gd name="connsiteY85" fmla="*/ 3797724 h 6858000"/>
              <a:gd name="connsiteX86" fmla="*/ 717581 w 1605470"/>
              <a:gd name="connsiteY86" fmla="*/ 3792098 h 6858000"/>
              <a:gd name="connsiteX87" fmla="*/ 716465 w 1605470"/>
              <a:gd name="connsiteY87" fmla="*/ 3777135 h 6858000"/>
              <a:gd name="connsiteX88" fmla="*/ 718198 w 1605470"/>
              <a:gd name="connsiteY88" fmla="*/ 3771656 h 6858000"/>
              <a:gd name="connsiteX89" fmla="*/ 721941 w 1605470"/>
              <a:gd name="connsiteY89" fmla="*/ 3769007 h 6858000"/>
              <a:gd name="connsiteX90" fmla="*/ 721407 w 1605470"/>
              <a:gd name="connsiteY90" fmla="*/ 3767709 h 6858000"/>
              <a:gd name="connsiteX91" fmla="*/ 730103 w 1605470"/>
              <a:gd name="connsiteY91" fmla="*/ 3738082 h 6858000"/>
              <a:gd name="connsiteX92" fmla="*/ 737449 w 1605470"/>
              <a:gd name="connsiteY92" fmla="*/ 3673397 h 6858000"/>
              <a:gd name="connsiteX93" fmla="*/ 736745 w 1605470"/>
              <a:gd name="connsiteY93" fmla="*/ 3637109 h 6858000"/>
              <a:gd name="connsiteX94" fmla="*/ 740188 w 1605470"/>
              <a:gd name="connsiteY94" fmla="*/ 3536883 h 6858000"/>
              <a:gd name="connsiteX95" fmla="*/ 747726 w 1605470"/>
              <a:gd name="connsiteY95" fmla="*/ 3435652 h 6858000"/>
              <a:gd name="connsiteX96" fmla="*/ 770510 w 1605470"/>
              <a:gd name="connsiteY96" fmla="*/ 3361844 h 6858000"/>
              <a:gd name="connsiteX97" fmla="*/ 766158 w 1605470"/>
              <a:gd name="connsiteY97" fmla="*/ 3349058 h 6858000"/>
              <a:gd name="connsiteX98" fmla="*/ 766414 w 1605470"/>
              <a:gd name="connsiteY98" fmla="*/ 3348763 h 6858000"/>
              <a:gd name="connsiteX99" fmla="*/ 764166 w 1605470"/>
              <a:gd name="connsiteY99" fmla="*/ 3341588 h 6858000"/>
              <a:gd name="connsiteX100" fmla="*/ 749397 w 1605470"/>
              <a:gd name="connsiteY100" fmla="*/ 3307769 h 6858000"/>
              <a:gd name="connsiteX101" fmla="*/ 766960 w 1605470"/>
              <a:gd name="connsiteY101" fmla="*/ 3250522 h 6858000"/>
              <a:gd name="connsiteX102" fmla="*/ 767385 w 1605470"/>
              <a:gd name="connsiteY102" fmla="*/ 3229163 h 6858000"/>
              <a:gd name="connsiteX103" fmla="*/ 769208 w 1605470"/>
              <a:gd name="connsiteY103" fmla="*/ 3217217 h 6858000"/>
              <a:gd name="connsiteX104" fmla="*/ 770350 w 1605470"/>
              <a:gd name="connsiteY104" fmla="*/ 3216125 h 6858000"/>
              <a:gd name="connsiteX105" fmla="*/ 756043 w 1605470"/>
              <a:gd name="connsiteY105" fmla="*/ 3183755 h 6858000"/>
              <a:gd name="connsiteX106" fmla="*/ 756544 w 1605470"/>
              <a:gd name="connsiteY106" fmla="*/ 3178642 h 6858000"/>
              <a:gd name="connsiteX107" fmla="*/ 744144 w 1605470"/>
              <a:gd name="connsiteY107" fmla="*/ 3158586 h 6858000"/>
              <a:gd name="connsiteX108" fmla="*/ 739378 w 1605470"/>
              <a:gd name="connsiteY108" fmla="*/ 3147669 h 6858000"/>
              <a:gd name="connsiteX109" fmla="*/ 734648 w 1605470"/>
              <a:gd name="connsiteY109" fmla="*/ 3145733 h 6858000"/>
              <a:gd name="connsiteX110" fmla="*/ 729329 w 1605470"/>
              <a:gd name="connsiteY110" fmla="*/ 3129034 h 6858000"/>
              <a:gd name="connsiteX111" fmla="*/ 729994 w 1605470"/>
              <a:gd name="connsiteY111" fmla="*/ 3126682 h 6858000"/>
              <a:gd name="connsiteX112" fmla="*/ 720862 w 1605470"/>
              <a:gd name="connsiteY112" fmla="*/ 3114519 h 6858000"/>
              <a:gd name="connsiteX113" fmla="*/ 707471 w 1605470"/>
              <a:gd name="connsiteY113" fmla="*/ 3106272 h 6858000"/>
              <a:gd name="connsiteX114" fmla="*/ 680201 w 1605470"/>
              <a:gd name="connsiteY114" fmla="*/ 2958185 h 6858000"/>
              <a:gd name="connsiteX115" fmla="*/ 622815 w 1605470"/>
              <a:gd name="connsiteY115" fmla="*/ 2762989 h 6858000"/>
              <a:gd name="connsiteX116" fmla="*/ 571733 w 1605470"/>
              <a:gd name="connsiteY116" fmla="*/ 2554718 h 6858000"/>
              <a:gd name="connsiteX117" fmla="*/ 551827 w 1605470"/>
              <a:gd name="connsiteY117" fmla="*/ 2485734 h 6858000"/>
              <a:gd name="connsiteX118" fmla="*/ 542550 w 1605470"/>
              <a:gd name="connsiteY118" fmla="*/ 2447068 h 6858000"/>
              <a:gd name="connsiteX119" fmla="*/ 529511 w 1605470"/>
              <a:gd name="connsiteY119" fmla="*/ 2425819 h 6858000"/>
              <a:gd name="connsiteX120" fmla="*/ 528878 w 1605470"/>
              <a:gd name="connsiteY120" fmla="*/ 2408971 h 6858000"/>
              <a:gd name="connsiteX121" fmla="*/ 535510 w 1605470"/>
              <a:gd name="connsiteY121" fmla="*/ 2402874 h 6858000"/>
              <a:gd name="connsiteX122" fmla="*/ 538122 w 1605470"/>
              <a:gd name="connsiteY122" fmla="*/ 2381443 h 6858000"/>
              <a:gd name="connsiteX123" fmla="*/ 514451 w 1605470"/>
              <a:gd name="connsiteY123" fmla="*/ 2261920 h 6858000"/>
              <a:gd name="connsiteX124" fmla="*/ 504338 w 1605470"/>
              <a:gd name="connsiteY124" fmla="*/ 2195378 h 6858000"/>
              <a:gd name="connsiteX125" fmla="*/ 488555 w 1605470"/>
              <a:gd name="connsiteY125" fmla="*/ 2155135 h 6858000"/>
              <a:gd name="connsiteX126" fmla="*/ 486013 w 1605470"/>
              <a:gd name="connsiteY126" fmla="*/ 2118008 h 6858000"/>
              <a:gd name="connsiteX127" fmla="*/ 487006 w 1605470"/>
              <a:gd name="connsiteY127" fmla="*/ 2050531 h 6858000"/>
              <a:gd name="connsiteX128" fmla="*/ 478812 w 1605470"/>
              <a:gd name="connsiteY128" fmla="*/ 1963269 h 6858000"/>
              <a:gd name="connsiteX129" fmla="*/ 459990 w 1605470"/>
              <a:gd name="connsiteY129" fmla="*/ 1906352 h 6858000"/>
              <a:gd name="connsiteX130" fmla="*/ 436547 w 1605470"/>
              <a:gd name="connsiteY130" fmla="*/ 1861531 h 6858000"/>
              <a:gd name="connsiteX131" fmla="*/ 390346 w 1605470"/>
              <a:gd name="connsiteY131" fmla="*/ 1732919 h 6858000"/>
              <a:gd name="connsiteX132" fmla="*/ 362657 w 1605470"/>
              <a:gd name="connsiteY132" fmla="*/ 1663540 h 6858000"/>
              <a:gd name="connsiteX133" fmla="*/ 361783 w 1605470"/>
              <a:gd name="connsiteY133" fmla="*/ 1615777 h 6858000"/>
              <a:gd name="connsiteX134" fmla="*/ 342578 w 1605470"/>
              <a:gd name="connsiteY134" fmla="*/ 1563678 h 6858000"/>
              <a:gd name="connsiteX135" fmla="*/ 355658 w 1605470"/>
              <a:gd name="connsiteY135" fmla="*/ 1519474 h 6858000"/>
              <a:gd name="connsiteX136" fmla="*/ 348400 w 1605470"/>
              <a:gd name="connsiteY136" fmla="*/ 1477995 h 6858000"/>
              <a:gd name="connsiteX137" fmla="*/ 334485 w 1605470"/>
              <a:gd name="connsiteY137" fmla="*/ 1373769 h 6858000"/>
              <a:gd name="connsiteX138" fmla="*/ 342792 w 1605470"/>
              <a:gd name="connsiteY138" fmla="*/ 1307086 h 6858000"/>
              <a:gd name="connsiteX139" fmla="*/ 343980 w 1605470"/>
              <a:gd name="connsiteY139" fmla="*/ 1189033 h 6858000"/>
              <a:gd name="connsiteX140" fmla="*/ 348665 w 1605470"/>
              <a:gd name="connsiteY140" fmla="*/ 1168288 h 6858000"/>
              <a:gd name="connsiteX141" fmla="*/ 340947 w 1605470"/>
              <a:gd name="connsiteY141" fmla="*/ 1142577 h 6858000"/>
              <a:gd name="connsiteX142" fmla="*/ 330253 w 1605470"/>
              <a:gd name="connsiteY142" fmla="*/ 1088484 h 6858000"/>
              <a:gd name="connsiteX143" fmla="*/ 318989 w 1605470"/>
              <a:gd name="connsiteY143" fmla="*/ 1016103 h 6858000"/>
              <a:gd name="connsiteX144" fmla="*/ 320445 w 1605470"/>
              <a:gd name="connsiteY144" fmla="*/ 932283 h 6858000"/>
              <a:gd name="connsiteX145" fmla="*/ 322681 w 1605470"/>
              <a:gd name="connsiteY145" fmla="*/ 915925 h 6858000"/>
              <a:gd name="connsiteX146" fmla="*/ 315310 w 1605470"/>
              <a:gd name="connsiteY146" fmla="*/ 896999 h 6858000"/>
              <a:gd name="connsiteX147" fmla="*/ 284718 w 1605470"/>
              <a:gd name="connsiteY147" fmla="*/ 821517 h 6858000"/>
              <a:gd name="connsiteX148" fmla="*/ 263668 w 1605470"/>
              <a:gd name="connsiteY148" fmla="*/ 751353 h 6858000"/>
              <a:gd name="connsiteX149" fmla="*/ 263226 w 1605470"/>
              <a:gd name="connsiteY149" fmla="*/ 721230 h 6858000"/>
              <a:gd name="connsiteX150" fmla="*/ 248897 w 1605470"/>
              <a:gd name="connsiteY150" fmla="*/ 681659 h 6858000"/>
              <a:gd name="connsiteX151" fmla="*/ 234316 w 1605470"/>
              <a:gd name="connsiteY151" fmla="*/ 635218 h 6858000"/>
              <a:gd name="connsiteX152" fmla="*/ 239327 w 1605470"/>
              <a:gd name="connsiteY152" fmla="*/ 613763 h 6858000"/>
              <a:gd name="connsiteX153" fmla="*/ 225269 w 1605470"/>
              <a:gd name="connsiteY153" fmla="*/ 598582 h 6858000"/>
              <a:gd name="connsiteX154" fmla="*/ 224950 w 1605470"/>
              <a:gd name="connsiteY154" fmla="*/ 576846 h 6858000"/>
              <a:gd name="connsiteX155" fmla="*/ 204576 w 1605470"/>
              <a:gd name="connsiteY155" fmla="*/ 530055 h 6858000"/>
              <a:gd name="connsiteX156" fmla="*/ 219064 w 1605470"/>
              <a:gd name="connsiteY156" fmla="*/ 469651 h 6858000"/>
              <a:gd name="connsiteX157" fmla="*/ 195012 w 1605470"/>
              <a:gd name="connsiteY157" fmla="*/ 448559 h 6858000"/>
              <a:gd name="connsiteX158" fmla="*/ 201434 w 1605470"/>
              <a:gd name="connsiteY158" fmla="*/ 441529 h 6858000"/>
              <a:gd name="connsiteX159" fmla="*/ 200655 w 1605470"/>
              <a:gd name="connsiteY159" fmla="*/ 428927 h 6858000"/>
              <a:gd name="connsiteX160" fmla="*/ 190059 w 1605470"/>
              <a:gd name="connsiteY160" fmla="*/ 430161 h 6858000"/>
              <a:gd name="connsiteX161" fmla="*/ 167079 w 1605470"/>
              <a:gd name="connsiteY161" fmla="*/ 367211 h 6858000"/>
              <a:gd name="connsiteX162" fmla="*/ 124571 w 1605470"/>
              <a:gd name="connsiteY162" fmla="*/ 302178 h 6858000"/>
              <a:gd name="connsiteX163" fmla="*/ 103243 w 1605470"/>
              <a:gd name="connsiteY163" fmla="*/ 211375 h 6858000"/>
              <a:gd name="connsiteX164" fmla="*/ 94571 w 1605470"/>
              <a:gd name="connsiteY164" fmla="*/ 184179 h 6858000"/>
              <a:gd name="connsiteX165" fmla="*/ 13437 w 1605470"/>
              <a:gd name="connsiteY165" fmla="*/ 19287 h 6858000"/>
              <a:gd name="connsiteX166" fmla="*/ 0 w 1605470"/>
              <a:gd name="connsiteY166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8335 w 1605470"/>
              <a:gd name="connsiteY37" fmla="*/ 5665173 h 6858000"/>
              <a:gd name="connsiteX38" fmla="*/ 562052 w 1605470"/>
              <a:gd name="connsiteY38" fmla="*/ 5563435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700443 w 1605470"/>
              <a:gd name="connsiteY74" fmla="*/ 4010511 h 6858000"/>
              <a:gd name="connsiteX75" fmla="*/ 698282 w 1605470"/>
              <a:gd name="connsiteY75" fmla="*/ 3998331 h 6858000"/>
              <a:gd name="connsiteX76" fmla="*/ 690830 w 1605470"/>
              <a:gd name="connsiteY76" fmla="*/ 3974753 h 6858000"/>
              <a:gd name="connsiteX77" fmla="*/ 692428 w 1605470"/>
              <a:gd name="connsiteY77" fmla="*/ 3969950 h 6858000"/>
              <a:gd name="connsiteX78" fmla="*/ 685850 w 1605470"/>
              <a:gd name="connsiteY78" fmla="*/ 3933779 h 6858000"/>
              <a:gd name="connsiteX79" fmla="*/ 687181 w 1605470"/>
              <a:gd name="connsiteY79" fmla="*/ 3933093 h 6858000"/>
              <a:gd name="connsiteX80" fmla="*/ 691535 w 1605470"/>
              <a:gd name="connsiteY80" fmla="*/ 3922082 h 6858000"/>
              <a:gd name="connsiteX81" fmla="*/ 696613 w 1605470"/>
              <a:gd name="connsiteY81" fmla="*/ 3901461 h 6858000"/>
              <a:gd name="connsiteX82" fmla="*/ 719207 w 1605470"/>
              <a:gd name="connsiteY82" fmla="*/ 3813873 h 6858000"/>
              <a:gd name="connsiteX83" fmla="*/ 718632 w 1605470"/>
              <a:gd name="connsiteY83" fmla="*/ 3806161 h 6858000"/>
              <a:gd name="connsiteX84" fmla="*/ 718939 w 1605470"/>
              <a:gd name="connsiteY84" fmla="*/ 3805957 h 6858000"/>
              <a:gd name="connsiteX85" fmla="*/ 718966 w 1605470"/>
              <a:gd name="connsiteY85" fmla="*/ 3797724 h 6858000"/>
              <a:gd name="connsiteX86" fmla="*/ 717581 w 1605470"/>
              <a:gd name="connsiteY86" fmla="*/ 3792098 h 6858000"/>
              <a:gd name="connsiteX87" fmla="*/ 716465 w 1605470"/>
              <a:gd name="connsiteY87" fmla="*/ 3777135 h 6858000"/>
              <a:gd name="connsiteX88" fmla="*/ 718198 w 1605470"/>
              <a:gd name="connsiteY88" fmla="*/ 3771656 h 6858000"/>
              <a:gd name="connsiteX89" fmla="*/ 721941 w 1605470"/>
              <a:gd name="connsiteY89" fmla="*/ 3769007 h 6858000"/>
              <a:gd name="connsiteX90" fmla="*/ 721407 w 1605470"/>
              <a:gd name="connsiteY90" fmla="*/ 3767709 h 6858000"/>
              <a:gd name="connsiteX91" fmla="*/ 730103 w 1605470"/>
              <a:gd name="connsiteY91" fmla="*/ 3738082 h 6858000"/>
              <a:gd name="connsiteX92" fmla="*/ 737449 w 1605470"/>
              <a:gd name="connsiteY92" fmla="*/ 3673397 h 6858000"/>
              <a:gd name="connsiteX93" fmla="*/ 736745 w 1605470"/>
              <a:gd name="connsiteY93" fmla="*/ 3637109 h 6858000"/>
              <a:gd name="connsiteX94" fmla="*/ 740188 w 1605470"/>
              <a:gd name="connsiteY94" fmla="*/ 3536883 h 6858000"/>
              <a:gd name="connsiteX95" fmla="*/ 747726 w 1605470"/>
              <a:gd name="connsiteY95" fmla="*/ 3435652 h 6858000"/>
              <a:gd name="connsiteX96" fmla="*/ 770510 w 1605470"/>
              <a:gd name="connsiteY96" fmla="*/ 3361844 h 6858000"/>
              <a:gd name="connsiteX97" fmla="*/ 766158 w 1605470"/>
              <a:gd name="connsiteY97" fmla="*/ 3349058 h 6858000"/>
              <a:gd name="connsiteX98" fmla="*/ 764166 w 1605470"/>
              <a:gd name="connsiteY98" fmla="*/ 3341588 h 6858000"/>
              <a:gd name="connsiteX99" fmla="*/ 749397 w 1605470"/>
              <a:gd name="connsiteY99" fmla="*/ 3307769 h 6858000"/>
              <a:gd name="connsiteX100" fmla="*/ 766960 w 1605470"/>
              <a:gd name="connsiteY100" fmla="*/ 3250522 h 6858000"/>
              <a:gd name="connsiteX101" fmla="*/ 767385 w 1605470"/>
              <a:gd name="connsiteY101" fmla="*/ 3229163 h 6858000"/>
              <a:gd name="connsiteX102" fmla="*/ 769208 w 1605470"/>
              <a:gd name="connsiteY102" fmla="*/ 3217217 h 6858000"/>
              <a:gd name="connsiteX103" fmla="*/ 770350 w 1605470"/>
              <a:gd name="connsiteY103" fmla="*/ 3216125 h 6858000"/>
              <a:gd name="connsiteX104" fmla="*/ 756043 w 1605470"/>
              <a:gd name="connsiteY104" fmla="*/ 3183755 h 6858000"/>
              <a:gd name="connsiteX105" fmla="*/ 756544 w 1605470"/>
              <a:gd name="connsiteY105" fmla="*/ 3178642 h 6858000"/>
              <a:gd name="connsiteX106" fmla="*/ 744144 w 1605470"/>
              <a:gd name="connsiteY106" fmla="*/ 3158586 h 6858000"/>
              <a:gd name="connsiteX107" fmla="*/ 739378 w 1605470"/>
              <a:gd name="connsiteY107" fmla="*/ 3147669 h 6858000"/>
              <a:gd name="connsiteX108" fmla="*/ 734648 w 1605470"/>
              <a:gd name="connsiteY108" fmla="*/ 3145733 h 6858000"/>
              <a:gd name="connsiteX109" fmla="*/ 729329 w 1605470"/>
              <a:gd name="connsiteY109" fmla="*/ 3129034 h 6858000"/>
              <a:gd name="connsiteX110" fmla="*/ 729994 w 1605470"/>
              <a:gd name="connsiteY110" fmla="*/ 3126682 h 6858000"/>
              <a:gd name="connsiteX111" fmla="*/ 720862 w 1605470"/>
              <a:gd name="connsiteY111" fmla="*/ 3114519 h 6858000"/>
              <a:gd name="connsiteX112" fmla="*/ 707471 w 1605470"/>
              <a:gd name="connsiteY112" fmla="*/ 3106272 h 6858000"/>
              <a:gd name="connsiteX113" fmla="*/ 680201 w 1605470"/>
              <a:gd name="connsiteY113" fmla="*/ 2958185 h 6858000"/>
              <a:gd name="connsiteX114" fmla="*/ 622815 w 1605470"/>
              <a:gd name="connsiteY114" fmla="*/ 2762989 h 6858000"/>
              <a:gd name="connsiteX115" fmla="*/ 571733 w 1605470"/>
              <a:gd name="connsiteY115" fmla="*/ 2554718 h 6858000"/>
              <a:gd name="connsiteX116" fmla="*/ 551827 w 1605470"/>
              <a:gd name="connsiteY116" fmla="*/ 2485734 h 6858000"/>
              <a:gd name="connsiteX117" fmla="*/ 542550 w 1605470"/>
              <a:gd name="connsiteY117" fmla="*/ 2447068 h 6858000"/>
              <a:gd name="connsiteX118" fmla="*/ 529511 w 1605470"/>
              <a:gd name="connsiteY118" fmla="*/ 2425819 h 6858000"/>
              <a:gd name="connsiteX119" fmla="*/ 528878 w 1605470"/>
              <a:gd name="connsiteY119" fmla="*/ 2408971 h 6858000"/>
              <a:gd name="connsiteX120" fmla="*/ 535510 w 1605470"/>
              <a:gd name="connsiteY120" fmla="*/ 2402874 h 6858000"/>
              <a:gd name="connsiteX121" fmla="*/ 538122 w 1605470"/>
              <a:gd name="connsiteY121" fmla="*/ 2381443 h 6858000"/>
              <a:gd name="connsiteX122" fmla="*/ 514451 w 1605470"/>
              <a:gd name="connsiteY122" fmla="*/ 2261920 h 6858000"/>
              <a:gd name="connsiteX123" fmla="*/ 504338 w 1605470"/>
              <a:gd name="connsiteY123" fmla="*/ 2195378 h 6858000"/>
              <a:gd name="connsiteX124" fmla="*/ 488555 w 1605470"/>
              <a:gd name="connsiteY124" fmla="*/ 2155135 h 6858000"/>
              <a:gd name="connsiteX125" fmla="*/ 486013 w 1605470"/>
              <a:gd name="connsiteY125" fmla="*/ 2118008 h 6858000"/>
              <a:gd name="connsiteX126" fmla="*/ 487006 w 1605470"/>
              <a:gd name="connsiteY126" fmla="*/ 2050531 h 6858000"/>
              <a:gd name="connsiteX127" fmla="*/ 478812 w 1605470"/>
              <a:gd name="connsiteY127" fmla="*/ 1963269 h 6858000"/>
              <a:gd name="connsiteX128" fmla="*/ 459990 w 1605470"/>
              <a:gd name="connsiteY128" fmla="*/ 1906352 h 6858000"/>
              <a:gd name="connsiteX129" fmla="*/ 436547 w 1605470"/>
              <a:gd name="connsiteY129" fmla="*/ 1861531 h 6858000"/>
              <a:gd name="connsiteX130" fmla="*/ 390346 w 1605470"/>
              <a:gd name="connsiteY130" fmla="*/ 1732919 h 6858000"/>
              <a:gd name="connsiteX131" fmla="*/ 362657 w 1605470"/>
              <a:gd name="connsiteY131" fmla="*/ 1663540 h 6858000"/>
              <a:gd name="connsiteX132" fmla="*/ 361783 w 1605470"/>
              <a:gd name="connsiteY132" fmla="*/ 1615777 h 6858000"/>
              <a:gd name="connsiteX133" fmla="*/ 342578 w 1605470"/>
              <a:gd name="connsiteY133" fmla="*/ 1563678 h 6858000"/>
              <a:gd name="connsiteX134" fmla="*/ 355658 w 1605470"/>
              <a:gd name="connsiteY134" fmla="*/ 1519474 h 6858000"/>
              <a:gd name="connsiteX135" fmla="*/ 348400 w 1605470"/>
              <a:gd name="connsiteY135" fmla="*/ 1477995 h 6858000"/>
              <a:gd name="connsiteX136" fmla="*/ 334485 w 1605470"/>
              <a:gd name="connsiteY136" fmla="*/ 1373769 h 6858000"/>
              <a:gd name="connsiteX137" fmla="*/ 342792 w 1605470"/>
              <a:gd name="connsiteY137" fmla="*/ 1307086 h 6858000"/>
              <a:gd name="connsiteX138" fmla="*/ 343980 w 1605470"/>
              <a:gd name="connsiteY138" fmla="*/ 1189033 h 6858000"/>
              <a:gd name="connsiteX139" fmla="*/ 348665 w 1605470"/>
              <a:gd name="connsiteY139" fmla="*/ 1168288 h 6858000"/>
              <a:gd name="connsiteX140" fmla="*/ 340947 w 1605470"/>
              <a:gd name="connsiteY140" fmla="*/ 1142577 h 6858000"/>
              <a:gd name="connsiteX141" fmla="*/ 330253 w 1605470"/>
              <a:gd name="connsiteY141" fmla="*/ 1088484 h 6858000"/>
              <a:gd name="connsiteX142" fmla="*/ 318989 w 1605470"/>
              <a:gd name="connsiteY142" fmla="*/ 1016103 h 6858000"/>
              <a:gd name="connsiteX143" fmla="*/ 320445 w 1605470"/>
              <a:gd name="connsiteY143" fmla="*/ 932283 h 6858000"/>
              <a:gd name="connsiteX144" fmla="*/ 322681 w 1605470"/>
              <a:gd name="connsiteY144" fmla="*/ 915925 h 6858000"/>
              <a:gd name="connsiteX145" fmla="*/ 315310 w 1605470"/>
              <a:gd name="connsiteY145" fmla="*/ 896999 h 6858000"/>
              <a:gd name="connsiteX146" fmla="*/ 284718 w 1605470"/>
              <a:gd name="connsiteY146" fmla="*/ 821517 h 6858000"/>
              <a:gd name="connsiteX147" fmla="*/ 263668 w 1605470"/>
              <a:gd name="connsiteY147" fmla="*/ 751353 h 6858000"/>
              <a:gd name="connsiteX148" fmla="*/ 263226 w 1605470"/>
              <a:gd name="connsiteY148" fmla="*/ 721230 h 6858000"/>
              <a:gd name="connsiteX149" fmla="*/ 248897 w 1605470"/>
              <a:gd name="connsiteY149" fmla="*/ 681659 h 6858000"/>
              <a:gd name="connsiteX150" fmla="*/ 234316 w 1605470"/>
              <a:gd name="connsiteY150" fmla="*/ 635218 h 6858000"/>
              <a:gd name="connsiteX151" fmla="*/ 239327 w 1605470"/>
              <a:gd name="connsiteY151" fmla="*/ 613763 h 6858000"/>
              <a:gd name="connsiteX152" fmla="*/ 225269 w 1605470"/>
              <a:gd name="connsiteY152" fmla="*/ 598582 h 6858000"/>
              <a:gd name="connsiteX153" fmla="*/ 224950 w 1605470"/>
              <a:gd name="connsiteY153" fmla="*/ 576846 h 6858000"/>
              <a:gd name="connsiteX154" fmla="*/ 204576 w 1605470"/>
              <a:gd name="connsiteY154" fmla="*/ 530055 h 6858000"/>
              <a:gd name="connsiteX155" fmla="*/ 219064 w 1605470"/>
              <a:gd name="connsiteY155" fmla="*/ 469651 h 6858000"/>
              <a:gd name="connsiteX156" fmla="*/ 195012 w 1605470"/>
              <a:gd name="connsiteY156" fmla="*/ 448559 h 6858000"/>
              <a:gd name="connsiteX157" fmla="*/ 201434 w 1605470"/>
              <a:gd name="connsiteY157" fmla="*/ 441529 h 6858000"/>
              <a:gd name="connsiteX158" fmla="*/ 200655 w 1605470"/>
              <a:gd name="connsiteY158" fmla="*/ 428927 h 6858000"/>
              <a:gd name="connsiteX159" fmla="*/ 190059 w 1605470"/>
              <a:gd name="connsiteY159" fmla="*/ 430161 h 6858000"/>
              <a:gd name="connsiteX160" fmla="*/ 167079 w 1605470"/>
              <a:gd name="connsiteY160" fmla="*/ 367211 h 6858000"/>
              <a:gd name="connsiteX161" fmla="*/ 124571 w 1605470"/>
              <a:gd name="connsiteY161" fmla="*/ 302178 h 6858000"/>
              <a:gd name="connsiteX162" fmla="*/ 103243 w 1605470"/>
              <a:gd name="connsiteY162" fmla="*/ 211375 h 6858000"/>
              <a:gd name="connsiteX163" fmla="*/ 94571 w 1605470"/>
              <a:gd name="connsiteY163" fmla="*/ 184179 h 6858000"/>
              <a:gd name="connsiteX164" fmla="*/ 13437 w 1605470"/>
              <a:gd name="connsiteY164" fmla="*/ 19287 h 6858000"/>
              <a:gd name="connsiteX165" fmla="*/ 0 w 1605470"/>
              <a:gd name="connsiteY165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8335 w 1605470"/>
              <a:gd name="connsiteY37" fmla="*/ 5665173 h 6858000"/>
              <a:gd name="connsiteX38" fmla="*/ 562052 w 1605470"/>
              <a:gd name="connsiteY38" fmla="*/ 5563435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700443 w 1605470"/>
              <a:gd name="connsiteY74" fmla="*/ 4010511 h 6858000"/>
              <a:gd name="connsiteX75" fmla="*/ 698282 w 1605470"/>
              <a:gd name="connsiteY75" fmla="*/ 3998331 h 6858000"/>
              <a:gd name="connsiteX76" fmla="*/ 690830 w 1605470"/>
              <a:gd name="connsiteY76" fmla="*/ 3974753 h 6858000"/>
              <a:gd name="connsiteX77" fmla="*/ 692428 w 1605470"/>
              <a:gd name="connsiteY77" fmla="*/ 3969950 h 6858000"/>
              <a:gd name="connsiteX78" fmla="*/ 685850 w 1605470"/>
              <a:gd name="connsiteY78" fmla="*/ 3933779 h 6858000"/>
              <a:gd name="connsiteX79" fmla="*/ 687181 w 1605470"/>
              <a:gd name="connsiteY79" fmla="*/ 3933093 h 6858000"/>
              <a:gd name="connsiteX80" fmla="*/ 691535 w 1605470"/>
              <a:gd name="connsiteY80" fmla="*/ 3922082 h 6858000"/>
              <a:gd name="connsiteX81" fmla="*/ 696613 w 1605470"/>
              <a:gd name="connsiteY81" fmla="*/ 3901461 h 6858000"/>
              <a:gd name="connsiteX82" fmla="*/ 719207 w 1605470"/>
              <a:gd name="connsiteY82" fmla="*/ 3813873 h 6858000"/>
              <a:gd name="connsiteX83" fmla="*/ 718632 w 1605470"/>
              <a:gd name="connsiteY83" fmla="*/ 3806161 h 6858000"/>
              <a:gd name="connsiteX84" fmla="*/ 718939 w 1605470"/>
              <a:gd name="connsiteY84" fmla="*/ 3805957 h 6858000"/>
              <a:gd name="connsiteX85" fmla="*/ 718966 w 1605470"/>
              <a:gd name="connsiteY85" fmla="*/ 3797724 h 6858000"/>
              <a:gd name="connsiteX86" fmla="*/ 717581 w 1605470"/>
              <a:gd name="connsiteY86" fmla="*/ 3792098 h 6858000"/>
              <a:gd name="connsiteX87" fmla="*/ 716465 w 1605470"/>
              <a:gd name="connsiteY87" fmla="*/ 3777135 h 6858000"/>
              <a:gd name="connsiteX88" fmla="*/ 718198 w 1605470"/>
              <a:gd name="connsiteY88" fmla="*/ 3771656 h 6858000"/>
              <a:gd name="connsiteX89" fmla="*/ 721941 w 1605470"/>
              <a:gd name="connsiteY89" fmla="*/ 3769007 h 6858000"/>
              <a:gd name="connsiteX90" fmla="*/ 721407 w 1605470"/>
              <a:gd name="connsiteY90" fmla="*/ 3767709 h 6858000"/>
              <a:gd name="connsiteX91" fmla="*/ 730103 w 1605470"/>
              <a:gd name="connsiteY91" fmla="*/ 3738082 h 6858000"/>
              <a:gd name="connsiteX92" fmla="*/ 737449 w 1605470"/>
              <a:gd name="connsiteY92" fmla="*/ 3673397 h 6858000"/>
              <a:gd name="connsiteX93" fmla="*/ 736745 w 1605470"/>
              <a:gd name="connsiteY93" fmla="*/ 3637109 h 6858000"/>
              <a:gd name="connsiteX94" fmla="*/ 740188 w 1605470"/>
              <a:gd name="connsiteY94" fmla="*/ 3536883 h 6858000"/>
              <a:gd name="connsiteX95" fmla="*/ 747726 w 1605470"/>
              <a:gd name="connsiteY95" fmla="*/ 3435652 h 6858000"/>
              <a:gd name="connsiteX96" fmla="*/ 770510 w 1605470"/>
              <a:gd name="connsiteY96" fmla="*/ 3361844 h 6858000"/>
              <a:gd name="connsiteX97" fmla="*/ 766158 w 1605470"/>
              <a:gd name="connsiteY97" fmla="*/ 3349058 h 6858000"/>
              <a:gd name="connsiteX98" fmla="*/ 749397 w 1605470"/>
              <a:gd name="connsiteY98" fmla="*/ 3307769 h 6858000"/>
              <a:gd name="connsiteX99" fmla="*/ 766960 w 1605470"/>
              <a:gd name="connsiteY99" fmla="*/ 3250522 h 6858000"/>
              <a:gd name="connsiteX100" fmla="*/ 767385 w 1605470"/>
              <a:gd name="connsiteY100" fmla="*/ 3229163 h 6858000"/>
              <a:gd name="connsiteX101" fmla="*/ 769208 w 1605470"/>
              <a:gd name="connsiteY101" fmla="*/ 3217217 h 6858000"/>
              <a:gd name="connsiteX102" fmla="*/ 770350 w 1605470"/>
              <a:gd name="connsiteY102" fmla="*/ 3216125 h 6858000"/>
              <a:gd name="connsiteX103" fmla="*/ 756043 w 1605470"/>
              <a:gd name="connsiteY103" fmla="*/ 3183755 h 6858000"/>
              <a:gd name="connsiteX104" fmla="*/ 756544 w 1605470"/>
              <a:gd name="connsiteY104" fmla="*/ 3178642 h 6858000"/>
              <a:gd name="connsiteX105" fmla="*/ 744144 w 1605470"/>
              <a:gd name="connsiteY105" fmla="*/ 3158586 h 6858000"/>
              <a:gd name="connsiteX106" fmla="*/ 739378 w 1605470"/>
              <a:gd name="connsiteY106" fmla="*/ 3147669 h 6858000"/>
              <a:gd name="connsiteX107" fmla="*/ 734648 w 1605470"/>
              <a:gd name="connsiteY107" fmla="*/ 3145733 h 6858000"/>
              <a:gd name="connsiteX108" fmla="*/ 729329 w 1605470"/>
              <a:gd name="connsiteY108" fmla="*/ 3129034 h 6858000"/>
              <a:gd name="connsiteX109" fmla="*/ 729994 w 1605470"/>
              <a:gd name="connsiteY109" fmla="*/ 3126682 h 6858000"/>
              <a:gd name="connsiteX110" fmla="*/ 720862 w 1605470"/>
              <a:gd name="connsiteY110" fmla="*/ 3114519 h 6858000"/>
              <a:gd name="connsiteX111" fmla="*/ 707471 w 1605470"/>
              <a:gd name="connsiteY111" fmla="*/ 3106272 h 6858000"/>
              <a:gd name="connsiteX112" fmla="*/ 680201 w 1605470"/>
              <a:gd name="connsiteY112" fmla="*/ 2958185 h 6858000"/>
              <a:gd name="connsiteX113" fmla="*/ 622815 w 1605470"/>
              <a:gd name="connsiteY113" fmla="*/ 2762989 h 6858000"/>
              <a:gd name="connsiteX114" fmla="*/ 571733 w 1605470"/>
              <a:gd name="connsiteY114" fmla="*/ 2554718 h 6858000"/>
              <a:gd name="connsiteX115" fmla="*/ 551827 w 1605470"/>
              <a:gd name="connsiteY115" fmla="*/ 2485734 h 6858000"/>
              <a:gd name="connsiteX116" fmla="*/ 542550 w 1605470"/>
              <a:gd name="connsiteY116" fmla="*/ 2447068 h 6858000"/>
              <a:gd name="connsiteX117" fmla="*/ 529511 w 1605470"/>
              <a:gd name="connsiteY117" fmla="*/ 2425819 h 6858000"/>
              <a:gd name="connsiteX118" fmla="*/ 528878 w 1605470"/>
              <a:gd name="connsiteY118" fmla="*/ 2408971 h 6858000"/>
              <a:gd name="connsiteX119" fmla="*/ 535510 w 1605470"/>
              <a:gd name="connsiteY119" fmla="*/ 2402874 h 6858000"/>
              <a:gd name="connsiteX120" fmla="*/ 538122 w 1605470"/>
              <a:gd name="connsiteY120" fmla="*/ 2381443 h 6858000"/>
              <a:gd name="connsiteX121" fmla="*/ 514451 w 1605470"/>
              <a:gd name="connsiteY121" fmla="*/ 2261920 h 6858000"/>
              <a:gd name="connsiteX122" fmla="*/ 504338 w 1605470"/>
              <a:gd name="connsiteY122" fmla="*/ 2195378 h 6858000"/>
              <a:gd name="connsiteX123" fmla="*/ 488555 w 1605470"/>
              <a:gd name="connsiteY123" fmla="*/ 2155135 h 6858000"/>
              <a:gd name="connsiteX124" fmla="*/ 486013 w 1605470"/>
              <a:gd name="connsiteY124" fmla="*/ 2118008 h 6858000"/>
              <a:gd name="connsiteX125" fmla="*/ 487006 w 1605470"/>
              <a:gd name="connsiteY125" fmla="*/ 2050531 h 6858000"/>
              <a:gd name="connsiteX126" fmla="*/ 478812 w 1605470"/>
              <a:gd name="connsiteY126" fmla="*/ 1963269 h 6858000"/>
              <a:gd name="connsiteX127" fmla="*/ 459990 w 1605470"/>
              <a:gd name="connsiteY127" fmla="*/ 1906352 h 6858000"/>
              <a:gd name="connsiteX128" fmla="*/ 436547 w 1605470"/>
              <a:gd name="connsiteY128" fmla="*/ 1861531 h 6858000"/>
              <a:gd name="connsiteX129" fmla="*/ 390346 w 1605470"/>
              <a:gd name="connsiteY129" fmla="*/ 1732919 h 6858000"/>
              <a:gd name="connsiteX130" fmla="*/ 362657 w 1605470"/>
              <a:gd name="connsiteY130" fmla="*/ 1663540 h 6858000"/>
              <a:gd name="connsiteX131" fmla="*/ 361783 w 1605470"/>
              <a:gd name="connsiteY131" fmla="*/ 1615777 h 6858000"/>
              <a:gd name="connsiteX132" fmla="*/ 342578 w 1605470"/>
              <a:gd name="connsiteY132" fmla="*/ 1563678 h 6858000"/>
              <a:gd name="connsiteX133" fmla="*/ 355658 w 1605470"/>
              <a:gd name="connsiteY133" fmla="*/ 1519474 h 6858000"/>
              <a:gd name="connsiteX134" fmla="*/ 348400 w 1605470"/>
              <a:gd name="connsiteY134" fmla="*/ 1477995 h 6858000"/>
              <a:gd name="connsiteX135" fmla="*/ 334485 w 1605470"/>
              <a:gd name="connsiteY135" fmla="*/ 1373769 h 6858000"/>
              <a:gd name="connsiteX136" fmla="*/ 342792 w 1605470"/>
              <a:gd name="connsiteY136" fmla="*/ 1307086 h 6858000"/>
              <a:gd name="connsiteX137" fmla="*/ 343980 w 1605470"/>
              <a:gd name="connsiteY137" fmla="*/ 1189033 h 6858000"/>
              <a:gd name="connsiteX138" fmla="*/ 348665 w 1605470"/>
              <a:gd name="connsiteY138" fmla="*/ 1168288 h 6858000"/>
              <a:gd name="connsiteX139" fmla="*/ 340947 w 1605470"/>
              <a:gd name="connsiteY139" fmla="*/ 1142577 h 6858000"/>
              <a:gd name="connsiteX140" fmla="*/ 330253 w 1605470"/>
              <a:gd name="connsiteY140" fmla="*/ 1088484 h 6858000"/>
              <a:gd name="connsiteX141" fmla="*/ 318989 w 1605470"/>
              <a:gd name="connsiteY141" fmla="*/ 1016103 h 6858000"/>
              <a:gd name="connsiteX142" fmla="*/ 320445 w 1605470"/>
              <a:gd name="connsiteY142" fmla="*/ 932283 h 6858000"/>
              <a:gd name="connsiteX143" fmla="*/ 322681 w 1605470"/>
              <a:gd name="connsiteY143" fmla="*/ 915925 h 6858000"/>
              <a:gd name="connsiteX144" fmla="*/ 315310 w 1605470"/>
              <a:gd name="connsiteY144" fmla="*/ 896999 h 6858000"/>
              <a:gd name="connsiteX145" fmla="*/ 284718 w 1605470"/>
              <a:gd name="connsiteY145" fmla="*/ 821517 h 6858000"/>
              <a:gd name="connsiteX146" fmla="*/ 263668 w 1605470"/>
              <a:gd name="connsiteY146" fmla="*/ 751353 h 6858000"/>
              <a:gd name="connsiteX147" fmla="*/ 263226 w 1605470"/>
              <a:gd name="connsiteY147" fmla="*/ 721230 h 6858000"/>
              <a:gd name="connsiteX148" fmla="*/ 248897 w 1605470"/>
              <a:gd name="connsiteY148" fmla="*/ 681659 h 6858000"/>
              <a:gd name="connsiteX149" fmla="*/ 234316 w 1605470"/>
              <a:gd name="connsiteY149" fmla="*/ 635218 h 6858000"/>
              <a:gd name="connsiteX150" fmla="*/ 239327 w 1605470"/>
              <a:gd name="connsiteY150" fmla="*/ 613763 h 6858000"/>
              <a:gd name="connsiteX151" fmla="*/ 225269 w 1605470"/>
              <a:gd name="connsiteY151" fmla="*/ 598582 h 6858000"/>
              <a:gd name="connsiteX152" fmla="*/ 224950 w 1605470"/>
              <a:gd name="connsiteY152" fmla="*/ 576846 h 6858000"/>
              <a:gd name="connsiteX153" fmla="*/ 204576 w 1605470"/>
              <a:gd name="connsiteY153" fmla="*/ 530055 h 6858000"/>
              <a:gd name="connsiteX154" fmla="*/ 219064 w 1605470"/>
              <a:gd name="connsiteY154" fmla="*/ 469651 h 6858000"/>
              <a:gd name="connsiteX155" fmla="*/ 195012 w 1605470"/>
              <a:gd name="connsiteY155" fmla="*/ 448559 h 6858000"/>
              <a:gd name="connsiteX156" fmla="*/ 201434 w 1605470"/>
              <a:gd name="connsiteY156" fmla="*/ 441529 h 6858000"/>
              <a:gd name="connsiteX157" fmla="*/ 200655 w 1605470"/>
              <a:gd name="connsiteY157" fmla="*/ 428927 h 6858000"/>
              <a:gd name="connsiteX158" fmla="*/ 190059 w 1605470"/>
              <a:gd name="connsiteY158" fmla="*/ 430161 h 6858000"/>
              <a:gd name="connsiteX159" fmla="*/ 167079 w 1605470"/>
              <a:gd name="connsiteY159" fmla="*/ 367211 h 6858000"/>
              <a:gd name="connsiteX160" fmla="*/ 124571 w 1605470"/>
              <a:gd name="connsiteY160" fmla="*/ 302178 h 6858000"/>
              <a:gd name="connsiteX161" fmla="*/ 103243 w 1605470"/>
              <a:gd name="connsiteY161" fmla="*/ 211375 h 6858000"/>
              <a:gd name="connsiteX162" fmla="*/ 94571 w 1605470"/>
              <a:gd name="connsiteY162" fmla="*/ 184179 h 6858000"/>
              <a:gd name="connsiteX163" fmla="*/ 13437 w 1605470"/>
              <a:gd name="connsiteY163" fmla="*/ 19287 h 6858000"/>
              <a:gd name="connsiteX164" fmla="*/ 0 w 1605470"/>
              <a:gd name="connsiteY164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8335 w 1605470"/>
              <a:gd name="connsiteY37" fmla="*/ 5665173 h 6858000"/>
              <a:gd name="connsiteX38" fmla="*/ 562052 w 1605470"/>
              <a:gd name="connsiteY38" fmla="*/ 5563435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700443 w 1605470"/>
              <a:gd name="connsiteY74" fmla="*/ 4010511 h 6858000"/>
              <a:gd name="connsiteX75" fmla="*/ 698282 w 1605470"/>
              <a:gd name="connsiteY75" fmla="*/ 3998331 h 6858000"/>
              <a:gd name="connsiteX76" fmla="*/ 690830 w 1605470"/>
              <a:gd name="connsiteY76" fmla="*/ 3974753 h 6858000"/>
              <a:gd name="connsiteX77" fmla="*/ 692428 w 1605470"/>
              <a:gd name="connsiteY77" fmla="*/ 3969950 h 6858000"/>
              <a:gd name="connsiteX78" fmla="*/ 685850 w 1605470"/>
              <a:gd name="connsiteY78" fmla="*/ 3933779 h 6858000"/>
              <a:gd name="connsiteX79" fmla="*/ 687181 w 1605470"/>
              <a:gd name="connsiteY79" fmla="*/ 3933093 h 6858000"/>
              <a:gd name="connsiteX80" fmla="*/ 691535 w 1605470"/>
              <a:gd name="connsiteY80" fmla="*/ 3922082 h 6858000"/>
              <a:gd name="connsiteX81" fmla="*/ 696613 w 1605470"/>
              <a:gd name="connsiteY81" fmla="*/ 3901461 h 6858000"/>
              <a:gd name="connsiteX82" fmla="*/ 719207 w 1605470"/>
              <a:gd name="connsiteY82" fmla="*/ 3813873 h 6858000"/>
              <a:gd name="connsiteX83" fmla="*/ 718632 w 1605470"/>
              <a:gd name="connsiteY83" fmla="*/ 3806161 h 6858000"/>
              <a:gd name="connsiteX84" fmla="*/ 718939 w 1605470"/>
              <a:gd name="connsiteY84" fmla="*/ 3805957 h 6858000"/>
              <a:gd name="connsiteX85" fmla="*/ 718966 w 1605470"/>
              <a:gd name="connsiteY85" fmla="*/ 3797724 h 6858000"/>
              <a:gd name="connsiteX86" fmla="*/ 717581 w 1605470"/>
              <a:gd name="connsiteY86" fmla="*/ 3792098 h 6858000"/>
              <a:gd name="connsiteX87" fmla="*/ 716465 w 1605470"/>
              <a:gd name="connsiteY87" fmla="*/ 3777135 h 6858000"/>
              <a:gd name="connsiteX88" fmla="*/ 718198 w 1605470"/>
              <a:gd name="connsiteY88" fmla="*/ 3771656 h 6858000"/>
              <a:gd name="connsiteX89" fmla="*/ 721941 w 1605470"/>
              <a:gd name="connsiteY89" fmla="*/ 3769007 h 6858000"/>
              <a:gd name="connsiteX90" fmla="*/ 721407 w 1605470"/>
              <a:gd name="connsiteY90" fmla="*/ 3767709 h 6858000"/>
              <a:gd name="connsiteX91" fmla="*/ 730103 w 1605470"/>
              <a:gd name="connsiteY91" fmla="*/ 3738082 h 6858000"/>
              <a:gd name="connsiteX92" fmla="*/ 737449 w 1605470"/>
              <a:gd name="connsiteY92" fmla="*/ 3673397 h 6858000"/>
              <a:gd name="connsiteX93" fmla="*/ 736745 w 1605470"/>
              <a:gd name="connsiteY93" fmla="*/ 3637109 h 6858000"/>
              <a:gd name="connsiteX94" fmla="*/ 740188 w 1605470"/>
              <a:gd name="connsiteY94" fmla="*/ 3536883 h 6858000"/>
              <a:gd name="connsiteX95" fmla="*/ 747726 w 1605470"/>
              <a:gd name="connsiteY95" fmla="*/ 3435652 h 6858000"/>
              <a:gd name="connsiteX96" fmla="*/ 770510 w 1605470"/>
              <a:gd name="connsiteY96" fmla="*/ 3361844 h 6858000"/>
              <a:gd name="connsiteX97" fmla="*/ 749397 w 1605470"/>
              <a:gd name="connsiteY97" fmla="*/ 3307769 h 6858000"/>
              <a:gd name="connsiteX98" fmla="*/ 766960 w 1605470"/>
              <a:gd name="connsiteY98" fmla="*/ 3250522 h 6858000"/>
              <a:gd name="connsiteX99" fmla="*/ 767385 w 1605470"/>
              <a:gd name="connsiteY99" fmla="*/ 3229163 h 6858000"/>
              <a:gd name="connsiteX100" fmla="*/ 769208 w 1605470"/>
              <a:gd name="connsiteY100" fmla="*/ 3217217 h 6858000"/>
              <a:gd name="connsiteX101" fmla="*/ 770350 w 1605470"/>
              <a:gd name="connsiteY101" fmla="*/ 3216125 h 6858000"/>
              <a:gd name="connsiteX102" fmla="*/ 756043 w 1605470"/>
              <a:gd name="connsiteY102" fmla="*/ 3183755 h 6858000"/>
              <a:gd name="connsiteX103" fmla="*/ 756544 w 1605470"/>
              <a:gd name="connsiteY103" fmla="*/ 3178642 h 6858000"/>
              <a:gd name="connsiteX104" fmla="*/ 744144 w 1605470"/>
              <a:gd name="connsiteY104" fmla="*/ 3158586 h 6858000"/>
              <a:gd name="connsiteX105" fmla="*/ 739378 w 1605470"/>
              <a:gd name="connsiteY105" fmla="*/ 3147669 h 6858000"/>
              <a:gd name="connsiteX106" fmla="*/ 734648 w 1605470"/>
              <a:gd name="connsiteY106" fmla="*/ 3145733 h 6858000"/>
              <a:gd name="connsiteX107" fmla="*/ 729329 w 1605470"/>
              <a:gd name="connsiteY107" fmla="*/ 3129034 h 6858000"/>
              <a:gd name="connsiteX108" fmla="*/ 729994 w 1605470"/>
              <a:gd name="connsiteY108" fmla="*/ 3126682 h 6858000"/>
              <a:gd name="connsiteX109" fmla="*/ 720862 w 1605470"/>
              <a:gd name="connsiteY109" fmla="*/ 3114519 h 6858000"/>
              <a:gd name="connsiteX110" fmla="*/ 707471 w 1605470"/>
              <a:gd name="connsiteY110" fmla="*/ 3106272 h 6858000"/>
              <a:gd name="connsiteX111" fmla="*/ 680201 w 1605470"/>
              <a:gd name="connsiteY111" fmla="*/ 2958185 h 6858000"/>
              <a:gd name="connsiteX112" fmla="*/ 622815 w 1605470"/>
              <a:gd name="connsiteY112" fmla="*/ 2762989 h 6858000"/>
              <a:gd name="connsiteX113" fmla="*/ 571733 w 1605470"/>
              <a:gd name="connsiteY113" fmla="*/ 2554718 h 6858000"/>
              <a:gd name="connsiteX114" fmla="*/ 551827 w 1605470"/>
              <a:gd name="connsiteY114" fmla="*/ 2485734 h 6858000"/>
              <a:gd name="connsiteX115" fmla="*/ 542550 w 1605470"/>
              <a:gd name="connsiteY115" fmla="*/ 2447068 h 6858000"/>
              <a:gd name="connsiteX116" fmla="*/ 529511 w 1605470"/>
              <a:gd name="connsiteY116" fmla="*/ 2425819 h 6858000"/>
              <a:gd name="connsiteX117" fmla="*/ 528878 w 1605470"/>
              <a:gd name="connsiteY117" fmla="*/ 2408971 h 6858000"/>
              <a:gd name="connsiteX118" fmla="*/ 535510 w 1605470"/>
              <a:gd name="connsiteY118" fmla="*/ 2402874 h 6858000"/>
              <a:gd name="connsiteX119" fmla="*/ 538122 w 1605470"/>
              <a:gd name="connsiteY119" fmla="*/ 2381443 h 6858000"/>
              <a:gd name="connsiteX120" fmla="*/ 514451 w 1605470"/>
              <a:gd name="connsiteY120" fmla="*/ 2261920 h 6858000"/>
              <a:gd name="connsiteX121" fmla="*/ 504338 w 1605470"/>
              <a:gd name="connsiteY121" fmla="*/ 2195378 h 6858000"/>
              <a:gd name="connsiteX122" fmla="*/ 488555 w 1605470"/>
              <a:gd name="connsiteY122" fmla="*/ 2155135 h 6858000"/>
              <a:gd name="connsiteX123" fmla="*/ 486013 w 1605470"/>
              <a:gd name="connsiteY123" fmla="*/ 2118008 h 6858000"/>
              <a:gd name="connsiteX124" fmla="*/ 487006 w 1605470"/>
              <a:gd name="connsiteY124" fmla="*/ 2050531 h 6858000"/>
              <a:gd name="connsiteX125" fmla="*/ 478812 w 1605470"/>
              <a:gd name="connsiteY125" fmla="*/ 1963269 h 6858000"/>
              <a:gd name="connsiteX126" fmla="*/ 459990 w 1605470"/>
              <a:gd name="connsiteY126" fmla="*/ 1906352 h 6858000"/>
              <a:gd name="connsiteX127" fmla="*/ 436547 w 1605470"/>
              <a:gd name="connsiteY127" fmla="*/ 1861531 h 6858000"/>
              <a:gd name="connsiteX128" fmla="*/ 390346 w 1605470"/>
              <a:gd name="connsiteY128" fmla="*/ 1732919 h 6858000"/>
              <a:gd name="connsiteX129" fmla="*/ 362657 w 1605470"/>
              <a:gd name="connsiteY129" fmla="*/ 1663540 h 6858000"/>
              <a:gd name="connsiteX130" fmla="*/ 361783 w 1605470"/>
              <a:gd name="connsiteY130" fmla="*/ 1615777 h 6858000"/>
              <a:gd name="connsiteX131" fmla="*/ 342578 w 1605470"/>
              <a:gd name="connsiteY131" fmla="*/ 1563678 h 6858000"/>
              <a:gd name="connsiteX132" fmla="*/ 355658 w 1605470"/>
              <a:gd name="connsiteY132" fmla="*/ 1519474 h 6858000"/>
              <a:gd name="connsiteX133" fmla="*/ 348400 w 1605470"/>
              <a:gd name="connsiteY133" fmla="*/ 1477995 h 6858000"/>
              <a:gd name="connsiteX134" fmla="*/ 334485 w 1605470"/>
              <a:gd name="connsiteY134" fmla="*/ 1373769 h 6858000"/>
              <a:gd name="connsiteX135" fmla="*/ 342792 w 1605470"/>
              <a:gd name="connsiteY135" fmla="*/ 1307086 h 6858000"/>
              <a:gd name="connsiteX136" fmla="*/ 343980 w 1605470"/>
              <a:gd name="connsiteY136" fmla="*/ 1189033 h 6858000"/>
              <a:gd name="connsiteX137" fmla="*/ 348665 w 1605470"/>
              <a:gd name="connsiteY137" fmla="*/ 1168288 h 6858000"/>
              <a:gd name="connsiteX138" fmla="*/ 340947 w 1605470"/>
              <a:gd name="connsiteY138" fmla="*/ 1142577 h 6858000"/>
              <a:gd name="connsiteX139" fmla="*/ 330253 w 1605470"/>
              <a:gd name="connsiteY139" fmla="*/ 1088484 h 6858000"/>
              <a:gd name="connsiteX140" fmla="*/ 318989 w 1605470"/>
              <a:gd name="connsiteY140" fmla="*/ 1016103 h 6858000"/>
              <a:gd name="connsiteX141" fmla="*/ 320445 w 1605470"/>
              <a:gd name="connsiteY141" fmla="*/ 932283 h 6858000"/>
              <a:gd name="connsiteX142" fmla="*/ 322681 w 1605470"/>
              <a:gd name="connsiteY142" fmla="*/ 915925 h 6858000"/>
              <a:gd name="connsiteX143" fmla="*/ 315310 w 1605470"/>
              <a:gd name="connsiteY143" fmla="*/ 896999 h 6858000"/>
              <a:gd name="connsiteX144" fmla="*/ 284718 w 1605470"/>
              <a:gd name="connsiteY144" fmla="*/ 821517 h 6858000"/>
              <a:gd name="connsiteX145" fmla="*/ 263668 w 1605470"/>
              <a:gd name="connsiteY145" fmla="*/ 751353 h 6858000"/>
              <a:gd name="connsiteX146" fmla="*/ 263226 w 1605470"/>
              <a:gd name="connsiteY146" fmla="*/ 721230 h 6858000"/>
              <a:gd name="connsiteX147" fmla="*/ 248897 w 1605470"/>
              <a:gd name="connsiteY147" fmla="*/ 681659 h 6858000"/>
              <a:gd name="connsiteX148" fmla="*/ 234316 w 1605470"/>
              <a:gd name="connsiteY148" fmla="*/ 635218 h 6858000"/>
              <a:gd name="connsiteX149" fmla="*/ 239327 w 1605470"/>
              <a:gd name="connsiteY149" fmla="*/ 613763 h 6858000"/>
              <a:gd name="connsiteX150" fmla="*/ 225269 w 1605470"/>
              <a:gd name="connsiteY150" fmla="*/ 598582 h 6858000"/>
              <a:gd name="connsiteX151" fmla="*/ 224950 w 1605470"/>
              <a:gd name="connsiteY151" fmla="*/ 576846 h 6858000"/>
              <a:gd name="connsiteX152" fmla="*/ 204576 w 1605470"/>
              <a:gd name="connsiteY152" fmla="*/ 530055 h 6858000"/>
              <a:gd name="connsiteX153" fmla="*/ 219064 w 1605470"/>
              <a:gd name="connsiteY153" fmla="*/ 469651 h 6858000"/>
              <a:gd name="connsiteX154" fmla="*/ 195012 w 1605470"/>
              <a:gd name="connsiteY154" fmla="*/ 448559 h 6858000"/>
              <a:gd name="connsiteX155" fmla="*/ 201434 w 1605470"/>
              <a:gd name="connsiteY155" fmla="*/ 441529 h 6858000"/>
              <a:gd name="connsiteX156" fmla="*/ 200655 w 1605470"/>
              <a:gd name="connsiteY156" fmla="*/ 428927 h 6858000"/>
              <a:gd name="connsiteX157" fmla="*/ 190059 w 1605470"/>
              <a:gd name="connsiteY157" fmla="*/ 430161 h 6858000"/>
              <a:gd name="connsiteX158" fmla="*/ 167079 w 1605470"/>
              <a:gd name="connsiteY158" fmla="*/ 367211 h 6858000"/>
              <a:gd name="connsiteX159" fmla="*/ 124571 w 1605470"/>
              <a:gd name="connsiteY159" fmla="*/ 302178 h 6858000"/>
              <a:gd name="connsiteX160" fmla="*/ 103243 w 1605470"/>
              <a:gd name="connsiteY160" fmla="*/ 211375 h 6858000"/>
              <a:gd name="connsiteX161" fmla="*/ 94571 w 1605470"/>
              <a:gd name="connsiteY161" fmla="*/ 184179 h 6858000"/>
              <a:gd name="connsiteX162" fmla="*/ 13437 w 1605470"/>
              <a:gd name="connsiteY162" fmla="*/ 19287 h 6858000"/>
              <a:gd name="connsiteX163" fmla="*/ 0 w 1605470"/>
              <a:gd name="connsiteY163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8335 w 1605470"/>
              <a:gd name="connsiteY37" fmla="*/ 5665173 h 6858000"/>
              <a:gd name="connsiteX38" fmla="*/ 562052 w 1605470"/>
              <a:gd name="connsiteY38" fmla="*/ 5563435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700443 w 1605470"/>
              <a:gd name="connsiteY74" fmla="*/ 4010511 h 6858000"/>
              <a:gd name="connsiteX75" fmla="*/ 698282 w 1605470"/>
              <a:gd name="connsiteY75" fmla="*/ 3998331 h 6858000"/>
              <a:gd name="connsiteX76" fmla="*/ 690830 w 1605470"/>
              <a:gd name="connsiteY76" fmla="*/ 3974753 h 6858000"/>
              <a:gd name="connsiteX77" fmla="*/ 692428 w 1605470"/>
              <a:gd name="connsiteY77" fmla="*/ 3969950 h 6858000"/>
              <a:gd name="connsiteX78" fmla="*/ 685850 w 1605470"/>
              <a:gd name="connsiteY78" fmla="*/ 3933779 h 6858000"/>
              <a:gd name="connsiteX79" fmla="*/ 687181 w 1605470"/>
              <a:gd name="connsiteY79" fmla="*/ 3933093 h 6858000"/>
              <a:gd name="connsiteX80" fmla="*/ 691535 w 1605470"/>
              <a:gd name="connsiteY80" fmla="*/ 3922082 h 6858000"/>
              <a:gd name="connsiteX81" fmla="*/ 696613 w 1605470"/>
              <a:gd name="connsiteY81" fmla="*/ 3901461 h 6858000"/>
              <a:gd name="connsiteX82" fmla="*/ 719207 w 1605470"/>
              <a:gd name="connsiteY82" fmla="*/ 3813873 h 6858000"/>
              <a:gd name="connsiteX83" fmla="*/ 718632 w 1605470"/>
              <a:gd name="connsiteY83" fmla="*/ 3806161 h 6858000"/>
              <a:gd name="connsiteX84" fmla="*/ 718939 w 1605470"/>
              <a:gd name="connsiteY84" fmla="*/ 3805957 h 6858000"/>
              <a:gd name="connsiteX85" fmla="*/ 718966 w 1605470"/>
              <a:gd name="connsiteY85" fmla="*/ 3797724 h 6858000"/>
              <a:gd name="connsiteX86" fmla="*/ 717581 w 1605470"/>
              <a:gd name="connsiteY86" fmla="*/ 3792098 h 6858000"/>
              <a:gd name="connsiteX87" fmla="*/ 716465 w 1605470"/>
              <a:gd name="connsiteY87" fmla="*/ 3777135 h 6858000"/>
              <a:gd name="connsiteX88" fmla="*/ 718198 w 1605470"/>
              <a:gd name="connsiteY88" fmla="*/ 3771656 h 6858000"/>
              <a:gd name="connsiteX89" fmla="*/ 721941 w 1605470"/>
              <a:gd name="connsiteY89" fmla="*/ 3769007 h 6858000"/>
              <a:gd name="connsiteX90" fmla="*/ 721407 w 1605470"/>
              <a:gd name="connsiteY90" fmla="*/ 3767709 h 6858000"/>
              <a:gd name="connsiteX91" fmla="*/ 730103 w 1605470"/>
              <a:gd name="connsiteY91" fmla="*/ 3738082 h 6858000"/>
              <a:gd name="connsiteX92" fmla="*/ 737449 w 1605470"/>
              <a:gd name="connsiteY92" fmla="*/ 3673397 h 6858000"/>
              <a:gd name="connsiteX93" fmla="*/ 736745 w 1605470"/>
              <a:gd name="connsiteY93" fmla="*/ 3637109 h 6858000"/>
              <a:gd name="connsiteX94" fmla="*/ 740188 w 1605470"/>
              <a:gd name="connsiteY94" fmla="*/ 3536883 h 6858000"/>
              <a:gd name="connsiteX95" fmla="*/ 747726 w 1605470"/>
              <a:gd name="connsiteY95" fmla="*/ 3435652 h 6858000"/>
              <a:gd name="connsiteX96" fmla="*/ 749397 w 1605470"/>
              <a:gd name="connsiteY96" fmla="*/ 3307769 h 6858000"/>
              <a:gd name="connsiteX97" fmla="*/ 766960 w 1605470"/>
              <a:gd name="connsiteY97" fmla="*/ 3250522 h 6858000"/>
              <a:gd name="connsiteX98" fmla="*/ 767385 w 1605470"/>
              <a:gd name="connsiteY98" fmla="*/ 3229163 h 6858000"/>
              <a:gd name="connsiteX99" fmla="*/ 769208 w 1605470"/>
              <a:gd name="connsiteY99" fmla="*/ 3217217 h 6858000"/>
              <a:gd name="connsiteX100" fmla="*/ 770350 w 1605470"/>
              <a:gd name="connsiteY100" fmla="*/ 3216125 h 6858000"/>
              <a:gd name="connsiteX101" fmla="*/ 756043 w 1605470"/>
              <a:gd name="connsiteY101" fmla="*/ 3183755 h 6858000"/>
              <a:gd name="connsiteX102" fmla="*/ 756544 w 1605470"/>
              <a:gd name="connsiteY102" fmla="*/ 3178642 h 6858000"/>
              <a:gd name="connsiteX103" fmla="*/ 744144 w 1605470"/>
              <a:gd name="connsiteY103" fmla="*/ 3158586 h 6858000"/>
              <a:gd name="connsiteX104" fmla="*/ 739378 w 1605470"/>
              <a:gd name="connsiteY104" fmla="*/ 3147669 h 6858000"/>
              <a:gd name="connsiteX105" fmla="*/ 734648 w 1605470"/>
              <a:gd name="connsiteY105" fmla="*/ 3145733 h 6858000"/>
              <a:gd name="connsiteX106" fmla="*/ 729329 w 1605470"/>
              <a:gd name="connsiteY106" fmla="*/ 3129034 h 6858000"/>
              <a:gd name="connsiteX107" fmla="*/ 729994 w 1605470"/>
              <a:gd name="connsiteY107" fmla="*/ 3126682 h 6858000"/>
              <a:gd name="connsiteX108" fmla="*/ 720862 w 1605470"/>
              <a:gd name="connsiteY108" fmla="*/ 3114519 h 6858000"/>
              <a:gd name="connsiteX109" fmla="*/ 707471 w 1605470"/>
              <a:gd name="connsiteY109" fmla="*/ 3106272 h 6858000"/>
              <a:gd name="connsiteX110" fmla="*/ 680201 w 1605470"/>
              <a:gd name="connsiteY110" fmla="*/ 2958185 h 6858000"/>
              <a:gd name="connsiteX111" fmla="*/ 622815 w 1605470"/>
              <a:gd name="connsiteY111" fmla="*/ 2762989 h 6858000"/>
              <a:gd name="connsiteX112" fmla="*/ 571733 w 1605470"/>
              <a:gd name="connsiteY112" fmla="*/ 2554718 h 6858000"/>
              <a:gd name="connsiteX113" fmla="*/ 551827 w 1605470"/>
              <a:gd name="connsiteY113" fmla="*/ 2485734 h 6858000"/>
              <a:gd name="connsiteX114" fmla="*/ 542550 w 1605470"/>
              <a:gd name="connsiteY114" fmla="*/ 2447068 h 6858000"/>
              <a:gd name="connsiteX115" fmla="*/ 529511 w 1605470"/>
              <a:gd name="connsiteY115" fmla="*/ 2425819 h 6858000"/>
              <a:gd name="connsiteX116" fmla="*/ 528878 w 1605470"/>
              <a:gd name="connsiteY116" fmla="*/ 2408971 h 6858000"/>
              <a:gd name="connsiteX117" fmla="*/ 535510 w 1605470"/>
              <a:gd name="connsiteY117" fmla="*/ 2402874 h 6858000"/>
              <a:gd name="connsiteX118" fmla="*/ 538122 w 1605470"/>
              <a:gd name="connsiteY118" fmla="*/ 2381443 h 6858000"/>
              <a:gd name="connsiteX119" fmla="*/ 514451 w 1605470"/>
              <a:gd name="connsiteY119" fmla="*/ 2261920 h 6858000"/>
              <a:gd name="connsiteX120" fmla="*/ 504338 w 1605470"/>
              <a:gd name="connsiteY120" fmla="*/ 2195378 h 6858000"/>
              <a:gd name="connsiteX121" fmla="*/ 488555 w 1605470"/>
              <a:gd name="connsiteY121" fmla="*/ 2155135 h 6858000"/>
              <a:gd name="connsiteX122" fmla="*/ 486013 w 1605470"/>
              <a:gd name="connsiteY122" fmla="*/ 2118008 h 6858000"/>
              <a:gd name="connsiteX123" fmla="*/ 487006 w 1605470"/>
              <a:gd name="connsiteY123" fmla="*/ 2050531 h 6858000"/>
              <a:gd name="connsiteX124" fmla="*/ 478812 w 1605470"/>
              <a:gd name="connsiteY124" fmla="*/ 1963269 h 6858000"/>
              <a:gd name="connsiteX125" fmla="*/ 459990 w 1605470"/>
              <a:gd name="connsiteY125" fmla="*/ 1906352 h 6858000"/>
              <a:gd name="connsiteX126" fmla="*/ 436547 w 1605470"/>
              <a:gd name="connsiteY126" fmla="*/ 1861531 h 6858000"/>
              <a:gd name="connsiteX127" fmla="*/ 390346 w 1605470"/>
              <a:gd name="connsiteY127" fmla="*/ 1732919 h 6858000"/>
              <a:gd name="connsiteX128" fmla="*/ 362657 w 1605470"/>
              <a:gd name="connsiteY128" fmla="*/ 1663540 h 6858000"/>
              <a:gd name="connsiteX129" fmla="*/ 361783 w 1605470"/>
              <a:gd name="connsiteY129" fmla="*/ 1615777 h 6858000"/>
              <a:gd name="connsiteX130" fmla="*/ 342578 w 1605470"/>
              <a:gd name="connsiteY130" fmla="*/ 1563678 h 6858000"/>
              <a:gd name="connsiteX131" fmla="*/ 355658 w 1605470"/>
              <a:gd name="connsiteY131" fmla="*/ 1519474 h 6858000"/>
              <a:gd name="connsiteX132" fmla="*/ 348400 w 1605470"/>
              <a:gd name="connsiteY132" fmla="*/ 1477995 h 6858000"/>
              <a:gd name="connsiteX133" fmla="*/ 334485 w 1605470"/>
              <a:gd name="connsiteY133" fmla="*/ 1373769 h 6858000"/>
              <a:gd name="connsiteX134" fmla="*/ 342792 w 1605470"/>
              <a:gd name="connsiteY134" fmla="*/ 1307086 h 6858000"/>
              <a:gd name="connsiteX135" fmla="*/ 343980 w 1605470"/>
              <a:gd name="connsiteY135" fmla="*/ 1189033 h 6858000"/>
              <a:gd name="connsiteX136" fmla="*/ 348665 w 1605470"/>
              <a:gd name="connsiteY136" fmla="*/ 1168288 h 6858000"/>
              <a:gd name="connsiteX137" fmla="*/ 340947 w 1605470"/>
              <a:gd name="connsiteY137" fmla="*/ 1142577 h 6858000"/>
              <a:gd name="connsiteX138" fmla="*/ 330253 w 1605470"/>
              <a:gd name="connsiteY138" fmla="*/ 1088484 h 6858000"/>
              <a:gd name="connsiteX139" fmla="*/ 318989 w 1605470"/>
              <a:gd name="connsiteY139" fmla="*/ 1016103 h 6858000"/>
              <a:gd name="connsiteX140" fmla="*/ 320445 w 1605470"/>
              <a:gd name="connsiteY140" fmla="*/ 932283 h 6858000"/>
              <a:gd name="connsiteX141" fmla="*/ 322681 w 1605470"/>
              <a:gd name="connsiteY141" fmla="*/ 915925 h 6858000"/>
              <a:gd name="connsiteX142" fmla="*/ 315310 w 1605470"/>
              <a:gd name="connsiteY142" fmla="*/ 896999 h 6858000"/>
              <a:gd name="connsiteX143" fmla="*/ 284718 w 1605470"/>
              <a:gd name="connsiteY143" fmla="*/ 821517 h 6858000"/>
              <a:gd name="connsiteX144" fmla="*/ 263668 w 1605470"/>
              <a:gd name="connsiteY144" fmla="*/ 751353 h 6858000"/>
              <a:gd name="connsiteX145" fmla="*/ 263226 w 1605470"/>
              <a:gd name="connsiteY145" fmla="*/ 721230 h 6858000"/>
              <a:gd name="connsiteX146" fmla="*/ 248897 w 1605470"/>
              <a:gd name="connsiteY146" fmla="*/ 681659 h 6858000"/>
              <a:gd name="connsiteX147" fmla="*/ 234316 w 1605470"/>
              <a:gd name="connsiteY147" fmla="*/ 635218 h 6858000"/>
              <a:gd name="connsiteX148" fmla="*/ 239327 w 1605470"/>
              <a:gd name="connsiteY148" fmla="*/ 613763 h 6858000"/>
              <a:gd name="connsiteX149" fmla="*/ 225269 w 1605470"/>
              <a:gd name="connsiteY149" fmla="*/ 598582 h 6858000"/>
              <a:gd name="connsiteX150" fmla="*/ 224950 w 1605470"/>
              <a:gd name="connsiteY150" fmla="*/ 576846 h 6858000"/>
              <a:gd name="connsiteX151" fmla="*/ 204576 w 1605470"/>
              <a:gd name="connsiteY151" fmla="*/ 530055 h 6858000"/>
              <a:gd name="connsiteX152" fmla="*/ 219064 w 1605470"/>
              <a:gd name="connsiteY152" fmla="*/ 469651 h 6858000"/>
              <a:gd name="connsiteX153" fmla="*/ 195012 w 1605470"/>
              <a:gd name="connsiteY153" fmla="*/ 448559 h 6858000"/>
              <a:gd name="connsiteX154" fmla="*/ 201434 w 1605470"/>
              <a:gd name="connsiteY154" fmla="*/ 441529 h 6858000"/>
              <a:gd name="connsiteX155" fmla="*/ 200655 w 1605470"/>
              <a:gd name="connsiteY155" fmla="*/ 428927 h 6858000"/>
              <a:gd name="connsiteX156" fmla="*/ 190059 w 1605470"/>
              <a:gd name="connsiteY156" fmla="*/ 430161 h 6858000"/>
              <a:gd name="connsiteX157" fmla="*/ 167079 w 1605470"/>
              <a:gd name="connsiteY157" fmla="*/ 367211 h 6858000"/>
              <a:gd name="connsiteX158" fmla="*/ 124571 w 1605470"/>
              <a:gd name="connsiteY158" fmla="*/ 302178 h 6858000"/>
              <a:gd name="connsiteX159" fmla="*/ 103243 w 1605470"/>
              <a:gd name="connsiteY159" fmla="*/ 211375 h 6858000"/>
              <a:gd name="connsiteX160" fmla="*/ 94571 w 1605470"/>
              <a:gd name="connsiteY160" fmla="*/ 184179 h 6858000"/>
              <a:gd name="connsiteX161" fmla="*/ 13437 w 1605470"/>
              <a:gd name="connsiteY161" fmla="*/ 19287 h 6858000"/>
              <a:gd name="connsiteX162" fmla="*/ 0 w 1605470"/>
              <a:gd name="connsiteY162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8335 w 1605470"/>
              <a:gd name="connsiteY37" fmla="*/ 5665173 h 6858000"/>
              <a:gd name="connsiteX38" fmla="*/ 562052 w 1605470"/>
              <a:gd name="connsiteY38" fmla="*/ 5563435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700443 w 1605470"/>
              <a:gd name="connsiteY74" fmla="*/ 4010511 h 6858000"/>
              <a:gd name="connsiteX75" fmla="*/ 698282 w 1605470"/>
              <a:gd name="connsiteY75" fmla="*/ 3998331 h 6858000"/>
              <a:gd name="connsiteX76" fmla="*/ 690830 w 1605470"/>
              <a:gd name="connsiteY76" fmla="*/ 3974753 h 6858000"/>
              <a:gd name="connsiteX77" fmla="*/ 692428 w 1605470"/>
              <a:gd name="connsiteY77" fmla="*/ 3969950 h 6858000"/>
              <a:gd name="connsiteX78" fmla="*/ 685850 w 1605470"/>
              <a:gd name="connsiteY78" fmla="*/ 3933779 h 6858000"/>
              <a:gd name="connsiteX79" fmla="*/ 687181 w 1605470"/>
              <a:gd name="connsiteY79" fmla="*/ 3933093 h 6858000"/>
              <a:gd name="connsiteX80" fmla="*/ 691535 w 1605470"/>
              <a:gd name="connsiteY80" fmla="*/ 3922082 h 6858000"/>
              <a:gd name="connsiteX81" fmla="*/ 696613 w 1605470"/>
              <a:gd name="connsiteY81" fmla="*/ 3901461 h 6858000"/>
              <a:gd name="connsiteX82" fmla="*/ 719207 w 1605470"/>
              <a:gd name="connsiteY82" fmla="*/ 3813873 h 6858000"/>
              <a:gd name="connsiteX83" fmla="*/ 718632 w 1605470"/>
              <a:gd name="connsiteY83" fmla="*/ 3806161 h 6858000"/>
              <a:gd name="connsiteX84" fmla="*/ 718939 w 1605470"/>
              <a:gd name="connsiteY84" fmla="*/ 3805957 h 6858000"/>
              <a:gd name="connsiteX85" fmla="*/ 718966 w 1605470"/>
              <a:gd name="connsiteY85" fmla="*/ 3797724 h 6858000"/>
              <a:gd name="connsiteX86" fmla="*/ 717581 w 1605470"/>
              <a:gd name="connsiteY86" fmla="*/ 3792098 h 6858000"/>
              <a:gd name="connsiteX87" fmla="*/ 716465 w 1605470"/>
              <a:gd name="connsiteY87" fmla="*/ 3777135 h 6858000"/>
              <a:gd name="connsiteX88" fmla="*/ 718198 w 1605470"/>
              <a:gd name="connsiteY88" fmla="*/ 3771656 h 6858000"/>
              <a:gd name="connsiteX89" fmla="*/ 721941 w 1605470"/>
              <a:gd name="connsiteY89" fmla="*/ 3769007 h 6858000"/>
              <a:gd name="connsiteX90" fmla="*/ 721407 w 1605470"/>
              <a:gd name="connsiteY90" fmla="*/ 3767709 h 6858000"/>
              <a:gd name="connsiteX91" fmla="*/ 730103 w 1605470"/>
              <a:gd name="connsiteY91" fmla="*/ 3738082 h 6858000"/>
              <a:gd name="connsiteX92" fmla="*/ 737449 w 1605470"/>
              <a:gd name="connsiteY92" fmla="*/ 3673397 h 6858000"/>
              <a:gd name="connsiteX93" fmla="*/ 736745 w 1605470"/>
              <a:gd name="connsiteY93" fmla="*/ 3637109 h 6858000"/>
              <a:gd name="connsiteX94" fmla="*/ 740188 w 1605470"/>
              <a:gd name="connsiteY94" fmla="*/ 3536883 h 6858000"/>
              <a:gd name="connsiteX95" fmla="*/ 747726 w 1605470"/>
              <a:gd name="connsiteY95" fmla="*/ 3435652 h 6858000"/>
              <a:gd name="connsiteX96" fmla="*/ 749397 w 1605470"/>
              <a:gd name="connsiteY96" fmla="*/ 3307769 h 6858000"/>
              <a:gd name="connsiteX97" fmla="*/ 766960 w 1605470"/>
              <a:gd name="connsiteY97" fmla="*/ 3250522 h 6858000"/>
              <a:gd name="connsiteX98" fmla="*/ 767385 w 1605470"/>
              <a:gd name="connsiteY98" fmla="*/ 3229163 h 6858000"/>
              <a:gd name="connsiteX99" fmla="*/ 769208 w 1605470"/>
              <a:gd name="connsiteY99" fmla="*/ 3217217 h 6858000"/>
              <a:gd name="connsiteX100" fmla="*/ 770350 w 1605470"/>
              <a:gd name="connsiteY100" fmla="*/ 3216125 h 6858000"/>
              <a:gd name="connsiteX101" fmla="*/ 756043 w 1605470"/>
              <a:gd name="connsiteY101" fmla="*/ 3183755 h 6858000"/>
              <a:gd name="connsiteX102" fmla="*/ 756544 w 1605470"/>
              <a:gd name="connsiteY102" fmla="*/ 3178642 h 6858000"/>
              <a:gd name="connsiteX103" fmla="*/ 744144 w 1605470"/>
              <a:gd name="connsiteY103" fmla="*/ 3158586 h 6858000"/>
              <a:gd name="connsiteX104" fmla="*/ 739378 w 1605470"/>
              <a:gd name="connsiteY104" fmla="*/ 3147669 h 6858000"/>
              <a:gd name="connsiteX105" fmla="*/ 734648 w 1605470"/>
              <a:gd name="connsiteY105" fmla="*/ 3145733 h 6858000"/>
              <a:gd name="connsiteX106" fmla="*/ 729329 w 1605470"/>
              <a:gd name="connsiteY106" fmla="*/ 3129034 h 6858000"/>
              <a:gd name="connsiteX107" fmla="*/ 729994 w 1605470"/>
              <a:gd name="connsiteY107" fmla="*/ 3126682 h 6858000"/>
              <a:gd name="connsiteX108" fmla="*/ 720862 w 1605470"/>
              <a:gd name="connsiteY108" fmla="*/ 3114519 h 6858000"/>
              <a:gd name="connsiteX109" fmla="*/ 707471 w 1605470"/>
              <a:gd name="connsiteY109" fmla="*/ 3106272 h 6858000"/>
              <a:gd name="connsiteX110" fmla="*/ 680201 w 1605470"/>
              <a:gd name="connsiteY110" fmla="*/ 2958185 h 6858000"/>
              <a:gd name="connsiteX111" fmla="*/ 622815 w 1605470"/>
              <a:gd name="connsiteY111" fmla="*/ 2762989 h 6858000"/>
              <a:gd name="connsiteX112" fmla="*/ 571733 w 1605470"/>
              <a:gd name="connsiteY112" fmla="*/ 2554718 h 6858000"/>
              <a:gd name="connsiteX113" fmla="*/ 551827 w 1605470"/>
              <a:gd name="connsiteY113" fmla="*/ 2485734 h 6858000"/>
              <a:gd name="connsiteX114" fmla="*/ 542550 w 1605470"/>
              <a:gd name="connsiteY114" fmla="*/ 2447068 h 6858000"/>
              <a:gd name="connsiteX115" fmla="*/ 529511 w 1605470"/>
              <a:gd name="connsiteY115" fmla="*/ 2425819 h 6858000"/>
              <a:gd name="connsiteX116" fmla="*/ 535510 w 1605470"/>
              <a:gd name="connsiteY116" fmla="*/ 2402874 h 6858000"/>
              <a:gd name="connsiteX117" fmla="*/ 538122 w 1605470"/>
              <a:gd name="connsiteY117" fmla="*/ 2381443 h 6858000"/>
              <a:gd name="connsiteX118" fmla="*/ 514451 w 1605470"/>
              <a:gd name="connsiteY118" fmla="*/ 2261920 h 6858000"/>
              <a:gd name="connsiteX119" fmla="*/ 504338 w 1605470"/>
              <a:gd name="connsiteY119" fmla="*/ 2195378 h 6858000"/>
              <a:gd name="connsiteX120" fmla="*/ 488555 w 1605470"/>
              <a:gd name="connsiteY120" fmla="*/ 2155135 h 6858000"/>
              <a:gd name="connsiteX121" fmla="*/ 486013 w 1605470"/>
              <a:gd name="connsiteY121" fmla="*/ 2118008 h 6858000"/>
              <a:gd name="connsiteX122" fmla="*/ 487006 w 1605470"/>
              <a:gd name="connsiteY122" fmla="*/ 2050531 h 6858000"/>
              <a:gd name="connsiteX123" fmla="*/ 478812 w 1605470"/>
              <a:gd name="connsiteY123" fmla="*/ 1963269 h 6858000"/>
              <a:gd name="connsiteX124" fmla="*/ 459990 w 1605470"/>
              <a:gd name="connsiteY124" fmla="*/ 1906352 h 6858000"/>
              <a:gd name="connsiteX125" fmla="*/ 436547 w 1605470"/>
              <a:gd name="connsiteY125" fmla="*/ 1861531 h 6858000"/>
              <a:gd name="connsiteX126" fmla="*/ 390346 w 1605470"/>
              <a:gd name="connsiteY126" fmla="*/ 1732919 h 6858000"/>
              <a:gd name="connsiteX127" fmla="*/ 362657 w 1605470"/>
              <a:gd name="connsiteY127" fmla="*/ 1663540 h 6858000"/>
              <a:gd name="connsiteX128" fmla="*/ 361783 w 1605470"/>
              <a:gd name="connsiteY128" fmla="*/ 1615777 h 6858000"/>
              <a:gd name="connsiteX129" fmla="*/ 342578 w 1605470"/>
              <a:gd name="connsiteY129" fmla="*/ 1563678 h 6858000"/>
              <a:gd name="connsiteX130" fmla="*/ 355658 w 1605470"/>
              <a:gd name="connsiteY130" fmla="*/ 1519474 h 6858000"/>
              <a:gd name="connsiteX131" fmla="*/ 348400 w 1605470"/>
              <a:gd name="connsiteY131" fmla="*/ 1477995 h 6858000"/>
              <a:gd name="connsiteX132" fmla="*/ 334485 w 1605470"/>
              <a:gd name="connsiteY132" fmla="*/ 1373769 h 6858000"/>
              <a:gd name="connsiteX133" fmla="*/ 342792 w 1605470"/>
              <a:gd name="connsiteY133" fmla="*/ 1307086 h 6858000"/>
              <a:gd name="connsiteX134" fmla="*/ 343980 w 1605470"/>
              <a:gd name="connsiteY134" fmla="*/ 1189033 h 6858000"/>
              <a:gd name="connsiteX135" fmla="*/ 348665 w 1605470"/>
              <a:gd name="connsiteY135" fmla="*/ 1168288 h 6858000"/>
              <a:gd name="connsiteX136" fmla="*/ 340947 w 1605470"/>
              <a:gd name="connsiteY136" fmla="*/ 1142577 h 6858000"/>
              <a:gd name="connsiteX137" fmla="*/ 330253 w 1605470"/>
              <a:gd name="connsiteY137" fmla="*/ 1088484 h 6858000"/>
              <a:gd name="connsiteX138" fmla="*/ 318989 w 1605470"/>
              <a:gd name="connsiteY138" fmla="*/ 1016103 h 6858000"/>
              <a:gd name="connsiteX139" fmla="*/ 320445 w 1605470"/>
              <a:gd name="connsiteY139" fmla="*/ 932283 h 6858000"/>
              <a:gd name="connsiteX140" fmla="*/ 322681 w 1605470"/>
              <a:gd name="connsiteY140" fmla="*/ 915925 h 6858000"/>
              <a:gd name="connsiteX141" fmla="*/ 315310 w 1605470"/>
              <a:gd name="connsiteY141" fmla="*/ 896999 h 6858000"/>
              <a:gd name="connsiteX142" fmla="*/ 284718 w 1605470"/>
              <a:gd name="connsiteY142" fmla="*/ 821517 h 6858000"/>
              <a:gd name="connsiteX143" fmla="*/ 263668 w 1605470"/>
              <a:gd name="connsiteY143" fmla="*/ 751353 h 6858000"/>
              <a:gd name="connsiteX144" fmla="*/ 263226 w 1605470"/>
              <a:gd name="connsiteY144" fmla="*/ 721230 h 6858000"/>
              <a:gd name="connsiteX145" fmla="*/ 248897 w 1605470"/>
              <a:gd name="connsiteY145" fmla="*/ 681659 h 6858000"/>
              <a:gd name="connsiteX146" fmla="*/ 234316 w 1605470"/>
              <a:gd name="connsiteY146" fmla="*/ 635218 h 6858000"/>
              <a:gd name="connsiteX147" fmla="*/ 239327 w 1605470"/>
              <a:gd name="connsiteY147" fmla="*/ 613763 h 6858000"/>
              <a:gd name="connsiteX148" fmla="*/ 225269 w 1605470"/>
              <a:gd name="connsiteY148" fmla="*/ 598582 h 6858000"/>
              <a:gd name="connsiteX149" fmla="*/ 224950 w 1605470"/>
              <a:gd name="connsiteY149" fmla="*/ 576846 h 6858000"/>
              <a:gd name="connsiteX150" fmla="*/ 204576 w 1605470"/>
              <a:gd name="connsiteY150" fmla="*/ 530055 h 6858000"/>
              <a:gd name="connsiteX151" fmla="*/ 219064 w 1605470"/>
              <a:gd name="connsiteY151" fmla="*/ 469651 h 6858000"/>
              <a:gd name="connsiteX152" fmla="*/ 195012 w 1605470"/>
              <a:gd name="connsiteY152" fmla="*/ 448559 h 6858000"/>
              <a:gd name="connsiteX153" fmla="*/ 201434 w 1605470"/>
              <a:gd name="connsiteY153" fmla="*/ 441529 h 6858000"/>
              <a:gd name="connsiteX154" fmla="*/ 200655 w 1605470"/>
              <a:gd name="connsiteY154" fmla="*/ 428927 h 6858000"/>
              <a:gd name="connsiteX155" fmla="*/ 190059 w 1605470"/>
              <a:gd name="connsiteY155" fmla="*/ 430161 h 6858000"/>
              <a:gd name="connsiteX156" fmla="*/ 167079 w 1605470"/>
              <a:gd name="connsiteY156" fmla="*/ 367211 h 6858000"/>
              <a:gd name="connsiteX157" fmla="*/ 124571 w 1605470"/>
              <a:gd name="connsiteY157" fmla="*/ 302178 h 6858000"/>
              <a:gd name="connsiteX158" fmla="*/ 103243 w 1605470"/>
              <a:gd name="connsiteY158" fmla="*/ 211375 h 6858000"/>
              <a:gd name="connsiteX159" fmla="*/ 94571 w 1605470"/>
              <a:gd name="connsiteY159" fmla="*/ 184179 h 6858000"/>
              <a:gd name="connsiteX160" fmla="*/ 13437 w 1605470"/>
              <a:gd name="connsiteY160" fmla="*/ 19287 h 6858000"/>
              <a:gd name="connsiteX161" fmla="*/ 0 w 1605470"/>
              <a:gd name="connsiteY161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8335 w 1605470"/>
              <a:gd name="connsiteY37" fmla="*/ 5665173 h 6858000"/>
              <a:gd name="connsiteX38" fmla="*/ 562052 w 1605470"/>
              <a:gd name="connsiteY38" fmla="*/ 5563435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700443 w 1605470"/>
              <a:gd name="connsiteY74" fmla="*/ 4010511 h 6858000"/>
              <a:gd name="connsiteX75" fmla="*/ 698282 w 1605470"/>
              <a:gd name="connsiteY75" fmla="*/ 3998331 h 6858000"/>
              <a:gd name="connsiteX76" fmla="*/ 690830 w 1605470"/>
              <a:gd name="connsiteY76" fmla="*/ 3974753 h 6858000"/>
              <a:gd name="connsiteX77" fmla="*/ 692428 w 1605470"/>
              <a:gd name="connsiteY77" fmla="*/ 3969950 h 6858000"/>
              <a:gd name="connsiteX78" fmla="*/ 685850 w 1605470"/>
              <a:gd name="connsiteY78" fmla="*/ 3933779 h 6858000"/>
              <a:gd name="connsiteX79" fmla="*/ 687181 w 1605470"/>
              <a:gd name="connsiteY79" fmla="*/ 3933093 h 6858000"/>
              <a:gd name="connsiteX80" fmla="*/ 691535 w 1605470"/>
              <a:gd name="connsiteY80" fmla="*/ 3922082 h 6858000"/>
              <a:gd name="connsiteX81" fmla="*/ 696613 w 1605470"/>
              <a:gd name="connsiteY81" fmla="*/ 3901461 h 6858000"/>
              <a:gd name="connsiteX82" fmla="*/ 719207 w 1605470"/>
              <a:gd name="connsiteY82" fmla="*/ 3813873 h 6858000"/>
              <a:gd name="connsiteX83" fmla="*/ 718632 w 1605470"/>
              <a:gd name="connsiteY83" fmla="*/ 3806161 h 6858000"/>
              <a:gd name="connsiteX84" fmla="*/ 718939 w 1605470"/>
              <a:gd name="connsiteY84" fmla="*/ 3805957 h 6858000"/>
              <a:gd name="connsiteX85" fmla="*/ 718966 w 1605470"/>
              <a:gd name="connsiteY85" fmla="*/ 3797724 h 6858000"/>
              <a:gd name="connsiteX86" fmla="*/ 717581 w 1605470"/>
              <a:gd name="connsiteY86" fmla="*/ 3792098 h 6858000"/>
              <a:gd name="connsiteX87" fmla="*/ 716465 w 1605470"/>
              <a:gd name="connsiteY87" fmla="*/ 3777135 h 6858000"/>
              <a:gd name="connsiteX88" fmla="*/ 718198 w 1605470"/>
              <a:gd name="connsiteY88" fmla="*/ 3771656 h 6858000"/>
              <a:gd name="connsiteX89" fmla="*/ 721941 w 1605470"/>
              <a:gd name="connsiteY89" fmla="*/ 3769007 h 6858000"/>
              <a:gd name="connsiteX90" fmla="*/ 721407 w 1605470"/>
              <a:gd name="connsiteY90" fmla="*/ 3767709 h 6858000"/>
              <a:gd name="connsiteX91" fmla="*/ 730103 w 1605470"/>
              <a:gd name="connsiteY91" fmla="*/ 3738082 h 6858000"/>
              <a:gd name="connsiteX92" fmla="*/ 737449 w 1605470"/>
              <a:gd name="connsiteY92" fmla="*/ 3673397 h 6858000"/>
              <a:gd name="connsiteX93" fmla="*/ 736745 w 1605470"/>
              <a:gd name="connsiteY93" fmla="*/ 3637109 h 6858000"/>
              <a:gd name="connsiteX94" fmla="*/ 740188 w 1605470"/>
              <a:gd name="connsiteY94" fmla="*/ 3536883 h 6858000"/>
              <a:gd name="connsiteX95" fmla="*/ 747726 w 1605470"/>
              <a:gd name="connsiteY95" fmla="*/ 3435652 h 6858000"/>
              <a:gd name="connsiteX96" fmla="*/ 749397 w 1605470"/>
              <a:gd name="connsiteY96" fmla="*/ 3307769 h 6858000"/>
              <a:gd name="connsiteX97" fmla="*/ 766960 w 1605470"/>
              <a:gd name="connsiteY97" fmla="*/ 3250522 h 6858000"/>
              <a:gd name="connsiteX98" fmla="*/ 767385 w 1605470"/>
              <a:gd name="connsiteY98" fmla="*/ 3229163 h 6858000"/>
              <a:gd name="connsiteX99" fmla="*/ 769208 w 1605470"/>
              <a:gd name="connsiteY99" fmla="*/ 3217217 h 6858000"/>
              <a:gd name="connsiteX100" fmla="*/ 756043 w 1605470"/>
              <a:gd name="connsiteY100" fmla="*/ 3183755 h 6858000"/>
              <a:gd name="connsiteX101" fmla="*/ 756544 w 1605470"/>
              <a:gd name="connsiteY101" fmla="*/ 3178642 h 6858000"/>
              <a:gd name="connsiteX102" fmla="*/ 744144 w 1605470"/>
              <a:gd name="connsiteY102" fmla="*/ 3158586 h 6858000"/>
              <a:gd name="connsiteX103" fmla="*/ 739378 w 1605470"/>
              <a:gd name="connsiteY103" fmla="*/ 3147669 h 6858000"/>
              <a:gd name="connsiteX104" fmla="*/ 734648 w 1605470"/>
              <a:gd name="connsiteY104" fmla="*/ 3145733 h 6858000"/>
              <a:gd name="connsiteX105" fmla="*/ 729329 w 1605470"/>
              <a:gd name="connsiteY105" fmla="*/ 3129034 h 6858000"/>
              <a:gd name="connsiteX106" fmla="*/ 729994 w 1605470"/>
              <a:gd name="connsiteY106" fmla="*/ 3126682 h 6858000"/>
              <a:gd name="connsiteX107" fmla="*/ 720862 w 1605470"/>
              <a:gd name="connsiteY107" fmla="*/ 3114519 h 6858000"/>
              <a:gd name="connsiteX108" fmla="*/ 707471 w 1605470"/>
              <a:gd name="connsiteY108" fmla="*/ 3106272 h 6858000"/>
              <a:gd name="connsiteX109" fmla="*/ 680201 w 1605470"/>
              <a:gd name="connsiteY109" fmla="*/ 2958185 h 6858000"/>
              <a:gd name="connsiteX110" fmla="*/ 622815 w 1605470"/>
              <a:gd name="connsiteY110" fmla="*/ 2762989 h 6858000"/>
              <a:gd name="connsiteX111" fmla="*/ 571733 w 1605470"/>
              <a:gd name="connsiteY111" fmla="*/ 2554718 h 6858000"/>
              <a:gd name="connsiteX112" fmla="*/ 551827 w 1605470"/>
              <a:gd name="connsiteY112" fmla="*/ 2485734 h 6858000"/>
              <a:gd name="connsiteX113" fmla="*/ 542550 w 1605470"/>
              <a:gd name="connsiteY113" fmla="*/ 2447068 h 6858000"/>
              <a:gd name="connsiteX114" fmla="*/ 529511 w 1605470"/>
              <a:gd name="connsiteY114" fmla="*/ 2425819 h 6858000"/>
              <a:gd name="connsiteX115" fmla="*/ 535510 w 1605470"/>
              <a:gd name="connsiteY115" fmla="*/ 2402874 h 6858000"/>
              <a:gd name="connsiteX116" fmla="*/ 538122 w 1605470"/>
              <a:gd name="connsiteY116" fmla="*/ 2381443 h 6858000"/>
              <a:gd name="connsiteX117" fmla="*/ 514451 w 1605470"/>
              <a:gd name="connsiteY117" fmla="*/ 2261920 h 6858000"/>
              <a:gd name="connsiteX118" fmla="*/ 504338 w 1605470"/>
              <a:gd name="connsiteY118" fmla="*/ 2195378 h 6858000"/>
              <a:gd name="connsiteX119" fmla="*/ 488555 w 1605470"/>
              <a:gd name="connsiteY119" fmla="*/ 2155135 h 6858000"/>
              <a:gd name="connsiteX120" fmla="*/ 486013 w 1605470"/>
              <a:gd name="connsiteY120" fmla="*/ 2118008 h 6858000"/>
              <a:gd name="connsiteX121" fmla="*/ 487006 w 1605470"/>
              <a:gd name="connsiteY121" fmla="*/ 2050531 h 6858000"/>
              <a:gd name="connsiteX122" fmla="*/ 478812 w 1605470"/>
              <a:gd name="connsiteY122" fmla="*/ 1963269 h 6858000"/>
              <a:gd name="connsiteX123" fmla="*/ 459990 w 1605470"/>
              <a:gd name="connsiteY123" fmla="*/ 1906352 h 6858000"/>
              <a:gd name="connsiteX124" fmla="*/ 436547 w 1605470"/>
              <a:gd name="connsiteY124" fmla="*/ 1861531 h 6858000"/>
              <a:gd name="connsiteX125" fmla="*/ 390346 w 1605470"/>
              <a:gd name="connsiteY125" fmla="*/ 1732919 h 6858000"/>
              <a:gd name="connsiteX126" fmla="*/ 362657 w 1605470"/>
              <a:gd name="connsiteY126" fmla="*/ 1663540 h 6858000"/>
              <a:gd name="connsiteX127" fmla="*/ 361783 w 1605470"/>
              <a:gd name="connsiteY127" fmla="*/ 1615777 h 6858000"/>
              <a:gd name="connsiteX128" fmla="*/ 342578 w 1605470"/>
              <a:gd name="connsiteY128" fmla="*/ 1563678 h 6858000"/>
              <a:gd name="connsiteX129" fmla="*/ 355658 w 1605470"/>
              <a:gd name="connsiteY129" fmla="*/ 1519474 h 6858000"/>
              <a:gd name="connsiteX130" fmla="*/ 348400 w 1605470"/>
              <a:gd name="connsiteY130" fmla="*/ 1477995 h 6858000"/>
              <a:gd name="connsiteX131" fmla="*/ 334485 w 1605470"/>
              <a:gd name="connsiteY131" fmla="*/ 1373769 h 6858000"/>
              <a:gd name="connsiteX132" fmla="*/ 342792 w 1605470"/>
              <a:gd name="connsiteY132" fmla="*/ 1307086 h 6858000"/>
              <a:gd name="connsiteX133" fmla="*/ 343980 w 1605470"/>
              <a:gd name="connsiteY133" fmla="*/ 1189033 h 6858000"/>
              <a:gd name="connsiteX134" fmla="*/ 348665 w 1605470"/>
              <a:gd name="connsiteY134" fmla="*/ 1168288 h 6858000"/>
              <a:gd name="connsiteX135" fmla="*/ 340947 w 1605470"/>
              <a:gd name="connsiteY135" fmla="*/ 1142577 h 6858000"/>
              <a:gd name="connsiteX136" fmla="*/ 330253 w 1605470"/>
              <a:gd name="connsiteY136" fmla="*/ 1088484 h 6858000"/>
              <a:gd name="connsiteX137" fmla="*/ 318989 w 1605470"/>
              <a:gd name="connsiteY137" fmla="*/ 1016103 h 6858000"/>
              <a:gd name="connsiteX138" fmla="*/ 320445 w 1605470"/>
              <a:gd name="connsiteY138" fmla="*/ 932283 h 6858000"/>
              <a:gd name="connsiteX139" fmla="*/ 322681 w 1605470"/>
              <a:gd name="connsiteY139" fmla="*/ 915925 h 6858000"/>
              <a:gd name="connsiteX140" fmla="*/ 315310 w 1605470"/>
              <a:gd name="connsiteY140" fmla="*/ 896999 h 6858000"/>
              <a:gd name="connsiteX141" fmla="*/ 284718 w 1605470"/>
              <a:gd name="connsiteY141" fmla="*/ 821517 h 6858000"/>
              <a:gd name="connsiteX142" fmla="*/ 263668 w 1605470"/>
              <a:gd name="connsiteY142" fmla="*/ 751353 h 6858000"/>
              <a:gd name="connsiteX143" fmla="*/ 263226 w 1605470"/>
              <a:gd name="connsiteY143" fmla="*/ 721230 h 6858000"/>
              <a:gd name="connsiteX144" fmla="*/ 248897 w 1605470"/>
              <a:gd name="connsiteY144" fmla="*/ 681659 h 6858000"/>
              <a:gd name="connsiteX145" fmla="*/ 234316 w 1605470"/>
              <a:gd name="connsiteY145" fmla="*/ 635218 h 6858000"/>
              <a:gd name="connsiteX146" fmla="*/ 239327 w 1605470"/>
              <a:gd name="connsiteY146" fmla="*/ 613763 h 6858000"/>
              <a:gd name="connsiteX147" fmla="*/ 225269 w 1605470"/>
              <a:gd name="connsiteY147" fmla="*/ 598582 h 6858000"/>
              <a:gd name="connsiteX148" fmla="*/ 224950 w 1605470"/>
              <a:gd name="connsiteY148" fmla="*/ 576846 h 6858000"/>
              <a:gd name="connsiteX149" fmla="*/ 204576 w 1605470"/>
              <a:gd name="connsiteY149" fmla="*/ 530055 h 6858000"/>
              <a:gd name="connsiteX150" fmla="*/ 219064 w 1605470"/>
              <a:gd name="connsiteY150" fmla="*/ 469651 h 6858000"/>
              <a:gd name="connsiteX151" fmla="*/ 195012 w 1605470"/>
              <a:gd name="connsiteY151" fmla="*/ 448559 h 6858000"/>
              <a:gd name="connsiteX152" fmla="*/ 201434 w 1605470"/>
              <a:gd name="connsiteY152" fmla="*/ 441529 h 6858000"/>
              <a:gd name="connsiteX153" fmla="*/ 200655 w 1605470"/>
              <a:gd name="connsiteY153" fmla="*/ 428927 h 6858000"/>
              <a:gd name="connsiteX154" fmla="*/ 190059 w 1605470"/>
              <a:gd name="connsiteY154" fmla="*/ 430161 h 6858000"/>
              <a:gd name="connsiteX155" fmla="*/ 167079 w 1605470"/>
              <a:gd name="connsiteY155" fmla="*/ 367211 h 6858000"/>
              <a:gd name="connsiteX156" fmla="*/ 124571 w 1605470"/>
              <a:gd name="connsiteY156" fmla="*/ 302178 h 6858000"/>
              <a:gd name="connsiteX157" fmla="*/ 103243 w 1605470"/>
              <a:gd name="connsiteY157" fmla="*/ 211375 h 6858000"/>
              <a:gd name="connsiteX158" fmla="*/ 94571 w 1605470"/>
              <a:gd name="connsiteY158" fmla="*/ 184179 h 6858000"/>
              <a:gd name="connsiteX159" fmla="*/ 13437 w 1605470"/>
              <a:gd name="connsiteY159" fmla="*/ 19287 h 6858000"/>
              <a:gd name="connsiteX160" fmla="*/ 0 w 1605470"/>
              <a:gd name="connsiteY160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8335 w 1605470"/>
              <a:gd name="connsiteY37" fmla="*/ 5665173 h 6858000"/>
              <a:gd name="connsiteX38" fmla="*/ 562052 w 1605470"/>
              <a:gd name="connsiteY38" fmla="*/ 5563435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700443 w 1605470"/>
              <a:gd name="connsiteY74" fmla="*/ 4010511 h 6858000"/>
              <a:gd name="connsiteX75" fmla="*/ 698282 w 1605470"/>
              <a:gd name="connsiteY75" fmla="*/ 3998331 h 6858000"/>
              <a:gd name="connsiteX76" fmla="*/ 690830 w 1605470"/>
              <a:gd name="connsiteY76" fmla="*/ 3974753 h 6858000"/>
              <a:gd name="connsiteX77" fmla="*/ 692428 w 1605470"/>
              <a:gd name="connsiteY77" fmla="*/ 3969950 h 6858000"/>
              <a:gd name="connsiteX78" fmla="*/ 685850 w 1605470"/>
              <a:gd name="connsiteY78" fmla="*/ 3933779 h 6858000"/>
              <a:gd name="connsiteX79" fmla="*/ 687181 w 1605470"/>
              <a:gd name="connsiteY79" fmla="*/ 3933093 h 6858000"/>
              <a:gd name="connsiteX80" fmla="*/ 691535 w 1605470"/>
              <a:gd name="connsiteY80" fmla="*/ 3922082 h 6858000"/>
              <a:gd name="connsiteX81" fmla="*/ 696613 w 1605470"/>
              <a:gd name="connsiteY81" fmla="*/ 3901461 h 6858000"/>
              <a:gd name="connsiteX82" fmla="*/ 719207 w 1605470"/>
              <a:gd name="connsiteY82" fmla="*/ 3813873 h 6858000"/>
              <a:gd name="connsiteX83" fmla="*/ 718632 w 1605470"/>
              <a:gd name="connsiteY83" fmla="*/ 3806161 h 6858000"/>
              <a:gd name="connsiteX84" fmla="*/ 718939 w 1605470"/>
              <a:gd name="connsiteY84" fmla="*/ 3805957 h 6858000"/>
              <a:gd name="connsiteX85" fmla="*/ 718966 w 1605470"/>
              <a:gd name="connsiteY85" fmla="*/ 3797724 h 6858000"/>
              <a:gd name="connsiteX86" fmla="*/ 717581 w 1605470"/>
              <a:gd name="connsiteY86" fmla="*/ 3792098 h 6858000"/>
              <a:gd name="connsiteX87" fmla="*/ 716465 w 1605470"/>
              <a:gd name="connsiteY87" fmla="*/ 3777135 h 6858000"/>
              <a:gd name="connsiteX88" fmla="*/ 718198 w 1605470"/>
              <a:gd name="connsiteY88" fmla="*/ 3771656 h 6858000"/>
              <a:gd name="connsiteX89" fmla="*/ 721941 w 1605470"/>
              <a:gd name="connsiteY89" fmla="*/ 3769007 h 6858000"/>
              <a:gd name="connsiteX90" fmla="*/ 721407 w 1605470"/>
              <a:gd name="connsiteY90" fmla="*/ 3767709 h 6858000"/>
              <a:gd name="connsiteX91" fmla="*/ 730103 w 1605470"/>
              <a:gd name="connsiteY91" fmla="*/ 3738082 h 6858000"/>
              <a:gd name="connsiteX92" fmla="*/ 737449 w 1605470"/>
              <a:gd name="connsiteY92" fmla="*/ 3673397 h 6858000"/>
              <a:gd name="connsiteX93" fmla="*/ 736745 w 1605470"/>
              <a:gd name="connsiteY93" fmla="*/ 3637109 h 6858000"/>
              <a:gd name="connsiteX94" fmla="*/ 740188 w 1605470"/>
              <a:gd name="connsiteY94" fmla="*/ 3536883 h 6858000"/>
              <a:gd name="connsiteX95" fmla="*/ 747726 w 1605470"/>
              <a:gd name="connsiteY95" fmla="*/ 3435652 h 6858000"/>
              <a:gd name="connsiteX96" fmla="*/ 749397 w 1605470"/>
              <a:gd name="connsiteY96" fmla="*/ 3307769 h 6858000"/>
              <a:gd name="connsiteX97" fmla="*/ 766960 w 1605470"/>
              <a:gd name="connsiteY97" fmla="*/ 3250522 h 6858000"/>
              <a:gd name="connsiteX98" fmla="*/ 767385 w 1605470"/>
              <a:gd name="connsiteY98" fmla="*/ 3229163 h 6858000"/>
              <a:gd name="connsiteX99" fmla="*/ 769208 w 1605470"/>
              <a:gd name="connsiteY99" fmla="*/ 3217217 h 6858000"/>
              <a:gd name="connsiteX100" fmla="*/ 756043 w 1605470"/>
              <a:gd name="connsiteY100" fmla="*/ 3183755 h 6858000"/>
              <a:gd name="connsiteX101" fmla="*/ 756544 w 1605470"/>
              <a:gd name="connsiteY101" fmla="*/ 3178642 h 6858000"/>
              <a:gd name="connsiteX102" fmla="*/ 744144 w 1605470"/>
              <a:gd name="connsiteY102" fmla="*/ 3158586 h 6858000"/>
              <a:gd name="connsiteX103" fmla="*/ 739378 w 1605470"/>
              <a:gd name="connsiteY103" fmla="*/ 3147669 h 6858000"/>
              <a:gd name="connsiteX104" fmla="*/ 729329 w 1605470"/>
              <a:gd name="connsiteY104" fmla="*/ 3129034 h 6858000"/>
              <a:gd name="connsiteX105" fmla="*/ 729994 w 1605470"/>
              <a:gd name="connsiteY105" fmla="*/ 3126682 h 6858000"/>
              <a:gd name="connsiteX106" fmla="*/ 720862 w 1605470"/>
              <a:gd name="connsiteY106" fmla="*/ 3114519 h 6858000"/>
              <a:gd name="connsiteX107" fmla="*/ 707471 w 1605470"/>
              <a:gd name="connsiteY107" fmla="*/ 3106272 h 6858000"/>
              <a:gd name="connsiteX108" fmla="*/ 680201 w 1605470"/>
              <a:gd name="connsiteY108" fmla="*/ 2958185 h 6858000"/>
              <a:gd name="connsiteX109" fmla="*/ 622815 w 1605470"/>
              <a:gd name="connsiteY109" fmla="*/ 2762989 h 6858000"/>
              <a:gd name="connsiteX110" fmla="*/ 571733 w 1605470"/>
              <a:gd name="connsiteY110" fmla="*/ 2554718 h 6858000"/>
              <a:gd name="connsiteX111" fmla="*/ 551827 w 1605470"/>
              <a:gd name="connsiteY111" fmla="*/ 2485734 h 6858000"/>
              <a:gd name="connsiteX112" fmla="*/ 542550 w 1605470"/>
              <a:gd name="connsiteY112" fmla="*/ 2447068 h 6858000"/>
              <a:gd name="connsiteX113" fmla="*/ 529511 w 1605470"/>
              <a:gd name="connsiteY113" fmla="*/ 2425819 h 6858000"/>
              <a:gd name="connsiteX114" fmla="*/ 535510 w 1605470"/>
              <a:gd name="connsiteY114" fmla="*/ 2402874 h 6858000"/>
              <a:gd name="connsiteX115" fmla="*/ 538122 w 1605470"/>
              <a:gd name="connsiteY115" fmla="*/ 2381443 h 6858000"/>
              <a:gd name="connsiteX116" fmla="*/ 514451 w 1605470"/>
              <a:gd name="connsiteY116" fmla="*/ 2261920 h 6858000"/>
              <a:gd name="connsiteX117" fmla="*/ 504338 w 1605470"/>
              <a:gd name="connsiteY117" fmla="*/ 2195378 h 6858000"/>
              <a:gd name="connsiteX118" fmla="*/ 488555 w 1605470"/>
              <a:gd name="connsiteY118" fmla="*/ 2155135 h 6858000"/>
              <a:gd name="connsiteX119" fmla="*/ 486013 w 1605470"/>
              <a:gd name="connsiteY119" fmla="*/ 2118008 h 6858000"/>
              <a:gd name="connsiteX120" fmla="*/ 487006 w 1605470"/>
              <a:gd name="connsiteY120" fmla="*/ 2050531 h 6858000"/>
              <a:gd name="connsiteX121" fmla="*/ 478812 w 1605470"/>
              <a:gd name="connsiteY121" fmla="*/ 1963269 h 6858000"/>
              <a:gd name="connsiteX122" fmla="*/ 459990 w 1605470"/>
              <a:gd name="connsiteY122" fmla="*/ 1906352 h 6858000"/>
              <a:gd name="connsiteX123" fmla="*/ 436547 w 1605470"/>
              <a:gd name="connsiteY123" fmla="*/ 1861531 h 6858000"/>
              <a:gd name="connsiteX124" fmla="*/ 390346 w 1605470"/>
              <a:gd name="connsiteY124" fmla="*/ 1732919 h 6858000"/>
              <a:gd name="connsiteX125" fmla="*/ 362657 w 1605470"/>
              <a:gd name="connsiteY125" fmla="*/ 1663540 h 6858000"/>
              <a:gd name="connsiteX126" fmla="*/ 361783 w 1605470"/>
              <a:gd name="connsiteY126" fmla="*/ 1615777 h 6858000"/>
              <a:gd name="connsiteX127" fmla="*/ 342578 w 1605470"/>
              <a:gd name="connsiteY127" fmla="*/ 1563678 h 6858000"/>
              <a:gd name="connsiteX128" fmla="*/ 355658 w 1605470"/>
              <a:gd name="connsiteY128" fmla="*/ 1519474 h 6858000"/>
              <a:gd name="connsiteX129" fmla="*/ 348400 w 1605470"/>
              <a:gd name="connsiteY129" fmla="*/ 1477995 h 6858000"/>
              <a:gd name="connsiteX130" fmla="*/ 334485 w 1605470"/>
              <a:gd name="connsiteY130" fmla="*/ 1373769 h 6858000"/>
              <a:gd name="connsiteX131" fmla="*/ 342792 w 1605470"/>
              <a:gd name="connsiteY131" fmla="*/ 1307086 h 6858000"/>
              <a:gd name="connsiteX132" fmla="*/ 343980 w 1605470"/>
              <a:gd name="connsiteY132" fmla="*/ 1189033 h 6858000"/>
              <a:gd name="connsiteX133" fmla="*/ 348665 w 1605470"/>
              <a:gd name="connsiteY133" fmla="*/ 1168288 h 6858000"/>
              <a:gd name="connsiteX134" fmla="*/ 340947 w 1605470"/>
              <a:gd name="connsiteY134" fmla="*/ 1142577 h 6858000"/>
              <a:gd name="connsiteX135" fmla="*/ 330253 w 1605470"/>
              <a:gd name="connsiteY135" fmla="*/ 1088484 h 6858000"/>
              <a:gd name="connsiteX136" fmla="*/ 318989 w 1605470"/>
              <a:gd name="connsiteY136" fmla="*/ 1016103 h 6858000"/>
              <a:gd name="connsiteX137" fmla="*/ 320445 w 1605470"/>
              <a:gd name="connsiteY137" fmla="*/ 932283 h 6858000"/>
              <a:gd name="connsiteX138" fmla="*/ 322681 w 1605470"/>
              <a:gd name="connsiteY138" fmla="*/ 915925 h 6858000"/>
              <a:gd name="connsiteX139" fmla="*/ 315310 w 1605470"/>
              <a:gd name="connsiteY139" fmla="*/ 896999 h 6858000"/>
              <a:gd name="connsiteX140" fmla="*/ 284718 w 1605470"/>
              <a:gd name="connsiteY140" fmla="*/ 821517 h 6858000"/>
              <a:gd name="connsiteX141" fmla="*/ 263668 w 1605470"/>
              <a:gd name="connsiteY141" fmla="*/ 751353 h 6858000"/>
              <a:gd name="connsiteX142" fmla="*/ 263226 w 1605470"/>
              <a:gd name="connsiteY142" fmla="*/ 721230 h 6858000"/>
              <a:gd name="connsiteX143" fmla="*/ 248897 w 1605470"/>
              <a:gd name="connsiteY143" fmla="*/ 681659 h 6858000"/>
              <a:gd name="connsiteX144" fmla="*/ 234316 w 1605470"/>
              <a:gd name="connsiteY144" fmla="*/ 635218 h 6858000"/>
              <a:gd name="connsiteX145" fmla="*/ 239327 w 1605470"/>
              <a:gd name="connsiteY145" fmla="*/ 613763 h 6858000"/>
              <a:gd name="connsiteX146" fmla="*/ 225269 w 1605470"/>
              <a:gd name="connsiteY146" fmla="*/ 598582 h 6858000"/>
              <a:gd name="connsiteX147" fmla="*/ 224950 w 1605470"/>
              <a:gd name="connsiteY147" fmla="*/ 576846 h 6858000"/>
              <a:gd name="connsiteX148" fmla="*/ 204576 w 1605470"/>
              <a:gd name="connsiteY148" fmla="*/ 530055 h 6858000"/>
              <a:gd name="connsiteX149" fmla="*/ 219064 w 1605470"/>
              <a:gd name="connsiteY149" fmla="*/ 469651 h 6858000"/>
              <a:gd name="connsiteX150" fmla="*/ 195012 w 1605470"/>
              <a:gd name="connsiteY150" fmla="*/ 448559 h 6858000"/>
              <a:gd name="connsiteX151" fmla="*/ 201434 w 1605470"/>
              <a:gd name="connsiteY151" fmla="*/ 441529 h 6858000"/>
              <a:gd name="connsiteX152" fmla="*/ 200655 w 1605470"/>
              <a:gd name="connsiteY152" fmla="*/ 428927 h 6858000"/>
              <a:gd name="connsiteX153" fmla="*/ 190059 w 1605470"/>
              <a:gd name="connsiteY153" fmla="*/ 430161 h 6858000"/>
              <a:gd name="connsiteX154" fmla="*/ 167079 w 1605470"/>
              <a:gd name="connsiteY154" fmla="*/ 367211 h 6858000"/>
              <a:gd name="connsiteX155" fmla="*/ 124571 w 1605470"/>
              <a:gd name="connsiteY155" fmla="*/ 302178 h 6858000"/>
              <a:gd name="connsiteX156" fmla="*/ 103243 w 1605470"/>
              <a:gd name="connsiteY156" fmla="*/ 211375 h 6858000"/>
              <a:gd name="connsiteX157" fmla="*/ 94571 w 1605470"/>
              <a:gd name="connsiteY157" fmla="*/ 184179 h 6858000"/>
              <a:gd name="connsiteX158" fmla="*/ 13437 w 1605470"/>
              <a:gd name="connsiteY158" fmla="*/ 19287 h 6858000"/>
              <a:gd name="connsiteX159" fmla="*/ 0 w 1605470"/>
              <a:gd name="connsiteY159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8335 w 1605470"/>
              <a:gd name="connsiteY37" fmla="*/ 5665173 h 6858000"/>
              <a:gd name="connsiteX38" fmla="*/ 562052 w 1605470"/>
              <a:gd name="connsiteY38" fmla="*/ 5563435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700443 w 1605470"/>
              <a:gd name="connsiteY74" fmla="*/ 4010511 h 6858000"/>
              <a:gd name="connsiteX75" fmla="*/ 698282 w 1605470"/>
              <a:gd name="connsiteY75" fmla="*/ 3998331 h 6858000"/>
              <a:gd name="connsiteX76" fmla="*/ 690830 w 1605470"/>
              <a:gd name="connsiteY76" fmla="*/ 3974753 h 6858000"/>
              <a:gd name="connsiteX77" fmla="*/ 692428 w 1605470"/>
              <a:gd name="connsiteY77" fmla="*/ 3969950 h 6858000"/>
              <a:gd name="connsiteX78" fmla="*/ 685850 w 1605470"/>
              <a:gd name="connsiteY78" fmla="*/ 3933779 h 6858000"/>
              <a:gd name="connsiteX79" fmla="*/ 687181 w 1605470"/>
              <a:gd name="connsiteY79" fmla="*/ 3933093 h 6858000"/>
              <a:gd name="connsiteX80" fmla="*/ 691535 w 1605470"/>
              <a:gd name="connsiteY80" fmla="*/ 3922082 h 6858000"/>
              <a:gd name="connsiteX81" fmla="*/ 696613 w 1605470"/>
              <a:gd name="connsiteY81" fmla="*/ 3901461 h 6858000"/>
              <a:gd name="connsiteX82" fmla="*/ 719207 w 1605470"/>
              <a:gd name="connsiteY82" fmla="*/ 3813873 h 6858000"/>
              <a:gd name="connsiteX83" fmla="*/ 718632 w 1605470"/>
              <a:gd name="connsiteY83" fmla="*/ 3806161 h 6858000"/>
              <a:gd name="connsiteX84" fmla="*/ 718939 w 1605470"/>
              <a:gd name="connsiteY84" fmla="*/ 3805957 h 6858000"/>
              <a:gd name="connsiteX85" fmla="*/ 718966 w 1605470"/>
              <a:gd name="connsiteY85" fmla="*/ 3797724 h 6858000"/>
              <a:gd name="connsiteX86" fmla="*/ 717581 w 1605470"/>
              <a:gd name="connsiteY86" fmla="*/ 3792098 h 6858000"/>
              <a:gd name="connsiteX87" fmla="*/ 716465 w 1605470"/>
              <a:gd name="connsiteY87" fmla="*/ 3777135 h 6858000"/>
              <a:gd name="connsiteX88" fmla="*/ 718198 w 1605470"/>
              <a:gd name="connsiteY88" fmla="*/ 3771656 h 6858000"/>
              <a:gd name="connsiteX89" fmla="*/ 721941 w 1605470"/>
              <a:gd name="connsiteY89" fmla="*/ 3769007 h 6858000"/>
              <a:gd name="connsiteX90" fmla="*/ 721407 w 1605470"/>
              <a:gd name="connsiteY90" fmla="*/ 3767709 h 6858000"/>
              <a:gd name="connsiteX91" fmla="*/ 730103 w 1605470"/>
              <a:gd name="connsiteY91" fmla="*/ 3738082 h 6858000"/>
              <a:gd name="connsiteX92" fmla="*/ 737449 w 1605470"/>
              <a:gd name="connsiteY92" fmla="*/ 3673397 h 6858000"/>
              <a:gd name="connsiteX93" fmla="*/ 736745 w 1605470"/>
              <a:gd name="connsiteY93" fmla="*/ 3637109 h 6858000"/>
              <a:gd name="connsiteX94" fmla="*/ 740188 w 1605470"/>
              <a:gd name="connsiteY94" fmla="*/ 3536883 h 6858000"/>
              <a:gd name="connsiteX95" fmla="*/ 747726 w 1605470"/>
              <a:gd name="connsiteY95" fmla="*/ 3435652 h 6858000"/>
              <a:gd name="connsiteX96" fmla="*/ 749397 w 1605470"/>
              <a:gd name="connsiteY96" fmla="*/ 3307769 h 6858000"/>
              <a:gd name="connsiteX97" fmla="*/ 766960 w 1605470"/>
              <a:gd name="connsiteY97" fmla="*/ 3250522 h 6858000"/>
              <a:gd name="connsiteX98" fmla="*/ 767385 w 1605470"/>
              <a:gd name="connsiteY98" fmla="*/ 3229163 h 6858000"/>
              <a:gd name="connsiteX99" fmla="*/ 769208 w 1605470"/>
              <a:gd name="connsiteY99" fmla="*/ 3217217 h 6858000"/>
              <a:gd name="connsiteX100" fmla="*/ 756043 w 1605470"/>
              <a:gd name="connsiteY100" fmla="*/ 3183755 h 6858000"/>
              <a:gd name="connsiteX101" fmla="*/ 756544 w 1605470"/>
              <a:gd name="connsiteY101" fmla="*/ 3178642 h 6858000"/>
              <a:gd name="connsiteX102" fmla="*/ 744144 w 1605470"/>
              <a:gd name="connsiteY102" fmla="*/ 3158586 h 6858000"/>
              <a:gd name="connsiteX103" fmla="*/ 729329 w 1605470"/>
              <a:gd name="connsiteY103" fmla="*/ 3129034 h 6858000"/>
              <a:gd name="connsiteX104" fmla="*/ 729994 w 1605470"/>
              <a:gd name="connsiteY104" fmla="*/ 3126682 h 6858000"/>
              <a:gd name="connsiteX105" fmla="*/ 720862 w 1605470"/>
              <a:gd name="connsiteY105" fmla="*/ 3114519 h 6858000"/>
              <a:gd name="connsiteX106" fmla="*/ 707471 w 1605470"/>
              <a:gd name="connsiteY106" fmla="*/ 3106272 h 6858000"/>
              <a:gd name="connsiteX107" fmla="*/ 680201 w 1605470"/>
              <a:gd name="connsiteY107" fmla="*/ 2958185 h 6858000"/>
              <a:gd name="connsiteX108" fmla="*/ 622815 w 1605470"/>
              <a:gd name="connsiteY108" fmla="*/ 2762989 h 6858000"/>
              <a:gd name="connsiteX109" fmla="*/ 571733 w 1605470"/>
              <a:gd name="connsiteY109" fmla="*/ 2554718 h 6858000"/>
              <a:gd name="connsiteX110" fmla="*/ 551827 w 1605470"/>
              <a:gd name="connsiteY110" fmla="*/ 2485734 h 6858000"/>
              <a:gd name="connsiteX111" fmla="*/ 542550 w 1605470"/>
              <a:gd name="connsiteY111" fmla="*/ 2447068 h 6858000"/>
              <a:gd name="connsiteX112" fmla="*/ 529511 w 1605470"/>
              <a:gd name="connsiteY112" fmla="*/ 2425819 h 6858000"/>
              <a:gd name="connsiteX113" fmla="*/ 535510 w 1605470"/>
              <a:gd name="connsiteY113" fmla="*/ 2402874 h 6858000"/>
              <a:gd name="connsiteX114" fmla="*/ 538122 w 1605470"/>
              <a:gd name="connsiteY114" fmla="*/ 2381443 h 6858000"/>
              <a:gd name="connsiteX115" fmla="*/ 514451 w 1605470"/>
              <a:gd name="connsiteY115" fmla="*/ 2261920 h 6858000"/>
              <a:gd name="connsiteX116" fmla="*/ 504338 w 1605470"/>
              <a:gd name="connsiteY116" fmla="*/ 2195378 h 6858000"/>
              <a:gd name="connsiteX117" fmla="*/ 488555 w 1605470"/>
              <a:gd name="connsiteY117" fmla="*/ 2155135 h 6858000"/>
              <a:gd name="connsiteX118" fmla="*/ 486013 w 1605470"/>
              <a:gd name="connsiteY118" fmla="*/ 2118008 h 6858000"/>
              <a:gd name="connsiteX119" fmla="*/ 487006 w 1605470"/>
              <a:gd name="connsiteY119" fmla="*/ 2050531 h 6858000"/>
              <a:gd name="connsiteX120" fmla="*/ 478812 w 1605470"/>
              <a:gd name="connsiteY120" fmla="*/ 1963269 h 6858000"/>
              <a:gd name="connsiteX121" fmla="*/ 459990 w 1605470"/>
              <a:gd name="connsiteY121" fmla="*/ 1906352 h 6858000"/>
              <a:gd name="connsiteX122" fmla="*/ 436547 w 1605470"/>
              <a:gd name="connsiteY122" fmla="*/ 1861531 h 6858000"/>
              <a:gd name="connsiteX123" fmla="*/ 390346 w 1605470"/>
              <a:gd name="connsiteY123" fmla="*/ 1732919 h 6858000"/>
              <a:gd name="connsiteX124" fmla="*/ 362657 w 1605470"/>
              <a:gd name="connsiteY124" fmla="*/ 1663540 h 6858000"/>
              <a:gd name="connsiteX125" fmla="*/ 361783 w 1605470"/>
              <a:gd name="connsiteY125" fmla="*/ 1615777 h 6858000"/>
              <a:gd name="connsiteX126" fmla="*/ 342578 w 1605470"/>
              <a:gd name="connsiteY126" fmla="*/ 1563678 h 6858000"/>
              <a:gd name="connsiteX127" fmla="*/ 355658 w 1605470"/>
              <a:gd name="connsiteY127" fmla="*/ 1519474 h 6858000"/>
              <a:gd name="connsiteX128" fmla="*/ 348400 w 1605470"/>
              <a:gd name="connsiteY128" fmla="*/ 1477995 h 6858000"/>
              <a:gd name="connsiteX129" fmla="*/ 334485 w 1605470"/>
              <a:gd name="connsiteY129" fmla="*/ 1373769 h 6858000"/>
              <a:gd name="connsiteX130" fmla="*/ 342792 w 1605470"/>
              <a:gd name="connsiteY130" fmla="*/ 1307086 h 6858000"/>
              <a:gd name="connsiteX131" fmla="*/ 343980 w 1605470"/>
              <a:gd name="connsiteY131" fmla="*/ 1189033 h 6858000"/>
              <a:gd name="connsiteX132" fmla="*/ 348665 w 1605470"/>
              <a:gd name="connsiteY132" fmla="*/ 1168288 h 6858000"/>
              <a:gd name="connsiteX133" fmla="*/ 340947 w 1605470"/>
              <a:gd name="connsiteY133" fmla="*/ 1142577 h 6858000"/>
              <a:gd name="connsiteX134" fmla="*/ 330253 w 1605470"/>
              <a:gd name="connsiteY134" fmla="*/ 1088484 h 6858000"/>
              <a:gd name="connsiteX135" fmla="*/ 318989 w 1605470"/>
              <a:gd name="connsiteY135" fmla="*/ 1016103 h 6858000"/>
              <a:gd name="connsiteX136" fmla="*/ 320445 w 1605470"/>
              <a:gd name="connsiteY136" fmla="*/ 932283 h 6858000"/>
              <a:gd name="connsiteX137" fmla="*/ 322681 w 1605470"/>
              <a:gd name="connsiteY137" fmla="*/ 915925 h 6858000"/>
              <a:gd name="connsiteX138" fmla="*/ 315310 w 1605470"/>
              <a:gd name="connsiteY138" fmla="*/ 896999 h 6858000"/>
              <a:gd name="connsiteX139" fmla="*/ 284718 w 1605470"/>
              <a:gd name="connsiteY139" fmla="*/ 821517 h 6858000"/>
              <a:gd name="connsiteX140" fmla="*/ 263668 w 1605470"/>
              <a:gd name="connsiteY140" fmla="*/ 751353 h 6858000"/>
              <a:gd name="connsiteX141" fmla="*/ 263226 w 1605470"/>
              <a:gd name="connsiteY141" fmla="*/ 721230 h 6858000"/>
              <a:gd name="connsiteX142" fmla="*/ 248897 w 1605470"/>
              <a:gd name="connsiteY142" fmla="*/ 681659 h 6858000"/>
              <a:gd name="connsiteX143" fmla="*/ 234316 w 1605470"/>
              <a:gd name="connsiteY143" fmla="*/ 635218 h 6858000"/>
              <a:gd name="connsiteX144" fmla="*/ 239327 w 1605470"/>
              <a:gd name="connsiteY144" fmla="*/ 613763 h 6858000"/>
              <a:gd name="connsiteX145" fmla="*/ 225269 w 1605470"/>
              <a:gd name="connsiteY145" fmla="*/ 598582 h 6858000"/>
              <a:gd name="connsiteX146" fmla="*/ 224950 w 1605470"/>
              <a:gd name="connsiteY146" fmla="*/ 576846 h 6858000"/>
              <a:gd name="connsiteX147" fmla="*/ 204576 w 1605470"/>
              <a:gd name="connsiteY147" fmla="*/ 530055 h 6858000"/>
              <a:gd name="connsiteX148" fmla="*/ 219064 w 1605470"/>
              <a:gd name="connsiteY148" fmla="*/ 469651 h 6858000"/>
              <a:gd name="connsiteX149" fmla="*/ 195012 w 1605470"/>
              <a:gd name="connsiteY149" fmla="*/ 448559 h 6858000"/>
              <a:gd name="connsiteX150" fmla="*/ 201434 w 1605470"/>
              <a:gd name="connsiteY150" fmla="*/ 441529 h 6858000"/>
              <a:gd name="connsiteX151" fmla="*/ 200655 w 1605470"/>
              <a:gd name="connsiteY151" fmla="*/ 428927 h 6858000"/>
              <a:gd name="connsiteX152" fmla="*/ 190059 w 1605470"/>
              <a:gd name="connsiteY152" fmla="*/ 430161 h 6858000"/>
              <a:gd name="connsiteX153" fmla="*/ 167079 w 1605470"/>
              <a:gd name="connsiteY153" fmla="*/ 367211 h 6858000"/>
              <a:gd name="connsiteX154" fmla="*/ 124571 w 1605470"/>
              <a:gd name="connsiteY154" fmla="*/ 302178 h 6858000"/>
              <a:gd name="connsiteX155" fmla="*/ 103243 w 1605470"/>
              <a:gd name="connsiteY155" fmla="*/ 211375 h 6858000"/>
              <a:gd name="connsiteX156" fmla="*/ 94571 w 1605470"/>
              <a:gd name="connsiteY156" fmla="*/ 184179 h 6858000"/>
              <a:gd name="connsiteX157" fmla="*/ 13437 w 1605470"/>
              <a:gd name="connsiteY157" fmla="*/ 19287 h 6858000"/>
              <a:gd name="connsiteX158" fmla="*/ 0 w 1605470"/>
              <a:gd name="connsiteY158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8335 w 1605470"/>
              <a:gd name="connsiteY37" fmla="*/ 5665173 h 6858000"/>
              <a:gd name="connsiteX38" fmla="*/ 562052 w 1605470"/>
              <a:gd name="connsiteY38" fmla="*/ 5563435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700443 w 1605470"/>
              <a:gd name="connsiteY74" fmla="*/ 4010511 h 6858000"/>
              <a:gd name="connsiteX75" fmla="*/ 690830 w 1605470"/>
              <a:gd name="connsiteY75" fmla="*/ 3974753 h 6858000"/>
              <a:gd name="connsiteX76" fmla="*/ 692428 w 1605470"/>
              <a:gd name="connsiteY76" fmla="*/ 3969950 h 6858000"/>
              <a:gd name="connsiteX77" fmla="*/ 685850 w 1605470"/>
              <a:gd name="connsiteY77" fmla="*/ 3933779 h 6858000"/>
              <a:gd name="connsiteX78" fmla="*/ 687181 w 1605470"/>
              <a:gd name="connsiteY78" fmla="*/ 3933093 h 6858000"/>
              <a:gd name="connsiteX79" fmla="*/ 691535 w 1605470"/>
              <a:gd name="connsiteY79" fmla="*/ 3922082 h 6858000"/>
              <a:gd name="connsiteX80" fmla="*/ 696613 w 1605470"/>
              <a:gd name="connsiteY80" fmla="*/ 3901461 h 6858000"/>
              <a:gd name="connsiteX81" fmla="*/ 719207 w 1605470"/>
              <a:gd name="connsiteY81" fmla="*/ 3813873 h 6858000"/>
              <a:gd name="connsiteX82" fmla="*/ 718632 w 1605470"/>
              <a:gd name="connsiteY82" fmla="*/ 3806161 h 6858000"/>
              <a:gd name="connsiteX83" fmla="*/ 718939 w 1605470"/>
              <a:gd name="connsiteY83" fmla="*/ 3805957 h 6858000"/>
              <a:gd name="connsiteX84" fmla="*/ 718966 w 1605470"/>
              <a:gd name="connsiteY84" fmla="*/ 3797724 h 6858000"/>
              <a:gd name="connsiteX85" fmla="*/ 717581 w 1605470"/>
              <a:gd name="connsiteY85" fmla="*/ 3792098 h 6858000"/>
              <a:gd name="connsiteX86" fmla="*/ 716465 w 1605470"/>
              <a:gd name="connsiteY86" fmla="*/ 3777135 h 6858000"/>
              <a:gd name="connsiteX87" fmla="*/ 718198 w 1605470"/>
              <a:gd name="connsiteY87" fmla="*/ 3771656 h 6858000"/>
              <a:gd name="connsiteX88" fmla="*/ 721941 w 1605470"/>
              <a:gd name="connsiteY88" fmla="*/ 3769007 h 6858000"/>
              <a:gd name="connsiteX89" fmla="*/ 721407 w 1605470"/>
              <a:gd name="connsiteY89" fmla="*/ 3767709 h 6858000"/>
              <a:gd name="connsiteX90" fmla="*/ 730103 w 1605470"/>
              <a:gd name="connsiteY90" fmla="*/ 3738082 h 6858000"/>
              <a:gd name="connsiteX91" fmla="*/ 737449 w 1605470"/>
              <a:gd name="connsiteY91" fmla="*/ 3673397 h 6858000"/>
              <a:gd name="connsiteX92" fmla="*/ 736745 w 1605470"/>
              <a:gd name="connsiteY92" fmla="*/ 3637109 h 6858000"/>
              <a:gd name="connsiteX93" fmla="*/ 740188 w 1605470"/>
              <a:gd name="connsiteY93" fmla="*/ 3536883 h 6858000"/>
              <a:gd name="connsiteX94" fmla="*/ 747726 w 1605470"/>
              <a:gd name="connsiteY94" fmla="*/ 3435652 h 6858000"/>
              <a:gd name="connsiteX95" fmla="*/ 749397 w 1605470"/>
              <a:gd name="connsiteY95" fmla="*/ 3307769 h 6858000"/>
              <a:gd name="connsiteX96" fmla="*/ 766960 w 1605470"/>
              <a:gd name="connsiteY96" fmla="*/ 3250522 h 6858000"/>
              <a:gd name="connsiteX97" fmla="*/ 767385 w 1605470"/>
              <a:gd name="connsiteY97" fmla="*/ 3229163 h 6858000"/>
              <a:gd name="connsiteX98" fmla="*/ 769208 w 1605470"/>
              <a:gd name="connsiteY98" fmla="*/ 3217217 h 6858000"/>
              <a:gd name="connsiteX99" fmla="*/ 756043 w 1605470"/>
              <a:gd name="connsiteY99" fmla="*/ 3183755 h 6858000"/>
              <a:gd name="connsiteX100" fmla="*/ 756544 w 1605470"/>
              <a:gd name="connsiteY100" fmla="*/ 3178642 h 6858000"/>
              <a:gd name="connsiteX101" fmla="*/ 744144 w 1605470"/>
              <a:gd name="connsiteY101" fmla="*/ 3158586 h 6858000"/>
              <a:gd name="connsiteX102" fmla="*/ 729329 w 1605470"/>
              <a:gd name="connsiteY102" fmla="*/ 3129034 h 6858000"/>
              <a:gd name="connsiteX103" fmla="*/ 729994 w 1605470"/>
              <a:gd name="connsiteY103" fmla="*/ 3126682 h 6858000"/>
              <a:gd name="connsiteX104" fmla="*/ 720862 w 1605470"/>
              <a:gd name="connsiteY104" fmla="*/ 3114519 h 6858000"/>
              <a:gd name="connsiteX105" fmla="*/ 707471 w 1605470"/>
              <a:gd name="connsiteY105" fmla="*/ 3106272 h 6858000"/>
              <a:gd name="connsiteX106" fmla="*/ 680201 w 1605470"/>
              <a:gd name="connsiteY106" fmla="*/ 2958185 h 6858000"/>
              <a:gd name="connsiteX107" fmla="*/ 622815 w 1605470"/>
              <a:gd name="connsiteY107" fmla="*/ 2762989 h 6858000"/>
              <a:gd name="connsiteX108" fmla="*/ 571733 w 1605470"/>
              <a:gd name="connsiteY108" fmla="*/ 2554718 h 6858000"/>
              <a:gd name="connsiteX109" fmla="*/ 551827 w 1605470"/>
              <a:gd name="connsiteY109" fmla="*/ 2485734 h 6858000"/>
              <a:gd name="connsiteX110" fmla="*/ 542550 w 1605470"/>
              <a:gd name="connsiteY110" fmla="*/ 2447068 h 6858000"/>
              <a:gd name="connsiteX111" fmla="*/ 529511 w 1605470"/>
              <a:gd name="connsiteY111" fmla="*/ 2425819 h 6858000"/>
              <a:gd name="connsiteX112" fmla="*/ 535510 w 1605470"/>
              <a:gd name="connsiteY112" fmla="*/ 2402874 h 6858000"/>
              <a:gd name="connsiteX113" fmla="*/ 538122 w 1605470"/>
              <a:gd name="connsiteY113" fmla="*/ 2381443 h 6858000"/>
              <a:gd name="connsiteX114" fmla="*/ 514451 w 1605470"/>
              <a:gd name="connsiteY114" fmla="*/ 2261920 h 6858000"/>
              <a:gd name="connsiteX115" fmla="*/ 504338 w 1605470"/>
              <a:gd name="connsiteY115" fmla="*/ 2195378 h 6858000"/>
              <a:gd name="connsiteX116" fmla="*/ 488555 w 1605470"/>
              <a:gd name="connsiteY116" fmla="*/ 2155135 h 6858000"/>
              <a:gd name="connsiteX117" fmla="*/ 486013 w 1605470"/>
              <a:gd name="connsiteY117" fmla="*/ 2118008 h 6858000"/>
              <a:gd name="connsiteX118" fmla="*/ 487006 w 1605470"/>
              <a:gd name="connsiteY118" fmla="*/ 2050531 h 6858000"/>
              <a:gd name="connsiteX119" fmla="*/ 478812 w 1605470"/>
              <a:gd name="connsiteY119" fmla="*/ 1963269 h 6858000"/>
              <a:gd name="connsiteX120" fmla="*/ 459990 w 1605470"/>
              <a:gd name="connsiteY120" fmla="*/ 1906352 h 6858000"/>
              <a:gd name="connsiteX121" fmla="*/ 436547 w 1605470"/>
              <a:gd name="connsiteY121" fmla="*/ 1861531 h 6858000"/>
              <a:gd name="connsiteX122" fmla="*/ 390346 w 1605470"/>
              <a:gd name="connsiteY122" fmla="*/ 1732919 h 6858000"/>
              <a:gd name="connsiteX123" fmla="*/ 362657 w 1605470"/>
              <a:gd name="connsiteY123" fmla="*/ 1663540 h 6858000"/>
              <a:gd name="connsiteX124" fmla="*/ 361783 w 1605470"/>
              <a:gd name="connsiteY124" fmla="*/ 1615777 h 6858000"/>
              <a:gd name="connsiteX125" fmla="*/ 342578 w 1605470"/>
              <a:gd name="connsiteY125" fmla="*/ 1563678 h 6858000"/>
              <a:gd name="connsiteX126" fmla="*/ 355658 w 1605470"/>
              <a:gd name="connsiteY126" fmla="*/ 1519474 h 6858000"/>
              <a:gd name="connsiteX127" fmla="*/ 348400 w 1605470"/>
              <a:gd name="connsiteY127" fmla="*/ 1477995 h 6858000"/>
              <a:gd name="connsiteX128" fmla="*/ 334485 w 1605470"/>
              <a:gd name="connsiteY128" fmla="*/ 1373769 h 6858000"/>
              <a:gd name="connsiteX129" fmla="*/ 342792 w 1605470"/>
              <a:gd name="connsiteY129" fmla="*/ 1307086 h 6858000"/>
              <a:gd name="connsiteX130" fmla="*/ 343980 w 1605470"/>
              <a:gd name="connsiteY130" fmla="*/ 1189033 h 6858000"/>
              <a:gd name="connsiteX131" fmla="*/ 348665 w 1605470"/>
              <a:gd name="connsiteY131" fmla="*/ 1168288 h 6858000"/>
              <a:gd name="connsiteX132" fmla="*/ 340947 w 1605470"/>
              <a:gd name="connsiteY132" fmla="*/ 1142577 h 6858000"/>
              <a:gd name="connsiteX133" fmla="*/ 330253 w 1605470"/>
              <a:gd name="connsiteY133" fmla="*/ 1088484 h 6858000"/>
              <a:gd name="connsiteX134" fmla="*/ 318989 w 1605470"/>
              <a:gd name="connsiteY134" fmla="*/ 1016103 h 6858000"/>
              <a:gd name="connsiteX135" fmla="*/ 320445 w 1605470"/>
              <a:gd name="connsiteY135" fmla="*/ 932283 h 6858000"/>
              <a:gd name="connsiteX136" fmla="*/ 322681 w 1605470"/>
              <a:gd name="connsiteY136" fmla="*/ 915925 h 6858000"/>
              <a:gd name="connsiteX137" fmla="*/ 315310 w 1605470"/>
              <a:gd name="connsiteY137" fmla="*/ 896999 h 6858000"/>
              <a:gd name="connsiteX138" fmla="*/ 284718 w 1605470"/>
              <a:gd name="connsiteY138" fmla="*/ 821517 h 6858000"/>
              <a:gd name="connsiteX139" fmla="*/ 263668 w 1605470"/>
              <a:gd name="connsiteY139" fmla="*/ 751353 h 6858000"/>
              <a:gd name="connsiteX140" fmla="*/ 263226 w 1605470"/>
              <a:gd name="connsiteY140" fmla="*/ 721230 h 6858000"/>
              <a:gd name="connsiteX141" fmla="*/ 248897 w 1605470"/>
              <a:gd name="connsiteY141" fmla="*/ 681659 h 6858000"/>
              <a:gd name="connsiteX142" fmla="*/ 234316 w 1605470"/>
              <a:gd name="connsiteY142" fmla="*/ 635218 h 6858000"/>
              <a:gd name="connsiteX143" fmla="*/ 239327 w 1605470"/>
              <a:gd name="connsiteY143" fmla="*/ 613763 h 6858000"/>
              <a:gd name="connsiteX144" fmla="*/ 225269 w 1605470"/>
              <a:gd name="connsiteY144" fmla="*/ 598582 h 6858000"/>
              <a:gd name="connsiteX145" fmla="*/ 224950 w 1605470"/>
              <a:gd name="connsiteY145" fmla="*/ 576846 h 6858000"/>
              <a:gd name="connsiteX146" fmla="*/ 204576 w 1605470"/>
              <a:gd name="connsiteY146" fmla="*/ 530055 h 6858000"/>
              <a:gd name="connsiteX147" fmla="*/ 219064 w 1605470"/>
              <a:gd name="connsiteY147" fmla="*/ 469651 h 6858000"/>
              <a:gd name="connsiteX148" fmla="*/ 195012 w 1605470"/>
              <a:gd name="connsiteY148" fmla="*/ 448559 h 6858000"/>
              <a:gd name="connsiteX149" fmla="*/ 201434 w 1605470"/>
              <a:gd name="connsiteY149" fmla="*/ 441529 h 6858000"/>
              <a:gd name="connsiteX150" fmla="*/ 200655 w 1605470"/>
              <a:gd name="connsiteY150" fmla="*/ 428927 h 6858000"/>
              <a:gd name="connsiteX151" fmla="*/ 190059 w 1605470"/>
              <a:gd name="connsiteY151" fmla="*/ 430161 h 6858000"/>
              <a:gd name="connsiteX152" fmla="*/ 167079 w 1605470"/>
              <a:gd name="connsiteY152" fmla="*/ 367211 h 6858000"/>
              <a:gd name="connsiteX153" fmla="*/ 124571 w 1605470"/>
              <a:gd name="connsiteY153" fmla="*/ 302178 h 6858000"/>
              <a:gd name="connsiteX154" fmla="*/ 103243 w 1605470"/>
              <a:gd name="connsiteY154" fmla="*/ 211375 h 6858000"/>
              <a:gd name="connsiteX155" fmla="*/ 94571 w 1605470"/>
              <a:gd name="connsiteY155" fmla="*/ 184179 h 6858000"/>
              <a:gd name="connsiteX156" fmla="*/ 13437 w 1605470"/>
              <a:gd name="connsiteY156" fmla="*/ 19287 h 6858000"/>
              <a:gd name="connsiteX157" fmla="*/ 0 w 1605470"/>
              <a:gd name="connsiteY157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8335 w 1605470"/>
              <a:gd name="connsiteY37" fmla="*/ 5665173 h 6858000"/>
              <a:gd name="connsiteX38" fmla="*/ 562052 w 1605470"/>
              <a:gd name="connsiteY38" fmla="*/ 5563435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690830 w 1605470"/>
              <a:gd name="connsiteY74" fmla="*/ 3974753 h 6858000"/>
              <a:gd name="connsiteX75" fmla="*/ 692428 w 1605470"/>
              <a:gd name="connsiteY75" fmla="*/ 3969950 h 6858000"/>
              <a:gd name="connsiteX76" fmla="*/ 685850 w 1605470"/>
              <a:gd name="connsiteY76" fmla="*/ 3933779 h 6858000"/>
              <a:gd name="connsiteX77" fmla="*/ 687181 w 1605470"/>
              <a:gd name="connsiteY77" fmla="*/ 3933093 h 6858000"/>
              <a:gd name="connsiteX78" fmla="*/ 691535 w 1605470"/>
              <a:gd name="connsiteY78" fmla="*/ 3922082 h 6858000"/>
              <a:gd name="connsiteX79" fmla="*/ 696613 w 1605470"/>
              <a:gd name="connsiteY79" fmla="*/ 3901461 h 6858000"/>
              <a:gd name="connsiteX80" fmla="*/ 719207 w 1605470"/>
              <a:gd name="connsiteY80" fmla="*/ 3813873 h 6858000"/>
              <a:gd name="connsiteX81" fmla="*/ 718632 w 1605470"/>
              <a:gd name="connsiteY81" fmla="*/ 3806161 h 6858000"/>
              <a:gd name="connsiteX82" fmla="*/ 718939 w 1605470"/>
              <a:gd name="connsiteY82" fmla="*/ 3805957 h 6858000"/>
              <a:gd name="connsiteX83" fmla="*/ 718966 w 1605470"/>
              <a:gd name="connsiteY83" fmla="*/ 3797724 h 6858000"/>
              <a:gd name="connsiteX84" fmla="*/ 717581 w 1605470"/>
              <a:gd name="connsiteY84" fmla="*/ 3792098 h 6858000"/>
              <a:gd name="connsiteX85" fmla="*/ 716465 w 1605470"/>
              <a:gd name="connsiteY85" fmla="*/ 3777135 h 6858000"/>
              <a:gd name="connsiteX86" fmla="*/ 718198 w 1605470"/>
              <a:gd name="connsiteY86" fmla="*/ 3771656 h 6858000"/>
              <a:gd name="connsiteX87" fmla="*/ 721941 w 1605470"/>
              <a:gd name="connsiteY87" fmla="*/ 3769007 h 6858000"/>
              <a:gd name="connsiteX88" fmla="*/ 721407 w 1605470"/>
              <a:gd name="connsiteY88" fmla="*/ 3767709 h 6858000"/>
              <a:gd name="connsiteX89" fmla="*/ 730103 w 1605470"/>
              <a:gd name="connsiteY89" fmla="*/ 3738082 h 6858000"/>
              <a:gd name="connsiteX90" fmla="*/ 737449 w 1605470"/>
              <a:gd name="connsiteY90" fmla="*/ 3673397 h 6858000"/>
              <a:gd name="connsiteX91" fmla="*/ 736745 w 1605470"/>
              <a:gd name="connsiteY91" fmla="*/ 3637109 h 6858000"/>
              <a:gd name="connsiteX92" fmla="*/ 740188 w 1605470"/>
              <a:gd name="connsiteY92" fmla="*/ 3536883 h 6858000"/>
              <a:gd name="connsiteX93" fmla="*/ 747726 w 1605470"/>
              <a:gd name="connsiteY93" fmla="*/ 3435652 h 6858000"/>
              <a:gd name="connsiteX94" fmla="*/ 749397 w 1605470"/>
              <a:gd name="connsiteY94" fmla="*/ 3307769 h 6858000"/>
              <a:gd name="connsiteX95" fmla="*/ 766960 w 1605470"/>
              <a:gd name="connsiteY95" fmla="*/ 3250522 h 6858000"/>
              <a:gd name="connsiteX96" fmla="*/ 767385 w 1605470"/>
              <a:gd name="connsiteY96" fmla="*/ 3229163 h 6858000"/>
              <a:gd name="connsiteX97" fmla="*/ 769208 w 1605470"/>
              <a:gd name="connsiteY97" fmla="*/ 3217217 h 6858000"/>
              <a:gd name="connsiteX98" fmla="*/ 756043 w 1605470"/>
              <a:gd name="connsiteY98" fmla="*/ 3183755 h 6858000"/>
              <a:gd name="connsiteX99" fmla="*/ 756544 w 1605470"/>
              <a:gd name="connsiteY99" fmla="*/ 3178642 h 6858000"/>
              <a:gd name="connsiteX100" fmla="*/ 744144 w 1605470"/>
              <a:gd name="connsiteY100" fmla="*/ 3158586 h 6858000"/>
              <a:gd name="connsiteX101" fmla="*/ 729329 w 1605470"/>
              <a:gd name="connsiteY101" fmla="*/ 3129034 h 6858000"/>
              <a:gd name="connsiteX102" fmla="*/ 729994 w 1605470"/>
              <a:gd name="connsiteY102" fmla="*/ 3126682 h 6858000"/>
              <a:gd name="connsiteX103" fmla="*/ 720862 w 1605470"/>
              <a:gd name="connsiteY103" fmla="*/ 3114519 h 6858000"/>
              <a:gd name="connsiteX104" fmla="*/ 707471 w 1605470"/>
              <a:gd name="connsiteY104" fmla="*/ 3106272 h 6858000"/>
              <a:gd name="connsiteX105" fmla="*/ 680201 w 1605470"/>
              <a:gd name="connsiteY105" fmla="*/ 2958185 h 6858000"/>
              <a:gd name="connsiteX106" fmla="*/ 622815 w 1605470"/>
              <a:gd name="connsiteY106" fmla="*/ 2762989 h 6858000"/>
              <a:gd name="connsiteX107" fmla="*/ 571733 w 1605470"/>
              <a:gd name="connsiteY107" fmla="*/ 2554718 h 6858000"/>
              <a:gd name="connsiteX108" fmla="*/ 551827 w 1605470"/>
              <a:gd name="connsiteY108" fmla="*/ 2485734 h 6858000"/>
              <a:gd name="connsiteX109" fmla="*/ 542550 w 1605470"/>
              <a:gd name="connsiteY109" fmla="*/ 2447068 h 6858000"/>
              <a:gd name="connsiteX110" fmla="*/ 529511 w 1605470"/>
              <a:gd name="connsiteY110" fmla="*/ 2425819 h 6858000"/>
              <a:gd name="connsiteX111" fmla="*/ 535510 w 1605470"/>
              <a:gd name="connsiteY111" fmla="*/ 2402874 h 6858000"/>
              <a:gd name="connsiteX112" fmla="*/ 538122 w 1605470"/>
              <a:gd name="connsiteY112" fmla="*/ 2381443 h 6858000"/>
              <a:gd name="connsiteX113" fmla="*/ 514451 w 1605470"/>
              <a:gd name="connsiteY113" fmla="*/ 2261920 h 6858000"/>
              <a:gd name="connsiteX114" fmla="*/ 504338 w 1605470"/>
              <a:gd name="connsiteY114" fmla="*/ 2195378 h 6858000"/>
              <a:gd name="connsiteX115" fmla="*/ 488555 w 1605470"/>
              <a:gd name="connsiteY115" fmla="*/ 2155135 h 6858000"/>
              <a:gd name="connsiteX116" fmla="*/ 486013 w 1605470"/>
              <a:gd name="connsiteY116" fmla="*/ 2118008 h 6858000"/>
              <a:gd name="connsiteX117" fmla="*/ 487006 w 1605470"/>
              <a:gd name="connsiteY117" fmla="*/ 2050531 h 6858000"/>
              <a:gd name="connsiteX118" fmla="*/ 478812 w 1605470"/>
              <a:gd name="connsiteY118" fmla="*/ 1963269 h 6858000"/>
              <a:gd name="connsiteX119" fmla="*/ 459990 w 1605470"/>
              <a:gd name="connsiteY119" fmla="*/ 1906352 h 6858000"/>
              <a:gd name="connsiteX120" fmla="*/ 436547 w 1605470"/>
              <a:gd name="connsiteY120" fmla="*/ 1861531 h 6858000"/>
              <a:gd name="connsiteX121" fmla="*/ 390346 w 1605470"/>
              <a:gd name="connsiteY121" fmla="*/ 1732919 h 6858000"/>
              <a:gd name="connsiteX122" fmla="*/ 362657 w 1605470"/>
              <a:gd name="connsiteY122" fmla="*/ 1663540 h 6858000"/>
              <a:gd name="connsiteX123" fmla="*/ 361783 w 1605470"/>
              <a:gd name="connsiteY123" fmla="*/ 1615777 h 6858000"/>
              <a:gd name="connsiteX124" fmla="*/ 342578 w 1605470"/>
              <a:gd name="connsiteY124" fmla="*/ 1563678 h 6858000"/>
              <a:gd name="connsiteX125" fmla="*/ 355658 w 1605470"/>
              <a:gd name="connsiteY125" fmla="*/ 1519474 h 6858000"/>
              <a:gd name="connsiteX126" fmla="*/ 348400 w 1605470"/>
              <a:gd name="connsiteY126" fmla="*/ 1477995 h 6858000"/>
              <a:gd name="connsiteX127" fmla="*/ 334485 w 1605470"/>
              <a:gd name="connsiteY127" fmla="*/ 1373769 h 6858000"/>
              <a:gd name="connsiteX128" fmla="*/ 342792 w 1605470"/>
              <a:gd name="connsiteY128" fmla="*/ 1307086 h 6858000"/>
              <a:gd name="connsiteX129" fmla="*/ 343980 w 1605470"/>
              <a:gd name="connsiteY129" fmla="*/ 1189033 h 6858000"/>
              <a:gd name="connsiteX130" fmla="*/ 348665 w 1605470"/>
              <a:gd name="connsiteY130" fmla="*/ 1168288 h 6858000"/>
              <a:gd name="connsiteX131" fmla="*/ 340947 w 1605470"/>
              <a:gd name="connsiteY131" fmla="*/ 1142577 h 6858000"/>
              <a:gd name="connsiteX132" fmla="*/ 330253 w 1605470"/>
              <a:gd name="connsiteY132" fmla="*/ 1088484 h 6858000"/>
              <a:gd name="connsiteX133" fmla="*/ 318989 w 1605470"/>
              <a:gd name="connsiteY133" fmla="*/ 1016103 h 6858000"/>
              <a:gd name="connsiteX134" fmla="*/ 320445 w 1605470"/>
              <a:gd name="connsiteY134" fmla="*/ 932283 h 6858000"/>
              <a:gd name="connsiteX135" fmla="*/ 322681 w 1605470"/>
              <a:gd name="connsiteY135" fmla="*/ 915925 h 6858000"/>
              <a:gd name="connsiteX136" fmla="*/ 315310 w 1605470"/>
              <a:gd name="connsiteY136" fmla="*/ 896999 h 6858000"/>
              <a:gd name="connsiteX137" fmla="*/ 284718 w 1605470"/>
              <a:gd name="connsiteY137" fmla="*/ 821517 h 6858000"/>
              <a:gd name="connsiteX138" fmla="*/ 263668 w 1605470"/>
              <a:gd name="connsiteY138" fmla="*/ 751353 h 6858000"/>
              <a:gd name="connsiteX139" fmla="*/ 263226 w 1605470"/>
              <a:gd name="connsiteY139" fmla="*/ 721230 h 6858000"/>
              <a:gd name="connsiteX140" fmla="*/ 248897 w 1605470"/>
              <a:gd name="connsiteY140" fmla="*/ 681659 h 6858000"/>
              <a:gd name="connsiteX141" fmla="*/ 234316 w 1605470"/>
              <a:gd name="connsiteY141" fmla="*/ 635218 h 6858000"/>
              <a:gd name="connsiteX142" fmla="*/ 239327 w 1605470"/>
              <a:gd name="connsiteY142" fmla="*/ 613763 h 6858000"/>
              <a:gd name="connsiteX143" fmla="*/ 225269 w 1605470"/>
              <a:gd name="connsiteY143" fmla="*/ 598582 h 6858000"/>
              <a:gd name="connsiteX144" fmla="*/ 224950 w 1605470"/>
              <a:gd name="connsiteY144" fmla="*/ 576846 h 6858000"/>
              <a:gd name="connsiteX145" fmla="*/ 204576 w 1605470"/>
              <a:gd name="connsiteY145" fmla="*/ 530055 h 6858000"/>
              <a:gd name="connsiteX146" fmla="*/ 219064 w 1605470"/>
              <a:gd name="connsiteY146" fmla="*/ 469651 h 6858000"/>
              <a:gd name="connsiteX147" fmla="*/ 195012 w 1605470"/>
              <a:gd name="connsiteY147" fmla="*/ 448559 h 6858000"/>
              <a:gd name="connsiteX148" fmla="*/ 201434 w 1605470"/>
              <a:gd name="connsiteY148" fmla="*/ 441529 h 6858000"/>
              <a:gd name="connsiteX149" fmla="*/ 200655 w 1605470"/>
              <a:gd name="connsiteY149" fmla="*/ 428927 h 6858000"/>
              <a:gd name="connsiteX150" fmla="*/ 190059 w 1605470"/>
              <a:gd name="connsiteY150" fmla="*/ 430161 h 6858000"/>
              <a:gd name="connsiteX151" fmla="*/ 167079 w 1605470"/>
              <a:gd name="connsiteY151" fmla="*/ 367211 h 6858000"/>
              <a:gd name="connsiteX152" fmla="*/ 124571 w 1605470"/>
              <a:gd name="connsiteY152" fmla="*/ 302178 h 6858000"/>
              <a:gd name="connsiteX153" fmla="*/ 103243 w 1605470"/>
              <a:gd name="connsiteY153" fmla="*/ 211375 h 6858000"/>
              <a:gd name="connsiteX154" fmla="*/ 94571 w 1605470"/>
              <a:gd name="connsiteY154" fmla="*/ 184179 h 6858000"/>
              <a:gd name="connsiteX155" fmla="*/ 13437 w 1605470"/>
              <a:gd name="connsiteY155" fmla="*/ 19287 h 6858000"/>
              <a:gd name="connsiteX156" fmla="*/ 0 w 1605470"/>
              <a:gd name="connsiteY156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8335 w 1605470"/>
              <a:gd name="connsiteY37" fmla="*/ 5665173 h 6858000"/>
              <a:gd name="connsiteX38" fmla="*/ 562052 w 1605470"/>
              <a:gd name="connsiteY38" fmla="*/ 5563435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690830 w 1605470"/>
              <a:gd name="connsiteY74" fmla="*/ 3974753 h 6858000"/>
              <a:gd name="connsiteX75" fmla="*/ 692428 w 1605470"/>
              <a:gd name="connsiteY75" fmla="*/ 3969950 h 6858000"/>
              <a:gd name="connsiteX76" fmla="*/ 685850 w 1605470"/>
              <a:gd name="connsiteY76" fmla="*/ 3933779 h 6858000"/>
              <a:gd name="connsiteX77" fmla="*/ 687181 w 1605470"/>
              <a:gd name="connsiteY77" fmla="*/ 3933093 h 6858000"/>
              <a:gd name="connsiteX78" fmla="*/ 691535 w 1605470"/>
              <a:gd name="connsiteY78" fmla="*/ 3922082 h 6858000"/>
              <a:gd name="connsiteX79" fmla="*/ 696613 w 1605470"/>
              <a:gd name="connsiteY79" fmla="*/ 3901461 h 6858000"/>
              <a:gd name="connsiteX80" fmla="*/ 719207 w 1605470"/>
              <a:gd name="connsiteY80" fmla="*/ 3813873 h 6858000"/>
              <a:gd name="connsiteX81" fmla="*/ 718632 w 1605470"/>
              <a:gd name="connsiteY81" fmla="*/ 3806161 h 6858000"/>
              <a:gd name="connsiteX82" fmla="*/ 718939 w 1605470"/>
              <a:gd name="connsiteY82" fmla="*/ 3805957 h 6858000"/>
              <a:gd name="connsiteX83" fmla="*/ 718966 w 1605470"/>
              <a:gd name="connsiteY83" fmla="*/ 3797724 h 6858000"/>
              <a:gd name="connsiteX84" fmla="*/ 717581 w 1605470"/>
              <a:gd name="connsiteY84" fmla="*/ 3792098 h 6858000"/>
              <a:gd name="connsiteX85" fmla="*/ 716465 w 1605470"/>
              <a:gd name="connsiteY85" fmla="*/ 3777135 h 6858000"/>
              <a:gd name="connsiteX86" fmla="*/ 718198 w 1605470"/>
              <a:gd name="connsiteY86" fmla="*/ 3771656 h 6858000"/>
              <a:gd name="connsiteX87" fmla="*/ 721941 w 1605470"/>
              <a:gd name="connsiteY87" fmla="*/ 3769007 h 6858000"/>
              <a:gd name="connsiteX88" fmla="*/ 721407 w 1605470"/>
              <a:gd name="connsiteY88" fmla="*/ 3767709 h 6858000"/>
              <a:gd name="connsiteX89" fmla="*/ 730103 w 1605470"/>
              <a:gd name="connsiteY89" fmla="*/ 3738082 h 6858000"/>
              <a:gd name="connsiteX90" fmla="*/ 737449 w 1605470"/>
              <a:gd name="connsiteY90" fmla="*/ 3673397 h 6858000"/>
              <a:gd name="connsiteX91" fmla="*/ 736745 w 1605470"/>
              <a:gd name="connsiteY91" fmla="*/ 3637109 h 6858000"/>
              <a:gd name="connsiteX92" fmla="*/ 740188 w 1605470"/>
              <a:gd name="connsiteY92" fmla="*/ 3536883 h 6858000"/>
              <a:gd name="connsiteX93" fmla="*/ 747726 w 1605470"/>
              <a:gd name="connsiteY93" fmla="*/ 3435652 h 6858000"/>
              <a:gd name="connsiteX94" fmla="*/ 749397 w 1605470"/>
              <a:gd name="connsiteY94" fmla="*/ 3307769 h 6858000"/>
              <a:gd name="connsiteX95" fmla="*/ 766960 w 1605470"/>
              <a:gd name="connsiteY95" fmla="*/ 3250522 h 6858000"/>
              <a:gd name="connsiteX96" fmla="*/ 767385 w 1605470"/>
              <a:gd name="connsiteY96" fmla="*/ 3229163 h 6858000"/>
              <a:gd name="connsiteX97" fmla="*/ 769208 w 1605470"/>
              <a:gd name="connsiteY97" fmla="*/ 3217217 h 6858000"/>
              <a:gd name="connsiteX98" fmla="*/ 756043 w 1605470"/>
              <a:gd name="connsiteY98" fmla="*/ 3183755 h 6858000"/>
              <a:gd name="connsiteX99" fmla="*/ 756544 w 1605470"/>
              <a:gd name="connsiteY99" fmla="*/ 3178642 h 6858000"/>
              <a:gd name="connsiteX100" fmla="*/ 744144 w 1605470"/>
              <a:gd name="connsiteY100" fmla="*/ 3158586 h 6858000"/>
              <a:gd name="connsiteX101" fmla="*/ 729329 w 1605470"/>
              <a:gd name="connsiteY101" fmla="*/ 3129034 h 6858000"/>
              <a:gd name="connsiteX102" fmla="*/ 729994 w 1605470"/>
              <a:gd name="connsiteY102" fmla="*/ 3126682 h 6858000"/>
              <a:gd name="connsiteX103" fmla="*/ 720862 w 1605470"/>
              <a:gd name="connsiteY103" fmla="*/ 3114519 h 6858000"/>
              <a:gd name="connsiteX104" fmla="*/ 707471 w 1605470"/>
              <a:gd name="connsiteY104" fmla="*/ 3106272 h 6858000"/>
              <a:gd name="connsiteX105" fmla="*/ 680201 w 1605470"/>
              <a:gd name="connsiteY105" fmla="*/ 2958185 h 6858000"/>
              <a:gd name="connsiteX106" fmla="*/ 622815 w 1605470"/>
              <a:gd name="connsiteY106" fmla="*/ 2762989 h 6858000"/>
              <a:gd name="connsiteX107" fmla="*/ 571733 w 1605470"/>
              <a:gd name="connsiteY107" fmla="*/ 2554718 h 6858000"/>
              <a:gd name="connsiteX108" fmla="*/ 551827 w 1605470"/>
              <a:gd name="connsiteY108" fmla="*/ 2485734 h 6858000"/>
              <a:gd name="connsiteX109" fmla="*/ 542550 w 1605470"/>
              <a:gd name="connsiteY109" fmla="*/ 2447068 h 6858000"/>
              <a:gd name="connsiteX110" fmla="*/ 529511 w 1605470"/>
              <a:gd name="connsiteY110" fmla="*/ 2425819 h 6858000"/>
              <a:gd name="connsiteX111" fmla="*/ 535510 w 1605470"/>
              <a:gd name="connsiteY111" fmla="*/ 2402874 h 6858000"/>
              <a:gd name="connsiteX112" fmla="*/ 538122 w 1605470"/>
              <a:gd name="connsiteY112" fmla="*/ 2381443 h 6858000"/>
              <a:gd name="connsiteX113" fmla="*/ 514451 w 1605470"/>
              <a:gd name="connsiteY113" fmla="*/ 2261920 h 6858000"/>
              <a:gd name="connsiteX114" fmla="*/ 504338 w 1605470"/>
              <a:gd name="connsiteY114" fmla="*/ 2195378 h 6858000"/>
              <a:gd name="connsiteX115" fmla="*/ 488555 w 1605470"/>
              <a:gd name="connsiteY115" fmla="*/ 2155135 h 6858000"/>
              <a:gd name="connsiteX116" fmla="*/ 486013 w 1605470"/>
              <a:gd name="connsiteY116" fmla="*/ 2118008 h 6858000"/>
              <a:gd name="connsiteX117" fmla="*/ 487006 w 1605470"/>
              <a:gd name="connsiteY117" fmla="*/ 2050531 h 6858000"/>
              <a:gd name="connsiteX118" fmla="*/ 478812 w 1605470"/>
              <a:gd name="connsiteY118" fmla="*/ 1963269 h 6858000"/>
              <a:gd name="connsiteX119" fmla="*/ 459990 w 1605470"/>
              <a:gd name="connsiteY119" fmla="*/ 1906352 h 6858000"/>
              <a:gd name="connsiteX120" fmla="*/ 436547 w 1605470"/>
              <a:gd name="connsiteY120" fmla="*/ 1861531 h 6858000"/>
              <a:gd name="connsiteX121" fmla="*/ 390346 w 1605470"/>
              <a:gd name="connsiteY121" fmla="*/ 1732919 h 6858000"/>
              <a:gd name="connsiteX122" fmla="*/ 362657 w 1605470"/>
              <a:gd name="connsiteY122" fmla="*/ 1663540 h 6858000"/>
              <a:gd name="connsiteX123" fmla="*/ 361783 w 1605470"/>
              <a:gd name="connsiteY123" fmla="*/ 1615777 h 6858000"/>
              <a:gd name="connsiteX124" fmla="*/ 342578 w 1605470"/>
              <a:gd name="connsiteY124" fmla="*/ 1563678 h 6858000"/>
              <a:gd name="connsiteX125" fmla="*/ 355658 w 1605470"/>
              <a:gd name="connsiteY125" fmla="*/ 1519474 h 6858000"/>
              <a:gd name="connsiteX126" fmla="*/ 348400 w 1605470"/>
              <a:gd name="connsiteY126" fmla="*/ 1477995 h 6858000"/>
              <a:gd name="connsiteX127" fmla="*/ 334485 w 1605470"/>
              <a:gd name="connsiteY127" fmla="*/ 1373769 h 6858000"/>
              <a:gd name="connsiteX128" fmla="*/ 342792 w 1605470"/>
              <a:gd name="connsiteY128" fmla="*/ 1307086 h 6858000"/>
              <a:gd name="connsiteX129" fmla="*/ 343980 w 1605470"/>
              <a:gd name="connsiteY129" fmla="*/ 1189033 h 6858000"/>
              <a:gd name="connsiteX130" fmla="*/ 348665 w 1605470"/>
              <a:gd name="connsiteY130" fmla="*/ 1168288 h 6858000"/>
              <a:gd name="connsiteX131" fmla="*/ 340947 w 1605470"/>
              <a:gd name="connsiteY131" fmla="*/ 1142577 h 6858000"/>
              <a:gd name="connsiteX132" fmla="*/ 330253 w 1605470"/>
              <a:gd name="connsiteY132" fmla="*/ 1088484 h 6858000"/>
              <a:gd name="connsiteX133" fmla="*/ 318989 w 1605470"/>
              <a:gd name="connsiteY133" fmla="*/ 1016103 h 6858000"/>
              <a:gd name="connsiteX134" fmla="*/ 320445 w 1605470"/>
              <a:gd name="connsiteY134" fmla="*/ 932283 h 6858000"/>
              <a:gd name="connsiteX135" fmla="*/ 322681 w 1605470"/>
              <a:gd name="connsiteY135" fmla="*/ 915925 h 6858000"/>
              <a:gd name="connsiteX136" fmla="*/ 315310 w 1605470"/>
              <a:gd name="connsiteY136" fmla="*/ 896999 h 6858000"/>
              <a:gd name="connsiteX137" fmla="*/ 284718 w 1605470"/>
              <a:gd name="connsiteY137" fmla="*/ 821517 h 6858000"/>
              <a:gd name="connsiteX138" fmla="*/ 263668 w 1605470"/>
              <a:gd name="connsiteY138" fmla="*/ 751353 h 6858000"/>
              <a:gd name="connsiteX139" fmla="*/ 263226 w 1605470"/>
              <a:gd name="connsiteY139" fmla="*/ 721230 h 6858000"/>
              <a:gd name="connsiteX140" fmla="*/ 248897 w 1605470"/>
              <a:gd name="connsiteY140" fmla="*/ 681659 h 6858000"/>
              <a:gd name="connsiteX141" fmla="*/ 234316 w 1605470"/>
              <a:gd name="connsiteY141" fmla="*/ 635218 h 6858000"/>
              <a:gd name="connsiteX142" fmla="*/ 239327 w 1605470"/>
              <a:gd name="connsiteY142" fmla="*/ 613763 h 6858000"/>
              <a:gd name="connsiteX143" fmla="*/ 225269 w 1605470"/>
              <a:gd name="connsiteY143" fmla="*/ 598582 h 6858000"/>
              <a:gd name="connsiteX144" fmla="*/ 224950 w 1605470"/>
              <a:gd name="connsiteY144" fmla="*/ 576846 h 6858000"/>
              <a:gd name="connsiteX145" fmla="*/ 204576 w 1605470"/>
              <a:gd name="connsiteY145" fmla="*/ 530055 h 6858000"/>
              <a:gd name="connsiteX146" fmla="*/ 195012 w 1605470"/>
              <a:gd name="connsiteY146" fmla="*/ 448559 h 6858000"/>
              <a:gd name="connsiteX147" fmla="*/ 201434 w 1605470"/>
              <a:gd name="connsiteY147" fmla="*/ 441529 h 6858000"/>
              <a:gd name="connsiteX148" fmla="*/ 200655 w 1605470"/>
              <a:gd name="connsiteY148" fmla="*/ 428927 h 6858000"/>
              <a:gd name="connsiteX149" fmla="*/ 190059 w 1605470"/>
              <a:gd name="connsiteY149" fmla="*/ 430161 h 6858000"/>
              <a:gd name="connsiteX150" fmla="*/ 167079 w 1605470"/>
              <a:gd name="connsiteY150" fmla="*/ 367211 h 6858000"/>
              <a:gd name="connsiteX151" fmla="*/ 124571 w 1605470"/>
              <a:gd name="connsiteY151" fmla="*/ 302178 h 6858000"/>
              <a:gd name="connsiteX152" fmla="*/ 103243 w 1605470"/>
              <a:gd name="connsiteY152" fmla="*/ 211375 h 6858000"/>
              <a:gd name="connsiteX153" fmla="*/ 94571 w 1605470"/>
              <a:gd name="connsiteY153" fmla="*/ 184179 h 6858000"/>
              <a:gd name="connsiteX154" fmla="*/ 13437 w 1605470"/>
              <a:gd name="connsiteY154" fmla="*/ 19287 h 6858000"/>
              <a:gd name="connsiteX155" fmla="*/ 0 w 1605470"/>
              <a:gd name="connsiteY155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8335 w 1605470"/>
              <a:gd name="connsiteY37" fmla="*/ 5665173 h 6858000"/>
              <a:gd name="connsiteX38" fmla="*/ 562052 w 1605470"/>
              <a:gd name="connsiteY38" fmla="*/ 5563435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690830 w 1605470"/>
              <a:gd name="connsiteY74" fmla="*/ 3974753 h 6858000"/>
              <a:gd name="connsiteX75" fmla="*/ 692428 w 1605470"/>
              <a:gd name="connsiteY75" fmla="*/ 3969950 h 6858000"/>
              <a:gd name="connsiteX76" fmla="*/ 685850 w 1605470"/>
              <a:gd name="connsiteY76" fmla="*/ 3933779 h 6858000"/>
              <a:gd name="connsiteX77" fmla="*/ 687181 w 1605470"/>
              <a:gd name="connsiteY77" fmla="*/ 3933093 h 6858000"/>
              <a:gd name="connsiteX78" fmla="*/ 691535 w 1605470"/>
              <a:gd name="connsiteY78" fmla="*/ 3922082 h 6858000"/>
              <a:gd name="connsiteX79" fmla="*/ 696613 w 1605470"/>
              <a:gd name="connsiteY79" fmla="*/ 3901461 h 6858000"/>
              <a:gd name="connsiteX80" fmla="*/ 719207 w 1605470"/>
              <a:gd name="connsiteY80" fmla="*/ 3813873 h 6858000"/>
              <a:gd name="connsiteX81" fmla="*/ 718632 w 1605470"/>
              <a:gd name="connsiteY81" fmla="*/ 3806161 h 6858000"/>
              <a:gd name="connsiteX82" fmla="*/ 718939 w 1605470"/>
              <a:gd name="connsiteY82" fmla="*/ 3805957 h 6858000"/>
              <a:gd name="connsiteX83" fmla="*/ 718966 w 1605470"/>
              <a:gd name="connsiteY83" fmla="*/ 3797724 h 6858000"/>
              <a:gd name="connsiteX84" fmla="*/ 717581 w 1605470"/>
              <a:gd name="connsiteY84" fmla="*/ 3792098 h 6858000"/>
              <a:gd name="connsiteX85" fmla="*/ 716465 w 1605470"/>
              <a:gd name="connsiteY85" fmla="*/ 3777135 h 6858000"/>
              <a:gd name="connsiteX86" fmla="*/ 718198 w 1605470"/>
              <a:gd name="connsiteY86" fmla="*/ 3771656 h 6858000"/>
              <a:gd name="connsiteX87" fmla="*/ 721941 w 1605470"/>
              <a:gd name="connsiteY87" fmla="*/ 3769007 h 6858000"/>
              <a:gd name="connsiteX88" fmla="*/ 721407 w 1605470"/>
              <a:gd name="connsiteY88" fmla="*/ 3767709 h 6858000"/>
              <a:gd name="connsiteX89" fmla="*/ 730103 w 1605470"/>
              <a:gd name="connsiteY89" fmla="*/ 3738082 h 6858000"/>
              <a:gd name="connsiteX90" fmla="*/ 737449 w 1605470"/>
              <a:gd name="connsiteY90" fmla="*/ 3673397 h 6858000"/>
              <a:gd name="connsiteX91" fmla="*/ 736745 w 1605470"/>
              <a:gd name="connsiteY91" fmla="*/ 3637109 h 6858000"/>
              <a:gd name="connsiteX92" fmla="*/ 740188 w 1605470"/>
              <a:gd name="connsiteY92" fmla="*/ 3536883 h 6858000"/>
              <a:gd name="connsiteX93" fmla="*/ 747726 w 1605470"/>
              <a:gd name="connsiteY93" fmla="*/ 3435652 h 6858000"/>
              <a:gd name="connsiteX94" fmla="*/ 749397 w 1605470"/>
              <a:gd name="connsiteY94" fmla="*/ 3307769 h 6858000"/>
              <a:gd name="connsiteX95" fmla="*/ 766960 w 1605470"/>
              <a:gd name="connsiteY95" fmla="*/ 3250522 h 6858000"/>
              <a:gd name="connsiteX96" fmla="*/ 767385 w 1605470"/>
              <a:gd name="connsiteY96" fmla="*/ 3229163 h 6858000"/>
              <a:gd name="connsiteX97" fmla="*/ 769208 w 1605470"/>
              <a:gd name="connsiteY97" fmla="*/ 3217217 h 6858000"/>
              <a:gd name="connsiteX98" fmla="*/ 756043 w 1605470"/>
              <a:gd name="connsiteY98" fmla="*/ 3183755 h 6858000"/>
              <a:gd name="connsiteX99" fmla="*/ 756544 w 1605470"/>
              <a:gd name="connsiteY99" fmla="*/ 3178642 h 6858000"/>
              <a:gd name="connsiteX100" fmla="*/ 744144 w 1605470"/>
              <a:gd name="connsiteY100" fmla="*/ 3158586 h 6858000"/>
              <a:gd name="connsiteX101" fmla="*/ 729329 w 1605470"/>
              <a:gd name="connsiteY101" fmla="*/ 3129034 h 6858000"/>
              <a:gd name="connsiteX102" fmla="*/ 729994 w 1605470"/>
              <a:gd name="connsiteY102" fmla="*/ 3126682 h 6858000"/>
              <a:gd name="connsiteX103" fmla="*/ 720862 w 1605470"/>
              <a:gd name="connsiteY103" fmla="*/ 3114519 h 6858000"/>
              <a:gd name="connsiteX104" fmla="*/ 707471 w 1605470"/>
              <a:gd name="connsiteY104" fmla="*/ 3106272 h 6858000"/>
              <a:gd name="connsiteX105" fmla="*/ 680201 w 1605470"/>
              <a:gd name="connsiteY105" fmla="*/ 2958185 h 6858000"/>
              <a:gd name="connsiteX106" fmla="*/ 622815 w 1605470"/>
              <a:gd name="connsiteY106" fmla="*/ 2762989 h 6858000"/>
              <a:gd name="connsiteX107" fmla="*/ 571733 w 1605470"/>
              <a:gd name="connsiteY107" fmla="*/ 2554718 h 6858000"/>
              <a:gd name="connsiteX108" fmla="*/ 551827 w 1605470"/>
              <a:gd name="connsiteY108" fmla="*/ 2485734 h 6858000"/>
              <a:gd name="connsiteX109" fmla="*/ 542550 w 1605470"/>
              <a:gd name="connsiteY109" fmla="*/ 2447068 h 6858000"/>
              <a:gd name="connsiteX110" fmla="*/ 529511 w 1605470"/>
              <a:gd name="connsiteY110" fmla="*/ 2425819 h 6858000"/>
              <a:gd name="connsiteX111" fmla="*/ 535510 w 1605470"/>
              <a:gd name="connsiteY111" fmla="*/ 2402874 h 6858000"/>
              <a:gd name="connsiteX112" fmla="*/ 538122 w 1605470"/>
              <a:gd name="connsiteY112" fmla="*/ 2381443 h 6858000"/>
              <a:gd name="connsiteX113" fmla="*/ 514451 w 1605470"/>
              <a:gd name="connsiteY113" fmla="*/ 2261920 h 6858000"/>
              <a:gd name="connsiteX114" fmla="*/ 504338 w 1605470"/>
              <a:gd name="connsiteY114" fmla="*/ 2195378 h 6858000"/>
              <a:gd name="connsiteX115" fmla="*/ 488555 w 1605470"/>
              <a:gd name="connsiteY115" fmla="*/ 2155135 h 6858000"/>
              <a:gd name="connsiteX116" fmla="*/ 486013 w 1605470"/>
              <a:gd name="connsiteY116" fmla="*/ 2118008 h 6858000"/>
              <a:gd name="connsiteX117" fmla="*/ 487006 w 1605470"/>
              <a:gd name="connsiteY117" fmla="*/ 2050531 h 6858000"/>
              <a:gd name="connsiteX118" fmla="*/ 478812 w 1605470"/>
              <a:gd name="connsiteY118" fmla="*/ 1963269 h 6858000"/>
              <a:gd name="connsiteX119" fmla="*/ 459990 w 1605470"/>
              <a:gd name="connsiteY119" fmla="*/ 1906352 h 6858000"/>
              <a:gd name="connsiteX120" fmla="*/ 436547 w 1605470"/>
              <a:gd name="connsiteY120" fmla="*/ 1861531 h 6858000"/>
              <a:gd name="connsiteX121" fmla="*/ 390346 w 1605470"/>
              <a:gd name="connsiteY121" fmla="*/ 1732919 h 6858000"/>
              <a:gd name="connsiteX122" fmla="*/ 362657 w 1605470"/>
              <a:gd name="connsiteY122" fmla="*/ 1663540 h 6858000"/>
              <a:gd name="connsiteX123" fmla="*/ 361783 w 1605470"/>
              <a:gd name="connsiteY123" fmla="*/ 1615777 h 6858000"/>
              <a:gd name="connsiteX124" fmla="*/ 342578 w 1605470"/>
              <a:gd name="connsiteY124" fmla="*/ 1563678 h 6858000"/>
              <a:gd name="connsiteX125" fmla="*/ 355658 w 1605470"/>
              <a:gd name="connsiteY125" fmla="*/ 1519474 h 6858000"/>
              <a:gd name="connsiteX126" fmla="*/ 348400 w 1605470"/>
              <a:gd name="connsiteY126" fmla="*/ 1477995 h 6858000"/>
              <a:gd name="connsiteX127" fmla="*/ 334485 w 1605470"/>
              <a:gd name="connsiteY127" fmla="*/ 1373769 h 6858000"/>
              <a:gd name="connsiteX128" fmla="*/ 342792 w 1605470"/>
              <a:gd name="connsiteY128" fmla="*/ 1307086 h 6858000"/>
              <a:gd name="connsiteX129" fmla="*/ 343980 w 1605470"/>
              <a:gd name="connsiteY129" fmla="*/ 1189033 h 6858000"/>
              <a:gd name="connsiteX130" fmla="*/ 348665 w 1605470"/>
              <a:gd name="connsiteY130" fmla="*/ 1168288 h 6858000"/>
              <a:gd name="connsiteX131" fmla="*/ 340947 w 1605470"/>
              <a:gd name="connsiteY131" fmla="*/ 1142577 h 6858000"/>
              <a:gd name="connsiteX132" fmla="*/ 330253 w 1605470"/>
              <a:gd name="connsiteY132" fmla="*/ 1088484 h 6858000"/>
              <a:gd name="connsiteX133" fmla="*/ 318989 w 1605470"/>
              <a:gd name="connsiteY133" fmla="*/ 1016103 h 6858000"/>
              <a:gd name="connsiteX134" fmla="*/ 320445 w 1605470"/>
              <a:gd name="connsiteY134" fmla="*/ 932283 h 6858000"/>
              <a:gd name="connsiteX135" fmla="*/ 322681 w 1605470"/>
              <a:gd name="connsiteY135" fmla="*/ 915925 h 6858000"/>
              <a:gd name="connsiteX136" fmla="*/ 315310 w 1605470"/>
              <a:gd name="connsiteY136" fmla="*/ 896999 h 6858000"/>
              <a:gd name="connsiteX137" fmla="*/ 284718 w 1605470"/>
              <a:gd name="connsiteY137" fmla="*/ 821517 h 6858000"/>
              <a:gd name="connsiteX138" fmla="*/ 263668 w 1605470"/>
              <a:gd name="connsiteY138" fmla="*/ 751353 h 6858000"/>
              <a:gd name="connsiteX139" fmla="*/ 263226 w 1605470"/>
              <a:gd name="connsiteY139" fmla="*/ 721230 h 6858000"/>
              <a:gd name="connsiteX140" fmla="*/ 248897 w 1605470"/>
              <a:gd name="connsiteY140" fmla="*/ 681659 h 6858000"/>
              <a:gd name="connsiteX141" fmla="*/ 234316 w 1605470"/>
              <a:gd name="connsiteY141" fmla="*/ 635218 h 6858000"/>
              <a:gd name="connsiteX142" fmla="*/ 239327 w 1605470"/>
              <a:gd name="connsiteY142" fmla="*/ 613763 h 6858000"/>
              <a:gd name="connsiteX143" fmla="*/ 225269 w 1605470"/>
              <a:gd name="connsiteY143" fmla="*/ 598582 h 6858000"/>
              <a:gd name="connsiteX144" fmla="*/ 224950 w 1605470"/>
              <a:gd name="connsiteY144" fmla="*/ 576846 h 6858000"/>
              <a:gd name="connsiteX145" fmla="*/ 204576 w 1605470"/>
              <a:gd name="connsiteY145" fmla="*/ 530055 h 6858000"/>
              <a:gd name="connsiteX146" fmla="*/ 195012 w 1605470"/>
              <a:gd name="connsiteY146" fmla="*/ 448559 h 6858000"/>
              <a:gd name="connsiteX147" fmla="*/ 201434 w 1605470"/>
              <a:gd name="connsiteY147" fmla="*/ 441529 h 6858000"/>
              <a:gd name="connsiteX148" fmla="*/ 200655 w 1605470"/>
              <a:gd name="connsiteY148" fmla="*/ 428927 h 6858000"/>
              <a:gd name="connsiteX149" fmla="*/ 190059 w 1605470"/>
              <a:gd name="connsiteY149" fmla="*/ 430161 h 6858000"/>
              <a:gd name="connsiteX150" fmla="*/ 167079 w 1605470"/>
              <a:gd name="connsiteY150" fmla="*/ 367211 h 6858000"/>
              <a:gd name="connsiteX151" fmla="*/ 124571 w 1605470"/>
              <a:gd name="connsiteY151" fmla="*/ 302178 h 6858000"/>
              <a:gd name="connsiteX152" fmla="*/ 103243 w 1605470"/>
              <a:gd name="connsiteY152" fmla="*/ 211375 h 6858000"/>
              <a:gd name="connsiteX153" fmla="*/ 94571 w 1605470"/>
              <a:gd name="connsiteY153" fmla="*/ 184179 h 6858000"/>
              <a:gd name="connsiteX154" fmla="*/ 48685 w 1605470"/>
              <a:gd name="connsiteY154" fmla="*/ 13677 h 6858000"/>
              <a:gd name="connsiteX155" fmla="*/ 0 w 1605470"/>
              <a:gd name="connsiteY155" fmla="*/ 0 h 6858000"/>
              <a:gd name="connsiteX0" fmla="*/ 48246 w 1556785"/>
              <a:gd name="connsiteY0" fmla="*/ 0 h 6858000"/>
              <a:gd name="connsiteX1" fmla="*/ 1556785 w 1556785"/>
              <a:gd name="connsiteY1" fmla="*/ 0 h 6858000"/>
              <a:gd name="connsiteX2" fmla="*/ 1556785 w 1556785"/>
              <a:gd name="connsiteY2" fmla="*/ 6858000 h 6858000"/>
              <a:gd name="connsiteX3" fmla="*/ 105420 w 1556785"/>
              <a:gd name="connsiteY3" fmla="*/ 6858000 h 6858000"/>
              <a:gd name="connsiteX4" fmla="*/ 105561 w 1556785"/>
              <a:gd name="connsiteY4" fmla="*/ 6857735 h 6858000"/>
              <a:gd name="connsiteX5" fmla="*/ 117610 w 1556785"/>
              <a:gd name="connsiteY5" fmla="*/ 6809549 h 6858000"/>
              <a:gd name="connsiteX6" fmla="*/ 149821 w 1556785"/>
              <a:gd name="connsiteY6" fmla="*/ 6715115 h 6858000"/>
              <a:gd name="connsiteX7" fmla="*/ 159672 w 1556785"/>
              <a:gd name="connsiteY7" fmla="*/ 6680170 h 6858000"/>
              <a:gd name="connsiteX8" fmla="*/ 185222 w 1556785"/>
              <a:gd name="connsiteY8" fmla="*/ 6621207 h 6858000"/>
              <a:gd name="connsiteX9" fmla="*/ 201879 w 1556785"/>
              <a:gd name="connsiteY9" fmla="*/ 6596265 h 6858000"/>
              <a:gd name="connsiteX10" fmla="*/ 201758 w 1556785"/>
              <a:gd name="connsiteY10" fmla="*/ 6594818 h 6858000"/>
              <a:gd name="connsiteX11" fmla="*/ 206003 w 1556785"/>
              <a:gd name="connsiteY11" fmla="*/ 6593735 h 6858000"/>
              <a:gd name="connsiteX12" fmla="*/ 209200 w 1556785"/>
              <a:gd name="connsiteY12" fmla="*/ 6589172 h 6858000"/>
              <a:gd name="connsiteX13" fmla="*/ 212494 w 1556785"/>
              <a:gd name="connsiteY13" fmla="*/ 6574442 h 6858000"/>
              <a:gd name="connsiteX14" fmla="*/ 212834 w 1556785"/>
              <a:gd name="connsiteY14" fmla="*/ 6568530 h 6858000"/>
              <a:gd name="connsiteX15" fmla="*/ 215243 w 1556785"/>
              <a:gd name="connsiteY15" fmla="*/ 6560674 h 6858000"/>
              <a:gd name="connsiteX16" fmla="*/ 215588 w 1556785"/>
              <a:gd name="connsiteY16" fmla="*/ 6560598 h 6858000"/>
              <a:gd name="connsiteX17" fmla="*/ 217285 w 1556785"/>
              <a:gd name="connsiteY17" fmla="*/ 6553006 h 6858000"/>
              <a:gd name="connsiteX18" fmla="*/ 221981 w 1556785"/>
              <a:gd name="connsiteY18" fmla="*/ 6514360 h 6858000"/>
              <a:gd name="connsiteX19" fmla="*/ 263635 w 1556785"/>
              <a:gd name="connsiteY19" fmla="*/ 6478062 h 6858000"/>
              <a:gd name="connsiteX20" fmla="*/ 274324 w 1556785"/>
              <a:gd name="connsiteY20" fmla="*/ 6460325 h 6858000"/>
              <a:gd name="connsiteX21" fmla="*/ 281557 w 1556785"/>
              <a:gd name="connsiteY21" fmla="*/ 6451488 h 6858000"/>
              <a:gd name="connsiteX22" fmla="*/ 282992 w 1556785"/>
              <a:gd name="connsiteY22" fmla="*/ 6451348 h 6858000"/>
              <a:gd name="connsiteX23" fmla="*/ 287350 w 1556785"/>
              <a:gd name="connsiteY23" fmla="*/ 6414240 h 6858000"/>
              <a:gd name="connsiteX24" fmla="*/ 290226 w 1556785"/>
              <a:gd name="connsiteY24" fmla="*/ 6410269 h 6858000"/>
              <a:gd name="connsiteX25" fmla="*/ 290126 w 1556785"/>
              <a:gd name="connsiteY25" fmla="*/ 6384857 h 6858000"/>
              <a:gd name="connsiteX26" fmla="*/ 291643 w 1556785"/>
              <a:gd name="connsiteY26" fmla="*/ 6372381 h 6858000"/>
              <a:gd name="connsiteX27" fmla="*/ 288837 w 1556785"/>
              <a:gd name="connsiteY27" fmla="*/ 6367510 h 6858000"/>
              <a:gd name="connsiteX28" fmla="*/ 292717 w 1556785"/>
              <a:gd name="connsiteY28" fmla="*/ 6349778 h 6858000"/>
              <a:gd name="connsiteX29" fmla="*/ 294382 w 1556785"/>
              <a:gd name="connsiteY29" fmla="*/ 6348250 h 6858000"/>
              <a:gd name="connsiteX30" fmla="*/ 310416 w 1556785"/>
              <a:gd name="connsiteY30" fmla="*/ 6281972 h 6858000"/>
              <a:gd name="connsiteX31" fmla="*/ 321179 w 1556785"/>
              <a:gd name="connsiteY31" fmla="*/ 6211940 h 6858000"/>
              <a:gd name="connsiteX32" fmla="*/ 362674 w 1556785"/>
              <a:gd name="connsiteY32" fmla="*/ 6113913 h 6858000"/>
              <a:gd name="connsiteX33" fmla="*/ 366967 w 1556785"/>
              <a:gd name="connsiteY33" fmla="*/ 6028119 h 6858000"/>
              <a:gd name="connsiteX34" fmla="*/ 393747 w 1556785"/>
              <a:gd name="connsiteY34" fmla="*/ 5934687 h 6858000"/>
              <a:gd name="connsiteX35" fmla="*/ 427759 w 1556785"/>
              <a:gd name="connsiteY35" fmla="*/ 5765594 h 6858000"/>
              <a:gd name="connsiteX36" fmla="*/ 459595 w 1556785"/>
              <a:gd name="connsiteY36" fmla="*/ 5693685 h 6858000"/>
              <a:gd name="connsiteX37" fmla="*/ 479650 w 1556785"/>
              <a:gd name="connsiteY37" fmla="*/ 5665173 h 6858000"/>
              <a:gd name="connsiteX38" fmla="*/ 513367 w 1556785"/>
              <a:gd name="connsiteY38" fmla="*/ 5563435 h 6858000"/>
              <a:gd name="connsiteX39" fmla="*/ 542872 w 1556785"/>
              <a:gd name="connsiteY39" fmla="*/ 5476393 h 6858000"/>
              <a:gd name="connsiteX40" fmla="*/ 574065 w 1556785"/>
              <a:gd name="connsiteY40" fmla="*/ 5396260 h 6858000"/>
              <a:gd name="connsiteX41" fmla="*/ 590046 w 1556785"/>
              <a:gd name="connsiteY41" fmla="*/ 5330009 h 6858000"/>
              <a:gd name="connsiteX42" fmla="*/ 623539 w 1556785"/>
              <a:gd name="connsiteY42" fmla="*/ 5273739 h 6858000"/>
              <a:gd name="connsiteX43" fmla="*/ 633138 w 1556785"/>
              <a:gd name="connsiteY43" fmla="*/ 5241779 h 6858000"/>
              <a:gd name="connsiteX44" fmla="*/ 644364 w 1556785"/>
              <a:gd name="connsiteY44" fmla="*/ 5225268 h 6858000"/>
              <a:gd name="connsiteX45" fmla="*/ 645384 w 1556785"/>
              <a:gd name="connsiteY45" fmla="*/ 5217684 h 6858000"/>
              <a:gd name="connsiteX46" fmla="*/ 652725 w 1556785"/>
              <a:gd name="connsiteY46" fmla="*/ 5193377 h 6858000"/>
              <a:gd name="connsiteX47" fmla="*/ 656028 w 1556785"/>
              <a:gd name="connsiteY47" fmla="*/ 5179288 h 6858000"/>
              <a:gd name="connsiteX48" fmla="*/ 657012 w 1556785"/>
              <a:gd name="connsiteY48" fmla="*/ 5173621 h 6858000"/>
              <a:gd name="connsiteX49" fmla="*/ 652646 w 1556785"/>
              <a:gd name="connsiteY49" fmla="*/ 5159961 h 6858000"/>
              <a:gd name="connsiteX50" fmla="*/ 659323 w 1556785"/>
              <a:gd name="connsiteY50" fmla="*/ 5144295 h 6858000"/>
              <a:gd name="connsiteX51" fmla="*/ 656256 w 1556785"/>
              <a:gd name="connsiteY51" fmla="*/ 5125185 h 6858000"/>
              <a:gd name="connsiteX52" fmla="*/ 663086 w 1556785"/>
              <a:gd name="connsiteY52" fmla="*/ 5121884 h 6858000"/>
              <a:gd name="connsiteX53" fmla="*/ 670122 w 1556785"/>
              <a:gd name="connsiteY53" fmla="*/ 5067850 h 6858000"/>
              <a:gd name="connsiteX54" fmla="*/ 672853 w 1556785"/>
              <a:gd name="connsiteY54" fmla="*/ 5060861 h 6858000"/>
              <a:gd name="connsiteX55" fmla="*/ 669557 w 1556785"/>
              <a:gd name="connsiteY55" fmla="*/ 5034192 h 6858000"/>
              <a:gd name="connsiteX56" fmla="*/ 671111 w 1556785"/>
              <a:gd name="connsiteY56" fmla="*/ 4993030 h 6858000"/>
              <a:gd name="connsiteX57" fmla="*/ 678020 w 1556785"/>
              <a:gd name="connsiteY57" fmla="*/ 4946844 h 6858000"/>
              <a:gd name="connsiteX58" fmla="*/ 673876 w 1556785"/>
              <a:gd name="connsiteY58" fmla="*/ 4932692 h 6858000"/>
              <a:gd name="connsiteX59" fmla="*/ 689279 w 1556785"/>
              <a:gd name="connsiteY59" fmla="*/ 4858827 h 6858000"/>
              <a:gd name="connsiteX60" fmla="*/ 683433 w 1556785"/>
              <a:gd name="connsiteY60" fmla="*/ 4801535 h 6858000"/>
              <a:gd name="connsiteX61" fmla="*/ 691102 w 1556785"/>
              <a:gd name="connsiteY61" fmla="*/ 4797794 h 6858000"/>
              <a:gd name="connsiteX62" fmla="*/ 692396 w 1556785"/>
              <a:gd name="connsiteY62" fmla="*/ 4784526 h 6858000"/>
              <a:gd name="connsiteX63" fmla="*/ 694180 w 1556785"/>
              <a:gd name="connsiteY63" fmla="*/ 4781211 h 6858000"/>
              <a:gd name="connsiteX64" fmla="*/ 702967 w 1556785"/>
              <a:gd name="connsiteY64" fmla="*/ 4761984 h 6858000"/>
              <a:gd name="connsiteX65" fmla="*/ 699015 w 1556785"/>
              <a:gd name="connsiteY65" fmla="*/ 4690749 h 6858000"/>
              <a:gd name="connsiteX66" fmla="*/ 694495 w 1556785"/>
              <a:gd name="connsiteY66" fmla="*/ 4584173 h 6858000"/>
              <a:gd name="connsiteX67" fmla="*/ 689578 w 1556785"/>
              <a:gd name="connsiteY67" fmla="*/ 4444346 h 6858000"/>
              <a:gd name="connsiteX68" fmla="*/ 686143 w 1556785"/>
              <a:gd name="connsiteY68" fmla="*/ 4375228 h 6858000"/>
              <a:gd name="connsiteX69" fmla="*/ 666796 w 1556785"/>
              <a:gd name="connsiteY69" fmla="*/ 4214165 h 6858000"/>
              <a:gd name="connsiteX70" fmla="*/ 670869 w 1556785"/>
              <a:gd name="connsiteY70" fmla="*/ 4090296 h 6858000"/>
              <a:gd name="connsiteX71" fmla="*/ 656125 w 1556785"/>
              <a:gd name="connsiteY71" fmla="*/ 4033999 h 6858000"/>
              <a:gd name="connsiteX72" fmla="*/ 657274 w 1556785"/>
              <a:gd name="connsiteY72" fmla="*/ 4031933 h 6858000"/>
              <a:gd name="connsiteX73" fmla="*/ 655850 w 1556785"/>
              <a:gd name="connsiteY73" fmla="*/ 4013953 h 6858000"/>
              <a:gd name="connsiteX74" fmla="*/ 642145 w 1556785"/>
              <a:gd name="connsiteY74" fmla="*/ 3974753 h 6858000"/>
              <a:gd name="connsiteX75" fmla="*/ 643743 w 1556785"/>
              <a:gd name="connsiteY75" fmla="*/ 3969950 h 6858000"/>
              <a:gd name="connsiteX76" fmla="*/ 637165 w 1556785"/>
              <a:gd name="connsiteY76" fmla="*/ 3933779 h 6858000"/>
              <a:gd name="connsiteX77" fmla="*/ 638496 w 1556785"/>
              <a:gd name="connsiteY77" fmla="*/ 3933093 h 6858000"/>
              <a:gd name="connsiteX78" fmla="*/ 642850 w 1556785"/>
              <a:gd name="connsiteY78" fmla="*/ 3922082 h 6858000"/>
              <a:gd name="connsiteX79" fmla="*/ 647928 w 1556785"/>
              <a:gd name="connsiteY79" fmla="*/ 3901461 h 6858000"/>
              <a:gd name="connsiteX80" fmla="*/ 670522 w 1556785"/>
              <a:gd name="connsiteY80" fmla="*/ 3813873 h 6858000"/>
              <a:gd name="connsiteX81" fmla="*/ 669947 w 1556785"/>
              <a:gd name="connsiteY81" fmla="*/ 3806161 h 6858000"/>
              <a:gd name="connsiteX82" fmla="*/ 670254 w 1556785"/>
              <a:gd name="connsiteY82" fmla="*/ 3805957 h 6858000"/>
              <a:gd name="connsiteX83" fmla="*/ 670281 w 1556785"/>
              <a:gd name="connsiteY83" fmla="*/ 3797724 h 6858000"/>
              <a:gd name="connsiteX84" fmla="*/ 668896 w 1556785"/>
              <a:gd name="connsiteY84" fmla="*/ 3792098 h 6858000"/>
              <a:gd name="connsiteX85" fmla="*/ 667780 w 1556785"/>
              <a:gd name="connsiteY85" fmla="*/ 3777135 h 6858000"/>
              <a:gd name="connsiteX86" fmla="*/ 669513 w 1556785"/>
              <a:gd name="connsiteY86" fmla="*/ 3771656 h 6858000"/>
              <a:gd name="connsiteX87" fmla="*/ 673256 w 1556785"/>
              <a:gd name="connsiteY87" fmla="*/ 3769007 h 6858000"/>
              <a:gd name="connsiteX88" fmla="*/ 672722 w 1556785"/>
              <a:gd name="connsiteY88" fmla="*/ 3767709 h 6858000"/>
              <a:gd name="connsiteX89" fmla="*/ 681418 w 1556785"/>
              <a:gd name="connsiteY89" fmla="*/ 3738082 h 6858000"/>
              <a:gd name="connsiteX90" fmla="*/ 688764 w 1556785"/>
              <a:gd name="connsiteY90" fmla="*/ 3673397 h 6858000"/>
              <a:gd name="connsiteX91" fmla="*/ 688060 w 1556785"/>
              <a:gd name="connsiteY91" fmla="*/ 3637109 h 6858000"/>
              <a:gd name="connsiteX92" fmla="*/ 691503 w 1556785"/>
              <a:gd name="connsiteY92" fmla="*/ 3536883 h 6858000"/>
              <a:gd name="connsiteX93" fmla="*/ 699041 w 1556785"/>
              <a:gd name="connsiteY93" fmla="*/ 3435652 h 6858000"/>
              <a:gd name="connsiteX94" fmla="*/ 700712 w 1556785"/>
              <a:gd name="connsiteY94" fmla="*/ 3307769 h 6858000"/>
              <a:gd name="connsiteX95" fmla="*/ 718275 w 1556785"/>
              <a:gd name="connsiteY95" fmla="*/ 3250522 h 6858000"/>
              <a:gd name="connsiteX96" fmla="*/ 718700 w 1556785"/>
              <a:gd name="connsiteY96" fmla="*/ 3229163 h 6858000"/>
              <a:gd name="connsiteX97" fmla="*/ 720523 w 1556785"/>
              <a:gd name="connsiteY97" fmla="*/ 3217217 h 6858000"/>
              <a:gd name="connsiteX98" fmla="*/ 707358 w 1556785"/>
              <a:gd name="connsiteY98" fmla="*/ 3183755 h 6858000"/>
              <a:gd name="connsiteX99" fmla="*/ 707859 w 1556785"/>
              <a:gd name="connsiteY99" fmla="*/ 3178642 h 6858000"/>
              <a:gd name="connsiteX100" fmla="*/ 695459 w 1556785"/>
              <a:gd name="connsiteY100" fmla="*/ 3158586 h 6858000"/>
              <a:gd name="connsiteX101" fmla="*/ 680644 w 1556785"/>
              <a:gd name="connsiteY101" fmla="*/ 3129034 h 6858000"/>
              <a:gd name="connsiteX102" fmla="*/ 681309 w 1556785"/>
              <a:gd name="connsiteY102" fmla="*/ 3126682 h 6858000"/>
              <a:gd name="connsiteX103" fmla="*/ 672177 w 1556785"/>
              <a:gd name="connsiteY103" fmla="*/ 3114519 h 6858000"/>
              <a:gd name="connsiteX104" fmla="*/ 658786 w 1556785"/>
              <a:gd name="connsiteY104" fmla="*/ 3106272 h 6858000"/>
              <a:gd name="connsiteX105" fmla="*/ 631516 w 1556785"/>
              <a:gd name="connsiteY105" fmla="*/ 2958185 h 6858000"/>
              <a:gd name="connsiteX106" fmla="*/ 574130 w 1556785"/>
              <a:gd name="connsiteY106" fmla="*/ 2762989 h 6858000"/>
              <a:gd name="connsiteX107" fmla="*/ 523048 w 1556785"/>
              <a:gd name="connsiteY107" fmla="*/ 2554718 h 6858000"/>
              <a:gd name="connsiteX108" fmla="*/ 503142 w 1556785"/>
              <a:gd name="connsiteY108" fmla="*/ 2485734 h 6858000"/>
              <a:gd name="connsiteX109" fmla="*/ 493865 w 1556785"/>
              <a:gd name="connsiteY109" fmla="*/ 2447068 h 6858000"/>
              <a:gd name="connsiteX110" fmla="*/ 480826 w 1556785"/>
              <a:gd name="connsiteY110" fmla="*/ 2425819 h 6858000"/>
              <a:gd name="connsiteX111" fmla="*/ 486825 w 1556785"/>
              <a:gd name="connsiteY111" fmla="*/ 2402874 h 6858000"/>
              <a:gd name="connsiteX112" fmla="*/ 489437 w 1556785"/>
              <a:gd name="connsiteY112" fmla="*/ 2381443 h 6858000"/>
              <a:gd name="connsiteX113" fmla="*/ 465766 w 1556785"/>
              <a:gd name="connsiteY113" fmla="*/ 2261920 h 6858000"/>
              <a:gd name="connsiteX114" fmla="*/ 455653 w 1556785"/>
              <a:gd name="connsiteY114" fmla="*/ 2195378 h 6858000"/>
              <a:gd name="connsiteX115" fmla="*/ 439870 w 1556785"/>
              <a:gd name="connsiteY115" fmla="*/ 2155135 h 6858000"/>
              <a:gd name="connsiteX116" fmla="*/ 437328 w 1556785"/>
              <a:gd name="connsiteY116" fmla="*/ 2118008 h 6858000"/>
              <a:gd name="connsiteX117" fmla="*/ 438321 w 1556785"/>
              <a:gd name="connsiteY117" fmla="*/ 2050531 h 6858000"/>
              <a:gd name="connsiteX118" fmla="*/ 430127 w 1556785"/>
              <a:gd name="connsiteY118" fmla="*/ 1963269 h 6858000"/>
              <a:gd name="connsiteX119" fmla="*/ 411305 w 1556785"/>
              <a:gd name="connsiteY119" fmla="*/ 1906352 h 6858000"/>
              <a:gd name="connsiteX120" fmla="*/ 387862 w 1556785"/>
              <a:gd name="connsiteY120" fmla="*/ 1861531 h 6858000"/>
              <a:gd name="connsiteX121" fmla="*/ 341661 w 1556785"/>
              <a:gd name="connsiteY121" fmla="*/ 1732919 h 6858000"/>
              <a:gd name="connsiteX122" fmla="*/ 313972 w 1556785"/>
              <a:gd name="connsiteY122" fmla="*/ 1663540 h 6858000"/>
              <a:gd name="connsiteX123" fmla="*/ 313098 w 1556785"/>
              <a:gd name="connsiteY123" fmla="*/ 1615777 h 6858000"/>
              <a:gd name="connsiteX124" fmla="*/ 293893 w 1556785"/>
              <a:gd name="connsiteY124" fmla="*/ 1563678 h 6858000"/>
              <a:gd name="connsiteX125" fmla="*/ 306973 w 1556785"/>
              <a:gd name="connsiteY125" fmla="*/ 1519474 h 6858000"/>
              <a:gd name="connsiteX126" fmla="*/ 299715 w 1556785"/>
              <a:gd name="connsiteY126" fmla="*/ 1477995 h 6858000"/>
              <a:gd name="connsiteX127" fmla="*/ 285800 w 1556785"/>
              <a:gd name="connsiteY127" fmla="*/ 1373769 h 6858000"/>
              <a:gd name="connsiteX128" fmla="*/ 294107 w 1556785"/>
              <a:gd name="connsiteY128" fmla="*/ 1307086 h 6858000"/>
              <a:gd name="connsiteX129" fmla="*/ 295295 w 1556785"/>
              <a:gd name="connsiteY129" fmla="*/ 1189033 h 6858000"/>
              <a:gd name="connsiteX130" fmla="*/ 299980 w 1556785"/>
              <a:gd name="connsiteY130" fmla="*/ 1168288 h 6858000"/>
              <a:gd name="connsiteX131" fmla="*/ 292262 w 1556785"/>
              <a:gd name="connsiteY131" fmla="*/ 1142577 h 6858000"/>
              <a:gd name="connsiteX132" fmla="*/ 281568 w 1556785"/>
              <a:gd name="connsiteY132" fmla="*/ 1088484 h 6858000"/>
              <a:gd name="connsiteX133" fmla="*/ 270304 w 1556785"/>
              <a:gd name="connsiteY133" fmla="*/ 1016103 h 6858000"/>
              <a:gd name="connsiteX134" fmla="*/ 271760 w 1556785"/>
              <a:gd name="connsiteY134" fmla="*/ 932283 h 6858000"/>
              <a:gd name="connsiteX135" fmla="*/ 273996 w 1556785"/>
              <a:gd name="connsiteY135" fmla="*/ 915925 h 6858000"/>
              <a:gd name="connsiteX136" fmla="*/ 266625 w 1556785"/>
              <a:gd name="connsiteY136" fmla="*/ 896999 h 6858000"/>
              <a:gd name="connsiteX137" fmla="*/ 236033 w 1556785"/>
              <a:gd name="connsiteY137" fmla="*/ 821517 h 6858000"/>
              <a:gd name="connsiteX138" fmla="*/ 214983 w 1556785"/>
              <a:gd name="connsiteY138" fmla="*/ 751353 h 6858000"/>
              <a:gd name="connsiteX139" fmla="*/ 214541 w 1556785"/>
              <a:gd name="connsiteY139" fmla="*/ 721230 h 6858000"/>
              <a:gd name="connsiteX140" fmla="*/ 200212 w 1556785"/>
              <a:gd name="connsiteY140" fmla="*/ 681659 h 6858000"/>
              <a:gd name="connsiteX141" fmla="*/ 185631 w 1556785"/>
              <a:gd name="connsiteY141" fmla="*/ 635218 h 6858000"/>
              <a:gd name="connsiteX142" fmla="*/ 190642 w 1556785"/>
              <a:gd name="connsiteY142" fmla="*/ 613763 h 6858000"/>
              <a:gd name="connsiteX143" fmla="*/ 176584 w 1556785"/>
              <a:gd name="connsiteY143" fmla="*/ 598582 h 6858000"/>
              <a:gd name="connsiteX144" fmla="*/ 176265 w 1556785"/>
              <a:gd name="connsiteY144" fmla="*/ 576846 h 6858000"/>
              <a:gd name="connsiteX145" fmla="*/ 155891 w 1556785"/>
              <a:gd name="connsiteY145" fmla="*/ 530055 h 6858000"/>
              <a:gd name="connsiteX146" fmla="*/ 146327 w 1556785"/>
              <a:gd name="connsiteY146" fmla="*/ 448559 h 6858000"/>
              <a:gd name="connsiteX147" fmla="*/ 152749 w 1556785"/>
              <a:gd name="connsiteY147" fmla="*/ 441529 h 6858000"/>
              <a:gd name="connsiteX148" fmla="*/ 151970 w 1556785"/>
              <a:gd name="connsiteY148" fmla="*/ 428927 h 6858000"/>
              <a:gd name="connsiteX149" fmla="*/ 141374 w 1556785"/>
              <a:gd name="connsiteY149" fmla="*/ 430161 h 6858000"/>
              <a:gd name="connsiteX150" fmla="*/ 118394 w 1556785"/>
              <a:gd name="connsiteY150" fmla="*/ 367211 h 6858000"/>
              <a:gd name="connsiteX151" fmla="*/ 75886 w 1556785"/>
              <a:gd name="connsiteY151" fmla="*/ 302178 h 6858000"/>
              <a:gd name="connsiteX152" fmla="*/ 54558 w 1556785"/>
              <a:gd name="connsiteY152" fmla="*/ 211375 h 6858000"/>
              <a:gd name="connsiteX153" fmla="*/ 45886 w 1556785"/>
              <a:gd name="connsiteY153" fmla="*/ 184179 h 6858000"/>
              <a:gd name="connsiteX154" fmla="*/ 0 w 1556785"/>
              <a:gd name="connsiteY154" fmla="*/ 13677 h 6858000"/>
              <a:gd name="connsiteX155" fmla="*/ 48246 w 1556785"/>
              <a:gd name="connsiteY155" fmla="*/ 0 h 6858000"/>
              <a:gd name="connsiteX0" fmla="*/ 6323 w 1514862"/>
              <a:gd name="connsiteY0" fmla="*/ 0 h 6858000"/>
              <a:gd name="connsiteX1" fmla="*/ 1514862 w 1514862"/>
              <a:gd name="connsiteY1" fmla="*/ 0 h 6858000"/>
              <a:gd name="connsiteX2" fmla="*/ 1514862 w 1514862"/>
              <a:gd name="connsiteY2" fmla="*/ 6858000 h 6858000"/>
              <a:gd name="connsiteX3" fmla="*/ 63497 w 1514862"/>
              <a:gd name="connsiteY3" fmla="*/ 6858000 h 6858000"/>
              <a:gd name="connsiteX4" fmla="*/ 63638 w 1514862"/>
              <a:gd name="connsiteY4" fmla="*/ 6857735 h 6858000"/>
              <a:gd name="connsiteX5" fmla="*/ 75687 w 1514862"/>
              <a:gd name="connsiteY5" fmla="*/ 6809549 h 6858000"/>
              <a:gd name="connsiteX6" fmla="*/ 107898 w 1514862"/>
              <a:gd name="connsiteY6" fmla="*/ 6715115 h 6858000"/>
              <a:gd name="connsiteX7" fmla="*/ 117749 w 1514862"/>
              <a:gd name="connsiteY7" fmla="*/ 6680170 h 6858000"/>
              <a:gd name="connsiteX8" fmla="*/ 143299 w 1514862"/>
              <a:gd name="connsiteY8" fmla="*/ 6621207 h 6858000"/>
              <a:gd name="connsiteX9" fmla="*/ 159956 w 1514862"/>
              <a:gd name="connsiteY9" fmla="*/ 6596265 h 6858000"/>
              <a:gd name="connsiteX10" fmla="*/ 159835 w 1514862"/>
              <a:gd name="connsiteY10" fmla="*/ 6594818 h 6858000"/>
              <a:gd name="connsiteX11" fmla="*/ 164080 w 1514862"/>
              <a:gd name="connsiteY11" fmla="*/ 6593735 h 6858000"/>
              <a:gd name="connsiteX12" fmla="*/ 167277 w 1514862"/>
              <a:gd name="connsiteY12" fmla="*/ 6589172 h 6858000"/>
              <a:gd name="connsiteX13" fmla="*/ 170571 w 1514862"/>
              <a:gd name="connsiteY13" fmla="*/ 6574442 h 6858000"/>
              <a:gd name="connsiteX14" fmla="*/ 170911 w 1514862"/>
              <a:gd name="connsiteY14" fmla="*/ 6568530 h 6858000"/>
              <a:gd name="connsiteX15" fmla="*/ 173320 w 1514862"/>
              <a:gd name="connsiteY15" fmla="*/ 6560674 h 6858000"/>
              <a:gd name="connsiteX16" fmla="*/ 173665 w 1514862"/>
              <a:gd name="connsiteY16" fmla="*/ 6560598 h 6858000"/>
              <a:gd name="connsiteX17" fmla="*/ 175362 w 1514862"/>
              <a:gd name="connsiteY17" fmla="*/ 6553006 h 6858000"/>
              <a:gd name="connsiteX18" fmla="*/ 180058 w 1514862"/>
              <a:gd name="connsiteY18" fmla="*/ 6514360 h 6858000"/>
              <a:gd name="connsiteX19" fmla="*/ 221712 w 1514862"/>
              <a:gd name="connsiteY19" fmla="*/ 6478062 h 6858000"/>
              <a:gd name="connsiteX20" fmla="*/ 232401 w 1514862"/>
              <a:gd name="connsiteY20" fmla="*/ 6460325 h 6858000"/>
              <a:gd name="connsiteX21" fmla="*/ 239634 w 1514862"/>
              <a:gd name="connsiteY21" fmla="*/ 6451488 h 6858000"/>
              <a:gd name="connsiteX22" fmla="*/ 241069 w 1514862"/>
              <a:gd name="connsiteY22" fmla="*/ 6451348 h 6858000"/>
              <a:gd name="connsiteX23" fmla="*/ 245427 w 1514862"/>
              <a:gd name="connsiteY23" fmla="*/ 6414240 h 6858000"/>
              <a:gd name="connsiteX24" fmla="*/ 248303 w 1514862"/>
              <a:gd name="connsiteY24" fmla="*/ 6410269 h 6858000"/>
              <a:gd name="connsiteX25" fmla="*/ 248203 w 1514862"/>
              <a:gd name="connsiteY25" fmla="*/ 6384857 h 6858000"/>
              <a:gd name="connsiteX26" fmla="*/ 249720 w 1514862"/>
              <a:gd name="connsiteY26" fmla="*/ 6372381 h 6858000"/>
              <a:gd name="connsiteX27" fmla="*/ 246914 w 1514862"/>
              <a:gd name="connsiteY27" fmla="*/ 6367510 h 6858000"/>
              <a:gd name="connsiteX28" fmla="*/ 250794 w 1514862"/>
              <a:gd name="connsiteY28" fmla="*/ 6349778 h 6858000"/>
              <a:gd name="connsiteX29" fmla="*/ 252459 w 1514862"/>
              <a:gd name="connsiteY29" fmla="*/ 6348250 h 6858000"/>
              <a:gd name="connsiteX30" fmla="*/ 268493 w 1514862"/>
              <a:gd name="connsiteY30" fmla="*/ 6281972 h 6858000"/>
              <a:gd name="connsiteX31" fmla="*/ 279256 w 1514862"/>
              <a:gd name="connsiteY31" fmla="*/ 6211940 h 6858000"/>
              <a:gd name="connsiteX32" fmla="*/ 320751 w 1514862"/>
              <a:gd name="connsiteY32" fmla="*/ 6113913 h 6858000"/>
              <a:gd name="connsiteX33" fmla="*/ 325044 w 1514862"/>
              <a:gd name="connsiteY33" fmla="*/ 6028119 h 6858000"/>
              <a:gd name="connsiteX34" fmla="*/ 351824 w 1514862"/>
              <a:gd name="connsiteY34" fmla="*/ 5934687 h 6858000"/>
              <a:gd name="connsiteX35" fmla="*/ 385836 w 1514862"/>
              <a:gd name="connsiteY35" fmla="*/ 5765594 h 6858000"/>
              <a:gd name="connsiteX36" fmla="*/ 417672 w 1514862"/>
              <a:gd name="connsiteY36" fmla="*/ 5693685 h 6858000"/>
              <a:gd name="connsiteX37" fmla="*/ 437727 w 1514862"/>
              <a:gd name="connsiteY37" fmla="*/ 5665173 h 6858000"/>
              <a:gd name="connsiteX38" fmla="*/ 471444 w 1514862"/>
              <a:gd name="connsiteY38" fmla="*/ 5563435 h 6858000"/>
              <a:gd name="connsiteX39" fmla="*/ 500949 w 1514862"/>
              <a:gd name="connsiteY39" fmla="*/ 5476393 h 6858000"/>
              <a:gd name="connsiteX40" fmla="*/ 532142 w 1514862"/>
              <a:gd name="connsiteY40" fmla="*/ 5396260 h 6858000"/>
              <a:gd name="connsiteX41" fmla="*/ 548123 w 1514862"/>
              <a:gd name="connsiteY41" fmla="*/ 5330009 h 6858000"/>
              <a:gd name="connsiteX42" fmla="*/ 581616 w 1514862"/>
              <a:gd name="connsiteY42" fmla="*/ 5273739 h 6858000"/>
              <a:gd name="connsiteX43" fmla="*/ 591215 w 1514862"/>
              <a:gd name="connsiteY43" fmla="*/ 5241779 h 6858000"/>
              <a:gd name="connsiteX44" fmla="*/ 602441 w 1514862"/>
              <a:gd name="connsiteY44" fmla="*/ 5225268 h 6858000"/>
              <a:gd name="connsiteX45" fmla="*/ 603461 w 1514862"/>
              <a:gd name="connsiteY45" fmla="*/ 5217684 h 6858000"/>
              <a:gd name="connsiteX46" fmla="*/ 610802 w 1514862"/>
              <a:gd name="connsiteY46" fmla="*/ 5193377 h 6858000"/>
              <a:gd name="connsiteX47" fmla="*/ 614105 w 1514862"/>
              <a:gd name="connsiteY47" fmla="*/ 5179288 h 6858000"/>
              <a:gd name="connsiteX48" fmla="*/ 615089 w 1514862"/>
              <a:gd name="connsiteY48" fmla="*/ 5173621 h 6858000"/>
              <a:gd name="connsiteX49" fmla="*/ 610723 w 1514862"/>
              <a:gd name="connsiteY49" fmla="*/ 5159961 h 6858000"/>
              <a:gd name="connsiteX50" fmla="*/ 617400 w 1514862"/>
              <a:gd name="connsiteY50" fmla="*/ 5144295 h 6858000"/>
              <a:gd name="connsiteX51" fmla="*/ 614333 w 1514862"/>
              <a:gd name="connsiteY51" fmla="*/ 5125185 h 6858000"/>
              <a:gd name="connsiteX52" fmla="*/ 621163 w 1514862"/>
              <a:gd name="connsiteY52" fmla="*/ 5121884 h 6858000"/>
              <a:gd name="connsiteX53" fmla="*/ 628199 w 1514862"/>
              <a:gd name="connsiteY53" fmla="*/ 5067850 h 6858000"/>
              <a:gd name="connsiteX54" fmla="*/ 630930 w 1514862"/>
              <a:gd name="connsiteY54" fmla="*/ 5060861 h 6858000"/>
              <a:gd name="connsiteX55" fmla="*/ 627634 w 1514862"/>
              <a:gd name="connsiteY55" fmla="*/ 5034192 h 6858000"/>
              <a:gd name="connsiteX56" fmla="*/ 629188 w 1514862"/>
              <a:gd name="connsiteY56" fmla="*/ 4993030 h 6858000"/>
              <a:gd name="connsiteX57" fmla="*/ 636097 w 1514862"/>
              <a:gd name="connsiteY57" fmla="*/ 4946844 h 6858000"/>
              <a:gd name="connsiteX58" fmla="*/ 631953 w 1514862"/>
              <a:gd name="connsiteY58" fmla="*/ 4932692 h 6858000"/>
              <a:gd name="connsiteX59" fmla="*/ 647356 w 1514862"/>
              <a:gd name="connsiteY59" fmla="*/ 4858827 h 6858000"/>
              <a:gd name="connsiteX60" fmla="*/ 641510 w 1514862"/>
              <a:gd name="connsiteY60" fmla="*/ 4801535 h 6858000"/>
              <a:gd name="connsiteX61" fmla="*/ 649179 w 1514862"/>
              <a:gd name="connsiteY61" fmla="*/ 4797794 h 6858000"/>
              <a:gd name="connsiteX62" fmla="*/ 650473 w 1514862"/>
              <a:gd name="connsiteY62" fmla="*/ 4784526 h 6858000"/>
              <a:gd name="connsiteX63" fmla="*/ 652257 w 1514862"/>
              <a:gd name="connsiteY63" fmla="*/ 4781211 h 6858000"/>
              <a:gd name="connsiteX64" fmla="*/ 661044 w 1514862"/>
              <a:gd name="connsiteY64" fmla="*/ 4761984 h 6858000"/>
              <a:gd name="connsiteX65" fmla="*/ 657092 w 1514862"/>
              <a:gd name="connsiteY65" fmla="*/ 4690749 h 6858000"/>
              <a:gd name="connsiteX66" fmla="*/ 652572 w 1514862"/>
              <a:gd name="connsiteY66" fmla="*/ 4584173 h 6858000"/>
              <a:gd name="connsiteX67" fmla="*/ 647655 w 1514862"/>
              <a:gd name="connsiteY67" fmla="*/ 4444346 h 6858000"/>
              <a:gd name="connsiteX68" fmla="*/ 644220 w 1514862"/>
              <a:gd name="connsiteY68" fmla="*/ 4375228 h 6858000"/>
              <a:gd name="connsiteX69" fmla="*/ 624873 w 1514862"/>
              <a:gd name="connsiteY69" fmla="*/ 4214165 h 6858000"/>
              <a:gd name="connsiteX70" fmla="*/ 628946 w 1514862"/>
              <a:gd name="connsiteY70" fmla="*/ 4090296 h 6858000"/>
              <a:gd name="connsiteX71" fmla="*/ 614202 w 1514862"/>
              <a:gd name="connsiteY71" fmla="*/ 4033999 h 6858000"/>
              <a:gd name="connsiteX72" fmla="*/ 615351 w 1514862"/>
              <a:gd name="connsiteY72" fmla="*/ 4031933 h 6858000"/>
              <a:gd name="connsiteX73" fmla="*/ 613927 w 1514862"/>
              <a:gd name="connsiteY73" fmla="*/ 4013953 h 6858000"/>
              <a:gd name="connsiteX74" fmla="*/ 600222 w 1514862"/>
              <a:gd name="connsiteY74" fmla="*/ 3974753 h 6858000"/>
              <a:gd name="connsiteX75" fmla="*/ 601820 w 1514862"/>
              <a:gd name="connsiteY75" fmla="*/ 3969950 h 6858000"/>
              <a:gd name="connsiteX76" fmla="*/ 595242 w 1514862"/>
              <a:gd name="connsiteY76" fmla="*/ 3933779 h 6858000"/>
              <a:gd name="connsiteX77" fmla="*/ 596573 w 1514862"/>
              <a:gd name="connsiteY77" fmla="*/ 3933093 h 6858000"/>
              <a:gd name="connsiteX78" fmla="*/ 600927 w 1514862"/>
              <a:gd name="connsiteY78" fmla="*/ 3922082 h 6858000"/>
              <a:gd name="connsiteX79" fmla="*/ 606005 w 1514862"/>
              <a:gd name="connsiteY79" fmla="*/ 3901461 h 6858000"/>
              <a:gd name="connsiteX80" fmla="*/ 628599 w 1514862"/>
              <a:gd name="connsiteY80" fmla="*/ 3813873 h 6858000"/>
              <a:gd name="connsiteX81" fmla="*/ 628024 w 1514862"/>
              <a:gd name="connsiteY81" fmla="*/ 3806161 h 6858000"/>
              <a:gd name="connsiteX82" fmla="*/ 628331 w 1514862"/>
              <a:gd name="connsiteY82" fmla="*/ 3805957 h 6858000"/>
              <a:gd name="connsiteX83" fmla="*/ 628358 w 1514862"/>
              <a:gd name="connsiteY83" fmla="*/ 3797724 h 6858000"/>
              <a:gd name="connsiteX84" fmla="*/ 626973 w 1514862"/>
              <a:gd name="connsiteY84" fmla="*/ 3792098 h 6858000"/>
              <a:gd name="connsiteX85" fmla="*/ 625857 w 1514862"/>
              <a:gd name="connsiteY85" fmla="*/ 3777135 h 6858000"/>
              <a:gd name="connsiteX86" fmla="*/ 627590 w 1514862"/>
              <a:gd name="connsiteY86" fmla="*/ 3771656 h 6858000"/>
              <a:gd name="connsiteX87" fmla="*/ 631333 w 1514862"/>
              <a:gd name="connsiteY87" fmla="*/ 3769007 h 6858000"/>
              <a:gd name="connsiteX88" fmla="*/ 630799 w 1514862"/>
              <a:gd name="connsiteY88" fmla="*/ 3767709 h 6858000"/>
              <a:gd name="connsiteX89" fmla="*/ 639495 w 1514862"/>
              <a:gd name="connsiteY89" fmla="*/ 3738082 h 6858000"/>
              <a:gd name="connsiteX90" fmla="*/ 646841 w 1514862"/>
              <a:gd name="connsiteY90" fmla="*/ 3673397 h 6858000"/>
              <a:gd name="connsiteX91" fmla="*/ 646137 w 1514862"/>
              <a:gd name="connsiteY91" fmla="*/ 3637109 h 6858000"/>
              <a:gd name="connsiteX92" fmla="*/ 649580 w 1514862"/>
              <a:gd name="connsiteY92" fmla="*/ 3536883 h 6858000"/>
              <a:gd name="connsiteX93" fmla="*/ 657118 w 1514862"/>
              <a:gd name="connsiteY93" fmla="*/ 3435652 h 6858000"/>
              <a:gd name="connsiteX94" fmla="*/ 658789 w 1514862"/>
              <a:gd name="connsiteY94" fmla="*/ 3307769 h 6858000"/>
              <a:gd name="connsiteX95" fmla="*/ 676352 w 1514862"/>
              <a:gd name="connsiteY95" fmla="*/ 3250522 h 6858000"/>
              <a:gd name="connsiteX96" fmla="*/ 676777 w 1514862"/>
              <a:gd name="connsiteY96" fmla="*/ 3229163 h 6858000"/>
              <a:gd name="connsiteX97" fmla="*/ 678600 w 1514862"/>
              <a:gd name="connsiteY97" fmla="*/ 3217217 h 6858000"/>
              <a:gd name="connsiteX98" fmla="*/ 665435 w 1514862"/>
              <a:gd name="connsiteY98" fmla="*/ 3183755 h 6858000"/>
              <a:gd name="connsiteX99" fmla="*/ 665936 w 1514862"/>
              <a:gd name="connsiteY99" fmla="*/ 3178642 h 6858000"/>
              <a:gd name="connsiteX100" fmla="*/ 653536 w 1514862"/>
              <a:gd name="connsiteY100" fmla="*/ 3158586 h 6858000"/>
              <a:gd name="connsiteX101" fmla="*/ 638721 w 1514862"/>
              <a:gd name="connsiteY101" fmla="*/ 3129034 h 6858000"/>
              <a:gd name="connsiteX102" fmla="*/ 639386 w 1514862"/>
              <a:gd name="connsiteY102" fmla="*/ 3126682 h 6858000"/>
              <a:gd name="connsiteX103" fmla="*/ 630254 w 1514862"/>
              <a:gd name="connsiteY103" fmla="*/ 3114519 h 6858000"/>
              <a:gd name="connsiteX104" fmla="*/ 616863 w 1514862"/>
              <a:gd name="connsiteY104" fmla="*/ 3106272 h 6858000"/>
              <a:gd name="connsiteX105" fmla="*/ 589593 w 1514862"/>
              <a:gd name="connsiteY105" fmla="*/ 2958185 h 6858000"/>
              <a:gd name="connsiteX106" fmla="*/ 532207 w 1514862"/>
              <a:gd name="connsiteY106" fmla="*/ 2762989 h 6858000"/>
              <a:gd name="connsiteX107" fmla="*/ 481125 w 1514862"/>
              <a:gd name="connsiteY107" fmla="*/ 2554718 h 6858000"/>
              <a:gd name="connsiteX108" fmla="*/ 461219 w 1514862"/>
              <a:gd name="connsiteY108" fmla="*/ 2485734 h 6858000"/>
              <a:gd name="connsiteX109" fmla="*/ 451942 w 1514862"/>
              <a:gd name="connsiteY109" fmla="*/ 2447068 h 6858000"/>
              <a:gd name="connsiteX110" fmla="*/ 438903 w 1514862"/>
              <a:gd name="connsiteY110" fmla="*/ 2425819 h 6858000"/>
              <a:gd name="connsiteX111" fmla="*/ 444902 w 1514862"/>
              <a:gd name="connsiteY111" fmla="*/ 2402874 h 6858000"/>
              <a:gd name="connsiteX112" fmla="*/ 447514 w 1514862"/>
              <a:gd name="connsiteY112" fmla="*/ 2381443 h 6858000"/>
              <a:gd name="connsiteX113" fmla="*/ 423843 w 1514862"/>
              <a:gd name="connsiteY113" fmla="*/ 2261920 h 6858000"/>
              <a:gd name="connsiteX114" fmla="*/ 413730 w 1514862"/>
              <a:gd name="connsiteY114" fmla="*/ 2195378 h 6858000"/>
              <a:gd name="connsiteX115" fmla="*/ 397947 w 1514862"/>
              <a:gd name="connsiteY115" fmla="*/ 2155135 h 6858000"/>
              <a:gd name="connsiteX116" fmla="*/ 395405 w 1514862"/>
              <a:gd name="connsiteY116" fmla="*/ 2118008 h 6858000"/>
              <a:gd name="connsiteX117" fmla="*/ 396398 w 1514862"/>
              <a:gd name="connsiteY117" fmla="*/ 2050531 h 6858000"/>
              <a:gd name="connsiteX118" fmla="*/ 388204 w 1514862"/>
              <a:gd name="connsiteY118" fmla="*/ 1963269 h 6858000"/>
              <a:gd name="connsiteX119" fmla="*/ 369382 w 1514862"/>
              <a:gd name="connsiteY119" fmla="*/ 1906352 h 6858000"/>
              <a:gd name="connsiteX120" fmla="*/ 345939 w 1514862"/>
              <a:gd name="connsiteY120" fmla="*/ 1861531 h 6858000"/>
              <a:gd name="connsiteX121" fmla="*/ 299738 w 1514862"/>
              <a:gd name="connsiteY121" fmla="*/ 1732919 h 6858000"/>
              <a:gd name="connsiteX122" fmla="*/ 272049 w 1514862"/>
              <a:gd name="connsiteY122" fmla="*/ 1663540 h 6858000"/>
              <a:gd name="connsiteX123" fmla="*/ 271175 w 1514862"/>
              <a:gd name="connsiteY123" fmla="*/ 1615777 h 6858000"/>
              <a:gd name="connsiteX124" fmla="*/ 251970 w 1514862"/>
              <a:gd name="connsiteY124" fmla="*/ 1563678 h 6858000"/>
              <a:gd name="connsiteX125" fmla="*/ 265050 w 1514862"/>
              <a:gd name="connsiteY125" fmla="*/ 1519474 h 6858000"/>
              <a:gd name="connsiteX126" fmla="*/ 257792 w 1514862"/>
              <a:gd name="connsiteY126" fmla="*/ 1477995 h 6858000"/>
              <a:gd name="connsiteX127" fmla="*/ 243877 w 1514862"/>
              <a:gd name="connsiteY127" fmla="*/ 1373769 h 6858000"/>
              <a:gd name="connsiteX128" fmla="*/ 252184 w 1514862"/>
              <a:gd name="connsiteY128" fmla="*/ 1307086 h 6858000"/>
              <a:gd name="connsiteX129" fmla="*/ 253372 w 1514862"/>
              <a:gd name="connsiteY129" fmla="*/ 1189033 h 6858000"/>
              <a:gd name="connsiteX130" fmla="*/ 258057 w 1514862"/>
              <a:gd name="connsiteY130" fmla="*/ 1168288 h 6858000"/>
              <a:gd name="connsiteX131" fmla="*/ 250339 w 1514862"/>
              <a:gd name="connsiteY131" fmla="*/ 1142577 h 6858000"/>
              <a:gd name="connsiteX132" fmla="*/ 239645 w 1514862"/>
              <a:gd name="connsiteY132" fmla="*/ 1088484 h 6858000"/>
              <a:gd name="connsiteX133" fmla="*/ 228381 w 1514862"/>
              <a:gd name="connsiteY133" fmla="*/ 1016103 h 6858000"/>
              <a:gd name="connsiteX134" fmla="*/ 229837 w 1514862"/>
              <a:gd name="connsiteY134" fmla="*/ 932283 h 6858000"/>
              <a:gd name="connsiteX135" fmla="*/ 232073 w 1514862"/>
              <a:gd name="connsiteY135" fmla="*/ 915925 h 6858000"/>
              <a:gd name="connsiteX136" fmla="*/ 224702 w 1514862"/>
              <a:gd name="connsiteY136" fmla="*/ 896999 h 6858000"/>
              <a:gd name="connsiteX137" fmla="*/ 194110 w 1514862"/>
              <a:gd name="connsiteY137" fmla="*/ 821517 h 6858000"/>
              <a:gd name="connsiteX138" fmla="*/ 173060 w 1514862"/>
              <a:gd name="connsiteY138" fmla="*/ 751353 h 6858000"/>
              <a:gd name="connsiteX139" fmla="*/ 172618 w 1514862"/>
              <a:gd name="connsiteY139" fmla="*/ 721230 h 6858000"/>
              <a:gd name="connsiteX140" fmla="*/ 158289 w 1514862"/>
              <a:gd name="connsiteY140" fmla="*/ 681659 h 6858000"/>
              <a:gd name="connsiteX141" fmla="*/ 143708 w 1514862"/>
              <a:gd name="connsiteY141" fmla="*/ 635218 h 6858000"/>
              <a:gd name="connsiteX142" fmla="*/ 148719 w 1514862"/>
              <a:gd name="connsiteY142" fmla="*/ 613763 h 6858000"/>
              <a:gd name="connsiteX143" fmla="*/ 134661 w 1514862"/>
              <a:gd name="connsiteY143" fmla="*/ 598582 h 6858000"/>
              <a:gd name="connsiteX144" fmla="*/ 134342 w 1514862"/>
              <a:gd name="connsiteY144" fmla="*/ 576846 h 6858000"/>
              <a:gd name="connsiteX145" fmla="*/ 113968 w 1514862"/>
              <a:gd name="connsiteY145" fmla="*/ 530055 h 6858000"/>
              <a:gd name="connsiteX146" fmla="*/ 104404 w 1514862"/>
              <a:gd name="connsiteY146" fmla="*/ 448559 h 6858000"/>
              <a:gd name="connsiteX147" fmla="*/ 110826 w 1514862"/>
              <a:gd name="connsiteY147" fmla="*/ 441529 h 6858000"/>
              <a:gd name="connsiteX148" fmla="*/ 110047 w 1514862"/>
              <a:gd name="connsiteY148" fmla="*/ 428927 h 6858000"/>
              <a:gd name="connsiteX149" fmla="*/ 99451 w 1514862"/>
              <a:gd name="connsiteY149" fmla="*/ 430161 h 6858000"/>
              <a:gd name="connsiteX150" fmla="*/ 76471 w 1514862"/>
              <a:gd name="connsiteY150" fmla="*/ 367211 h 6858000"/>
              <a:gd name="connsiteX151" fmla="*/ 33963 w 1514862"/>
              <a:gd name="connsiteY151" fmla="*/ 302178 h 6858000"/>
              <a:gd name="connsiteX152" fmla="*/ 12635 w 1514862"/>
              <a:gd name="connsiteY152" fmla="*/ 211375 h 6858000"/>
              <a:gd name="connsiteX153" fmla="*/ 3963 w 1514862"/>
              <a:gd name="connsiteY153" fmla="*/ 184179 h 6858000"/>
              <a:gd name="connsiteX154" fmla="*/ 25635 w 1514862"/>
              <a:gd name="connsiteY154" fmla="*/ 47336 h 6858000"/>
              <a:gd name="connsiteX155" fmla="*/ 6323 w 1514862"/>
              <a:gd name="connsiteY155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57174 w 1508539"/>
              <a:gd name="connsiteY3" fmla="*/ 6858000 h 6858000"/>
              <a:gd name="connsiteX4" fmla="*/ 57315 w 1508539"/>
              <a:gd name="connsiteY4" fmla="*/ 6857735 h 6858000"/>
              <a:gd name="connsiteX5" fmla="*/ 69364 w 1508539"/>
              <a:gd name="connsiteY5" fmla="*/ 6809549 h 6858000"/>
              <a:gd name="connsiteX6" fmla="*/ 101575 w 1508539"/>
              <a:gd name="connsiteY6" fmla="*/ 6715115 h 6858000"/>
              <a:gd name="connsiteX7" fmla="*/ 111426 w 1508539"/>
              <a:gd name="connsiteY7" fmla="*/ 6680170 h 6858000"/>
              <a:gd name="connsiteX8" fmla="*/ 136976 w 1508539"/>
              <a:gd name="connsiteY8" fmla="*/ 6621207 h 6858000"/>
              <a:gd name="connsiteX9" fmla="*/ 153633 w 1508539"/>
              <a:gd name="connsiteY9" fmla="*/ 6596265 h 6858000"/>
              <a:gd name="connsiteX10" fmla="*/ 153512 w 1508539"/>
              <a:gd name="connsiteY10" fmla="*/ 6594818 h 6858000"/>
              <a:gd name="connsiteX11" fmla="*/ 157757 w 1508539"/>
              <a:gd name="connsiteY11" fmla="*/ 6593735 h 6858000"/>
              <a:gd name="connsiteX12" fmla="*/ 160954 w 1508539"/>
              <a:gd name="connsiteY12" fmla="*/ 6589172 h 6858000"/>
              <a:gd name="connsiteX13" fmla="*/ 164248 w 1508539"/>
              <a:gd name="connsiteY13" fmla="*/ 6574442 h 6858000"/>
              <a:gd name="connsiteX14" fmla="*/ 164588 w 1508539"/>
              <a:gd name="connsiteY14" fmla="*/ 6568530 h 6858000"/>
              <a:gd name="connsiteX15" fmla="*/ 166997 w 1508539"/>
              <a:gd name="connsiteY15" fmla="*/ 6560674 h 6858000"/>
              <a:gd name="connsiteX16" fmla="*/ 167342 w 1508539"/>
              <a:gd name="connsiteY16" fmla="*/ 6560598 h 6858000"/>
              <a:gd name="connsiteX17" fmla="*/ 169039 w 1508539"/>
              <a:gd name="connsiteY17" fmla="*/ 6553006 h 6858000"/>
              <a:gd name="connsiteX18" fmla="*/ 173735 w 1508539"/>
              <a:gd name="connsiteY18" fmla="*/ 6514360 h 6858000"/>
              <a:gd name="connsiteX19" fmla="*/ 215389 w 1508539"/>
              <a:gd name="connsiteY19" fmla="*/ 6478062 h 6858000"/>
              <a:gd name="connsiteX20" fmla="*/ 226078 w 1508539"/>
              <a:gd name="connsiteY20" fmla="*/ 6460325 h 6858000"/>
              <a:gd name="connsiteX21" fmla="*/ 233311 w 1508539"/>
              <a:gd name="connsiteY21" fmla="*/ 6451488 h 6858000"/>
              <a:gd name="connsiteX22" fmla="*/ 234746 w 1508539"/>
              <a:gd name="connsiteY22" fmla="*/ 6451348 h 6858000"/>
              <a:gd name="connsiteX23" fmla="*/ 239104 w 1508539"/>
              <a:gd name="connsiteY23" fmla="*/ 6414240 h 6858000"/>
              <a:gd name="connsiteX24" fmla="*/ 241980 w 1508539"/>
              <a:gd name="connsiteY24" fmla="*/ 6410269 h 6858000"/>
              <a:gd name="connsiteX25" fmla="*/ 241880 w 1508539"/>
              <a:gd name="connsiteY25" fmla="*/ 6384857 h 6858000"/>
              <a:gd name="connsiteX26" fmla="*/ 243397 w 1508539"/>
              <a:gd name="connsiteY26" fmla="*/ 6372381 h 6858000"/>
              <a:gd name="connsiteX27" fmla="*/ 240591 w 1508539"/>
              <a:gd name="connsiteY27" fmla="*/ 6367510 h 6858000"/>
              <a:gd name="connsiteX28" fmla="*/ 244471 w 1508539"/>
              <a:gd name="connsiteY28" fmla="*/ 6349778 h 6858000"/>
              <a:gd name="connsiteX29" fmla="*/ 246136 w 1508539"/>
              <a:gd name="connsiteY29" fmla="*/ 6348250 h 6858000"/>
              <a:gd name="connsiteX30" fmla="*/ 262170 w 1508539"/>
              <a:gd name="connsiteY30" fmla="*/ 6281972 h 6858000"/>
              <a:gd name="connsiteX31" fmla="*/ 272933 w 1508539"/>
              <a:gd name="connsiteY31" fmla="*/ 6211940 h 6858000"/>
              <a:gd name="connsiteX32" fmla="*/ 314428 w 1508539"/>
              <a:gd name="connsiteY32" fmla="*/ 6113913 h 6858000"/>
              <a:gd name="connsiteX33" fmla="*/ 318721 w 1508539"/>
              <a:gd name="connsiteY33" fmla="*/ 6028119 h 6858000"/>
              <a:gd name="connsiteX34" fmla="*/ 345501 w 1508539"/>
              <a:gd name="connsiteY34" fmla="*/ 5934687 h 6858000"/>
              <a:gd name="connsiteX35" fmla="*/ 379513 w 1508539"/>
              <a:gd name="connsiteY35" fmla="*/ 5765594 h 6858000"/>
              <a:gd name="connsiteX36" fmla="*/ 411349 w 1508539"/>
              <a:gd name="connsiteY36" fmla="*/ 5693685 h 6858000"/>
              <a:gd name="connsiteX37" fmla="*/ 431404 w 1508539"/>
              <a:gd name="connsiteY37" fmla="*/ 5665173 h 6858000"/>
              <a:gd name="connsiteX38" fmla="*/ 465121 w 1508539"/>
              <a:gd name="connsiteY38" fmla="*/ 5563435 h 6858000"/>
              <a:gd name="connsiteX39" fmla="*/ 494626 w 1508539"/>
              <a:gd name="connsiteY39" fmla="*/ 5476393 h 6858000"/>
              <a:gd name="connsiteX40" fmla="*/ 525819 w 1508539"/>
              <a:gd name="connsiteY40" fmla="*/ 5396260 h 6858000"/>
              <a:gd name="connsiteX41" fmla="*/ 541800 w 1508539"/>
              <a:gd name="connsiteY41" fmla="*/ 5330009 h 6858000"/>
              <a:gd name="connsiteX42" fmla="*/ 575293 w 1508539"/>
              <a:gd name="connsiteY42" fmla="*/ 5273739 h 6858000"/>
              <a:gd name="connsiteX43" fmla="*/ 584892 w 1508539"/>
              <a:gd name="connsiteY43" fmla="*/ 5241779 h 6858000"/>
              <a:gd name="connsiteX44" fmla="*/ 596118 w 1508539"/>
              <a:gd name="connsiteY44" fmla="*/ 5225268 h 6858000"/>
              <a:gd name="connsiteX45" fmla="*/ 597138 w 1508539"/>
              <a:gd name="connsiteY45" fmla="*/ 5217684 h 6858000"/>
              <a:gd name="connsiteX46" fmla="*/ 604479 w 1508539"/>
              <a:gd name="connsiteY46" fmla="*/ 5193377 h 6858000"/>
              <a:gd name="connsiteX47" fmla="*/ 607782 w 1508539"/>
              <a:gd name="connsiteY47" fmla="*/ 5179288 h 6858000"/>
              <a:gd name="connsiteX48" fmla="*/ 608766 w 1508539"/>
              <a:gd name="connsiteY48" fmla="*/ 5173621 h 6858000"/>
              <a:gd name="connsiteX49" fmla="*/ 604400 w 1508539"/>
              <a:gd name="connsiteY49" fmla="*/ 5159961 h 6858000"/>
              <a:gd name="connsiteX50" fmla="*/ 611077 w 1508539"/>
              <a:gd name="connsiteY50" fmla="*/ 5144295 h 6858000"/>
              <a:gd name="connsiteX51" fmla="*/ 608010 w 1508539"/>
              <a:gd name="connsiteY51" fmla="*/ 5125185 h 6858000"/>
              <a:gd name="connsiteX52" fmla="*/ 614840 w 1508539"/>
              <a:gd name="connsiteY52" fmla="*/ 5121884 h 6858000"/>
              <a:gd name="connsiteX53" fmla="*/ 621876 w 1508539"/>
              <a:gd name="connsiteY53" fmla="*/ 5067850 h 6858000"/>
              <a:gd name="connsiteX54" fmla="*/ 624607 w 1508539"/>
              <a:gd name="connsiteY54" fmla="*/ 5060861 h 6858000"/>
              <a:gd name="connsiteX55" fmla="*/ 621311 w 1508539"/>
              <a:gd name="connsiteY55" fmla="*/ 5034192 h 6858000"/>
              <a:gd name="connsiteX56" fmla="*/ 622865 w 1508539"/>
              <a:gd name="connsiteY56" fmla="*/ 4993030 h 6858000"/>
              <a:gd name="connsiteX57" fmla="*/ 629774 w 1508539"/>
              <a:gd name="connsiteY57" fmla="*/ 4946844 h 6858000"/>
              <a:gd name="connsiteX58" fmla="*/ 625630 w 1508539"/>
              <a:gd name="connsiteY58" fmla="*/ 4932692 h 6858000"/>
              <a:gd name="connsiteX59" fmla="*/ 641033 w 1508539"/>
              <a:gd name="connsiteY59" fmla="*/ 4858827 h 6858000"/>
              <a:gd name="connsiteX60" fmla="*/ 635187 w 1508539"/>
              <a:gd name="connsiteY60" fmla="*/ 4801535 h 6858000"/>
              <a:gd name="connsiteX61" fmla="*/ 642856 w 1508539"/>
              <a:gd name="connsiteY61" fmla="*/ 4797794 h 6858000"/>
              <a:gd name="connsiteX62" fmla="*/ 644150 w 1508539"/>
              <a:gd name="connsiteY62" fmla="*/ 4784526 h 6858000"/>
              <a:gd name="connsiteX63" fmla="*/ 645934 w 1508539"/>
              <a:gd name="connsiteY63" fmla="*/ 4781211 h 6858000"/>
              <a:gd name="connsiteX64" fmla="*/ 654721 w 1508539"/>
              <a:gd name="connsiteY64" fmla="*/ 4761984 h 6858000"/>
              <a:gd name="connsiteX65" fmla="*/ 650769 w 1508539"/>
              <a:gd name="connsiteY65" fmla="*/ 4690749 h 6858000"/>
              <a:gd name="connsiteX66" fmla="*/ 646249 w 1508539"/>
              <a:gd name="connsiteY66" fmla="*/ 4584173 h 6858000"/>
              <a:gd name="connsiteX67" fmla="*/ 641332 w 1508539"/>
              <a:gd name="connsiteY67" fmla="*/ 4444346 h 6858000"/>
              <a:gd name="connsiteX68" fmla="*/ 637897 w 1508539"/>
              <a:gd name="connsiteY68" fmla="*/ 4375228 h 6858000"/>
              <a:gd name="connsiteX69" fmla="*/ 618550 w 1508539"/>
              <a:gd name="connsiteY69" fmla="*/ 4214165 h 6858000"/>
              <a:gd name="connsiteX70" fmla="*/ 622623 w 1508539"/>
              <a:gd name="connsiteY70" fmla="*/ 4090296 h 6858000"/>
              <a:gd name="connsiteX71" fmla="*/ 607879 w 1508539"/>
              <a:gd name="connsiteY71" fmla="*/ 4033999 h 6858000"/>
              <a:gd name="connsiteX72" fmla="*/ 609028 w 1508539"/>
              <a:gd name="connsiteY72" fmla="*/ 4031933 h 6858000"/>
              <a:gd name="connsiteX73" fmla="*/ 607604 w 1508539"/>
              <a:gd name="connsiteY73" fmla="*/ 4013953 h 6858000"/>
              <a:gd name="connsiteX74" fmla="*/ 593899 w 1508539"/>
              <a:gd name="connsiteY74" fmla="*/ 3974753 h 6858000"/>
              <a:gd name="connsiteX75" fmla="*/ 595497 w 1508539"/>
              <a:gd name="connsiteY75" fmla="*/ 3969950 h 6858000"/>
              <a:gd name="connsiteX76" fmla="*/ 588919 w 1508539"/>
              <a:gd name="connsiteY76" fmla="*/ 3933779 h 6858000"/>
              <a:gd name="connsiteX77" fmla="*/ 590250 w 1508539"/>
              <a:gd name="connsiteY77" fmla="*/ 3933093 h 6858000"/>
              <a:gd name="connsiteX78" fmla="*/ 594604 w 1508539"/>
              <a:gd name="connsiteY78" fmla="*/ 3922082 h 6858000"/>
              <a:gd name="connsiteX79" fmla="*/ 599682 w 1508539"/>
              <a:gd name="connsiteY79" fmla="*/ 3901461 h 6858000"/>
              <a:gd name="connsiteX80" fmla="*/ 622276 w 1508539"/>
              <a:gd name="connsiteY80" fmla="*/ 3813873 h 6858000"/>
              <a:gd name="connsiteX81" fmla="*/ 621701 w 1508539"/>
              <a:gd name="connsiteY81" fmla="*/ 3806161 h 6858000"/>
              <a:gd name="connsiteX82" fmla="*/ 622008 w 1508539"/>
              <a:gd name="connsiteY82" fmla="*/ 3805957 h 6858000"/>
              <a:gd name="connsiteX83" fmla="*/ 622035 w 1508539"/>
              <a:gd name="connsiteY83" fmla="*/ 3797724 h 6858000"/>
              <a:gd name="connsiteX84" fmla="*/ 620650 w 1508539"/>
              <a:gd name="connsiteY84" fmla="*/ 3792098 h 6858000"/>
              <a:gd name="connsiteX85" fmla="*/ 619534 w 1508539"/>
              <a:gd name="connsiteY85" fmla="*/ 3777135 h 6858000"/>
              <a:gd name="connsiteX86" fmla="*/ 621267 w 1508539"/>
              <a:gd name="connsiteY86" fmla="*/ 3771656 h 6858000"/>
              <a:gd name="connsiteX87" fmla="*/ 625010 w 1508539"/>
              <a:gd name="connsiteY87" fmla="*/ 3769007 h 6858000"/>
              <a:gd name="connsiteX88" fmla="*/ 624476 w 1508539"/>
              <a:gd name="connsiteY88" fmla="*/ 3767709 h 6858000"/>
              <a:gd name="connsiteX89" fmla="*/ 633172 w 1508539"/>
              <a:gd name="connsiteY89" fmla="*/ 3738082 h 6858000"/>
              <a:gd name="connsiteX90" fmla="*/ 640518 w 1508539"/>
              <a:gd name="connsiteY90" fmla="*/ 3673397 h 6858000"/>
              <a:gd name="connsiteX91" fmla="*/ 639814 w 1508539"/>
              <a:gd name="connsiteY91" fmla="*/ 3637109 h 6858000"/>
              <a:gd name="connsiteX92" fmla="*/ 643257 w 1508539"/>
              <a:gd name="connsiteY92" fmla="*/ 3536883 h 6858000"/>
              <a:gd name="connsiteX93" fmla="*/ 650795 w 1508539"/>
              <a:gd name="connsiteY93" fmla="*/ 3435652 h 6858000"/>
              <a:gd name="connsiteX94" fmla="*/ 652466 w 1508539"/>
              <a:gd name="connsiteY94" fmla="*/ 3307769 h 6858000"/>
              <a:gd name="connsiteX95" fmla="*/ 670029 w 1508539"/>
              <a:gd name="connsiteY95" fmla="*/ 3250522 h 6858000"/>
              <a:gd name="connsiteX96" fmla="*/ 670454 w 1508539"/>
              <a:gd name="connsiteY96" fmla="*/ 3229163 h 6858000"/>
              <a:gd name="connsiteX97" fmla="*/ 672277 w 1508539"/>
              <a:gd name="connsiteY97" fmla="*/ 3217217 h 6858000"/>
              <a:gd name="connsiteX98" fmla="*/ 659112 w 1508539"/>
              <a:gd name="connsiteY98" fmla="*/ 3183755 h 6858000"/>
              <a:gd name="connsiteX99" fmla="*/ 659613 w 1508539"/>
              <a:gd name="connsiteY99" fmla="*/ 3178642 h 6858000"/>
              <a:gd name="connsiteX100" fmla="*/ 647213 w 1508539"/>
              <a:gd name="connsiteY100" fmla="*/ 3158586 h 6858000"/>
              <a:gd name="connsiteX101" fmla="*/ 632398 w 1508539"/>
              <a:gd name="connsiteY101" fmla="*/ 3129034 h 6858000"/>
              <a:gd name="connsiteX102" fmla="*/ 633063 w 1508539"/>
              <a:gd name="connsiteY102" fmla="*/ 3126682 h 6858000"/>
              <a:gd name="connsiteX103" fmla="*/ 623931 w 1508539"/>
              <a:gd name="connsiteY103" fmla="*/ 3114519 h 6858000"/>
              <a:gd name="connsiteX104" fmla="*/ 610540 w 1508539"/>
              <a:gd name="connsiteY104" fmla="*/ 3106272 h 6858000"/>
              <a:gd name="connsiteX105" fmla="*/ 583270 w 1508539"/>
              <a:gd name="connsiteY105" fmla="*/ 2958185 h 6858000"/>
              <a:gd name="connsiteX106" fmla="*/ 525884 w 1508539"/>
              <a:gd name="connsiteY106" fmla="*/ 2762989 h 6858000"/>
              <a:gd name="connsiteX107" fmla="*/ 474802 w 1508539"/>
              <a:gd name="connsiteY107" fmla="*/ 2554718 h 6858000"/>
              <a:gd name="connsiteX108" fmla="*/ 454896 w 1508539"/>
              <a:gd name="connsiteY108" fmla="*/ 2485734 h 6858000"/>
              <a:gd name="connsiteX109" fmla="*/ 445619 w 1508539"/>
              <a:gd name="connsiteY109" fmla="*/ 2447068 h 6858000"/>
              <a:gd name="connsiteX110" fmla="*/ 432580 w 1508539"/>
              <a:gd name="connsiteY110" fmla="*/ 2425819 h 6858000"/>
              <a:gd name="connsiteX111" fmla="*/ 438579 w 1508539"/>
              <a:gd name="connsiteY111" fmla="*/ 2402874 h 6858000"/>
              <a:gd name="connsiteX112" fmla="*/ 441191 w 1508539"/>
              <a:gd name="connsiteY112" fmla="*/ 2381443 h 6858000"/>
              <a:gd name="connsiteX113" fmla="*/ 417520 w 1508539"/>
              <a:gd name="connsiteY113" fmla="*/ 2261920 h 6858000"/>
              <a:gd name="connsiteX114" fmla="*/ 407407 w 1508539"/>
              <a:gd name="connsiteY114" fmla="*/ 2195378 h 6858000"/>
              <a:gd name="connsiteX115" fmla="*/ 391624 w 1508539"/>
              <a:gd name="connsiteY115" fmla="*/ 2155135 h 6858000"/>
              <a:gd name="connsiteX116" fmla="*/ 389082 w 1508539"/>
              <a:gd name="connsiteY116" fmla="*/ 2118008 h 6858000"/>
              <a:gd name="connsiteX117" fmla="*/ 390075 w 1508539"/>
              <a:gd name="connsiteY117" fmla="*/ 2050531 h 6858000"/>
              <a:gd name="connsiteX118" fmla="*/ 381881 w 1508539"/>
              <a:gd name="connsiteY118" fmla="*/ 1963269 h 6858000"/>
              <a:gd name="connsiteX119" fmla="*/ 363059 w 1508539"/>
              <a:gd name="connsiteY119" fmla="*/ 1906352 h 6858000"/>
              <a:gd name="connsiteX120" fmla="*/ 339616 w 1508539"/>
              <a:gd name="connsiteY120" fmla="*/ 1861531 h 6858000"/>
              <a:gd name="connsiteX121" fmla="*/ 293415 w 1508539"/>
              <a:gd name="connsiteY121" fmla="*/ 1732919 h 6858000"/>
              <a:gd name="connsiteX122" fmla="*/ 265726 w 1508539"/>
              <a:gd name="connsiteY122" fmla="*/ 1663540 h 6858000"/>
              <a:gd name="connsiteX123" fmla="*/ 264852 w 1508539"/>
              <a:gd name="connsiteY123" fmla="*/ 1615777 h 6858000"/>
              <a:gd name="connsiteX124" fmla="*/ 245647 w 1508539"/>
              <a:gd name="connsiteY124" fmla="*/ 1563678 h 6858000"/>
              <a:gd name="connsiteX125" fmla="*/ 258727 w 1508539"/>
              <a:gd name="connsiteY125" fmla="*/ 1519474 h 6858000"/>
              <a:gd name="connsiteX126" fmla="*/ 251469 w 1508539"/>
              <a:gd name="connsiteY126" fmla="*/ 1477995 h 6858000"/>
              <a:gd name="connsiteX127" fmla="*/ 237554 w 1508539"/>
              <a:gd name="connsiteY127" fmla="*/ 1373769 h 6858000"/>
              <a:gd name="connsiteX128" fmla="*/ 245861 w 1508539"/>
              <a:gd name="connsiteY128" fmla="*/ 1307086 h 6858000"/>
              <a:gd name="connsiteX129" fmla="*/ 247049 w 1508539"/>
              <a:gd name="connsiteY129" fmla="*/ 1189033 h 6858000"/>
              <a:gd name="connsiteX130" fmla="*/ 251734 w 1508539"/>
              <a:gd name="connsiteY130" fmla="*/ 1168288 h 6858000"/>
              <a:gd name="connsiteX131" fmla="*/ 244016 w 1508539"/>
              <a:gd name="connsiteY131" fmla="*/ 1142577 h 6858000"/>
              <a:gd name="connsiteX132" fmla="*/ 233322 w 1508539"/>
              <a:gd name="connsiteY132" fmla="*/ 1088484 h 6858000"/>
              <a:gd name="connsiteX133" fmla="*/ 222058 w 1508539"/>
              <a:gd name="connsiteY133" fmla="*/ 1016103 h 6858000"/>
              <a:gd name="connsiteX134" fmla="*/ 223514 w 1508539"/>
              <a:gd name="connsiteY134" fmla="*/ 932283 h 6858000"/>
              <a:gd name="connsiteX135" fmla="*/ 225750 w 1508539"/>
              <a:gd name="connsiteY135" fmla="*/ 915925 h 6858000"/>
              <a:gd name="connsiteX136" fmla="*/ 218379 w 1508539"/>
              <a:gd name="connsiteY136" fmla="*/ 896999 h 6858000"/>
              <a:gd name="connsiteX137" fmla="*/ 187787 w 1508539"/>
              <a:gd name="connsiteY137" fmla="*/ 821517 h 6858000"/>
              <a:gd name="connsiteX138" fmla="*/ 166737 w 1508539"/>
              <a:gd name="connsiteY138" fmla="*/ 751353 h 6858000"/>
              <a:gd name="connsiteX139" fmla="*/ 166295 w 1508539"/>
              <a:gd name="connsiteY139" fmla="*/ 721230 h 6858000"/>
              <a:gd name="connsiteX140" fmla="*/ 151966 w 1508539"/>
              <a:gd name="connsiteY140" fmla="*/ 681659 h 6858000"/>
              <a:gd name="connsiteX141" fmla="*/ 137385 w 1508539"/>
              <a:gd name="connsiteY141" fmla="*/ 635218 h 6858000"/>
              <a:gd name="connsiteX142" fmla="*/ 142396 w 1508539"/>
              <a:gd name="connsiteY142" fmla="*/ 613763 h 6858000"/>
              <a:gd name="connsiteX143" fmla="*/ 128338 w 1508539"/>
              <a:gd name="connsiteY143" fmla="*/ 598582 h 6858000"/>
              <a:gd name="connsiteX144" fmla="*/ 128019 w 1508539"/>
              <a:gd name="connsiteY144" fmla="*/ 576846 h 6858000"/>
              <a:gd name="connsiteX145" fmla="*/ 107645 w 1508539"/>
              <a:gd name="connsiteY145" fmla="*/ 530055 h 6858000"/>
              <a:gd name="connsiteX146" fmla="*/ 98081 w 1508539"/>
              <a:gd name="connsiteY146" fmla="*/ 448559 h 6858000"/>
              <a:gd name="connsiteX147" fmla="*/ 104503 w 1508539"/>
              <a:gd name="connsiteY147" fmla="*/ 441529 h 6858000"/>
              <a:gd name="connsiteX148" fmla="*/ 103724 w 1508539"/>
              <a:gd name="connsiteY148" fmla="*/ 428927 h 6858000"/>
              <a:gd name="connsiteX149" fmla="*/ 93128 w 1508539"/>
              <a:gd name="connsiteY149" fmla="*/ 430161 h 6858000"/>
              <a:gd name="connsiteX150" fmla="*/ 70148 w 1508539"/>
              <a:gd name="connsiteY150" fmla="*/ 367211 h 6858000"/>
              <a:gd name="connsiteX151" fmla="*/ 27640 w 1508539"/>
              <a:gd name="connsiteY151" fmla="*/ 302178 h 6858000"/>
              <a:gd name="connsiteX152" fmla="*/ 6312 w 1508539"/>
              <a:gd name="connsiteY152" fmla="*/ 211375 h 6858000"/>
              <a:gd name="connsiteX153" fmla="*/ 19312 w 1508539"/>
              <a:gd name="connsiteY153" fmla="*/ 47336 h 6858000"/>
              <a:gd name="connsiteX154" fmla="*/ 0 w 1508539"/>
              <a:gd name="connsiteY154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57174 w 1508539"/>
              <a:gd name="connsiteY3" fmla="*/ 6858000 h 6858000"/>
              <a:gd name="connsiteX4" fmla="*/ 57315 w 1508539"/>
              <a:gd name="connsiteY4" fmla="*/ 6857735 h 6858000"/>
              <a:gd name="connsiteX5" fmla="*/ 69364 w 1508539"/>
              <a:gd name="connsiteY5" fmla="*/ 6809549 h 6858000"/>
              <a:gd name="connsiteX6" fmla="*/ 101575 w 1508539"/>
              <a:gd name="connsiteY6" fmla="*/ 6715115 h 6858000"/>
              <a:gd name="connsiteX7" fmla="*/ 111426 w 1508539"/>
              <a:gd name="connsiteY7" fmla="*/ 6680170 h 6858000"/>
              <a:gd name="connsiteX8" fmla="*/ 136976 w 1508539"/>
              <a:gd name="connsiteY8" fmla="*/ 6621207 h 6858000"/>
              <a:gd name="connsiteX9" fmla="*/ 153633 w 1508539"/>
              <a:gd name="connsiteY9" fmla="*/ 6596265 h 6858000"/>
              <a:gd name="connsiteX10" fmla="*/ 153512 w 1508539"/>
              <a:gd name="connsiteY10" fmla="*/ 6594818 h 6858000"/>
              <a:gd name="connsiteX11" fmla="*/ 157757 w 1508539"/>
              <a:gd name="connsiteY11" fmla="*/ 6593735 h 6858000"/>
              <a:gd name="connsiteX12" fmla="*/ 160954 w 1508539"/>
              <a:gd name="connsiteY12" fmla="*/ 6589172 h 6858000"/>
              <a:gd name="connsiteX13" fmla="*/ 164248 w 1508539"/>
              <a:gd name="connsiteY13" fmla="*/ 6574442 h 6858000"/>
              <a:gd name="connsiteX14" fmla="*/ 164588 w 1508539"/>
              <a:gd name="connsiteY14" fmla="*/ 6568530 h 6858000"/>
              <a:gd name="connsiteX15" fmla="*/ 166997 w 1508539"/>
              <a:gd name="connsiteY15" fmla="*/ 6560674 h 6858000"/>
              <a:gd name="connsiteX16" fmla="*/ 167342 w 1508539"/>
              <a:gd name="connsiteY16" fmla="*/ 6560598 h 6858000"/>
              <a:gd name="connsiteX17" fmla="*/ 169039 w 1508539"/>
              <a:gd name="connsiteY17" fmla="*/ 6553006 h 6858000"/>
              <a:gd name="connsiteX18" fmla="*/ 173735 w 1508539"/>
              <a:gd name="connsiteY18" fmla="*/ 6514360 h 6858000"/>
              <a:gd name="connsiteX19" fmla="*/ 215389 w 1508539"/>
              <a:gd name="connsiteY19" fmla="*/ 6478062 h 6858000"/>
              <a:gd name="connsiteX20" fmla="*/ 226078 w 1508539"/>
              <a:gd name="connsiteY20" fmla="*/ 6460325 h 6858000"/>
              <a:gd name="connsiteX21" fmla="*/ 233311 w 1508539"/>
              <a:gd name="connsiteY21" fmla="*/ 6451488 h 6858000"/>
              <a:gd name="connsiteX22" fmla="*/ 234746 w 1508539"/>
              <a:gd name="connsiteY22" fmla="*/ 6451348 h 6858000"/>
              <a:gd name="connsiteX23" fmla="*/ 239104 w 1508539"/>
              <a:gd name="connsiteY23" fmla="*/ 6414240 h 6858000"/>
              <a:gd name="connsiteX24" fmla="*/ 241980 w 1508539"/>
              <a:gd name="connsiteY24" fmla="*/ 6410269 h 6858000"/>
              <a:gd name="connsiteX25" fmla="*/ 241880 w 1508539"/>
              <a:gd name="connsiteY25" fmla="*/ 6384857 h 6858000"/>
              <a:gd name="connsiteX26" fmla="*/ 243397 w 1508539"/>
              <a:gd name="connsiteY26" fmla="*/ 6372381 h 6858000"/>
              <a:gd name="connsiteX27" fmla="*/ 240591 w 1508539"/>
              <a:gd name="connsiteY27" fmla="*/ 6367510 h 6858000"/>
              <a:gd name="connsiteX28" fmla="*/ 244471 w 1508539"/>
              <a:gd name="connsiteY28" fmla="*/ 6349778 h 6858000"/>
              <a:gd name="connsiteX29" fmla="*/ 246136 w 1508539"/>
              <a:gd name="connsiteY29" fmla="*/ 6348250 h 6858000"/>
              <a:gd name="connsiteX30" fmla="*/ 262170 w 1508539"/>
              <a:gd name="connsiteY30" fmla="*/ 6281972 h 6858000"/>
              <a:gd name="connsiteX31" fmla="*/ 272933 w 1508539"/>
              <a:gd name="connsiteY31" fmla="*/ 6211940 h 6858000"/>
              <a:gd name="connsiteX32" fmla="*/ 314428 w 1508539"/>
              <a:gd name="connsiteY32" fmla="*/ 6113913 h 6858000"/>
              <a:gd name="connsiteX33" fmla="*/ 318721 w 1508539"/>
              <a:gd name="connsiteY33" fmla="*/ 6028119 h 6858000"/>
              <a:gd name="connsiteX34" fmla="*/ 345501 w 1508539"/>
              <a:gd name="connsiteY34" fmla="*/ 5934687 h 6858000"/>
              <a:gd name="connsiteX35" fmla="*/ 379513 w 1508539"/>
              <a:gd name="connsiteY35" fmla="*/ 5765594 h 6858000"/>
              <a:gd name="connsiteX36" fmla="*/ 411349 w 1508539"/>
              <a:gd name="connsiteY36" fmla="*/ 5693685 h 6858000"/>
              <a:gd name="connsiteX37" fmla="*/ 431404 w 1508539"/>
              <a:gd name="connsiteY37" fmla="*/ 5665173 h 6858000"/>
              <a:gd name="connsiteX38" fmla="*/ 465121 w 1508539"/>
              <a:gd name="connsiteY38" fmla="*/ 5563435 h 6858000"/>
              <a:gd name="connsiteX39" fmla="*/ 494626 w 1508539"/>
              <a:gd name="connsiteY39" fmla="*/ 5476393 h 6858000"/>
              <a:gd name="connsiteX40" fmla="*/ 525819 w 1508539"/>
              <a:gd name="connsiteY40" fmla="*/ 5396260 h 6858000"/>
              <a:gd name="connsiteX41" fmla="*/ 541800 w 1508539"/>
              <a:gd name="connsiteY41" fmla="*/ 5330009 h 6858000"/>
              <a:gd name="connsiteX42" fmla="*/ 575293 w 1508539"/>
              <a:gd name="connsiteY42" fmla="*/ 5273739 h 6858000"/>
              <a:gd name="connsiteX43" fmla="*/ 584892 w 1508539"/>
              <a:gd name="connsiteY43" fmla="*/ 5241779 h 6858000"/>
              <a:gd name="connsiteX44" fmla="*/ 596118 w 1508539"/>
              <a:gd name="connsiteY44" fmla="*/ 5225268 h 6858000"/>
              <a:gd name="connsiteX45" fmla="*/ 597138 w 1508539"/>
              <a:gd name="connsiteY45" fmla="*/ 5217684 h 6858000"/>
              <a:gd name="connsiteX46" fmla="*/ 604479 w 1508539"/>
              <a:gd name="connsiteY46" fmla="*/ 5193377 h 6858000"/>
              <a:gd name="connsiteX47" fmla="*/ 607782 w 1508539"/>
              <a:gd name="connsiteY47" fmla="*/ 5179288 h 6858000"/>
              <a:gd name="connsiteX48" fmla="*/ 608766 w 1508539"/>
              <a:gd name="connsiteY48" fmla="*/ 5173621 h 6858000"/>
              <a:gd name="connsiteX49" fmla="*/ 604400 w 1508539"/>
              <a:gd name="connsiteY49" fmla="*/ 5159961 h 6858000"/>
              <a:gd name="connsiteX50" fmla="*/ 611077 w 1508539"/>
              <a:gd name="connsiteY50" fmla="*/ 5144295 h 6858000"/>
              <a:gd name="connsiteX51" fmla="*/ 608010 w 1508539"/>
              <a:gd name="connsiteY51" fmla="*/ 5125185 h 6858000"/>
              <a:gd name="connsiteX52" fmla="*/ 614840 w 1508539"/>
              <a:gd name="connsiteY52" fmla="*/ 5121884 h 6858000"/>
              <a:gd name="connsiteX53" fmla="*/ 621876 w 1508539"/>
              <a:gd name="connsiteY53" fmla="*/ 5067850 h 6858000"/>
              <a:gd name="connsiteX54" fmla="*/ 624607 w 1508539"/>
              <a:gd name="connsiteY54" fmla="*/ 5060861 h 6858000"/>
              <a:gd name="connsiteX55" fmla="*/ 621311 w 1508539"/>
              <a:gd name="connsiteY55" fmla="*/ 5034192 h 6858000"/>
              <a:gd name="connsiteX56" fmla="*/ 622865 w 1508539"/>
              <a:gd name="connsiteY56" fmla="*/ 4993030 h 6858000"/>
              <a:gd name="connsiteX57" fmla="*/ 629774 w 1508539"/>
              <a:gd name="connsiteY57" fmla="*/ 4946844 h 6858000"/>
              <a:gd name="connsiteX58" fmla="*/ 625630 w 1508539"/>
              <a:gd name="connsiteY58" fmla="*/ 4932692 h 6858000"/>
              <a:gd name="connsiteX59" fmla="*/ 641033 w 1508539"/>
              <a:gd name="connsiteY59" fmla="*/ 4858827 h 6858000"/>
              <a:gd name="connsiteX60" fmla="*/ 635187 w 1508539"/>
              <a:gd name="connsiteY60" fmla="*/ 4801535 h 6858000"/>
              <a:gd name="connsiteX61" fmla="*/ 642856 w 1508539"/>
              <a:gd name="connsiteY61" fmla="*/ 4797794 h 6858000"/>
              <a:gd name="connsiteX62" fmla="*/ 644150 w 1508539"/>
              <a:gd name="connsiteY62" fmla="*/ 4784526 h 6858000"/>
              <a:gd name="connsiteX63" fmla="*/ 645934 w 1508539"/>
              <a:gd name="connsiteY63" fmla="*/ 4781211 h 6858000"/>
              <a:gd name="connsiteX64" fmla="*/ 654721 w 1508539"/>
              <a:gd name="connsiteY64" fmla="*/ 4761984 h 6858000"/>
              <a:gd name="connsiteX65" fmla="*/ 650769 w 1508539"/>
              <a:gd name="connsiteY65" fmla="*/ 4690749 h 6858000"/>
              <a:gd name="connsiteX66" fmla="*/ 646249 w 1508539"/>
              <a:gd name="connsiteY66" fmla="*/ 4584173 h 6858000"/>
              <a:gd name="connsiteX67" fmla="*/ 641332 w 1508539"/>
              <a:gd name="connsiteY67" fmla="*/ 4444346 h 6858000"/>
              <a:gd name="connsiteX68" fmla="*/ 637897 w 1508539"/>
              <a:gd name="connsiteY68" fmla="*/ 4375228 h 6858000"/>
              <a:gd name="connsiteX69" fmla="*/ 618550 w 1508539"/>
              <a:gd name="connsiteY69" fmla="*/ 4214165 h 6858000"/>
              <a:gd name="connsiteX70" fmla="*/ 622623 w 1508539"/>
              <a:gd name="connsiteY70" fmla="*/ 4090296 h 6858000"/>
              <a:gd name="connsiteX71" fmla="*/ 607879 w 1508539"/>
              <a:gd name="connsiteY71" fmla="*/ 4033999 h 6858000"/>
              <a:gd name="connsiteX72" fmla="*/ 609028 w 1508539"/>
              <a:gd name="connsiteY72" fmla="*/ 4031933 h 6858000"/>
              <a:gd name="connsiteX73" fmla="*/ 607604 w 1508539"/>
              <a:gd name="connsiteY73" fmla="*/ 4013953 h 6858000"/>
              <a:gd name="connsiteX74" fmla="*/ 593899 w 1508539"/>
              <a:gd name="connsiteY74" fmla="*/ 3974753 h 6858000"/>
              <a:gd name="connsiteX75" fmla="*/ 595497 w 1508539"/>
              <a:gd name="connsiteY75" fmla="*/ 3969950 h 6858000"/>
              <a:gd name="connsiteX76" fmla="*/ 588919 w 1508539"/>
              <a:gd name="connsiteY76" fmla="*/ 3933779 h 6858000"/>
              <a:gd name="connsiteX77" fmla="*/ 590250 w 1508539"/>
              <a:gd name="connsiteY77" fmla="*/ 3933093 h 6858000"/>
              <a:gd name="connsiteX78" fmla="*/ 594604 w 1508539"/>
              <a:gd name="connsiteY78" fmla="*/ 3922082 h 6858000"/>
              <a:gd name="connsiteX79" fmla="*/ 599682 w 1508539"/>
              <a:gd name="connsiteY79" fmla="*/ 3901461 h 6858000"/>
              <a:gd name="connsiteX80" fmla="*/ 622276 w 1508539"/>
              <a:gd name="connsiteY80" fmla="*/ 3813873 h 6858000"/>
              <a:gd name="connsiteX81" fmla="*/ 621701 w 1508539"/>
              <a:gd name="connsiteY81" fmla="*/ 3806161 h 6858000"/>
              <a:gd name="connsiteX82" fmla="*/ 622008 w 1508539"/>
              <a:gd name="connsiteY82" fmla="*/ 3805957 h 6858000"/>
              <a:gd name="connsiteX83" fmla="*/ 622035 w 1508539"/>
              <a:gd name="connsiteY83" fmla="*/ 3797724 h 6858000"/>
              <a:gd name="connsiteX84" fmla="*/ 620650 w 1508539"/>
              <a:gd name="connsiteY84" fmla="*/ 3792098 h 6858000"/>
              <a:gd name="connsiteX85" fmla="*/ 619534 w 1508539"/>
              <a:gd name="connsiteY85" fmla="*/ 3777135 h 6858000"/>
              <a:gd name="connsiteX86" fmla="*/ 621267 w 1508539"/>
              <a:gd name="connsiteY86" fmla="*/ 3771656 h 6858000"/>
              <a:gd name="connsiteX87" fmla="*/ 625010 w 1508539"/>
              <a:gd name="connsiteY87" fmla="*/ 3769007 h 6858000"/>
              <a:gd name="connsiteX88" fmla="*/ 624476 w 1508539"/>
              <a:gd name="connsiteY88" fmla="*/ 3767709 h 6858000"/>
              <a:gd name="connsiteX89" fmla="*/ 633172 w 1508539"/>
              <a:gd name="connsiteY89" fmla="*/ 3738082 h 6858000"/>
              <a:gd name="connsiteX90" fmla="*/ 640518 w 1508539"/>
              <a:gd name="connsiteY90" fmla="*/ 3673397 h 6858000"/>
              <a:gd name="connsiteX91" fmla="*/ 639814 w 1508539"/>
              <a:gd name="connsiteY91" fmla="*/ 3637109 h 6858000"/>
              <a:gd name="connsiteX92" fmla="*/ 643257 w 1508539"/>
              <a:gd name="connsiteY92" fmla="*/ 3536883 h 6858000"/>
              <a:gd name="connsiteX93" fmla="*/ 650795 w 1508539"/>
              <a:gd name="connsiteY93" fmla="*/ 3435652 h 6858000"/>
              <a:gd name="connsiteX94" fmla="*/ 652466 w 1508539"/>
              <a:gd name="connsiteY94" fmla="*/ 3307769 h 6858000"/>
              <a:gd name="connsiteX95" fmla="*/ 670029 w 1508539"/>
              <a:gd name="connsiteY95" fmla="*/ 3250522 h 6858000"/>
              <a:gd name="connsiteX96" fmla="*/ 670454 w 1508539"/>
              <a:gd name="connsiteY96" fmla="*/ 3229163 h 6858000"/>
              <a:gd name="connsiteX97" fmla="*/ 672277 w 1508539"/>
              <a:gd name="connsiteY97" fmla="*/ 3217217 h 6858000"/>
              <a:gd name="connsiteX98" fmla="*/ 659112 w 1508539"/>
              <a:gd name="connsiteY98" fmla="*/ 3183755 h 6858000"/>
              <a:gd name="connsiteX99" fmla="*/ 659613 w 1508539"/>
              <a:gd name="connsiteY99" fmla="*/ 3178642 h 6858000"/>
              <a:gd name="connsiteX100" fmla="*/ 647213 w 1508539"/>
              <a:gd name="connsiteY100" fmla="*/ 3158586 h 6858000"/>
              <a:gd name="connsiteX101" fmla="*/ 632398 w 1508539"/>
              <a:gd name="connsiteY101" fmla="*/ 3129034 h 6858000"/>
              <a:gd name="connsiteX102" fmla="*/ 633063 w 1508539"/>
              <a:gd name="connsiteY102" fmla="*/ 3126682 h 6858000"/>
              <a:gd name="connsiteX103" fmla="*/ 623931 w 1508539"/>
              <a:gd name="connsiteY103" fmla="*/ 3114519 h 6858000"/>
              <a:gd name="connsiteX104" fmla="*/ 610540 w 1508539"/>
              <a:gd name="connsiteY104" fmla="*/ 3106272 h 6858000"/>
              <a:gd name="connsiteX105" fmla="*/ 583270 w 1508539"/>
              <a:gd name="connsiteY105" fmla="*/ 2958185 h 6858000"/>
              <a:gd name="connsiteX106" fmla="*/ 525884 w 1508539"/>
              <a:gd name="connsiteY106" fmla="*/ 2762989 h 6858000"/>
              <a:gd name="connsiteX107" fmla="*/ 474802 w 1508539"/>
              <a:gd name="connsiteY107" fmla="*/ 2554718 h 6858000"/>
              <a:gd name="connsiteX108" fmla="*/ 454896 w 1508539"/>
              <a:gd name="connsiteY108" fmla="*/ 2485734 h 6858000"/>
              <a:gd name="connsiteX109" fmla="*/ 445619 w 1508539"/>
              <a:gd name="connsiteY109" fmla="*/ 2447068 h 6858000"/>
              <a:gd name="connsiteX110" fmla="*/ 432580 w 1508539"/>
              <a:gd name="connsiteY110" fmla="*/ 2425819 h 6858000"/>
              <a:gd name="connsiteX111" fmla="*/ 438579 w 1508539"/>
              <a:gd name="connsiteY111" fmla="*/ 2402874 h 6858000"/>
              <a:gd name="connsiteX112" fmla="*/ 441191 w 1508539"/>
              <a:gd name="connsiteY112" fmla="*/ 2381443 h 6858000"/>
              <a:gd name="connsiteX113" fmla="*/ 417520 w 1508539"/>
              <a:gd name="connsiteY113" fmla="*/ 2261920 h 6858000"/>
              <a:gd name="connsiteX114" fmla="*/ 407407 w 1508539"/>
              <a:gd name="connsiteY114" fmla="*/ 2195378 h 6858000"/>
              <a:gd name="connsiteX115" fmla="*/ 391624 w 1508539"/>
              <a:gd name="connsiteY115" fmla="*/ 2155135 h 6858000"/>
              <a:gd name="connsiteX116" fmla="*/ 389082 w 1508539"/>
              <a:gd name="connsiteY116" fmla="*/ 2118008 h 6858000"/>
              <a:gd name="connsiteX117" fmla="*/ 390075 w 1508539"/>
              <a:gd name="connsiteY117" fmla="*/ 2050531 h 6858000"/>
              <a:gd name="connsiteX118" fmla="*/ 381881 w 1508539"/>
              <a:gd name="connsiteY118" fmla="*/ 1963269 h 6858000"/>
              <a:gd name="connsiteX119" fmla="*/ 363059 w 1508539"/>
              <a:gd name="connsiteY119" fmla="*/ 1906352 h 6858000"/>
              <a:gd name="connsiteX120" fmla="*/ 339616 w 1508539"/>
              <a:gd name="connsiteY120" fmla="*/ 1861531 h 6858000"/>
              <a:gd name="connsiteX121" fmla="*/ 293415 w 1508539"/>
              <a:gd name="connsiteY121" fmla="*/ 1732919 h 6858000"/>
              <a:gd name="connsiteX122" fmla="*/ 265726 w 1508539"/>
              <a:gd name="connsiteY122" fmla="*/ 1663540 h 6858000"/>
              <a:gd name="connsiteX123" fmla="*/ 264852 w 1508539"/>
              <a:gd name="connsiteY123" fmla="*/ 1615777 h 6858000"/>
              <a:gd name="connsiteX124" fmla="*/ 245647 w 1508539"/>
              <a:gd name="connsiteY124" fmla="*/ 1563678 h 6858000"/>
              <a:gd name="connsiteX125" fmla="*/ 258727 w 1508539"/>
              <a:gd name="connsiteY125" fmla="*/ 1519474 h 6858000"/>
              <a:gd name="connsiteX126" fmla="*/ 251469 w 1508539"/>
              <a:gd name="connsiteY126" fmla="*/ 1477995 h 6858000"/>
              <a:gd name="connsiteX127" fmla="*/ 237554 w 1508539"/>
              <a:gd name="connsiteY127" fmla="*/ 1373769 h 6858000"/>
              <a:gd name="connsiteX128" fmla="*/ 245861 w 1508539"/>
              <a:gd name="connsiteY128" fmla="*/ 1307086 h 6858000"/>
              <a:gd name="connsiteX129" fmla="*/ 247049 w 1508539"/>
              <a:gd name="connsiteY129" fmla="*/ 1189033 h 6858000"/>
              <a:gd name="connsiteX130" fmla="*/ 251734 w 1508539"/>
              <a:gd name="connsiteY130" fmla="*/ 1168288 h 6858000"/>
              <a:gd name="connsiteX131" fmla="*/ 244016 w 1508539"/>
              <a:gd name="connsiteY131" fmla="*/ 1142577 h 6858000"/>
              <a:gd name="connsiteX132" fmla="*/ 233322 w 1508539"/>
              <a:gd name="connsiteY132" fmla="*/ 1088484 h 6858000"/>
              <a:gd name="connsiteX133" fmla="*/ 222058 w 1508539"/>
              <a:gd name="connsiteY133" fmla="*/ 1016103 h 6858000"/>
              <a:gd name="connsiteX134" fmla="*/ 223514 w 1508539"/>
              <a:gd name="connsiteY134" fmla="*/ 932283 h 6858000"/>
              <a:gd name="connsiteX135" fmla="*/ 225750 w 1508539"/>
              <a:gd name="connsiteY135" fmla="*/ 915925 h 6858000"/>
              <a:gd name="connsiteX136" fmla="*/ 218379 w 1508539"/>
              <a:gd name="connsiteY136" fmla="*/ 896999 h 6858000"/>
              <a:gd name="connsiteX137" fmla="*/ 187787 w 1508539"/>
              <a:gd name="connsiteY137" fmla="*/ 821517 h 6858000"/>
              <a:gd name="connsiteX138" fmla="*/ 166737 w 1508539"/>
              <a:gd name="connsiteY138" fmla="*/ 751353 h 6858000"/>
              <a:gd name="connsiteX139" fmla="*/ 166295 w 1508539"/>
              <a:gd name="connsiteY139" fmla="*/ 721230 h 6858000"/>
              <a:gd name="connsiteX140" fmla="*/ 151966 w 1508539"/>
              <a:gd name="connsiteY140" fmla="*/ 681659 h 6858000"/>
              <a:gd name="connsiteX141" fmla="*/ 137385 w 1508539"/>
              <a:gd name="connsiteY141" fmla="*/ 635218 h 6858000"/>
              <a:gd name="connsiteX142" fmla="*/ 142396 w 1508539"/>
              <a:gd name="connsiteY142" fmla="*/ 613763 h 6858000"/>
              <a:gd name="connsiteX143" fmla="*/ 128338 w 1508539"/>
              <a:gd name="connsiteY143" fmla="*/ 598582 h 6858000"/>
              <a:gd name="connsiteX144" fmla="*/ 128019 w 1508539"/>
              <a:gd name="connsiteY144" fmla="*/ 576846 h 6858000"/>
              <a:gd name="connsiteX145" fmla="*/ 107645 w 1508539"/>
              <a:gd name="connsiteY145" fmla="*/ 530055 h 6858000"/>
              <a:gd name="connsiteX146" fmla="*/ 98081 w 1508539"/>
              <a:gd name="connsiteY146" fmla="*/ 448559 h 6858000"/>
              <a:gd name="connsiteX147" fmla="*/ 104503 w 1508539"/>
              <a:gd name="connsiteY147" fmla="*/ 441529 h 6858000"/>
              <a:gd name="connsiteX148" fmla="*/ 103724 w 1508539"/>
              <a:gd name="connsiteY148" fmla="*/ 428927 h 6858000"/>
              <a:gd name="connsiteX149" fmla="*/ 93128 w 1508539"/>
              <a:gd name="connsiteY149" fmla="*/ 430161 h 6858000"/>
              <a:gd name="connsiteX150" fmla="*/ 70148 w 1508539"/>
              <a:gd name="connsiteY150" fmla="*/ 367211 h 6858000"/>
              <a:gd name="connsiteX151" fmla="*/ 27640 w 1508539"/>
              <a:gd name="connsiteY151" fmla="*/ 302178 h 6858000"/>
              <a:gd name="connsiteX152" fmla="*/ 32747 w 1508539"/>
              <a:gd name="connsiteY152" fmla="*/ 158081 h 6858000"/>
              <a:gd name="connsiteX153" fmla="*/ 19312 w 1508539"/>
              <a:gd name="connsiteY153" fmla="*/ 47336 h 6858000"/>
              <a:gd name="connsiteX154" fmla="*/ 0 w 1508539"/>
              <a:gd name="connsiteY154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57174 w 1508539"/>
              <a:gd name="connsiteY3" fmla="*/ 6858000 h 6858000"/>
              <a:gd name="connsiteX4" fmla="*/ 57315 w 1508539"/>
              <a:gd name="connsiteY4" fmla="*/ 6857735 h 6858000"/>
              <a:gd name="connsiteX5" fmla="*/ 69364 w 1508539"/>
              <a:gd name="connsiteY5" fmla="*/ 6809549 h 6858000"/>
              <a:gd name="connsiteX6" fmla="*/ 101575 w 1508539"/>
              <a:gd name="connsiteY6" fmla="*/ 6715115 h 6858000"/>
              <a:gd name="connsiteX7" fmla="*/ 111426 w 1508539"/>
              <a:gd name="connsiteY7" fmla="*/ 6680170 h 6858000"/>
              <a:gd name="connsiteX8" fmla="*/ 136976 w 1508539"/>
              <a:gd name="connsiteY8" fmla="*/ 6621207 h 6858000"/>
              <a:gd name="connsiteX9" fmla="*/ 153633 w 1508539"/>
              <a:gd name="connsiteY9" fmla="*/ 6596265 h 6858000"/>
              <a:gd name="connsiteX10" fmla="*/ 153512 w 1508539"/>
              <a:gd name="connsiteY10" fmla="*/ 6594818 h 6858000"/>
              <a:gd name="connsiteX11" fmla="*/ 157757 w 1508539"/>
              <a:gd name="connsiteY11" fmla="*/ 6593735 h 6858000"/>
              <a:gd name="connsiteX12" fmla="*/ 160954 w 1508539"/>
              <a:gd name="connsiteY12" fmla="*/ 6589172 h 6858000"/>
              <a:gd name="connsiteX13" fmla="*/ 164248 w 1508539"/>
              <a:gd name="connsiteY13" fmla="*/ 6574442 h 6858000"/>
              <a:gd name="connsiteX14" fmla="*/ 164588 w 1508539"/>
              <a:gd name="connsiteY14" fmla="*/ 6568530 h 6858000"/>
              <a:gd name="connsiteX15" fmla="*/ 166997 w 1508539"/>
              <a:gd name="connsiteY15" fmla="*/ 6560674 h 6858000"/>
              <a:gd name="connsiteX16" fmla="*/ 167342 w 1508539"/>
              <a:gd name="connsiteY16" fmla="*/ 6560598 h 6858000"/>
              <a:gd name="connsiteX17" fmla="*/ 169039 w 1508539"/>
              <a:gd name="connsiteY17" fmla="*/ 6553006 h 6858000"/>
              <a:gd name="connsiteX18" fmla="*/ 173735 w 1508539"/>
              <a:gd name="connsiteY18" fmla="*/ 6514360 h 6858000"/>
              <a:gd name="connsiteX19" fmla="*/ 215389 w 1508539"/>
              <a:gd name="connsiteY19" fmla="*/ 6478062 h 6858000"/>
              <a:gd name="connsiteX20" fmla="*/ 226078 w 1508539"/>
              <a:gd name="connsiteY20" fmla="*/ 6460325 h 6858000"/>
              <a:gd name="connsiteX21" fmla="*/ 233311 w 1508539"/>
              <a:gd name="connsiteY21" fmla="*/ 6451488 h 6858000"/>
              <a:gd name="connsiteX22" fmla="*/ 234746 w 1508539"/>
              <a:gd name="connsiteY22" fmla="*/ 6451348 h 6858000"/>
              <a:gd name="connsiteX23" fmla="*/ 239104 w 1508539"/>
              <a:gd name="connsiteY23" fmla="*/ 6414240 h 6858000"/>
              <a:gd name="connsiteX24" fmla="*/ 241980 w 1508539"/>
              <a:gd name="connsiteY24" fmla="*/ 6410269 h 6858000"/>
              <a:gd name="connsiteX25" fmla="*/ 241880 w 1508539"/>
              <a:gd name="connsiteY25" fmla="*/ 6384857 h 6858000"/>
              <a:gd name="connsiteX26" fmla="*/ 243397 w 1508539"/>
              <a:gd name="connsiteY26" fmla="*/ 6372381 h 6858000"/>
              <a:gd name="connsiteX27" fmla="*/ 240591 w 1508539"/>
              <a:gd name="connsiteY27" fmla="*/ 6367510 h 6858000"/>
              <a:gd name="connsiteX28" fmla="*/ 244471 w 1508539"/>
              <a:gd name="connsiteY28" fmla="*/ 6349778 h 6858000"/>
              <a:gd name="connsiteX29" fmla="*/ 246136 w 1508539"/>
              <a:gd name="connsiteY29" fmla="*/ 6348250 h 6858000"/>
              <a:gd name="connsiteX30" fmla="*/ 262170 w 1508539"/>
              <a:gd name="connsiteY30" fmla="*/ 6281972 h 6858000"/>
              <a:gd name="connsiteX31" fmla="*/ 272933 w 1508539"/>
              <a:gd name="connsiteY31" fmla="*/ 6211940 h 6858000"/>
              <a:gd name="connsiteX32" fmla="*/ 314428 w 1508539"/>
              <a:gd name="connsiteY32" fmla="*/ 6113913 h 6858000"/>
              <a:gd name="connsiteX33" fmla="*/ 318721 w 1508539"/>
              <a:gd name="connsiteY33" fmla="*/ 6028119 h 6858000"/>
              <a:gd name="connsiteX34" fmla="*/ 345501 w 1508539"/>
              <a:gd name="connsiteY34" fmla="*/ 5934687 h 6858000"/>
              <a:gd name="connsiteX35" fmla="*/ 379513 w 1508539"/>
              <a:gd name="connsiteY35" fmla="*/ 5765594 h 6858000"/>
              <a:gd name="connsiteX36" fmla="*/ 411349 w 1508539"/>
              <a:gd name="connsiteY36" fmla="*/ 5693685 h 6858000"/>
              <a:gd name="connsiteX37" fmla="*/ 431404 w 1508539"/>
              <a:gd name="connsiteY37" fmla="*/ 5665173 h 6858000"/>
              <a:gd name="connsiteX38" fmla="*/ 465121 w 1508539"/>
              <a:gd name="connsiteY38" fmla="*/ 5563435 h 6858000"/>
              <a:gd name="connsiteX39" fmla="*/ 494626 w 1508539"/>
              <a:gd name="connsiteY39" fmla="*/ 5476393 h 6858000"/>
              <a:gd name="connsiteX40" fmla="*/ 525819 w 1508539"/>
              <a:gd name="connsiteY40" fmla="*/ 5396260 h 6858000"/>
              <a:gd name="connsiteX41" fmla="*/ 541800 w 1508539"/>
              <a:gd name="connsiteY41" fmla="*/ 5330009 h 6858000"/>
              <a:gd name="connsiteX42" fmla="*/ 575293 w 1508539"/>
              <a:gd name="connsiteY42" fmla="*/ 5273739 h 6858000"/>
              <a:gd name="connsiteX43" fmla="*/ 584892 w 1508539"/>
              <a:gd name="connsiteY43" fmla="*/ 5241779 h 6858000"/>
              <a:gd name="connsiteX44" fmla="*/ 596118 w 1508539"/>
              <a:gd name="connsiteY44" fmla="*/ 5225268 h 6858000"/>
              <a:gd name="connsiteX45" fmla="*/ 597138 w 1508539"/>
              <a:gd name="connsiteY45" fmla="*/ 5217684 h 6858000"/>
              <a:gd name="connsiteX46" fmla="*/ 604479 w 1508539"/>
              <a:gd name="connsiteY46" fmla="*/ 5193377 h 6858000"/>
              <a:gd name="connsiteX47" fmla="*/ 607782 w 1508539"/>
              <a:gd name="connsiteY47" fmla="*/ 5179288 h 6858000"/>
              <a:gd name="connsiteX48" fmla="*/ 608766 w 1508539"/>
              <a:gd name="connsiteY48" fmla="*/ 5173621 h 6858000"/>
              <a:gd name="connsiteX49" fmla="*/ 604400 w 1508539"/>
              <a:gd name="connsiteY49" fmla="*/ 5159961 h 6858000"/>
              <a:gd name="connsiteX50" fmla="*/ 611077 w 1508539"/>
              <a:gd name="connsiteY50" fmla="*/ 5144295 h 6858000"/>
              <a:gd name="connsiteX51" fmla="*/ 608010 w 1508539"/>
              <a:gd name="connsiteY51" fmla="*/ 5125185 h 6858000"/>
              <a:gd name="connsiteX52" fmla="*/ 614840 w 1508539"/>
              <a:gd name="connsiteY52" fmla="*/ 5121884 h 6858000"/>
              <a:gd name="connsiteX53" fmla="*/ 621876 w 1508539"/>
              <a:gd name="connsiteY53" fmla="*/ 5067850 h 6858000"/>
              <a:gd name="connsiteX54" fmla="*/ 624607 w 1508539"/>
              <a:gd name="connsiteY54" fmla="*/ 5060861 h 6858000"/>
              <a:gd name="connsiteX55" fmla="*/ 621311 w 1508539"/>
              <a:gd name="connsiteY55" fmla="*/ 5034192 h 6858000"/>
              <a:gd name="connsiteX56" fmla="*/ 622865 w 1508539"/>
              <a:gd name="connsiteY56" fmla="*/ 4993030 h 6858000"/>
              <a:gd name="connsiteX57" fmla="*/ 629774 w 1508539"/>
              <a:gd name="connsiteY57" fmla="*/ 4946844 h 6858000"/>
              <a:gd name="connsiteX58" fmla="*/ 625630 w 1508539"/>
              <a:gd name="connsiteY58" fmla="*/ 4932692 h 6858000"/>
              <a:gd name="connsiteX59" fmla="*/ 641033 w 1508539"/>
              <a:gd name="connsiteY59" fmla="*/ 4858827 h 6858000"/>
              <a:gd name="connsiteX60" fmla="*/ 635187 w 1508539"/>
              <a:gd name="connsiteY60" fmla="*/ 4801535 h 6858000"/>
              <a:gd name="connsiteX61" fmla="*/ 642856 w 1508539"/>
              <a:gd name="connsiteY61" fmla="*/ 4797794 h 6858000"/>
              <a:gd name="connsiteX62" fmla="*/ 644150 w 1508539"/>
              <a:gd name="connsiteY62" fmla="*/ 4784526 h 6858000"/>
              <a:gd name="connsiteX63" fmla="*/ 645934 w 1508539"/>
              <a:gd name="connsiteY63" fmla="*/ 4781211 h 6858000"/>
              <a:gd name="connsiteX64" fmla="*/ 654721 w 1508539"/>
              <a:gd name="connsiteY64" fmla="*/ 4761984 h 6858000"/>
              <a:gd name="connsiteX65" fmla="*/ 650769 w 1508539"/>
              <a:gd name="connsiteY65" fmla="*/ 4690749 h 6858000"/>
              <a:gd name="connsiteX66" fmla="*/ 646249 w 1508539"/>
              <a:gd name="connsiteY66" fmla="*/ 4584173 h 6858000"/>
              <a:gd name="connsiteX67" fmla="*/ 641332 w 1508539"/>
              <a:gd name="connsiteY67" fmla="*/ 4444346 h 6858000"/>
              <a:gd name="connsiteX68" fmla="*/ 637897 w 1508539"/>
              <a:gd name="connsiteY68" fmla="*/ 4375228 h 6858000"/>
              <a:gd name="connsiteX69" fmla="*/ 618550 w 1508539"/>
              <a:gd name="connsiteY69" fmla="*/ 4214165 h 6858000"/>
              <a:gd name="connsiteX70" fmla="*/ 622623 w 1508539"/>
              <a:gd name="connsiteY70" fmla="*/ 4090296 h 6858000"/>
              <a:gd name="connsiteX71" fmla="*/ 607879 w 1508539"/>
              <a:gd name="connsiteY71" fmla="*/ 4033999 h 6858000"/>
              <a:gd name="connsiteX72" fmla="*/ 609028 w 1508539"/>
              <a:gd name="connsiteY72" fmla="*/ 4031933 h 6858000"/>
              <a:gd name="connsiteX73" fmla="*/ 607604 w 1508539"/>
              <a:gd name="connsiteY73" fmla="*/ 4013953 h 6858000"/>
              <a:gd name="connsiteX74" fmla="*/ 593899 w 1508539"/>
              <a:gd name="connsiteY74" fmla="*/ 3974753 h 6858000"/>
              <a:gd name="connsiteX75" fmla="*/ 595497 w 1508539"/>
              <a:gd name="connsiteY75" fmla="*/ 3969950 h 6858000"/>
              <a:gd name="connsiteX76" fmla="*/ 588919 w 1508539"/>
              <a:gd name="connsiteY76" fmla="*/ 3933779 h 6858000"/>
              <a:gd name="connsiteX77" fmla="*/ 590250 w 1508539"/>
              <a:gd name="connsiteY77" fmla="*/ 3933093 h 6858000"/>
              <a:gd name="connsiteX78" fmla="*/ 594604 w 1508539"/>
              <a:gd name="connsiteY78" fmla="*/ 3922082 h 6858000"/>
              <a:gd name="connsiteX79" fmla="*/ 599682 w 1508539"/>
              <a:gd name="connsiteY79" fmla="*/ 3901461 h 6858000"/>
              <a:gd name="connsiteX80" fmla="*/ 622276 w 1508539"/>
              <a:gd name="connsiteY80" fmla="*/ 3813873 h 6858000"/>
              <a:gd name="connsiteX81" fmla="*/ 621701 w 1508539"/>
              <a:gd name="connsiteY81" fmla="*/ 3806161 h 6858000"/>
              <a:gd name="connsiteX82" fmla="*/ 622008 w 1508539"/>
              <a:gd name="connsiteY82" fmla="*/ 3805957 h 6858000"/>
              <a:gd name="connsiteX83" fmla="*/ 622035 w 1508539"/>
              <a:gd name="connsiteY83" fmla="*/ 3797724 h 6858000"/>
              <a:gd name="connsiteX84" fmla="*/ 620650 w 1508539"/>
              <a:gd name="connsiteY84" fmla="*/ 3792098 h 6858000"/>
              <a:gd name="connsiteX85" fmla="*/ 619534 w 1508539"/>
              <a:gd name="connsiteY85" fmla="*/ 3777135 h 6858000"/>
              <a:gd name="connsiteX86" fmla="*/ 621267 w 1508539"/>
              <a:gd name="connsiteY86" fmla="*/ 3771656 h 6858000"/>
              <a:gd name="connsiteX87" fmla="*/ 625010 w 1508539"/>
              <a:gd name="connsiteY87" fmla="*/ 3769007 h 6858000"/>
              <a:gd name="connsiteX88" fmla="*/ 624476 w 1508539"/>
              <a:gd name="connsiteY88" fmla="*/ 3767709 h 6858000"/>
              <a:gd name="connsiteX89" fmla="*/ 633172 w 1508539"/>
              <a:gd name="connsiteY89" fmla="*/ 3738082 h 6858000"/>
              <a:gd name="connsiteX90" fmla="*/ 640518 w 1508539"/>
              <a:gd name="connsiteY90" fmla="*/ 3673397 h 6858000"/>
              <a:gd name="connsiteX91" fmla="*/ 639814 w 1508539"/>
              <a:gd name="connsiteY91" fmla="*/ 3637109 h 6858000"/>
              <a:gd name="connsiteX92" fmla="*/ 643257 w 1508539"/>
              <a:gd name="connsiteY92" fmla="*/ 3536883 h 6858000"/>
              <a:gd name="connsiteX93" fmla="*/ 650795 w 1508539"/>
              <a:gd name="connsiteY93" fmla="*/ 3435652 h 6858000"/>
              <a:gd name="connsiteX94" fmla="*/ 652466 w 1508539"/>
              <a:gd name="connsiteY94" fmla="*/ 3307769 h 6858000"/>
              <a:gd name="connsiteX95" fmla="*/ 670029 w 1508539"/>
              <a:gd name="connsiteY95" fmla="*/ 3250522 h 6858000"/>
              <a:gd name="connsiteX96" fmla="*/ 670454 w 1508539"/>
              <a:gd name="connsiteY96" fmla="*/ 3229163 h 6858000"/>
              <a:gd name="connsiteX97" fmla="*/ 672277 w 1508539"/>
              <a:gd name="connsiteY97" fmla="*/ 3217217 h 6858000"/>
              <a:gd name="connsiteX98" fmla="*/ 659112 w 1508539"/>
              <a:gd name="connsiteY98" fmla="*/ 3183755 h 6858000"/>
              <a:gd name="connsiteX99" fmla="*/ 659613 w 1508539"/>
              <a:gd name="connsiteY99" fmla="*/ 3178642 h 6858000"/>
              <a:gd name="connsiteX100" fmla="*/ 647213 w 1508539"/>
              <a:gd name="connsiteY100" fmla="*/ 3158586 h 6858000"/>
              <a:gd name="connsiteX101" fmla="*/ 632398 w 1508539"/>
              <a:gd name="connsiteY101" fmla="*/ 3129034 h 6858000"/>
              <a:gd name="connsiteX102" fmla="*/ 633063 w 1508539"/>
              <a:gd name="connsiteY102" fmla="*/ 3126682 h 6858000"/>
              <a:gd name="connsiteX103" fmla="*/ 623931 w 1508539"/>
              <a:gd name="connsiteY103" fmla="*/ 3114519 h 6858000"/>
              <a:gd name="connsiteX104" fmla="*/ 610540 w 1508539"/>
              <a:gd name="connsiteY104" fmla="*/ 3106272 h 6858000"/>
              <a:gd name="connsiteX105" fmla="*/ 583270 w 1508539"/>
              <a:gd name="connsiteY105" fmla="*/ 2958185 h 6858000"/>
              <a:gd name="connsiteX106" fmla="*/ 525884 w 1508539"/>
              <a:gd name="connsiteY106" fmla="*/ 2762989 h 6858000"/>
              <a:gd name="connsiteX107" fmla="*/ 474802 w 1508539"/>
              <a:gd name="connsiteY107" fmla="*/ 2554718 h 6858000"/>
              <a:gd name="connsiteX108" fmla="*/ 454896 w 1508539"/>
              <a:gd name="connsiteY108" fmla="*/ 2485734 h 6858000"/>
              <a:gd name="connsiteX109" fmla="*/ 445619 w 1508539"/>
              <a:gd name="connsiteY109" fmla="*/ 2447068 h 6858000"/>
              <a:gd name="connsiteX110" fmla="*/ 432580 w 1508539"/>
              <a:gd name="connsiteY110" fmla="*/ 2425819 h 6858000"/>
              <a:gd name="connsiteX111" fmla="*/ 438579 w 1508539"/>
              <a:gd name="connsiteY111" fmla="*/ 2402874 h 6858000"/>
              <a:gd name="connsiteX112" fmla="*/ 441191 w 1508539"/>
              <a:gd name="connsiteY112" fmla="*/ 2381443 h 6858000"/>
              <a:gd name="connsiteX113" fmla="*/ 417520 w 1508539"/>
              <a:gd name="connsiteY113" fmla="*/ 2261920 h 6858000"/>
              <a:gd name="connsiteX114" fmla="*/ 407407 w 1508539"/>
              <a:gd name="connsiteY114" fmla="*/ 2195378 h 6858000"/>
              <a:gd name="connsiteX115" fmla="*/ 391624 w 1508539"/>
              <a:gd name="connsiteY115" fmla="*/ 2155135 h 6858000"/>
              <a:gd name="connsiteX116" fmla="*/ 389082 w 1508539"/>
              <a:gd name="connsiteY116" fmla="*/ 2118008 h 6858000"/>
              <a:gd name="connsiteX117" fmla="*/ 390075 w 1508539"/>
              <a:gd name="connsiteY117" fmla="*/ 2050531 h 6858000"/>
              <a:gd name="connsiteX118" fmla="*/ 381881 w 1508539"/>
              <a:gd name="connsiteY118" fmla="*/ 1963269 h 6858000"/>
              <a:gd name="connsiteX119" fmla="*/ 363059 w 1508539"/>
              <a:gd name="connsiteY119" fmla="*/ 1906352 h 6858000"/>
              <a:gd name="connsiteX120" fmla="*/ 339616 w 1508539"/>
              <a:gd name="connsiteY120" fmla="*/ 1861531 h 6858000"/>
              <a:gd name="connsiteX121" fmla="*/ 293415 w 1508539"/>
              <a:gd name="connsiteY121" fmla="*/ 1732919 h 6858000"/>
              <a:gd name="connsiteX122" fmla="*/ 265726 w 1508539"/>
              <a:gd name="connsiteY122" fmla="*/ 1663540 h 6858000"/>
              <a:gd name="connsiteX123" fmla="*/ 264852 w 1508539"/>
              <a:gd name="connsiteY123" fmla="*/ 1615777 h 6858000"/>
              <a:gd name="connsiteX124" fmla="*/ 245647 w 1508539"/>
              <a:gd name="connsiteY124" fmla="*/ 1563678 h 6858000"/>
              <a:gd name="connsiteX125" fmla="*/ 258727 w 1508539"/>
              <a:gd name="connsiteY125" fmla="*/ 1519474 h 6858000"/>
              <a:gd name="connsiteX126" fmla="*/ 251469 w 1508539"/>
              <a:gd name="connsiteY126" fmla="*/ 1477995 h 6858000"/>
              <a:gd name="connsiteX127" fmla="*/ 237554 w 1508539"/>
              <a:gd name="connsiteY127" fmla="*/ 1373769 h 6858000"/>
              <a:gd name="connsiteX128" fmla="*/ 245861 w 1508539"/>
              <a:gd name="connsiteY128" fmla="*/ 1307086 h 6858000"/>
              <a:gd name="connsiteX129" fmla="*/ 247049 w 1508539"/>
              <a:gd name="connsiteY129" fmla="*/ 1189033 h 6858000"/>
              <a:gd name="connsiteX130" fmla="*/ 251734 w 1508539"/>
              <a:gd name="connsiteY130" fmla="*/ 1168288 h 6858000"/>
              <a:gd name="connsiteX131" fmla="*/ 244016 w 1508539"/>
              <a:gd name="connsiteY131" fmla="*/ 1142577 h 6858000"/>
              <a:gd name="connsiteX132" fmla="*/ 233322 w 1508539"/>
              <a:gd name="connsiteY132" fmla="*/ 1088484 h 6858000"/>
              <a:gd name="connsiteX133" fmla="*/ 222058 w 1508539"/>
              <a:gd name="connsiteY133" fmla="*/ 1016103 h 6858000"/>
              <a:gd name="connsiteX134" fmla="*/ 223514 w 1508539"/>
              <a:gd name="connsiteY134" fmla="*/ 932283 h 6858000"/>
              <a:gd name="connsiteX135" fmla="*/ 225750 w 1508539"/>
              <a:gd name="connsiteY135" fmla="*/ 915925 h 6858000"/>
              <a:gd name="connsiteX136" fmla="*/ 218379 w 1508539"/>
              <a:gd name="connsiteY136" fmla="*/ 896999 h 6858000"/>
              <a:gd name="connsiteX137" fmla="*/ 187787 w 1508539"/>
              <a:gd name="connsiteY137" fmla="*/ 821517 h 6858000"/>
              <a:gd name="connsiteX138" fmla="*/ 166737 w 1508539"/>
              <a:gd name="connsiteY138" fmla="*/ 751353 h 6858000"/>
              <a:gd name="connsiteX139" fmla="*/ 166295 w 1508539"/>
              <a:gd name="connsiteY139" fmla="*/ 721230 h 6858000"/>
              <a:gd name="connsiteX140" fmla="*/ 151966 w 1508539"/>
              <a:gd name="connsiteY140" fmla="*/ 681659 h 6858000"/>
              <a:gd name="connsiteX141" fmla="*/ 137385 w 1508539"/>
              <a:gd name="connsiteY141" fmla="*/ 635218 h 6858000"/>
              <a:gd name="connsiteX142" fmla="*/ 142396 w 1508539"/>
              <a:gd name="connsiteY142" fmla="*/ 613763 h 6858000"/>
              <a:gd name="connsiteX143" fmla="*/ 128338 w 1508539"/>
              <a:gd name="connsiteY143" fmla="*/ 598582 h 6858000"/>
              <a:gd name="connsiteX144" fmla="*/ 128019 w 1508539"/>
              <a:gd name="connsiteY144" fmla="*/ 576846 h 6858000"/>
              <a:gd name="connsiteX145" fmla="*/ 107645 w 1508539"/>
              <a:gd name="connsiteY145" fmla="*/ 530055 h 6858000"/>
              <a:gd name="connsiteX146" fmla="*/ 98081 w 1508539"/>
              <a:gd name="connsiteY146" fmla="*/ 448559 h 6858000"/>
              <a:gd name="connsiteX147" fmla="*/ 104503 w 1508539"/>
              <a:gd name="connsiteY147" fmla="*/ 441529 h 6858000"/>
              <a:gd name="connsiteX148" fmla="*/ 103724 w 1508539"/>
              <a:gd name="connsiteY148" fmla="*/ 428927 h 6858000"/>
              <a:gd name="connsiteX149" fmla="*/ 93128 w 1508539"/>
              <a:gd name="connsiteY149" fmla="*/ 430161 h 6858000"/>
              <a:gd name="connsiteX150" fmla="*/ 70148 w 1508539"/>
              <a:gd name="connsiteY150" fmla="*/ 367211 h 6858000"/>
              <a:gd name="connsiteX151" fmla="*/ 36452 w 1508539"/>
              <a:gd name="connsiteY151" fmla="*/ 268519 h 6858000"/>
              <a:gd name="connsiteX152" fmla="*/ 32747 w 1508539"/>
              <a:gd name="connsiteY152" fmla="*/ 158081 h 6858000"/>
              <a:gd name="connsiteX153" fmla="*/ 19312 w 1508539"/>
              <a:gd name="connsiteY153" fmla="*/ 47336 h 6858000"/>
              <a:gd name="connsiteX154" fmla="*/ 0 w 1508539"/>
              <a:gd name="connsiteY154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57174 w 1508539"/>
              <a:gd name="connsiteY3" fmla="*/ 6858000 h 6858000"/>
              <a:gd name="connsiteX4" fmla="*/ 57315 w 1508539"/>
              <a:gd name="connsiteY4" fmla="*/ 6857735 h 6858000"/>
              <a:gd name="connsiteX5" fmla="*/ 69364 w 1508539"/>
              <a:gd name="connsiteY5" fmla="*/ 6809549 h 6858000"/>
              <a:gd name="connsiteX6" fmla="*/ 101575 w 1508539"/>
              <a:gd name="connsiteY6" fmla="*/ 6715115 h 6858000"/>
              <a:gd name="connsiteX7" fmla="*/ 111426 w 1508539"/>
              <a:gd name="connsiteY7" fmla="*/ 6680170 h 6858000"/>
              <a:gd name="connsiteX8" fmla="*/ 136976 w 1508539"/>
              <a:gd name="connsiteY8" fmla="*/ 6621207 h 6858000"/>
              <a:gd name="connsiteX9" fmla="*/ 153633 w 1508539"/>
              <a:gd name="connsiteY9" fmla="*/ 6596265 h 6858000"/>
              <a:gd name="connsiteX10" fmla="*/ 153512 w 1508539"/>
              <a:gd name="connsiteY10" fmla="*/ 6594818 h 6858000"/>
              <a:gd name="connsiteX11" fmla="*/ 157757 w 1508539"/>
              <a:gd name="connsiteY11" fmla="*/ 6593735 h 6858000"/>
              <a:gd name="connsiteX12" fmla="*/ 160954 w 1508539"/>
              <a:gd name="connsiteY12" fmla="*/ 6589172 h 6858000"/>
              <a:gd name="connsiteX13" fmla="*/ 164248 w 1508539"/>
              <a:gd name="connsiteY13" fmla="*/ 6574442 h 6858000"/>
              <a:gd name="connsiteX14" fmla="*/ 164588 w 1508539"/>
              <a:gd name="connsiteY14" fmla="*/ 6568530 h 6858000"/>
              <a:gd name="connsiteX15" fmla="*/ 166997 w 1508539"/>
              <a:gd name="connsiteY15" fmla="*/ 6560674 h 6858000"/>
              <a:gd name="connsiteX16" fmla="*/ 167342 w 1508539"/>
              <a:gd name="connsiteY16" fmla="*/ 6560598 h 6858000"/>
              <a:gd name="connsiteX17" fmla="*/ 169039 w 1508539"/>
              <a:gd name="connsiteY17" fmla="*/ 6553006 h 6858000"/>
              <a:gd name="connsiteX18" fmla="*/ 173735 w 1508539"/>
              <a:gd name="connsiteY18" fmla="*/ 6514360 h 6858000"/>
              <a:gd name="connsiteX19" fmla="*/ 215389 w 1508539"/>
              <a:gd name="connsiteY19" fmla="*/ 6478062 h 6858000"/>
              <a:gd name="connsiteX20" fmla="*/ 226078 w 1508539"/>
              <a:gd name="connsiteY20" fmla="*/ 6460325 h 6858000"/>
              <a:gd name="connsiteX21" fmla="*/ 233311 w 1508539"/>
              <a:gd name="connsiteY21" fmla="*/ 6451488 h 6858000"/>
              <a:gd name="connsiteX22" fmla="*/ 234746 w 1508539"/>
              <a:gd name="connsiteY22" fmla="*/ 6451348 h 6858000"/>
              <a:gd name="connsiteX23" fmla="*/ 239104 w 1508539"/>
              <a:gd name="connsiteY23" fmla="*/ 6414240 h 6858000"/>
              <a:gd name="connsiteX24" fmla="*/ 241980 w 1508539"/>
              <a:gd name="connsiteY24" fmla="*/ 6410269 h 6858000"/>
              <a:gd name="connsiteX25" fmla="*/ 241880 w 1508539"/>
              <a:gd name="connsiteY25" fmla="*/ 6384857 h 6858000"/>
              <a:gd name="connsiteX26" fmla="*/ 243397 w 1508539"/>
              <a:gd name="connsiteY26" fmla="*/ 6372381 h 6858000"/>
              <a:gd name="connsiteX27" fmla="*/ 240591 w 1508539"/>
              <a:gd name="connsiteY27" fmla="*/ 6367510 h 6858000"/>
              <a:gd name="connsiteX28" fmla="*/ 244471 w 1508539"/>
              <a:gd name="connsiteY28" fmla="*/ 6349778 h 6858000"/>
              <a:gd name="connsiteX29" fmla="*/ 246136 w 1508539"/>
              <a:gd name="connsiteY29" fmla="*/ 6348250 h 6858000"/>
              <a:gd name="connsiteX30" fmla="*/ 262170 w 1508539"/>
              <a:gd name="connsiteY30" fmla="*/ 6281972 h 6858000"/>
              <a:gd name="connsiteX31" fmla="*/ 272933 w 1508539"/>
              <a:gd name="connsiteY31" fmla="*/ 6211940 h 6858000"/>
              <a:gd name="connsiteX32" fmla="*/ 314428 w 1508539"/>
              <a:gd name="connsiteY32" fmla="*/ 6113913 h 6858000"/>
              <a:gd name="connsiteX33" fmla="*/ 318721 w 1508539"/>
              <a:gd name="connsiteY33" fmla="*/ 6028119 h 6858000"/>
              <a:gd name="connsiteX34" fmla="*/ 345501 w 1508539"/>
              <a:gd name="connsiteY34" fmla="*/ 5934687 h 6858000"/>
              <a:gd name="connsiteX35" fmla="*/ 379513 w 1508539"/>
              <a:gd name="connsiteY35" fmla="*/ 5765594 h 6858000"/>
              <a:gd name="connsiteX36" fmla="*/ 411349 w 1508539"/>
              <a:gd name="connsiteY36" fmla="*/ 5693685 h 6858000"/>
              <a:gd name="connsiteX37" fmla="*/ 431404 w 1508539"/>
              <a:gd name="connsiteY37" fmla="*/ 5665173 h 6858000"/>
              <a:gd name="connsiteX38" fmla="*/ 465121 w 1508539"/>
              <a:gd name="connsiteY38" fmla="*/ 5563435 h 6858000"/>
              <a:gd name="connsiteX39" fmla="*/ 494626 w 1508539"/>
              <a:gd name="connsiteY39" fmla="*/ 5476393 h 6858000"/>
              <a:gd name="connsiteX40" fmla="*/ 525819 w 1508539"/>
              <a:gd name="connsiteY40" fmla="*/ 5396260 h 6858000"/>
              <a:gd name="connsiteX41" fmla="*/ 541800 w 1508539"/>
              <a:gd name="connsiteY41" fmla="*/ 5330009 h 6858000"/>
              <a:gd name="connsiteX42" fmla="*/ 575293 w 1508539"/>
              <a:gd name="connsiteY42" fmla="*/ 5273739 h 6858000"/>
              <a:gd name="connsiteX43" fmla="*/ 584892 w 1508539"/>
              <a:gd name="connsiteY43" fmla="*/ 5241779 h 6858000"/>
              <a:gd name="connsiteX44" fmla="*/ 596118 w 1508539"/>
              <a:gd name="connsiteY44" fmla="*/ 5225268 h 6858000"/>
              <a:gd name="connsiteX45" fmla="*/ 597138 w 1508539"/>
              <a:gd name="connsiteY45" fmla="*/ 5217684 h 6858000"/>
              <a:gd name="connsiteX46" fmla="*/ 604479 w 1508539"/>
              <a:gd name="connsiteY46" fmla="*/ 5193377 h 6858000"/>
              <a:gd name="connsiteX47" fmla="*/ 607782 w 1508539"/>
              <a:gd name="connsiteY47" fmla="*/ 5179288 h 6858000"/>
              <a:gd name="connsiteX48" fmla="*/ 608766 w 1508539"/>
              <a:gd name="connsiteY48" fmla="*/ 5173621 h 6858000"/>
              <a:gd name="connsiteX49" fmla="*/ 604400 w 1508539"/>
              <a:gd name="connsiteY49" fmla="*/ 5159961 h 6858000"/>
              <a:gd name="connsiteX50" fmla="*/ 611077 w 1508539"/>
              <a:gd name="connsiteY50" fmla="*/ 5144295 h 6858000"/>
              <a:gd name="connsiteX51" fmla="*/ 608010 w 1508539"/>
              <a:gd name="connsiteY51" fmla="*/ 5125185 h 6858000"/>
              <a:gd name="connsiteX52" fmla="*/ 614840 w 1508539"/>
              <a:gd name="connsiteY52" fmla="*/ 5121884 h 6858000"/>
              <a:gd name="connsiteX53" fmla="*/ 621876 w 1508539"/>
              <a:gd name="connsiteY53" fmla="*/ 5067850 h 6858000"/>
              <a:gd name="connsiteX54" fmla="*/ 624607 w 1508539"/>
              <a:gd name="connsiteY54" fmla="*/ 5060861 h 6858000"/>
              <a:gd name="connsiteX55" fmla="*/ 621311 w 1508539"/>
              <a:gd name="connsiteY55" fmla="*/ 5034192 h 6858000"/>
              <a:gd name="connsiteX56" fmla="*/ 622865 w 1508539"/>
              <a:gd name="connsiteY56" fmla="*/ 4993030 h 6858000"/>
              <a:gd name="connsiteX57" fmla="*/ 629774 w 1508539"/>
              <a:gd name="connsiteY57" fmla="*/ 4946844 h 6858000"/>
              <a:gd name="connsiteX58" fmla="*/ 625630 w 1508539"/>
              <a:gd name="connsiteY58" fmla="*/ 4932692 h 6858000"/>
              <a:gd name="connsiteX59" fmla="*/ 641033 w 1508539"/>
              <a:gd name="connsiteY59" fmla="*/ 4858827 h 6858000"/>
              <a:gd name="connsiteX60" fmla="*/ 635187 w 1508539"/>
              <a:gd name="connsiteY60" fmla="*/ 4801535 h 6858000"/>
              <a:gd name="connsiteX61" fmla="*/ 642856 w 1508539"/>
              <a:gd name="connsiteY61" fmla="*/ 4797794 h 6858000"/>
              <a:gd name="connsiteX62" fmla="*/ 644150 w 1508539"/>
              <a:gd name="connsiteY62" fmla="*/ 4784526 h 6858000"/>
              <a:gd name="connsiteX63" fmla="*/ 645934 w 1508539"/>
              <a:gd name="connsiteY63" fmla="*/ 4781211 h 6858000"/>
              <a:gd name="connsiteX64" fmla="*/ 654721 w 1508539"/>
              <a:gd name="connsiteY64" fmla="*/ 4761984 h 6858000"/>
              <a:gd name="connsiteX65" fmla="*/ 650769 w 1508539"/>
              <a:gd name="connsiteY65" fmla="*/ 4690749 h 6858000"/>
              <a:gd name="connsiteX66" fmla="*/ 646249 w 1508539"/>
              <a:gd name="connsiteY66" fmla="*/ 4584173 h 6858000"/>
              <a:gd name="connsiteX67" fmla="*/ 641332 w 1508539"/>
              <a:gd name="connsiteY67" fmla="*/ 4444346 h 6858000"/>
              <a:gd name="connsiteX68" fmla="*/ 637897 w 1508539"/>
              <a:gd name="connsiteY68" fmla="*/ 4375228 h 6858000"/>
              <a:gd name="connsiteX69" fmla="*/ 618550 w 1508539"/>
              <a:gd name="connsiteY69" fmla="*/ 4214165 h 6858000"/>
              <a:gd name="connsiteX70" fmla="*/ 622623 w 1508539"/>
              <a:gd name="connsiteY70" fmla="*/ 4090296 h 6858000"/>
              <a:gd name="connsiteX71" fmla="*/ 607879 w 1508539"/>
              <a:gd name="connsiteY71" fmla="*/ 4033999 h 6858000"/>
              <a:gd name="connsiteX72" fmla="*/ 609028 w 1508539"/>
              <a:gd name="connsiteY72" fmla="*/ 4031933 h 6858000"/>
              <a:gd name="connsiteX73" fmla="*/ 607604 w 1508539"/>
              <a:gd name="connsiteY73" fmla="*/ 4013953 h 6858000"/>
              <a:gd name="connsiteX74" fmla="*/ 593899 w 1508539"/>
              <a:gd name="connsiteY74" fmla="*/ 3974753 h 6858000"/>
              <a:gd name="connsiteX75" fmla="*/ 595497 w 1508539"/>
              <a:gd name="connsiteY75" fmla="*/ 3969950 h 6858000"/>
              <a:gd name="connsiteX76" fmla="*/ 588919 w 1508539"/>
              <a:gd name="connsiteY76" fmla="*/ 3933779 h 6858000"/>
              <a:gd name="connsiteX77" fmla="*/ 590250 w 1508539"/>
              <a:gd name="connsiteY77" fmla="*/ 3933093 h 6858000"/>
              <a:gd name="connsiteX78" fmla="*/ 594604 w 1508539"/>
              <a:gd name="connsiteY78" fmla="*/ 3922082 h 6858000"/>
              <a:gd name="connsiteX79" fmla="*/ 599682 w 1508539"/>
              <a:gd name="connsiteY79" fmla="*/ 3901461 h 6858000"/>
              <a:gd name="connsiteX80" fmla="*/ 622276 w 1508539"/>
              <a:gd name="connsiteY80" fmla="*/ 3813873 h 6858000"/>
              <a:gd name="connsiteX81" fmla="*/ 621701 w 1508539"/>
              <a:gd name="connsiteY81" fmla="*/ 3806161 h 6858000"/>
              <a:gd name="connsiteX82" fmla="*/ 622008 w 1508539"/>
              <a:gd name="connsiteY82" fmla="*/ 3805957 h 6858000"/>
              <a:gd name="connsiteX83" fmla="*/ 622035 w 1508539"/>
              <a:gd name="connsiteY83" fmla="*/ 3797724 h 6858000"/>
              <a:gd name="connsiteX84" fmla="*/ 620650 w 1508539"/>
              <a:gd name="connsiteY84" fmla="*/ 3792098 h 6858000"/>
              <a:gd name="connsiteX85" fmla="*/ 619534 w 1508539"/>
              <a:gd name="connsiteY85" fmla="*/ 3777135 h 6858000"/>
              <a:gd name="connsiteX86" fmla="*/ 621267 w 1508539"/>
              <a:gd name="connsiteY86" fmla="*/ 3771656 h 6858000"/>
              <a:gd name="connsiteX87" fmla="*/ 625010 w 1508539"/>
              <a:gd name="connsiteY87" fmla="*/ 3769007 h 6858000"/>
              <a:gd name="connsiteX88" fmla="*/ 624476 w 1508539"/>
              <a:gd name="connsiteY88" fmla="*/ 3767709 h 6858000"/>
              <a:gd name="connsiteX89" fmla="*/ 633172 w 1508539"/>
              <a:gd name="connsiteY89" fmla="*/ 3738082 h 6858000"/>
              <a:gd name="connsiteX90" fmla="*/ 640518 w 1508539"/>
              <a:gd name="connsiteY90" fmla="*/ 3673397 h 6858000"/>
              <a:gd name="connsiteX91" fmla="*/ 639814 w 1508539"/>
              <a:gd name="connsiteY91" fmla="*/ 3637109 h 6858000"/>
              <a:gd name="connsiteX92" fmla="*/ 643257 w 1508539"/>
              <a:gd name="connsiteY92" fmla="*/ 3536883 h 6858000"/>
              <a:gd name="connsiteX93" fmla="*/ 650795 w 1508539"/>
              <a:gd name="connsiteY93" fmla="*/ 3435652 h 6858000"/>
              <a:gd name="connsiteX94" fmla="*/ 652466 w 1508539"/>
              <a:gd name="connsiteY94" fmla="*/ 3307769 h 6858000"/>
              <a:gd name="connsiteX95" fmla="*/ 670029 w 1508539"/>
              <a:gd name="connsiteY95" fmla="*/ 3250522 h 6858000"/>
              <a:gd name="connsiteX96" fmla="*/ 670454 w 1508539"/>
              <a:gd name="connsiteY96" fmla="*/ 3229163 h 6858000"/>
              <a:gd name="connsiteX97" fmla="*/ 672277 w 1508539"/>
              <a:gd name="connsiteY97" fmla="*/ 3217217 h 6858000"/>
              <a:gd name="connsiteX98" fmla="*/ 659112 w 1508539"/>
              <a:gd name="connsiteY98" fmla="*/ 3183755 h 6858000"/>
              <a:gd name="connsiteX99" fmla="*/ 659613 w 1508539"/>
              <a:gd name="connsiteY99" fmla="*/ 3178642 h 6858000"/>
              <a:gd name="connsiteX100" fmla="*/ 647213 w 1508539"/>
              <a:gd name="connsiteY100" fmla="*/ 3158586 h 6858000"/>
              <a:gd name="connsiteX101" fmla="*/ 632398 w 1508539"/>
              <a:gd name="connsiteY101" fmla="*/ 3129034 h 6858000"/>
              <a:gd name="connsiteX102" fmla="*/ 633063 w 1508539"/>
              <a:gd name="connsiteY102" fmla="*/ 3126682 h 6858000"/>
              <a:gd name="connsiteX103" fmla="*/ 623931 w 1508539"/>
              <a:gd name="connsiteY103" fmla="*/ 3114519 h 6858000"/>
              <a:gd name="connsiteX104" fmla="*/ 610540 w 1508539"/>
              <a:gd name="connsiteY104" fmla="*/ 3106272 h 6858000"/>
              <a:gd name="connsiteX105" fmla="*/ 583270 w 1508539"/>
              <a:gd name="connsiteY105" fmla="*/ 2958185 h 6858000"/>
              <a:gd name="connsiteX106" fmla="*/ 525884 w 1508539"/>
              <a:gd name="connsiteY106" fmla="*/ 2762989 h 6858000"/>
              <a:gd name="connsiteX107" fmla="*/ 474802 w 1508539"/>
              <a:gd name="connsiteY107" fmla="*/ 2554718 h 6858000"/>
              <a:gd name="connsiteX108" fmla="*/ 454896 w 1508539"/>
              <a:gd name="connsiteY108" fmla="*/ 2485734 h 6858000"/>
              <a:gd name="connsiteX109" fmla="*/ 445619 w 1508539"/>
              <a:gd name="connsiteY109" fmla="*/ 2447068 h 6858000"/>
              <a:gd name="connsiteX110" fmla="*/ 432580 w 1508539"/>
              <a:gd name="connsiteY110" fmla="*/ 2425819 h 6858000"/>
              <a:gd name="connsiteX111" fmla="*/ 438579 w 1508539"/>
              <a:gd name="connsiteY111" fmla="*/ 2402874 h 6858000"/>
              <a:gd name="connsiteX112" fmla="*/ 441191 w 1508539"/>
              <a:gd name="connsiteY112" fmla="*/ 2381443 h 6858000"/>
              <a:gd name="connsiteX113" fmla="*/ 417520 w 1508539"/>
              <a:gd name="connsiteY113" fmla="*/ 2261920 h 6858000"/>
              <a:gd name="connsiteX114" fmla="*/ 407407 w 1508539"/>
              <a:gd name="connsiteY114" fmla="*/ 2195378 h 6858000"/>
              <a:gd name="connsiteX115" fmla="*/ 391624 w 1508539"/>
              <a:gd name="connsiteY115" fmla="*/ 2155135 h 6858000"/>
              <a:gd name="connsiteX116" fmla="*/ 389082 w 1508539"/>
              <a:gd name="connsiteY116" fmla="*/ 2118008 h 6858000"/>
              <a:gd name="connsiteX117" fmla="*/ 390075 w 1508539"/>
              <a:gd name="connsiteY117" fmla="*/ 2050531 h 6858000"/>
              <a:gd name="connsiteX118" fmla="*/ 381881 w 1508539"/>
              <a:gd name="connsiteY118" fmla="*/ 1963269 h 6858000"/>
              <a:gd name="connsiteX119" fmla="*/ 363059 w 1508539"/>
              <a:gd name="connsiteY119" fmla="*/ 1906352 h 6858000"/>
              <a:gd name="connsiteX120" fmla="*/ 339616 w 1508539"/>
              <a:gd name="connsiteY120" fmla="*/ 1861531 h 6858000"/>
              <a:gd name="connsiteX121" fmla="*/ 293415 w 1508539"/>
              <a:gd name="connsiteY121" fmla="*/ 1732919 h 6858000"/>
              <a:gd name="connsiteX122" fmla="*/ 265726 w 1508539"/>
              <a:gd name="connsiteY122" fmla="*/ 1663540 h 6858000"/>
              <a:gd name="connsiteX123" fmla="*/ 264852 w 1508539"/>
              <a:gd name="connsiteY123" fmla="*/ 1615777 h 6858000"/>
              <a:gd name="connsiteX124" fmla="*/ 245647 w 1508539"/>
              <a:gd name="connsiteY124" fmla="*/ 1563678 h 6858000"/>
              <a:gd name="connsiteX125" fmla="*/ 258727 w 1508539"/>
              <a:gd name="connsiteY125" fmla="*/ 1519474 h 6858000"/>
              <a:gd name="connsiteX126" fmla="*/ 251469 w 1508539"/>
              <a:gd name="connsiteY126" fmla="*/ 1477995 h 6858000"/>
              <a:gd name="connsiteX127" fmla="*/ 237554 w 1508539"/>
              <a:gd name="connsiteY127" fmla="*/ 1373769 h 6858000"/>
              <a:gd name="connsiteX128" fmla="*/ 245861 w 1508539"/>
              <a:gd name="connsiteY128" fmla="*/ 1307086 h 6858000"/>
              <a:gd name="connsiteX129" fmla="*/ 247049 w 1508539"/>
              <a:gd name="connsiteY129" fmla="*/ 1189033 h 6858000"/>
              <a:gd name="connsiteX130" fmla="*/ 251734 w 1508539"/>
              <a:gd name="connsiteY130" fmla="*/ 1168288 h 6858000"/>
              <a:gd name="connsiteX131" fmla="*/ 244016 w 1508539"/>
              <a:gd name="connsiteY131" fmla="*/ 1142577 h 6858000"/>
              <a:gd name="connsiteX132" fmla="*/ 233322 w 1508539"/>
              <a:gd name="connsiteY132" fmla="*/ 1088484 h 6858000"/>
              <a:gd name="connsiteX133" fmla="*/ 222058 w 1508539"/>
              <a:gd name="connsiteY133" fmla="*/ 1016103 h 6858000"/>
              <a:gd name="connsiteX134" fmla="*/ 223514 w 1508539"/>
              <a:gd name="connsiteY134" fmla="*/ 932283 h 6858000"/>
              <a:gd name="connsiteX135" fmla="*/ 225750 w 1508539"/>
              <a:gd name="connsiteY135" fmla="*/ 915925 h 6858000"/>
              <a:gd name="connsiteX136" fmla="*/ 218379 w 1508539"/>
              <a:gd name="connsiteY136" fmla="*/ 896999 h 6858000"/>
              <a:gd name="connsiteX137" fmla="*/ 187787 w 1508539"/>
              <a:gd name="connsiteY137" fmla="*/ 821517 h 6858000"/>
              <a:gd name="connsiteX138" fmla="*/ 166737 w 1508539"/>
              <a:gd name="connsiteY138" fmla="*/ 751353 h 6858000"/>
              <a:gd name="connsiteX139" fmla="*/ 166295 w 1508539"/>
              <a:gd name="connsiteY139" fmla="*/ 721230 h 6858000"/>
              <a:gd name="connsiteX140" fmla="*/ 151966 w 1508539"/>
              <a:gd name="connsiteY140" fmla="*/ 681659 h 6858000"/>
              <a:gd name="connsiteX141" fmla="*/ 137385 w 1508539"/>
              <a:gd name="connsiteY141" fmla="*/ 635218 h 6858000"/>
              <a:gd name="connsiteX142" fmla="*/ 142396 w 1508539"/>
              <a:gd name="connsiteY142" fmla="*/ 613763 h 6858000"/>
              <a:gd name="connsiteX143" fmla="*/ 128338 w 1508539"/>
              <a:gd name="connsiteY143" fmla="*/ 598582 h 6858000"/>
              <a:gd name="connsiteX144" fmla="*/ 128019 w 1508539"/>
              <a:gd name="connsiteY144" fmla="*/ 576846 h 6858000"/>
              <a:gd name="connsiteX145" fmla="*/ 107645 w 1508539"/>
              <a:gd name="connsiteY145" fmla="*/ 530055 h 6858000"/>
              <a:gd name="connsiteX146" fmla="*/ 98081 w 1508539"/>
              <a:gd name="connsiteY146" fmla="*/ 448559 h 6858000"/>
              <a:gd name="connsiteX147" fmla="*/ 104503 w 1508539"/>
              <a:gd name="connsiteY147" fmla="*/ 441529 h 6858000"/>
              <a:gd name="connsiteX148" fmla="*/ 103724 w 1508539"/>
              <a:gd name="connsiteY148" fmla="*/ 428927 h 6858000"/>
              <a:gd name="connsiteX149" fmla="*/ 93128 w 1508539"/>
              <a:gd name="connsiteY149" fmla="*/ 430161 h 6858000"/>
              <a:gd name="connsiteX150" fmla="*/ 70148 w 1508539"/>
              <a:gd name="connsiteY150" fmla="*/ 367211 h 6858000"/>
              <a:gd name="connsiteX151" fmla="*/ 36452 w 1508539"/>
              <a:gd name="connsiteY151" fmla="*/ 268519 h 6858000"/>
              <a:gd name="connsiteX152" fmla="*/ 23935 w 1508539"/>
              <a:gd name="connsiteY152" fmla="*/ 160886 h 6858000"/>
              <a:gd name="connsiteX153" fmla="*/ 19312 w 1508539"/>
              <a:gd name="connsiteY153" fmla="*/ 47336 h 6858000"/>
              <a:gd name="connsiteX154" fmla="*/ 0 w 1508539"/>
              <a:gd name="connsiteY154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57174 w 1508539"/>
              <a:gd name="connsiteY3" fmla="*/ 6858000 h 6858000"/>
              <a:gd name="connsiteX4" fmla="*/ 57315 w 1508539"/>
              <a:gd name="connsiteY4" fmla="*/ 6857735 h 6858000"/>
              <a:gd name="connsiteX5" fmla="*/ 69364 w 1508539"/>
              <a:gd name="connsiteY5" fmla="*/ 6809549 h 6858000"/>
              <a:gd name="connsiteX6" fmla="*/ 101575 w 1508539"/>
              <a:gd name="connsiteY6" fmla="*/ 6715115 h 6858000"/>
              <a:gd name="connsiteX7" fmla="*/ 111426 w 1508539"/>
              <a:gd name="connsiteY7" fmla="*/ 6680170 h 6858000"/>
              <a:gd name="connsiteX8" fmla="*/ 136976 w 1508539"/>
              <a:gd name="connsiteY8" fmla="*/ 6621207 h 6858000"/>
              <a:gd name="connsiteX9" fmla="*/ 153633 w 1508539"/>
              <a:gd name="connsiteY9" fmla="*/ 6596265 h 6858000"/>
              <a:gd name="connsiteX10" fmla="*/ 153512 w 1508539"/>
              <a:gd name="connsiteY10" fmla="*/ 6594818 h 6858000"/>
              <a:gd name="connsiteX11" fmla="*/ 157757 w 1508539"/>
              <a:gd name="connsiteY11" fmla="*/ 6593735 h 6858000"/>
              <a:gd name="connsiteX12" fmla="*/ 160954 w 1508539"/>
              <a:gd name="connsiteY12" fmla="*/ 6589172 h 6858000"/>
              <a:gd name="connsiteX13" fmla="*/ 164248 w 1508539"/>
              <a:gd name="connsiteY13" fmla="*/ 6574442 h 6858000"/>
              <a:gd name="connsiteX14" fmla="*/ 164588 w 1508539"/>
              <a:gd name="connsiteY14" fmla="*/ 6568530 h 6858000"/>
              <a:gd name="connsiteX15" fmla="*/ 166997 w 1508539"/>
              <a:gd name="connsiteY15" fmla="*/ 6560674 h 6858000"/>
              <a:gd name="connsiteX16" fmla="*/ 167342 w 1508539"/>
              <a:gd name="connsiteY16" fmla="*/ 6560598 h 6858000"/>
              <a:gd name="connsiteX17" fmla="*/ 169039 w 1508539"/>
              <a:gd name="connsiteY17" fmla="*/ 6553006 h 6858000"/>
              <a:gd name="connsiteX18" fmla="*/ 173735 w 1508539"/>
              <a:gd name="connsiteY18" fmla="*/ 6514360 h 6858000"/>
              <a:gd name="connsiteX19" fmla="*/ 215389 w 1508539"/>
              <a:gd name="connsiteY19" fmla="*/ 6478062 h 6858000"/>
              <a:gd name="connsiteX20" fmla="*/ 226078 w 1508539"/>
              <a:gd name="connsiteY20" fmla="*/ 6460325 h 6858000"/>
              <a:gd name="connsiteX21" fmla="*/ 233311 w 1508539"/>
              <a:gd name="connsiteY21" fmla="*/ 6451488 h 6858000"/>
              <a:gd name="connsiteX22" fmla="*/ 234746 w 1508539"/>
              <a:gd name="connsiteY22" fmla="*/ 6451348 h 6858000"/>
              <a:gd name="connsiteX23" fmla="*/ 239104 w 1508539"/>
              <a:gd name="connsiteY23" fmla="*/ 6414240 h 6858000"/>
              <a:gd name="connsiteX24" fmla="*/ 241980 w 1508539"/>
              <a:gd name="connsiteY24" fmla="*/ 6410269 h 6858000"/>
              <a:gd name="connsiteX25" fmla="*/ 241880 w 1508539"/>
              <a:gd name="connsiteY25" fmla="*/ 6384857 h 6858000"/>
              <a:gd name="connsiteX26" fmla="*/ 243397 w 1508539"/>
              <a:gd name="connsiteY26" fmla="*/ 6372381 h 6858000"/>
              <a:gd name="connsiteX27" fmla="*/ 240591 w 1508539"/>
              <a:gd name="connsiteY27" fmla="*/ 6367510 h 6858000"/>
              <a:gd name="connsiteX28" fmla="*/ 244471 w 1508539"/>
              <a:gd name="connsiteY28" fmla="*/ 6349778 h 6858000"/>
              <a:gd name="connsiteX29" fmla="*/ 246136 w 1508539"/>
              <a:gd name="connsiteY29" fmla="*/ 6348250 h 6858000"/>
              <a:gd name="connsiteX30" fmla="*/ 262170 w 1508539"/>
              <a:gd name="connsiteY30" fmla="*/ 6281972 h 6858000"/>
              <a:gd name="connsiteX31" fmla="*/ 272933 w 1508539"/>
              <a:gd name="connsiteY31" fmla="*/ 6211940 h 6858000"/>
              <a:gd name="connsiteX32" fmla="*/ 314428 w 1508539"/>
              <a:gd name="connsiteY32" fmla="*/ 6113913 h 6858000"/>
              <a:gd name="connsiteX33" fmla="*/ 318721 w 1508539"/>
              <a:gd name="connsiteY33" fmla="*/ 6028119 h 6858000"/>
              <a:gd name="connsiteX34" fmla="*/ 345501 w 1508539"/>
              <a:gd name="connsiteY34" fmla="*/ 5934687 h 6858000"/>
              <a:gd name="connsiteX35" fmla="*/ 379513 w 1508539"/>
              <a:gd name="connsiteY35" fmla="*/ 5765594 h 6858000"/>
              <a:gd name="connsiteX36" fmla="*/ 411349 w 1508539"/>
              <a:gd name="connsiteY36" fmla="*/ 5693685 h 6858000"/>
              <a:gd name="connsiteX37" fmla="*/ 431404 w 1508539"/>
              <a:gd name="connsiteY37" fmla="*/ 5665173 h 6858000"/>
              <a:gd name="connsiteX38" fmla="*/ 465121 w 1508539"/>
              <a:gd name="connsiteY38" fmla="*/ 5563435 h 6858000"/>
              <a:gd name="connsiteX39" fmla="*/ 494626 w 1508539"/>
              <a:gd name="connsiteY39" fmla="*/ 5476393 h 6858000"/>
              <a:gd name="connsiteX40" fmla="*/ 525819 w 1508539"/>
              <a:gd name="connsiteY40" fmla="*/ 5396260 h 6858000"/>
              <a:gd name="connsiteX41" fmla="*/ 541800 w 1508539"/>
              <a:gd name="connsiteY41" fmla="*/ 5330009 h 6858000"/>
              <a:gd name="connsiteX42" fmla="*/ 575293 w 1508539"/>
              <a:gd name="connsiteY42" fmla="*/ 5273739 h 6858000"/>
              <a:gd name="connsiteX43" fmla="*/ 584892 w 1508539"/>
              <a:gd name="connsiteY43" fmla="*/ 5241779 h 6858000"/>
              <a:gd name="connsiteX44" fmla="*/ 596118 w 1508539"/>
              <a:gd name="connsiteY44" fmla="*/ 5225268 h 6858000"/>
              <a:gd name="connsiteX45" fmla="*/ 597138 w 1508539"/>
              <a:gd name="connsiteY45" fmla="*/ 5217684 h 6858000"/>
              <a:gd name="connsiteX46" fmla="*/ 604479 w 1508539"/>
              <a:gd name="connsiteY46" fmla="*/ 5193377 h 6858000"/>
              <a:gd name="connsiteX47" fmla="*/ 607782 w 1508539"/>
              <a:gd name="connsiteY47" fmla="*/ 5179288 h 6858000"/>
              <a:gd name="connsiteX48" fmla="*/ 608766 w 1508539"/>
              <a:gd name="connsiteY48" fmla="*/ 5173621 h 6858000"/>
              <a:gd name="connsiteX49" fmla="*/ 604400 w 1508539"/>
              <a:gd name="connsiteY49" fmla="*/ 5159961 h 6858000"/>
              <a:gd name="connsiteX50" fmla="*/ 611077 w 1508539"/>
              <a:gd name="connsiteY50" fmla="*/ 5144295 h 6858000"/>
              <a:gd name="connsiteX51" fmla="*/ 608010 w 1508539"/>
              <a:gd name="connsiteY51" fmla="*/ 5125185 h 6858000"/>
              <a:gd name="connsiteX52" fmla="*/ 614840 w 1508539"/>
              <a:gd name="connsiteY52" fmla="*/ 5121884 h 6858000"/>
              <a:gd name="connsiteX53" fmla="*/ 621876 w 1508539"/>
              <a:gd name="connsiteY53" fmla="*/ 5067850 h 6858000"/>
              <a:gd name="connsiteX54" fmla="*/ 624607 w 1508539"/>
              <a:gd name="connsiteY54" fmla="*/ 5060861 h 6858000"/>
              <a:gd name="connsiteX55" fmla="*/ 621311 w 1508539"/>
              <a:gd name="connsiteY55" fmla="*/ 5034192 h 6858000"/>
              <a:gd name="connsiteX56" fmla="*/ 622865 w 1508539"/>
              <a:gd name="connsiteY56" fmla="*/ 4993030 h 6858000"/>
              <a:gd name="connsiteX57" fmla="*/ 629774 w 1508539"/>
              <a:gd name="connsiteY57" fmla="*/ 4946844 h 6858000"/>
              <a:gd name="connsiteX58" fmla="*/ 625630 w 1508539"/>
              <a:gd name="connsiteY58" fmla="*/ 4932692 h 6858000"/>
              <a:gd name="connsiteX59" fmla="*/ 641033 w 1508539"/>
              <a:gd name="connsiteY59" fmla="*/ 4858827 h 6858000"/>
              <a:gd name="connsiteX60" fmla="*/ 635187 w 1508539"/>
              <a:gd name="connsiteY60" fmla="*/ 4801535 h 6858000"/>
              <a:gd name="connsiteX61" fmla="*/ 642856 w 1508539"/>
              <a:gd name="connsiteY61" fmla="*/ 4797794 h 6858000"/>
              <a:gd name="connsiteX62" fmla="*/ 644150 w 1508539"/>
              <a:gd name="connsiteY62" fmla="*/ 4784526 h 6858000"/>
              <a:gd name="connsiteX63" fmla="*/ 645934 w 1508539"/>
              <a:gd name="connsiteY63" fmla="*/ 4781211 h 6858000"/>
              <a:gd name="connsiteX64" fmla="*/ 654721 w 1508539"/>
              <a:gd name="connsiteY64" fmla="*/ 4761984 h 6858000"/>
              <a:gd name="connsiteX65" fmla="*/ 650769 w 1508539"/>
              <a:gd name="connsiteY65" fmla="*/ 4690749 h 6858000"/>
              <a:gd name="connsiteX66" fmla="*/ 646249 w 1508539"/>
              <a:gd name="connsiteY66" fmla="*/ 4584173 h 6858000"/>
              <a:gd name="connsiteX67" fmla="*/ 641332 w 1508539"/>
              <a:gd name="connsiteY67" fmla="*/ 4444346 h 6858000"/>
              <a:gd name="connsiteX68" fmla="*/ 637897 w 1508539"/>
              <a:gd name="connsiteY68" fmla="*/ 4375228 h 6858000"/>
              <a:gd name="connsiteX69" fmla="*/ 618550 w 1508539"/>
              <a:gd name="connsiteY69" fmla="*/ 4214165 h 6858000"/>
              <a:gd name="connsiteX70" fmla="*/ 622623 w 1508539"/>
              <a:gd name="connsiteY70" fmla="*/ 4090296 h 6858000"/>
              <a:gd name="connsiteX71" fmla="*/ 607879 w 1508539"/>
              <a:gd name="connsiteY71" fmla="*/ 4033999 h 6858000"/>
              <a:gd name="connsiteX72" fmla="*/ 609028 w 1508539"/>
              <a:gd name="connsiteY72" fmla="*/ 4031933 h 6858000"/>
              <a:gd name="connsiteX73" fmla="*/ 607604 w 1508539"/>
              <a:gd name="connsiteY73" fmla="*/ 4013953 h 6858000"/>
              <a:gd name="connsiteX74" fmla="*/ 593899 w 1508539"/>
              <a:gd name="connsiteY74" fmla="*/ 3974753 h 6858000"/>
              <a:gd name="connsiteX75" fmla="*/ 595497 w 1508539"/>
              <a:gd name="connsiteY75" fmla="*/ 3969950 h 6858000"/>
              <a:gd name="connsiteX76" fmla="*/ 588919 w 1508539"/>
              <a:gd name="connsiteY76" fmla="*/ 3933779 h 6858000"/>
              <a:gd name="connsiteX77" fmla="*/ 590250 w 1508539"/>
              <a:gd name="connsiteY77" fmla="*/ 3933093 h 6858000"/>
              <a:gd name="connsiteX78" fmla="*/ 594604 w 1508539"/>
              <a:gd name="connsiteY78" fmla="*/ 3922082 h 6858000"/>
              <a:gd name="connsiteX79" fmla="*/ 599682 w 1508539"/>
              <a:gd name="connsiteY79" fmla="*/ 3901461 h 6858000"/>
              <a:gd name="connsiteX80" fmla="*/ 622276 w 1508539"/>
              <a:gd name="connsiteY80" fmla="*/ 3813873 h 6858000"/>
              <a:gd name="connsiteX81" fmla="*/ 621701 w 1508539"/>
              <a:gd name="connsiteY81" fmla="*/ 3806161 h 6858000"/>
              <a:gd name="connsiteX82" fmla="*/ 622008 w 1508539"/>
              <a:gd name="connsiteY82" fmla="*/ 3805957 h 6858000"/>
              <a:gd name="connsiteX83" fmla="*/ 622035 w 1508539"/>
              <a:gd name="connsiteY83" fmla="*/ 3797724 h 6858000"/>
              <a:gd name="connsiteX84" fmla="*/ 620650 w 1508539"/>
              <a:gd name="connsiteY84" fmla="*/ 3792098 h 6858000"/>
              <a:gd name="connsiteX85" fmla="*/ 619534 w 1508539"/>
              <a:gd name="connsiteY85" fmla="*/ 3777135 h 6858000"/>
              <a:gd name="connsiteX86" fmla="*/ 621267 w 1508539"/>
              <a:gd name="connsiteY86" fmla="*/ 3771656 h 6858000"/>
              <a:gd name="connsiteX87" fmla="*/ 625010 w 1508539"/>
              <a:gd name="connsiteY87" fmla="*/ 3769007 h 6858000"/>
              <a:gd name="connsiteX88" fmla="*/ 624476 w 1508539"/>
              <a:gd name="connsiteY88" fmla="*/ 3767709 h 6858000"/>
              <a:gd name="connsiteX89" fmla="*/ 633172 w 1508539"/>
              <a:gd name="connsiteY89" fmla="*/ 3738082 h 6858000"/>
              <a:gd name="connsiteX90" fmla="*/ 640518 w 1508539"/>
              <a:gd name="connsiteY90" fmla="*/ 3673397 h 6858000"/>
              <a:gd name="connsiteX91" fmla="*/ 639814 w 1508539"/>
              <a:gd name="connsiteY91" fmla="*/ 3637109 h 6858000"/>
              <a:gd name="connsiteX92" fmla="*/ 643257 w 1508539"/>
              <a:gd name="connsiteY92" fmla="*/ 3536883 h 6858000"/>
              <a:gd name="connsiteX93" fmla="*/ 650795 w 1508539"/>
              <a:gd name="connsiteY93" fmla="*/ 3435652 h 6858000"/>
              <a:gd name="connsiteX94" fmla="*/ 652466 w 1508539"/>
              <a:gd name="connsiteY94" fmla="*/ 3307769 h 6858000"/>
              <a:gd name="connsiteX95" fmla="*/ 670029 w 1508539"/>
              <a:gd name="connsiteY95" fmla="*/ 3250522 h 6858000"/>
              <a:gd name="connsiteX96" fmla="*/ 670454 w 1508539"/>
              <a:gd name="connsiteY96" fmla="*/ 3229163 h 6858000"/>
              <a:gd name="connsiteX97" fmla="*/ 672277 w 1508539"/>
              <a:gd name="connsiteY97" fmla="*/ 3217217 h 6858000"/>
              <a:gd name="connsiteX98" fmla="*/ 659112 w 1508539"/>
              <a:gd name="connsiteY98" fmla="*/ 3183755 h 6858000"/>
              <a:gd name="connsiteX99" fmla="*/ 659613 w 1508539"/>
              <a:gd name="connsiteY99" fmla="*/ 3178642 h 6858000"/>
              <a:gd name="connsiteX100" fmla="*/ 647213 w 1508539"/>
              <a:gd name="connsiteY100" fmla="*/ 3158586 h 6858000"/>
              <a:gd name="connsiteX101" fmla="*/ 632398 w 1508539"/>
              <a:gd name="connsiteY101" fmla="*/ 3129034 h 6858000"/>
              <a:gd name="connsiteX102" fmla="*/ 633063 w 1508539"/>
              <a:gd name="connsiteY102" fmla="*/ 3126682 h 6858000"/>
              <a:gd name="connsiteX103" fmla="*/ 623931 w 1508539"/>
              <a:gd name="connsiteY103" fmla="*/ 3114519 h 6858000"/>
              <a:gd name="connsiteX104" fmla="*/ 610540 w 1508539"/>
              <a:gd name="connsiteY104" fmla="*/ 3106272 h 6858000"/>
              <a:gd name="connsiteX105" fmla="*/ 583270 w 1508539"/>
              <a:gd name="connsiteY105" fmla="*/ 2958185 h 6858000"/>
              <a:gd name="connsiteX106" fmla="*/ 525884 w 1508539"/>
              <a:gd name="connsiteY106" fmla="*/ 2762989 h 6858000"/>
              <a:gd name="connsiteX107" fmla="*/ 474802 w 1508539"/>
              <a:gd name="connsiteY107" fmla="*/ 2554718 h 6858000"/>
              <a:gd name="connsiteX108" fmla="*/ 454896 w 1508539"/>
              <a:gd name="connsiteY108" fmla="*/ 2485734 h 6858000"/>
              <a:gd name="connsiteX109" fmla="*/ 445619 w 1508539"/>
              <a:gd name="connsiteY109" fmla="*/ 2447068 h 6858000"/>
              <a:gd name="connsiteX110" fmla="*/ 432580 w 1508539"/>
              <a:gd name="connsiteY110" fmla="*/ 2425819 h 6858000"/>
              <a:gd name="connsiteX111" fmla="*/ 438579 w 1508539"/>
              <a:gd name="connsiteY111" fmla="*/ 2402874 h 6858000"/>
              <a:gd name="connsiteX112" fmla="*/ 441191 w 1508539"/>
              <a:gd name="connsiteY112" fmla="*/ 2381443 h 6858000"/>
              <a:gd name="connsiteX113" fmla="*/ 417520 w 1508539"/>
              <a:gd name="connsiteY113" fmla="*/ 2261920 h 6858000"/>
              <a:gd name="connsiteX114" fmla="*/ 407407 w 1508539"/>
              <a:gd name="connsiteY114" fmla="*/ 2195378 h 6858000"/>
              <a:gd name="connsiteX115" fmla="*/ 391624 w 1508539"/>
              <a:gd name="connsiteY115" fmla="*/ 2155135 h 6858000"/>
              <a:gd name="connsiteX116" fmla="*/ 389082 w 1508539"/>
              <a:gd name="connsiteY116" fmla="*/ 2118008 h 6858000"/>
              <a:gd name="connsiteX117" fmla="*/ 390075 w 1508539"/>
              <a:gd name="connsiteY117" fmla="*/ 2050531 h 6858000"/>
              <a:gd name="connsiteX118" fmla="*/ 381881 w 1508539"/>
              <a:gd name="connsiteY118" fmla="*/ 1963269 h 6858000"/>
              <a:gd name="connsiteX119" fmla="*/ 363059 w 1508539"/>
              <a:gd name="connsiteY119" fmla="*/ 1906352 h 6858000"/>
              <a:gd name="connsiteX120" fmla="*/ 339616 w 1508539"/>
              <a:gd name="connsiteY120" fmla="*/ 1861531 h 6858000"/>
              <a:gd name="connsiteX121" fmla="*/ 293415 w 1508539"/>
              <a:gd name="connsiteY121" fmla="*/ 1732919 h 6858000"/>
              <a:gd name="connsiteX122" fmla="*/ 265726 w 1508539"/>
              <a:gd name="connsiteY122" fmla="*/ 1663540 h 6858000"/>
              <a:gd name="connsiteX123" fmla="*/ 264852 w 1508539"/>
              <a:gd name="connsiteY123" fmla="*/ 1615777 h 6858000"/>
              <a:gd name="connsiteX124" fmla="*/ 245647 w 1508539"/>
              <a:gd name="connsiteY124" fmla="*/ 1563678 h 6858000"/>
              <a:gd name="connsiteX125" fmla="*/ 258727 w 1508539"/>
              <a:gd name="connsiteY125" fmla="*/ 1519474 h 6858000"/>
              <a:gd name="connsiteX126" fmla="*/ 251469 w 1508539"/>
              <a:gd name="connsiteY126" fmla="*/ 1477995 h 6858000"/>
              <a:gd name="connsiteX127" fmla="*/ 237554 w 1508539"/>
              <a:gd name="connsiteY127" fmla="*/ 1373769 h 6858000"/>
              <a:gd name="connsiteX128" fmla="*/ 245861 w 1508539"/>
              <a:gd name="connsiteY128" fmla="*/ 1307086 h 6858000"/>
              <a:gd name="connsiteX129" fmla="*/ 247049 w 1508539"/>
              <a:gd name="connsiteY129" fmla="*/ 1189033 h 6858000"/>
              <a:gd name="connsiteX130" fmla="*/ 251734 w 1508539"/>
              <a:gd name="connsiteY130" fmla="*/ 1168288 h 6858000"/>
              <a:gd name="connsiteX131" fmla="*/ 244016 w 1508539"/>
              <a:gd name="connsiteY131" fmla="*/ 1142577 h 6858000"/>
              <a:gd name="connsiteX132" fmla="*/ 233322 w 1508539"/>
              <a:gd name="connsiteY132" fmla="*/ 1088484 h 6858000"/>
              <a:gd name="connsiteX133" fmla="*/ 222058 w 1508539"/>
              <a:gd name="connsiteY133" fmla="*/ 1016103 h 6858000"/>
              <a:gd name="connsiteX134" fmla="*/ 223514 w 1508539"/>
              <a:gd name="connsiteY134" fmla="*/ 932283 h 6858000"/>
              <a:gd name="connsiteX135" fmla="*/ 225750 w 1508539"/>
              <a:gd name="connsiteY135" fmla="*/ 915925 h 6858000"/>
              <a:gd name="connsiteX136" fmla="*/ 218379 w 1508539"/>
              <a:gd name="connsiteY136" fmla="*/ 896999 h 6858000"/>
              <a:gd name="connsiteX137" fmla="*/ 187787 w 1508539"/>
              <a:gd name="connsiteY137" fmla="*/ 821517 h 6858000"/>
              <a:gd name="connsiteX138" fmla="*/ 166737 w 1508539"/>
              <a:gd name="connsiteY138" fmla="*/ 751353 h 6858000"/>
              <a:gd name="connsiteX139" fmla="*/ 166295 w 1508539"/>
              <a:gd name="connsiteY139" fmla="*/ 721230 h 6858000"/>
              <a:gd name="connsiteX140" fmla="*/ 151966 w 1508539"/>
              <a:gd name="connsiteY140" fmla="*/ 681659 h 6858000"/>
              <a:gd name="connsiteX141" fmla="*/ 137385 w 1508539"/>
              <a:gd name="connsiteY141" fmla="*/ 635218 h 6858000"/>
              <a:gd name="connsiteX142" fmla="*/ 142396 w 1508539"/>
              <a:gd name="connsiteY142" fmla="*/ 613763 h 6858000"/>
              <a:gd name="connsiteX143" fmla="*/ 128338 w 1508539"/>
              <a:gd name="connsiteY143" fmla="*/ 598582 h 6858000"/>
              <a:gd name="connsiteX144" fmla="*/ 128019 w 1508539"/>
              <a:gd name="connsiteY144" fmla="*/ 576846 h 6858000"/>
              <a:gd name="connsiteX145" fmla="*/ 107645 w 1508539"/>
              <a:gd name="connsiteY145" fmla="*/ 530055 h 6858000"/>
              <a:gd name="connsiteX146" fmla="*/ 98081 w 1508539"/>
              <a:gd name="connsiteY146" fmla="*/ 448559 h 6858000"/>
              <a:gd name="connsiteX147" fmla="*/ 104503 w 1508539"/>
              <a:gd name="connsiteY147" fmla="*/ 441529 h 6858000"/>
              <a:gd name="connsiteX148" fmla="*/ 103724 w 1508539"/>
              <a:gd name="connsiteY148" fmla="*/ 428927 h 6858000"/>
              <a:gd name="connsiteX149" fmla="*/ 93128 w 1508539"/>
              <a:gd name="connsiteY149" fmla="*/ 430161 h 6858000"/>
              <a:gd name="connsiteX150" fmla="*/ 70148 w 1508539"/>
              <a:gd name="connsiteY150" fmla="*/ 367211 h 6858000"/>
              <a:gd name="connsiteX151" fmla="*/ 36452 w 1508539"/>
              <a:gd name="connsiteY151" fmla="*/ 268519 h 6858000"/>
              <a:gd name="connsiteX152" fmla="*/ 23935 w 1508539"/>
              <a:gd name="connsiteY152" fmla="*/ 160886 h 6858000"/>
              <a:gd name="connsiteX153" fmla="*/ 19312 w 1508539"/>
              <a:gd name="connsiteY153" fmla="*/ 47336 h 6858000"/>
              <a:gd name="connsiteX154" fmla="*/ 0 w 1508539"/>
              <a:gd name="connsiteY154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57174 w 1508539"/>
              <a:gd name="connsiteY3" fmla="*/ 6858000 h 6858000"/>
              <a:gd name="connsiteX4" fmla="*/ 57315 w 1508539"/>
              <a:gd name="connsiteY4" fmla="*/ 6857735 h 6858000"/>
              <a:gd name="connsiteX5" fmla="*/ 69364 w 1508539"/>
              <a:gd name="connsiteY5" fmla="*/ 6809549 h 6858000"/>
              <a:gd name="connsiteX6" fmla="*/ 101575 w 1508539"/>
              <a:gd name="connsiteY6" fmla="*/ 6715115 h 6858000"/>
              <a:gd name="connsiteX7" fmla="*/ 111426 w 1508539"/>
              <a:gd name="connsiteY7" fmla="*/ 6680170 h 6858000"/>
              <a:gd name="connsiteX8" fmla="*/ 136976 w 1508539"/>
              <a:gd name="connsiteY8" fmla="*/ 6621207 h 6858000"/>
              <a:gd name="connsiteX9" fmla="*/ 153633 w 1508539"/>
              <a:gd name="connsiteY9" fmla="*/ 6596265 h 6858000"/>
              <a:gd name="connsiteX10" fmla="*/ 153512 w 1508539"/>
              <a:gd name="connsiteY10" fmla="*/ 6594818 h 6858000"/>
              <a:gd name="connsiteX11" fmla="*/ 157757 w 1508539"/>
              <a:gd name="connsiteY11" fmla="*/ 6593735 h 6858000"/>
              <a:gd name="connsiteX12" fmla="*/ 160954 w 1508539"/>
              <a:gd name="connsiteY12" fmla="*/ 6589172 h 6858000"/>
              <a:gd name="connsiteX13" fmla="*/ 164248 w 1508539"/>
              <a:gd name="connsiteY13" fmla="*/ 6574442 h 6858000"/>
              <a:gd name="connsiteX14" fmla="*/ 164588 w 1508539"/>
              <a:gd name="connsiteY14" fmla="*/ 6568530 h 6858000"/>
              <a:gd name="connsiteX15" fmla="*/ 166997 w 1508539"/>
              <a:gd name="connsiteY15" fmla="*/ 6560674 h 6858000"/>
              <a:gd name="connsiteX16" fmla="*/ 167342 w 1508539"/>
              <a:gd name="connsiteY16" fmla="*/ 6560598 h 6858000"/>
              <a:gd name="connsiteX17" fmla="*/ 169039 w 1508539"/>
              <a:gd name="connsiteY17" fmla="*/ 6553006 h 6858000"/>
              <a:gd name="connsiteX18" fmla="*/ 173735 w 1508539"/>
              <a:gd name="connsiteY18" fmla="*/ 6514360 h 6858000"/>
              <a:gd name="connsiteX19" fmla="*/ 215389 w 1508539"/>
              <a:gd name="connsiteY19" fmla="*/ 6478062 h 6858000"/>
              <a:gd name="connsiteX20" fmla="*/ 226078 w 1508539"/>
              <a:gd name="connsiteY20" fmla="*/ 6460325 h 6858000"/>
              <a:gd name="connsiteX21" fmla="*/ 233311 w 1508539"/>
              <a:gd name="connsiteY21" fmla="*/ 6451488 h 6858000"/>
              <a:gd name="connsiteX22" fmla="*/ 234746 w 1508539"/>
              <a:gd name="connsiteY22" fmla="*/ 6451348 h 6858000"/>
              <a:gd name="connsiteX23" fmla="*/ 239104 w 1508539"/>
              <a:gd name="connsiteY23" fmla="*/ 6414240 h 6858000"/>
              <a:gd name="connsiteX24" fmla="*/ 241980 w 1508539"/>
              <a:gd name="connsiteY24" fmla="*/ 6410269 h 6858000"/>
              <a:gd name="connsiteX25" fmla="*/ 241880 w 1508539"/>
              <a:gd name="connsiteY25" fmla="*/ 6384857 h 6858000"/>
              <a:gd name="connsiteX26" fmla="*/ 243397 w 1508539"/>
              <a:gd name="connsiteY26" fmla="*/ 6372381 h 6858000"/>
              <a:gd name="connsiteX27" fmla="*/ 240591 w 1508539"/>
              <a:gd name="connsiteY27" fmla="*/ 6367510 h 6858000"/>
              <a:gd name="connsiteX28" fmla="*/ 244471 w 1508539"/>
              <a:gd name="connsiteY28" fmla="*/ 6349778 h 6858000"/>
              <a:gd name="connsiteX29" fmla="*/ 246136 w 1508539"/>
              <a:gd name="connsiteY29" fmla="*/ 6348250 h 6858000"/>
              <a:gd name="connsiteX30" fmla="*/ 262170 w 1508539"/>
              <a:gd name="connsiteY30" fmla="*/ 6281972 h 6858000"/>
              <a:gd name="connsiteX31" fmla="*/ 272933 w 1508539"/>
              <a:gd name="connsiteY31" fmla="*/ 6211940 h 6858000"/>
              <a:gd name="connsiteX32" fmla="*/ 314428 w 1508539"/>
              <a:gd name="connsiteY32" fmla="*/ 6113913 h 6858000"/>
              <a:gd name="connsiteX33" fmla="*/ 318721 w 1508539"/>
              <a:gd name="connsiteY33" fmla="*/ 6028119 h 6858000"/>
              <a:gd name="connsiteX34" fmla="*/ 345501 w 1508539"/>
              <a:gd name="connsiteY34" fmla="*/ 5934687 h 6858000"/>
              <a:gd name="connsiteX35" fmla="*/ 379513 w 1508539"/>
              <a:gd name="connsiteY35" fmla="*/ 5765594 h 6858000"/>
              <a:gd name="connsiteX36" fmla="*/ 411349 w 1508539"/>
              <a:gd name="connsiteY36" fmla="*/ 5693685 h 6858000"/>
              <a:gd name="connsiteX37" fmla="*/ 431404 w 1508539"/>
              <a:gd name="connsiteY37" fmla="*/ 5665173 h 6858000"/>
              <a:gd name="connsiteX38" fmla="*/ 465121 w 1508539"/>
              <a:gd name="connsiteY38" fmla="*/ 5563435 h 6858000"/>
              <a:gd name="connsiteX39" fmla="*/ 494626 w 1508539"/>
              <a:gd name="connsiteY39" fmla="*/ 5476393 h 6858000"/>
              <a:gd name="connsiteX40" fmla="*/ 525819 w 1508539"/>
              <a:gd name="connsiteY40" fmla="*/ 5396260 h 6858000"/>
              <a:gd name="connsiteX41" fmla="*/ 541800 w 1508539"/>
              <a:gd name="connsiteY41" fmla="*/ 5330009 h 6858000"/>
              <a:gd name="connsiteX42" fmla="*/ 575293 w 1508539"/>
              <a:gd name="connsiteY42" fmla="*/ 5273739 h 6858000"/>
              <a:gd name="connsiteX43" fmla="*/ 584892 w 1508539"/>
              <a:gd name="connsiteY43" fmla="*/ 5241779 h 6858000"/>
              <a:gd name="connsiteX44" fmla="*/ 596118 w 1508539"/>
              <a:gd name="connsiteY44" fmla="*/ 5225268 h 6858000"/>
              <a:gd name="connsiteX45" fmla="*/ 597138 w 1508539"/>
              <a:gd name="connsiteY45" fmla="*/ 5217684 h 6858000"/>
              <a:gd name="connsiteX46" fmla="*/ 604479 w 1508539"/>
              <a:gd name="connsiteY46" fmla="*/ 5193377 h 6858000"/>
              <a:gd name="connsiteX47" fmla="*/ 607782 w 1508539"/>
              <a:gd name="connsiteY47" fmla="*/ 5179288 h 6858000"/>
              <a:gd name="connsiteX48" fmla="*/ 608766 w 1508539"/>
              <a:gd name="connsiteY48" fmla="*/ 5173621 h 6858000"/>
              <a:gd name="connsiteX49" fmla="*/ 604400 w 1508539"/>
              <a:gd name="connsiteY49" fmla="*/ 5159961 h 6858000"/>
              <a:gd name="connsiteX50" fmla="*/ 611077 w 1508539"/>
              <a:gd name="connsiteY50" fmla="*/ 5144295 h 6858000"/>
              <a:gd name="connsiteX51" fmla="*/ 608010 w 1508539"/>
              <a:gd name="connsiteY51" fmla="*/ 5125185 h 6858000"/>
              <a:gd name="connsiteX52" fmla="*/ 614840 w 1508539"/>
              <a:gd name="connsiteY52" fmla="*/ 5121884 h 6858000"/>
              <a:gd name="connsiteX53" fmla="*/ 621876 w 1508539"/>
              <a:gd name="connsiteY53" fmla="*/ 5067850 h 6858000"/>
              <a:gd name="connsiteX54" fmla="*/ 624607 w 1508539"/>
              <a:gd name="connsiteY54" fmla="*/ 5060861 h 6858000"/>
              <a:gd name="connsiteX55" fmla="*/ 621311 w 1508539"/>
              <a:gd name="connsiteY55" fmla="*/ 5034192 h 6858000"/>
              <a:gd name="connsiteX56" fmla="*/ 622865 w 1508539"/>
              <a:gd name="connsiteY56" fmla="*/ 4993030 h 6858000"/>
              <a:gd name="connsiteX57" fmla="*/ 629774 w 1508539"/>
              <a:gd name="connsiteY57" fmla="*/ 4946844 h 6858000"/>
              <a:gd name="connsiteX58" fmla="*/ 625630 w 1508539"/>
              <a:gd name="connsiteY58" fmla="*/ 4932692 h 6858000"/>
              <a:gd name="connsiteX59" fmla="*/ 641033 w 1508539"/>
              <a:gd name="connsiteY59" fmla="*/ 4858827 h 6858000"/>
              <a:gd name="connsiteX60" fmla="*/ 635187 w 1508539"/>
              <a:gd name="connsiteY60" fmla="*/ 4801535 h 6858000"/>
              <a:gd name="connsiteX61" fmla="*/ 642856 w 1508539"/>
              <a:gd name="connsiteY61" fmla="*/ 4797794 h 6858000"/>
              <a:gd name="connsiteX62" fmla="*/ 644150 w 1508539"/>
              <a:gd name="connsiteY62" fmla="*/ 4784526 h 6858000"/>
              <a:gd name="connsiteX63" fmla="*/ 645934 w 1508539"/>
              <a:gd name="connsiteY63" fmla="*/ 4781211 h 6858000"/>
              <a:gd name="connsiteX64" fmla="*/ 654721 w 1508539"/>
              <a:gd name="connsiteY64" fmla="*/ 4761984 h 6858000"/>
              <a:gd name="connsiteX65" fmla="*/ 650769 w 1508539"/>
              <a:gd name="connsiteY65" fmla="*/ 4690749 h 6858000"/>
              <a:gd name="connsiteX66" fmla="*/ 646249 w 1508539"/>
              <a:gd name="connsiteY66" fmla="*/ 4584173 h 6858000"/>
              <a:gd name="connsiteX67" fmla="*/ 641332 w 1508539"/>
              <a:gd name="connsiteY67" fmla="*/ 4444346 h 6858000"/>
              <a:gd name="connsiteX68" fmla="*/ 637897 w 1508539"/>
              <a:gd name="connsiteY68" fmla="*/ 4375228 h 6858000"/>
              <a:gd name="connsiteX69" fmla="*/ 618550 w 1508539"/>
              <a:gd name="connsiteY69" fmla="*/ 4214165 h 6858000"/>
              <a:gd name="connsiteX70" fmla="*/ 622623 w 1508539"/>
              <a:gd name="connsiteY70" fmla="*/ 4090296 h 6858000"/>
              <a:gd name="connsiteX71" fmla="*/ 607879 w 1508539"/>
              <a:gd name="connsiteY71" fmla="*/ 4033999 h 6858000"/>
              <a:gd name="connsiteX72" fmla="*/ 609028 w 1508539"/>
              <a:gd name="connsiteY72" fmla="*/ 4031933 h 6858000"/>
              <a:gd name="connsiteX73" fmla="*/ 607604 w 1508539"/>
              <a:gd name="connsiteY73" fmla="*/ 4013953 h 6858000"/>
              <a:gd name="connsiteX74" fmla="*/ 593899 w 1508539"/>
              <a:gd name="connsiteY74" fmla="*/ 3974753 h 6858000"/>
              <a:gd name="connsiteX75" fmla="*/ 595497 w 1508539"/>
              <a:gd name="connsiteY75" fmla="*/ 3969950 h 6858000"/>
              <a:gd name="connsiteX76" fmla="*/ 588919 w 1508539"/>
              <a:gd name="connsiteY76" fmla="*/ 3933779 h 6858000"/>
              <a:gd name="connsiteX77" fmla="*/ 590250 w 1508539"/>
              <a:gd name="connsiteY77" fmla="*/ 3933093 h 6858000"/>
              <a:gd name="connsiteX78" fmla="*/ 594604 w 1508539"/>
              <a:gd name="connsiteY78" fmla="*/ 3922082 h 6858000"/>
              <a:gd name="connsiteX79" fmla="*/ 599682 w 1508539"/>
              <a:gd name="connsiteY79" fmla="*/ 3901461 h 6858000"/>
              <a:gd name="connsiteX80" fmla="*/ 622276 w 1508539"/>
              <a:gd name="connsiteY80" fmla="*/ 3813873 h 6858000"/>
              <a:gd name="connsiteX81" fmla="*/ 621701 w 1508539"/>
              <a:gd name="connsiteY81" fmla="*/ 3806161 h 6858000"/>
              <a:gd name="connsiteX82" fmla="*/ 622008 w 1508539"/>
              <a:gd name="connsiteY82" fmla="*/ 3805957 h 6858000"/>
              <a:gd name="connsiteX83" fmla="*/ 622035 w 1508539"/>
              <a:gd name="connsiteY83" fmla="*/ 3797724 h 6858000"/>
              <a:gd name="connsiteX84" fmla="*/ 620650 w 1508539"/>
              <a:gd name="connsiteY84" fmla="*/ 3792098 h 6858000"/>
              <a:gd name="connsiteX85" fmla="*/ 619534 w 1508539"/>
              <a:gd name="connsiteY85" fmla="*/ 3777135 h 6858000"/>
              <a:gd name="connsiteX86" fmla="*/ 621267 w 1508539"/>
              <a:gd name="connsiteY86" fmla="*/ 3771656 h 6858000"/>
              <a:gd name="connsiteX87" fmla="*/ 625010 w 1508539"/>
              <a:gd name="connsiteY87" fmla="*/ 3769007 h 6858000"/>
              <a:gd name="connsiteX88" fmla="*/ 624476 w 1508539"/>
              <a:gd name="connsiteY88" fmla="*/ 3767709 h 6858000"/>
              <a:gd name="connsiteX89" fmla="*/ 633172 w 1508539"/>
              <a:gd name="connsiteY89" fmla="*/ 3738082 h 6858000"/>
              <a:gd name="connsiteX90" fmla="*/ 640518 w 1508539"/>
              <a:gd name="connsiteY90" fmla="*/ 3673397 h 6858000"/>
              <a:gd name="connsiteX91" fmla="*/ 639814 w 1508539"/>
              <a:gd name="connsiteY91" fmla="*/ 3637109 h 6858000"/>
              <a:gd name="connsiteX92" fmla="*/ 643257 w 1508539"/>
              <a:gd name="connsiteY92" fmla="*/ 3536883 h 6858000"/>
              <a:gd name="connsiteX93" fmla="*/ 650795 w 1508539"/>
              <a:gd name="connsiteY93" fmla="*/ 3435652 h 6858000"/>
              <a:gd name="connsiteX94" fmla="*/ 652466 w 1508539"/>
              <a:gd name="connsiteY94" fmla="*/ 3307769 h 6858000"/>
              <a:gd name="connsiteX95" fmla="*/ 670029 w 1508539"/>
              <a:gd name="connsiteY95" fmla="*/ 3250522 h 6858000"/>
              <a:gd name="connsiteX96" fmla="*/ 670454 w 1508539"/>
              <a:gd name="connsiteY96" fmla="*/ 3229163 h 6858000"/>
              <a:gd name="connsiteX97" fmla="*/ 672277 w 1508539"/>
              <a:gd name="connsiteY97" fmla="*/ 3217217 h 6858000"/>
              <a:gd name="connsiteX98" fmla="*/ 659112 w 1508539"/>
              <a:gd name="connsiteY98" fmla="*/ 3183755 h 6858000"/>
              <a:gd name="connsiteX99" fmla="*/ 659613 w 1508539"/>
              <a:gd name="connsiteY99" fmla="*/ 3178642 h 6858000"/>
              <a:gd name="connsiteX100" fmla="*/ 647213 w 1508539"/>
              <a:gd name="connsiteY100" fmla="*/ 3158586 h 6858000"/>
              <a:gd name="connsiteX101" fmla="*/ 632398 w 1508539"/>
              <a:gd name="connsiteY101" fmla="*/ 3129034 h 6858000"/>
              <a:gd name="connsiteX102" fmla="*/ 633063 w 1508539"/>
              <a:gd name="connsiteY102" fmla="*/ 3126682 h 6858000"/>
              <a:gd name="connsiteX103" fmla="*/ 623931 w 1508539"/>
              <a:gd name="connsiteY103" fmla="*/ 3114519 h 6858000"/>
              <a:gd name="connsiteX104" fmla="*/ 610540 w 1508539"/>
              <a:gd name="connsiteY104" fmla="*/ 3106272 h 6858000"/>
              <a:gd name="connsiteX105" fmla="*/ 583270 w 1508539"/>
              <a:gd name="connsiteY105" fmla="*/ 2958185 h 6858000"/>
              <a:gd name="connsiteX106" fmla="*/ 525884 w 1508539"/>
              <a:gd name="connsiteY106" fmla="*/ 2762989 h 6858000"/>
              <a:gd name="connsiteX107" fmla="*/ 474802 w 1508539"/>
              <a:gd name="connsiteY107" fmla="*/ 2554718 h 6858000"/>
              <a:gd name="connsiteX108" fmla="*/ 454896 w 1508539"/>
              <a:gd name="connsiteY108" fmla="*/ 2485734 h 6858000"/>
              <a:gd name="connsiteX109" fmla="*/ 445619 w 1508539"/>
              <a:gd name="connsiteY109" fmla="*/ 2447068 h 6858000"/>
              <a:gd name="connsiteX110" fmla="*/ 432580 w 1508539"/>
              <a:gd name="connsiteY110" fmla="*/ 2425819 h 6858000"/>
              <a:gd name="connsiteX111" fmla="*/ 438579 w 1508539"/>
              <a:gd name="connsiteY111" fmla="*/ 2402874 h 6858000"/>
              <a:gd name="connsiteX112" fmla="*/ 441191 w 1508539"/>
              <a:gd name="connsiteY112" fmla="*/ 2381443 h 6858000"/>
              <a:gd name="connsiteX113" fmla="*/ 417520 w 1508539"/>
              <a:gd name="connsiteY113" fmla="*/ 2261920 h 6858000"/>
              <a:gd name="connsiteX114" fmla="*/ 407407 w 1508539"/>
              <a:gd name="connsiteY114" fmla="*/ 2195378 h 6858000"/>
              <a:gd name="connsiteX115" fmla="*/ 391624 w 1508539"/>
              <a:gd name="connsiteY115" fmla="*/ 2155135 h 6858000"/>
              <a:gd name="connsiteX116" fmla="*/ 389082 w 1508539"/>
              <a:gd name="connsiteY116" fmla="*/ 2118008 h 6858000"/>
              <a:gd name="connsiteX117" fmla="*/ 390075 w 1508539"/>
              <a:gd name="connsiteY117" fmla="*/ 2050531 h 6858000"/>
              <a:gd name="connsiteX118" fmla="*/ 381881 w 1508539"/>
              <a:gd name="connsiteY118" fmla="*/ 1963269 h 6858000"/>
              <a:gd name="connsiteX119" fmla="*/ 363059 w 1508539"/>
              <a:gd name="connsiteY119" fmla="*/ 1906352 h 6858000"/>
              <a:gd name="connsiteX120" fmla="*/ 339616 w 1508539"/>
              <a:gd name="connsiteY120" fmla="*/ 1861531 h 6858000"/>
              <a:gd name="connsiteX121" fmla="*/ 293415 w 1508539"/>
              <a:gd name="connsiteY121" fmla="*/ 1732919 h 6858000"/>
              <a:gd name="connsiteX122" fmla="*/ 265726 w 1508539"/>
              <a:gd name="connsiteY122" fmla="*/ 1663540 h 6858000"/>
              <a:gd name="connsiteX123" fmla="*/ 264852 w 1508539"/>
              <a:gd name="connsiteY123" fmla="*/ 1615777 h 6858000"/>
              <a:gd name="connsiteX124" fmla="*/ 245647 w 1508539"/>
              <a:gd name="connsiteY124" fmla="*/ 1563678 h 6858000"/>
              <a:gd name="connsiteX125" fmla="*/ 258727 w 1508539"/>
              <a:gd name="connsiteY125" fmla="*/ 1519474 h 6858000"/>
              <a:gd name="connsiteX126" fmla="*/ 251469 w 1508539"/>
              <a:gd name="connsiteY126" fmla="*/ 1477995 h 6858000"/>
              <a:gd name="connsiteX127" fmla="*/ 237554 w 1508539"/>
              <a:gd name="connsiteY127" fmla="*/ 1373769 h 6858000"/>
              <a:gd name="connsiteX128" fmla="*/ 245861 w 1508539"/>
              <a:gd name="connsiteY128" fmla="*/ 1307086 h 6858000"/>
              <a:gd name="connsiteX129" fmla="*/ 247049 w 1508539"/>
              <a:gd name="connsiteY129" fmla="*/ 1189033 h 6858000"/>
              <a:gd name="connsiteX130" fmla="*/ 251734 w 1508539"/>
              <a:gd name="connsiteY130" fmla="*/ 1168288 h 6858000"/>
              <a:gd name="connsiteX131" fmla="*/ 244016 w 1508539"/>
              <a:gd name="connsiteY131" fmla="*/ 1142577 h 6858000"/>
              <a:gd name="connsiteX132" fmla="*/ 233322 w 1508539"/>
              <a:gd name="connsiteY132" fmla="*/ 1088484 h 6858000"/>
              <a:gd name="connsiteX133" fmla="*/ 222058 w 1508539"/>
              <a:gd name="connsiteY133" fmla="*/ 1016103 h 6858000"/>
              <a:gd name="connsiteX134" fmla="*/ 223514 w 1508539"/>
              <a:gd name="connsiteY134" fmla="*/ 932283 h 6858000"/>
              <a:gd name="connsiteX135" fmla="*/ 225750 w 1508539"/>
              <a:gd name="connsiteY135" fmla="*/ 915925 h 6858000"/>
              <a:gd name="connsiteX136" fmla="*/ 218379 w 1508539"/>
              <a:gd name="connsiteY136" fmla="*/ 896999 h 6858000"/>
              <a:gd name="connsiteX137" fmla="*/ 187787 w 1508539"/>
              <a:gd name="connsiteY137" fmla="*/ 821517 h 6858000"/>
              <a:gd name="connsiteX138" fmla="*/ 166737 w 1508539"/>
              <a:gd name="connsiteY138" fmla="*/ 751353 h 6858000"/>
              <a:gd name="connsiteX139" fmla="*/ 166295 w 1508539"/>
              <a:gd name="connsiteY139" fmla="*/ 721230 h 6858000"/>
              <a:gd name="connsiteX140" fmla="*/ 151966 w 1508539"/>
              <a:gd name="connsiteY140" fmla="*/ 681659 h 6858000"/>
              <a:gd name="connsiteX141" fmla="*/ 137385 w 1508539"/>
              <a:gd name="connsiteY141" fmla="*/ 635218 h 6858000"/>
              <a:gd name="connsiteX142" fmla="*/ 142396 w 1508539"/>
              <a:gd name="connsiteY142" fmla="*/ 613763 h 6858000"/>
              <a:gd name="connsiteX143" fmla="*/ 128338 w 1508539"/>
              <a:gd name="connsiteY143" fmla="*/ 598582 h 6858000"/>
              <a:gd name="connsiteX144" fmla="*/ 128019 w 1508539"/>
              <a:gd name="connsiteY144" fmla="*/ 576846 h 6858000"/>
              <a:gd name="connsiteX145" fmla="*/ 107645 w 1508539"/>
              <a:gd name="connsiteY145" fmla="*/ 530055 h 6858000"/>
              <a:gd name="connsiteX146" fmla="*/ 98081 w 1508539"/>
              <a:gd name="connsiteY146" fmla="*/ 448559 h 6858000"/>
              <a:gd name="connsiteX147" fmla="*/ 104503 w 1508539"/>
              <a:gd name="connsiteY147" fmla="*/ 441529 h 6858000"/>
              <a:gd name="connsiteX148" fmla="*/ 103724 w 1508539"/>
              <a:gd name="connsiteY148" fmla="*/ 428927 h 6858000"/>
              <a:gd name="connsiteX149" fmla="*/ 90191 w 1508539"/>
              <a:gd name="connsiteY149" fmla="*/ 404917 h 6858000"/>
              <a:gd name="connsiteX150" fmla="*/ 70148 w 1508539"/>
              <a:gd name="connsiteY150" fmla="*/ 367211 h 6858000"/>
              <a:gd name="connsiteX151" fmla="*/ 36452 w 1508539"/>
              <a:gd name="connsiteY151" fmla="*/ 268519 h 6858000"/>
              <a:gd name="connsiteX152" fmla="*/ 23935 w 1508539"/>
              <a:gd name="connsiteY152" fmla="*/ 160886 h 6858000"/>
              <a:gd name="connsiteX153" fmla="*/ 19312 w 1508539"/>
              <a:gd name="connsiteY153" fmla="*/ 47336 h 6858000"/>
              <a:gd name="connsiteX154" fmla="*/ 0 w 1508539"/>
              <a:gd name="connsiteY154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57174 w 1508539"/>
              <a:gd name="connsiteY3" fmla="*/ 6858000 h 6858000"/>
              <a:gd name="connsiteX4" fmla="*/ 57315 w 1508539"/>
              <a:gd name="connsiteY4" fmla="*/ 6857735 h 6858000"/>
              <a:gd name="connsiteX5" fmla="*/ 69364 w 1508539"/>
              <a:gd name="connsiteY5" fmla="*/ 6809549 h 6858000"/>
              <a:gd name="connsiteX6" fmla="*/ 101575 w 1508539"/>
              <a:gd name="connsiteY6" fmla="*/ 6715115 h 6858000"/>
              <a:gd name="connsiteX7" fmla="*/ 111426 w 1508539"/>
              <a:gd name="connsiteY7" fmla="*/ 6680170 h 6858000"/>
              <a:gd name="connsiteX8" fmla="*/ 136976 w 1508539"/>
              <a:gd name="connsiteY8" fmla="*/ 6621207 h 6858000"/>
              <a:gd name="connsiteX9" fmla="*/ 153633 w 1508539"/>
              <a:gd name="connsiteY9" fmla="*/ 6596265 h 6858000"/>
              <a:gd name="connsiteX10" fmla="*/ 153512 w 1508539"/>
              <a:gd name="connsiteY10" fmla="*/ 6594818 h 6858000"/>
              <a:gd name="connsiteX11" fmla="*/ 157757 w 1508539"/>
              <a:gd name="connsiteY11" fmla="*/ 6593735 h 6858000"/>
              <a:gd name="connsiteX12" fmla="*/ 160954 w 1508539"/>
              <a:gd name="connsiteY12" fmla="*/ 6589172 h 6858000"/>
              <a:gd name="connsiteX13" fmla="*/ 164248 w 1508539"/>
              <a:gd name="connsiteY13" fmla="*/ 6574442 h 6858000"/>
              <a:gd name="connsiteX14" fmla="*/ 164588 w 1508539"/>
              <a:gd name="connsiteY14" fmla="*/ 6568530 h 6858000"/>
              <a:gd name="connsiteX15" fmla="*/ 166997 w 1508539"/>
              <a:gd name="connsiteY15" fmla="*/ 6560674 h 6858000"/>
              <a:gd name="connsiteX16" fmla="*/ 167342 w 1508539"/>
              <a:gd name="connsiteY16" fmla="*/ 6560598 h 6858000"/>
              <a:gd name="connsiteX17" fmla="*/ 169039 w 1508539"/>
              <a:gd name="connsiteY17" fmla="*/ 6553006 h 6858000"/>
              <a:gd name="connsiteX18" fmla="*/ 173735 w 1508539"/>
              <a:gd name="connsiteY18" fmla="*/ 6514360 h 6858000"/>
              <a:gd name="connsiteX19" fmla="*/ 215389 w 1508539"/>
              <a:gd name="connsiteY19" fmla="*/ 6478062 h 6858000"/>
              <a:gd name="connsiteX20" fmla="*/ 226078 w 1508539"/>
              <a:gd name="connsiteY20" fmla="*/ 6460325 h 6858000"/>
              <a:gd name="connsiteX21" fmla="*/ 233311 w 1508539"/>
              <a:gd name="connsiteY21" fmla="*/ 6451488 h 6858000"/>
              <a:gd name="connsiteX22" fmla="*/ 234746 w 1508539"/>
              <a:gd name="connsiteY22" fmla="*/ 6451348 h 6858000"/>
              <a:gd name="connsiteX23" fmla="*/ 239104 w 1508539"/>
              <a:gd name="connsiteY23" fmla="*/ 6414240 h 6858000"/>
              <a:gd name="connsiteX24" fmla="*/ 241980 w 1508539"/>
              <a:gd name="connsiteY24" fmla="*/ 6410269 h 6858000"/>
              <a:gd name="connsiteX25" fmla="*/ 241880 w 1508539"/>
              <a:gd name="connsiteY25" fmla="*/ 6384857 h 6858000"/>
              <a:gd name="connsiteX26" fmla="*/ 243397 w 1508539"/>
              <a:gd name="connsiteY26" fmla="*/ 6372381 h 6858000"/>
              <a:gd name="connsiteX27" fmla="*/ 240591 w 1508539"/>
              <a:gd name="connsiteY27" fmla="*/ 6367510 h 6858000"/>
              <a:gd name="connsiteX28" fmla="*/ 244471 w 1508539"/>
              <a:gd name="connsiteY28" fmla="*/ 6349778 h 6858000"/>
              <a:gd name="connsiteX29" fmla="*/ 246136 w 1508539"/>
              <a:gd name="connsiteY29" fmla="*/ 6348250 h 6858000"/>
              <a:gd name="connsiteX30" fmla="*/ 262170 w 1508539"/>
              <a:gd name="connsiteY30" fmla="*/ 6281972 h 6858000"/>
              <a:gd name="connsiteX31" fmla="*/ 272933 w 1508539"/>
              <a:gd name="connsiteY31" fmla="*/ 6211940 h 6858000"/>
              <a:gd name="connsiteX32" fmla="*/ 314428 w 1508539"/>
              <a:gd name="connsiteY32" fmla="*/ 6113913 h 6858000"/>
              <a:gd name="connsiteX33" fmla="*/ 318721 w 1508539"/>
              <a:gd name="connsiteY33" fmla="*/ 6028119 h 6858000"/>
              <a:gd name="connsiteX34" fmla="*/ 345501 w 1508539"/>
              <a:gd name="connsiteY34" fmla="*/ 5934687 h 6858000"/>
              <a:gd name="connsiteX35" fmla="*/ 379513 w 1508539"/>
              <a:gd name="connsiteY35" fmla="*/ 5765594 h 6858000"/>
              <a:gd name="connsiteX36" fmla="*/ 411349 w 1508539"/>
              <a:gd name="connsiteY36" fmla="*/ 5693685 h 6858000"/>
              <a:gd name="connsiteX37" fmla="*/ 431404 w 1508539"/>
              <a:gd name="connsiteY37" fmla="*/ 5665173 h 6858000"/>
              <a:gd name="connsiteX38" fmla="*/ 465121 w 1508539"/>
              <a:gd name="connsiteY38" fmla="*/ 5563435 h 6858000"/>
              <a:gd name="connsiteX39" fmla="*/ 494626 w 1508539"/>
              <a:gd name="connsiteY39" fmla="*/ 5476393 h 6858000"/>
              <a:gd name="connsiteX40" fmla="*/ 525819 w 1508539"/>
              <a:gd name="connsiteY40" fmla="*/ 5396260 h 6858000"/>
              <a:gd name="connsiteX41" fmla="*/ 541800 w 1508539"/>
              <a:gd name="connsiteY41" fmla="*/ 5330009 h 6858000"/>
              <a:gd name="connsiteX42" fmla="*/ 575293 w 1508539"/>
              <a:gd name="connsiteY42" fmla="*/ 5273739 h 6858000"/>
              <a:gd name="connsiteX43" fmla="*/ 584892 w 1508539"/>
              <a:gd name="connsiteY43" fmla="*/ 5241779 h 6858000"/>
              <a:gd name="connsiteX44" fmla="*/ 596118 w 1508539"/>
              <a:gd name="connsiteY44" fmla="*/ 5225268 h 6858000"/>
              <a:gd name="connsiteX45" fmla="*/ 597138 w 1508539"/>
              <a:gd name="connsiteY45" fmla="*/ 5217684 h 6858000"/>
              <a:gd name="connsiteX46" fmla="*/ 604479 w 1508539"/>
              <a:gd name="connsiteY46" fmla="*/ 5193377 h 6858000"/>
              <a:gd name="connsiteX47" fmla="*/ 607782 w 1508539"/>
              <a:gd name="connsiteY47" fmla="*/ 5179288 h 6858000"/>
              <a:gd name="connsiteX48" fmla="*/ 608766 w 1508539"/>
              <a:gd name="connsiteY48" fmla="*/ 5173621 h 6858000"/>
              <a:gd name="connsiteX49" fmla="*/ 604400 w 1508539"/>
              <a:gd name="connsiteY49" fmla="*/ 5159961 h 6858000"/>
              <a:gd name="connsiteX50" fmla="*/ 611077 w 1508539"/>
              <a:gd name="connsiteY50" fmla="*/ 5144295 h 6858000"/>
              <a:gd name="connsiteX51" fmla="*/ 608010 w 1508539"/>
              <a:gd name="connsiteY51" fmla="*/ 5125185 h 6858000"/>
              <a:gd name="connsiteX52" fmla="*/ 614840 w 1508539"/>
              <a:gd name="connsiteY52" fmla="*/ 5121884 h 6858000"/>
              <a:gd name="connsiteX53" fmla="*/ 621876 w 1508539"/>
              <a:gd name="connsiteY53" fmla="*/ 5067850 h 6858000"/>
              <a:gd name="connsiteX54" fmla="*/ 624607 w 1508539"/>
              <a:gd name="connsiteY54" fmla="*/ 5060861 h 6858000"/>
              <a:gd name="connsiteX55" fmla="*/ 621311 w 1508539"/>
              <a:gd name="connsiteY55" fmla="*/ 5034192 h 6858000"/>
              <a:gd name="connsiteX56" fmla="*/ 622865 w 1508539"/>
              <a:gd name="connsiteY56" fmla="*/ 4993030 h 6858000"/>
              <a:gd name="connsiteX57" fmla="*/ 629774 w 1508539"/>
              <a:gd name="connsiteY57" fmla="*/ 4946844 h 6858000"/>
              <a:gd name="connsiteX58" fmla="*/ 625630 w 1508539"/>
              <a:gd name="connsiteY58" fmla="*/ 4932692 h 6858000"/>
              <a:gd name="connsiteX59" fmla="*/ 641033 w 1508539"/>
              <a:gd name="connsiteY59" fmla="*/ 4858827 h 6858000"/>
              <a:gd name="connsiteX60" fmla="*/ 635187 w 1508539"/>
              <a:gd name="connsiteY60" fmla="*/ 4801535 h 6858000"/>
              <a:gd name="connsiteX61" fmla="*/ 642856 w 1508539"/>
              <a:gd name="connsiteY61" fmla="*/ 4797794 h 6858000"/>
              <a:gd name="connsiteX62" fmla="*/ 644150 w 1508539"/>
              <a:gd name="connsiteY62" fmla="*/ 4784526 h 6858000"/>
              <a:gd name="connsiteX63" fmla="*/ 645934 w 1508539"/>
              <a:gd name="connsiteY63" fmla="*/ 4781211 h 6858000"/>
              <a:gd name="connsiteX64" fmla="*/ 654721 w 1508539"/>
              <a:gd name="connsiteY64" fmla="*/ 4761984 h 6858000"/>
              <a:gd name="connsiteX65" fmla="*/ 650769 w 1508539"/>
              <a:gd name="connsiteY65" fmla="*/ 4690749 h 6858000"/>
              <a:gd name="connsiteX66" fmla="*/ 646249 w 1508539"/>
              <a:gd name="connsiteY66" fmla="*/ 4584173 h 6858000"/>
              <a:gd name="connsiteX67" fmla="*/ 641332 w 1508539"/>
              <a:gd name="connsiteY67" fmla="*/ 4444346 h 6858000"/>
              <a:gd name="connsiteX68" fmla="*/ 637897 w 1508539"/>
              <a:gd name="connsiteY68" fmla="*/ 4375228 h 6858000"/>
              <a:gd name="connsiteX69" fmla="*/ 618550 w 1508539"/>
              <a:gd name="connsiteY69" fmla="*/ 4214165 h 6858000"/>
              <a:gd name="connsiteX70" fmla="*/ 622623 w 1508539"/>
              <a:gd name="connsiteY70" fmla="*/ 4090296 h 6858000"/>
              <a:gd name="connsiteX71" fmla="*/ 607879 w 1508539"/>
              <a:gd name="connsiteY71" fmla="*/ 4033999 h 6858000"/>
              <a:gd name="connsiteX72" fmla="*/ 609028 w 1508539"/>
              <a:gd name="connsiteY72" fmla="*/ 4031933 h 6858000"/>
              <a:gd name="connsiteX73" fmla="*/ 607604 w 1508539"/>
              <a:gd name="connsiteY73" fmla="*/ 4013953 h 6858000"/>
              <a:gd name="connsiteX74" fmla="*/ 593899 w 1508539"/>
              <a:gd name="connsiteY74" fmla="*/ 3974753 h 6858000"/>
              <a:gd name="connsiteX75" fmla="*/ 595497 w 1508539"/>
              <a:gd name="connsiteY75" fmla="*/ 3969950 h 6858000"/>
              <a:gd name="connsiteX76" fmla="*/ 588919 w 1508539"/>
              <a:gd name="connsiteY76" fmla="*/ 3933779 h 6858000"/>
              <a:gd name="connsiteX77" fmla="*/ 590250 w 1508539"/>
              <a:gd name="connsiteY77" fmla="*/ 3933093 h 6858000"/>
              <a:gd name="connsiteX78" fmla="*/ 594604 w 1508539"/>
              <a:gd name="connsiteY78" fmla="*/ 3922082 h 6858000"/>
              <a:gd name="connsiteX79" fmla="*/ 599682 w 1508539"/>
              <a:gd name="connsiteY79" fmla="*/ 3901461 h 6858000"/>
              <a:gd name="connsiteX80" fmla="*/ 622276 w 1508539"/>
              <a:gd name="connsiteY80" fmla="*/ 3813873 h 6858000"/>
              <a:gd name="connsiteX81" fmla="*/ 621701 w 1508539"/>
              <a:gd name="connsiteY81" fmla="*/ 3806161 h 6858000"/>
              <a:gd name="connsiteX82" fmla="*/ 622008 w 1508539"/>
              <a:gd name="connsiteY82" fmla="*/ 3805957 h 6858000"/>
              <a:gd name="connsiteX83" fmla="*/ 622035 w 1508539"/>
              <a:gd name="connsiteY83" fmla="*/ 3797724 h 6858000"/>
              <a:gd name="connsiteX84" fmla="*/ 620650 w 1508539"/>
              <a:gd name="connsiteY84" fmla="*/ 3792098 h 6858000"/>
              <a:gd name="connsiteX85" fmla="*/ 619534 w 1508539"/>
              <a:gd name="connsiteY85" fmla="*/ 3777135 h 6858000"/>
              <a:gd name="connsiteX86" fmla="*/ 621267 w 1508539"/>
              <a:gd name="connsiteY86" fmla="*/ 3771656 h 6858000"/>
              <a:gd name="connsiteX87" fmla="*/ 625010 w 1508539"/>
              <a:gd name="connsiteY87" fmla="*/ 3769007 h 6858000"/>
              <a:gd name="connsiteX88" fmla="*/ 624476 w 1508539"/>
              <a:gd name="connsiteY88" fmla="*/ 3767709 h 6858000"/>
              <a:gd name="connsiteX89" fmla="*/ 633172 w 1508539"/>
              <a:gd name="connsiteY89" fmla="*/ 3738082 h 6858000"/>
              <a:gd name="connsiteX90" fmla="*/ 640518 w 1508539"/>
              <a:gd name="connsiteY90" fmla="*/ 3673397 h 6858000"/>
              <a:gd name="connsiteX91" fmla="*/ 639814 w 1508539"/>
              <a:gd name="connsiteY91" fmla="*/ 3637109 h 6858000"/>
              <a:gd name="connsiteX92" fmla="*/ 643257 w 1508539"/>
              <a:gd name="connsiteY92" fmla="*/ 3536883 h 6858000"/>
              <a:gd name="connsiteX93" fmla="*/ 650795 w 1508539"/>
              <a:gd name="connsiteY93" fmla="*/ 3435652 h 6858000"/>
              <a:gd name="connsiteX94" fmla="*/ 652466 w 1508539"/>
              <a:gd name="connsiteY94" fmla="*/ 3307769 h 6858000"/>
              <a:gd name="connsiteX95" fmla="*/ 670029 w 1508539"/>
              <a:gd name="connsiteY95" fmla="*/ 3250522 h 6858000"/>
              <a:gd name="connsiteX96" fmla="*/ 670454 w 1508539"/>
              <a:gd name="connsiteY96" fmla="*/ 3229163 h 6858000"/>
              <a:gd name="connsiteX97" fmla="*/ 672277 w 1508539"/>
              <a:gd name="connsiteY97" fmla="*/ 3217217 h 6858000"/>
              <a:gd name="connsiteX98" fmla="*/ 659112 w 1508539"/>
              <a:gd name="connsiteY98" fmla="*/ 3183755 h 6858000"/>
              <a:gd name="connsiteX99" fmla="*/ 659613 w 1508539"/>
              <a:gd name="connsiteY99" fmla="*/ 3178642 h 6858000"/>
              <a:gd name="connsiteX100" fmla="*/ 647213 w 1508539"/>
              <a:gd name="connsiteY100" fmla="*/ 3158586 h 6858000"/>
              <a:gd name="connsiteX101" fmla="*/ 632398 w 1508539"/>
              <a:gd name="connsiteY101" fmla="*/ 3129034 h 6858000"/>
              <a:gd name="connsiteX102" fmla="*/ 633063 w 1508539"/>
              <a:gd name="connsiteY102" fmla="*/ 3126682 h 6858000"/>
              <a:gd name="connsiteX103" fmla="*/ 623931 w 1508539"/>
              <a:gd name="connsiteY103" fmla="*/ 3114519 h 6858000"/>
              <a:gd name="connsiteX104" fmla="*/ 610540 w 1508539"/>
              <a:gd name="connsiteY104" fmla="*/ 3106272 h 6858000"/>
              <a:gd name="connsiteX105" fmla="*/ 583270 w 1508539"/>
              <a:gd name="connsiteY105" fmla="*/ 2958185 h 6858000"/>
              <a:gd name="connsiteX106" fmla="*/ 525884 w 1508539"/>
              <a:gd name="connsiteY106" fmla="*/ 2762989 h 6858000"/>
              <a:gd name="connsiteX107" fmla="*/ 474802 w 1508539"/>
              <a:gd name="connsiteY107" fmla="*/ 2554718 h 6858000"/>
              <a:gd name="connsiteX108" fmla="*/ 454896 w 1508539"/>
              <a:gd name="connsiteY108" fmla="*/ 2485734 h 6858000"/>
              <a:gd name="connsiteX109" fmla="*/ 445619 w 1508539"/>
              <a:gd name="connsiteY109" fmla="*/ 2447068 h 6858000"/>
              <a:gd name="connsiteX110" fmla="*/ 432580 w 1508539"/>
              <a:gd name="connsiteY110" fmla="*/ 2425819 h 6858000"/>
              <a:gd name="connsiteX111" fmla="*/ 438579 w 1508539"/>
              <a:gd name="connsiteY111" fmla="*/ 2402874 h 6858000"/>
              <a:gd name="connsiteX112" fmla="*/ 441191 w 1508539"/>
              <a:gd name="connsiteY112" fmla="*/ 2381443 h 6858000"/>
              <a:gd name="connsiteX113" fmla="*/ 417520 w 1508539"/>
              <a:gd name="connsiteY113" fmla="*/ 2261920 h 6858000"/>
              <a:gd name="connsiteX114" fmla="*/ 407407 w 1508539"/>
              <a:gd name="connsiteY114" fmla="*/ 2195378 h 6858000"/>
              <a:gd name="connsiteX115" fmla="*/ 391624 w 1508539"/>
              <a:gd name="connsiteY115" fmla="*/ 2155135 h 6858000"/>
              <a:gd name="connsiteX116" fmla="*/ 389082 w 1508539"/>
              <a:gd name="connsiteY116" fmla="*/ 2118008 h 6858000"/>
              <a:gd name="connsiteX117" fmla="*/ 390075 w 1508539"/>
              <a:gd name="connsiteY117" fmla="*/ 2050531 h 6858000"/>
              <a:gd name="connsiteX118" fmla="*/ 381881 w 1508539"/>
              <a:gd name="connsiteY118" fmla="*/ 1963269 h 6858000"/>
              <a:gd name="connsiteX119" fmla="*/ 363059 w 1508539"/>
              <a:gd name="connsiteY119" fmla="*/ 1906352 h 6858000"/>
              <a:gd name="connsiteX120" fmla="*/ 339616 w 1508539"/>
              <a:gd name="connsiteY120" fmla="*/ 1861531 h 6858000"/>
              <a:gd name="connsiteX121" fmla="*/ 293415 w 1508539"/>
              <a:gd name="connsiteY121" fmla="*/ 1732919 h 6858000"/>
              <a:gd name="connsiteX122" fmla="*/ 265726 w 1508539"/>
              <a:gd name="connsiteY122" fmla="*/ 1663540 h 6858000"/>
              <a:gd name="connsiteX123" fmla="*/ 264852 w 1508539"/>
              <a:gd name="connsiteY123" fmla="*/ 1615777 h 6858000"/>
              <a:gd name="connsiteX124" fmla="*/ 245647 w 1508539"/>
              <a:gd name="connsiteY124" fmla="*/ 1563678 h 6858000"/>
              <a:gd name="connsiteX125" fmla="*/ 258727 w 1508539"/>
              <a:gd name="connsiteY125" fmla="*/ 1519474 h 6858000"/>
              <a:gd name="connsiteX126" fmla="*/ 251469 w 1508539"/>
              <a:gd name="connsiteY126" fmla="*/ 1477995 h 6858000"/>
              <a:gd name="connsiteX127" fmla="*/ 237554 w 1508539"/>
              <a:gd name="connsiteY127" fmla="*/ 1373769 h 6858000"/>
              <a:gd name="connsiteX128" fmla="*/ 245861 w 1508539"/>
              <a:gd name="connsiteY128" fmla="*/ 1307086 h 6858000"/>
              <a:gd name="connsiteX129" fmla="*/ 247049 w 1508539"/>
              <a:gd name="connsiteY129" fmla="*/ 1189033 h 6858000"/>
              <a:gd name="connsiteX130" fmla="*/ 251734 w 1508539"/>
              <a:gd name="connsiteY130" fmla="*/ 1168288 h 6858000"/>
              <a:gd name="connsiteX131" fmla="*/ 244016 w 1508539"/>
              <a:gd name="connsiteY131" fmla="*/ 1142577 h 6858000"/>
              <a:gd name="connsiteX132" fmla="*/ 233322 w 1508539"/>
              <a:gd name="connsiteY132" fmla="*/ 1088484 h 6858000"/>
              <a:gd name="connsiteX133" fmla="*/ 222058 w 1508539"/>
              <a:gd name="connsiteY133" fmla="*/ 1016103 h 6858000"/>
              <a:gd name="connsiteX134" fmla="*/ 223514 w 1508539"/>
              <a:gd name="connsiteY134" fmla="*/ 932283 h 6858000"/>
              <a:gd name="connsiteX135" fmla="*/ 225750 w 1508539"/>
              <a:gd name="connsiteY135" fmla="*/ 915925 h 6858000"/>
              <a:gd name="connsiteX136" fmla="*/ 218379 w 1508539"/>
              <a:gd name="connsiteY136" fmla="*/ 896999 h 6858000"/>
              <a:gd name="connsiteX137" fmla="*/ 187787 w 1508539"/>
              <a:gd name="connsiteY137" fmla="*/ 821517 h 6858000"/>
              <a:gd name="connsiteX138" fmla="*/ 166737 w 1508539"/>
              <a:gd name="connsiteY138" fmla="*/ 751353 h 6858000"/>
              <a:gd name="connsiteX139" fmla="*/ 166295 w 1508539"/>
              <a:gd name="connsiteY139" fmla="*/ 721230 h 6858000"/>
              <a:gd name="connsiteX140" fmla="*/ 151966 w 1508539"/>
              <a:gd name="connsiteY140" fmla="*/ 681659 h 6858000"/>
              <a:gd name="connsiteX141" fmla="*/ 137385 w 1508539"/>
              <a:gd name="connsiteY141" fmla="*/ 635218 h 6858000"/>
              <a:gd name="connsiteX142" fmla="*/ 142396 w 1508539"/>
              <a:gd name="connsiteY142" fmla="*/ 613763 h 6858000"/>
              <a:gd name="connsiteX143" fmla="*/ 128338 w 1508539"/>
              <a:gd name="connsiteY143" fmla="*/ 598582 h 6858000"/>
              <a:gd name="connsiteX144" fmla="*/ 128019 w 1508539"/>
              <a:gd name="connsiteY144" fmla="*/ 576846 h 6858000"/>
              <a:gd name="connsiteX145" fmla="*/ 107645 w 1508539"/>
              <a:gd name="connsiteY145" fmla="*/ 530055 h 6858000"/>
              <a:gd name="connsiteX146" fmla="*/ 98081 w 1508539"/>
              <a:gd name="connsiteY146" fmla="*/ 448559 h 6858000"/>
              <a:gd name="connsiteX147" fmla="*/ 104503 w 1508539"/>
              <a:gd name="connsiteY147" fmla="*/ 441529 h 6858000"/>
              <a:gd name="connsiteX148" fmla="*/ 90191 w 1508539"/>
              <a:gd name="connsiteY148" fmla="*/ 404917 h 6858000"/>
              <a:gd name="connsiteX149" fmla="*/ 70148 w 1508539"/>
              <a:gd name="connsiteY149" fmla="*/ 367211 h 6858000"/>
              <a:gd name="connsiteX150" fmla="*/ 36452 w 1508539"/>
              <a:gd name="connsiteY150" fmla="*/ 268519 h 6858000"/>
              <a:gd name="connsiteX151" fmla="*/ 23935 w 1508539"/>
              <a:gd name="connsiteY151" fmla="*/ 160886 h 6858000"/>
              <a:gd name="connsiteX152" fmla="*/ 19312 w 1508539"/>
              <a:gd name="connsiteY152" fmla="*/ 47336 h 6858000"/>
              <a:gd name="connsiteX153" fmla="*/ 0 w 1508539"/>
              <a:gd name="connsiteY153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57174 w 1508539"/>
              <a:gd name="connsiteY3" fmla="*/ 6858000 h 6858000"/>
              <a:gd name="connsiteX4" fmla="*/ 57315 w 1508539"/>
              <a:gd name="connsiteY4" fmla="*/ 6857735 h 6858000"/>
              <a:gd name="connsiteX5" fmla="*/ 69364 w 1508539"/>
              <a:gd name="connsiteY5" fmla="*/ 6809549 h 6858000"/>
              <a:gd name="connsiteX6" fmla="*/ 101575 w 1508539"/>
              <a:gd name="connsiteY6" fmla="*/ 6715115 h 6858000"/>
              <a:gd name="connsiteX7" fmla="*/ 111426 w 1508539"/>
              <a:gd name="connsiteY7" fmla="*/ 6680170 h 6858000"/>
              <a:gd name="connsiteX8" fmla="*/ 136976 w 1508539"/>
              <a:gd name="connsiteY8" fmla="*/ 6621207 h 6858000"/>
              <a:gd name="connsiteX9" fmla="*/ 153633 w 1508539"/>
              <a:gd name="connsiteY9" fmla="*/ 6596265 h 6858000"/>
              <a:gd name="connsiteX10" fmla="*/ 153512 w 1508539"/>
              <a:gd name="connsiteY10" fmla="*/ 6594818 h 6858000"/>
              <a:gd name="connsiteX11" fmla="*/ 157757 w 1508539"/>
              <a:gd name="connsiteY11" fmla="*/ 6593735 h 6858000"/>
              <a:gd name="connsiteX12" fmla="*/ 160954 w 1508539"/>
              <a:gd name="connsiteY12" fmla="*/ 6589172 h 6858000"/>
              <a:gd name="connsiteX13" fmla="*/ 164248 w 1508539"/>
              <a:gd name="connsiteY13" fmla="*/ 6574442 h 6858000"/>
              <a:gd name="connsiteX14" fmla="*/ 164588 w 1508539"/>
              <a:gd name="connsiteY14" fmla="*/ 6568530 h 6858000"/>
              <a:gd name="connsiteX15" fmla="*/ 166997 w 1508539"/>
              <a:gd name="connsiteY15" fmla="*/ 6560674 h 6858000"/>
              <a:gd name="connsiteX16" fmla="*/ 167342 w 1508539"/>
              <a:gd name="connsiteY16" fmla="*/ 6560598 h 6858000"/>
              <a:gd name="connsiteX17" fmla="*/ 169039 w 1508539"/>
              <a:gd name="connsiteY17" fmla="*/ 6553006 h 6858000"/>
              <a:gd name="connsiteX18" fmla="*/ 173735 w 1508539"/>
              <a:gd name="connsiteY18" fmla="*/ 6514360 h 6858000"/>
              <a:gd name="connsiteX19" fmla="*/ 215389 w 1508539"/>
              <a:gd name="connsiteY19" fmla="*/ 6478062 h 6858000"/>
              <a:gd name="connsiteX20" fmla="*/ 226078 w 1508539"/>
              <a:gd name="connsiteY20" fmla="*/ 6460325 h 6858000"/>
              <a:gd name="connsiteX21" fmla="*/ 233311 w 1508539"/>
              <a:gd name="connsiteY21" fmla="*/ 6451488 h 6858000"/>
              <a:gd name="connsiteX22" fmla="*/ 234746 w 1508539"/>
              <a:gd name="connsiteY22" fmla="*/ 6451348 h 6858000"/>
              <a:gd name="connsiteX23" fmla="*/ 239104 w 1508539"/>
              <a:gd name="connsiteY23" fmla="*/ 6414240 h 6858000"/>
              <a:gd name="connsiteX24" fmla="*/ 241980 w 1508539"/>
              <a:gd name="connsiteY24" fmla="*/ 6410269 h 6858000"/>
              <a:gd name="connsiteX25" fmla="*/ 241880 w 1508539"/>
              <a:gd name="connsiteY25" fmla="*/ 6384857 h 6858000"/>
              <a:gd name="connsiteX26" fmla="*/ 243397 w 1508539"/>
              <a:gd name="connsiteY26" fmla="*/ 6372381 h 6858000"/>
              <a:gd name="connsiteX27" fmla="*/ 240591 w 1508539"/>
              <a:gd name="connsiteY27" fmla="*/ 6367510 h 6858000"/>
              <a:gd name="connsiteX28" fmla="*/ 244471 w 1508539"/>
              <a:gd name="connsiteY28" fmla="*/ 6349778 h 6858000"/>
              <a:gd name="connsiteX29" fmla="*/ 246136 w 1508539"/>
              <a:gd name="connsiteY29" fmla="*/ 6348250 h 6858000"/>
              <a:gd name="connsiteX30" fmla="*/ 262170 w 1508539"/>
              <a:gd name="connsiteY30" fmla="*/ 6281972 h 6858000"/>
              <a:gd name="connsiteX31" fmla="*/ 272933 w 1508539"/>
              <a:gd name="connsiteY31" fmla="*/ 6211940 h 6858000"/>
              <a:gd name="connsiteX32" fmla="*/ 314428 w 1508539"/>
              <a:gd name="connsiteY32" fmla="*/ 6113913 h 6858000"/>
              <a:gd name="connsiteX33" fmla="*/ 318721 w 1508539"/>
              <a:gd name="connsiteY33" fmla="*/ 6028119 h 6858000"/>
              <a:gd name="connsiteX34" fmla="*/ 345501 w 1508539"/>
              <a:gd name="connsiteY34" fmla="*/ 5934687 h 6858000"/>
              <a:gd name="connsiteX35" fmla="*/ 379513 w 1508539"/>
              <a:gd name="connsiteY35" fmla="*/ 5765594 h 6858000"/>
              <a:gd name="connsiteX36" fmla="*/ 411349 w 1508539"/>
              <a:gd name="connsiteY36" fmla="*/ 5693685 h 6858000"/>
              <a:gd name="connsiteX37" fmla="*/ 431404 w 1508539"/>
              <a:gd name="connsiteY37" fmla="*/ 5665173 h 6858000"/>
              <a:gd name="connsiteX38" fmla="*/ 465121 w 1508539"/>
              <a:gd name="connsiteY38" fmla="*/ 5563435 h 6858000"/>
              <a:gd name="connsiteX39" fmla="*/ 494626 w 1508539"/>
              <a:gd name="connsiteY39" fmla="*/ 5476393 h 6858000"/>
              <a:gd name="connsiteX40" fmla="*/ 525819 w 1508539"/>
              <a:gd name="connsiteY40" fmla="*/ 5396260 h 6858000"/>
              <a:gd name="connsiteX41" fmla="*/ 541800 w 1508539"/>
              <a:gd name="connsiteY41" fmla="*/ 5330009 h 6858000"/>
              <a:gd name="connsiteX42" fmla="*/ 575293 w 1508539"/>
              <a:gd name="connsiteY42" fmla="*/ 5273739 h 6858000"/>
              <a:gd name="connsiteX43" fmla="*/ 584892 w 1508539"/>
              <a:gd name="connsiteY43" fmla="*/ 5241779 h 6858000"/>
              <a:gd name="connsiteX44" fmla="*/ 596118 w 1508539"/>
              <a:gd name="connsiteY44" fmla="*/ 5225268 h 6858000"/>
              <a:gd name="connsiteX45" fmla="*/ 597138 w 1508539"/>
              <a:gd name="connsiteY45" fmla="*/ 5217684 h 6858000"/>
              <a:gd name="connsiteX46" fmla="*/ 604479 w 1508539"/>
              <a:gd name="connsiteY46" fmla="*/ 5193377 h 6858000"/>
              <a:gd name="connsiteX47" fmla="*/ 607782 w 1508539"/>
              <a:gd name="connsiteY47" fmla="*/ 5179288 h 6858000"/>
              <a:gd name="connsiteX48" fmla="*/ 608766 w 1508539"/>
              <a:gd name="connsiteY48" fmla="*/ 5173621 h 6858000"/>
              <a:gd name="connsiteX49" fmla="*/ 604400 w 1508539"/>
              <a:gd name="connsiteY49" fmla="*/ 5159961 h 6858000"/>
              <a:gd name="connsiteX50" fmla="*/ 611077 w 1508539"/>
              <a:gd name="connsiteY50" fmla="*/ 5144295 h 6858000"/>
              <a:gd name="connsiteX51" fmla="*/ 608010 w 1508539"/>
              <a:gd name="connsiteY51" fmla="*/ 5125185 h 6858000"/>
              <a:gd name="connsiteX52" fmla="*/ 614840 w 1508539"/>
              <a:gd name="connsiteY52" fmla="*/ 5121884 h 6858000"/>
              <a:gd name="connsiteX53" fmla="*/ 621876 w 1508539"/>
              <a:gd name="connsiteY53" fmla="*/ 5067850 h 6858000"/>
              <a:gd name="connsiteX54" fmla="*/ 624607 w 1508539"/>
              <a:gd name="connsiteY54" fmla="*/ 5060861 h 6858000"/>
              <a:gd name="connsiteX55" fmla="*/ 621311 w 1508539"/>
              <a:gd name="connsiteY55" fmla="*/ 5034192 h 6858000"/>
              <a:gd name="connsiteX56" fmla="*/ 622865 w 1508539"/>
              <a:gd name="connsiteY56" fmla="*/ 4993030 h 6858000"/>
              <a:gd name="connsiteX57" fmla="*/ 629774 w 1508539"/>
              <a:gd name="connsiteY57" fmla="*/ 4946844 h 6858000"/>
              <a:gd name="connsiteX58" fmla="*/ 625630 w 1508539"/>
              <a:gd name="connsiteY58" fmla="*/ 4932692 h 6858000"/>
              <a:gd name="connsiteX59" fmla="*/ 641033 w 1508539"/>
              <a:gd name="connsiteY59" fmla="*/ 4858827 h 6858000"/>
              <a:gd name="connsiteX60" fmla="*/ 635187 w 1508539"/>
              <a:gd name="connsiteY60" fmla="*/ 4801535 h 6858000"/>
              <a:gd name="connsiteX61" fmla="*/ 642856 w 1508539"/>
              <a:gd name="connsiteY61" fmla="*/ 4797794 h 6858000"/>
              <a:gd name="connsiteX62" fmla="*/ 644150 w 1508539"/>
              <a:gd name="connsiteY62" fmla="*/ 4784526 h 6858000"/>
              <a:gd name="connsiteX63" fmla="*/ 645934 w 1508539"/>
              <a:gd name="connsiteY63" fmla="*/ 4781211 h 6858000"/>
              <a:gd name="connsiteX64" fmla="*/ 654721 w 1508539"/>
              <a:gd name="connsiteY64" fmla="*/ 4761984 h 6858000"/>
              <a:gd name="connsiteX65" fmla="*/ 650769 w 1508539"/>
              <a:gd name="connsiteY65" fmla="*/ 4690749 h 6858000"/>
              <a:gd name="connsiteX66" fmla="*/ 646249 w 1508539"/>
              <a:gd name="connsiteY66" fmla="*/ 4584173 h 6858000"/>
              <a:gd name="connsiteX67" fmla="*/ 641332 w 1508539"/>
              <a:gd name="connsiteY67" fmla="*/ 4444346 h 6858000"/>
              <a:gd name="connsiteX68" fmla="*/ 637897 w 1508539"/>
              <a:gd name="connsiteY68" fmla="*/ 4375228 h 6858000"/>
              <a:gd name="connsiteX69" fmla="*/ 618550 w 1508539"/>
              <a:gd name="connsiteY69" fmla="*/ 4214165 h 6858000"/>
              <a:gd name="connsiteX70" fmla="*/ 622623 w 1508539"/>
              <a:gd name="connsiteY70" fmla="*/ 4090296 h 6858000"/>
              <a:gd name="connsiteX71" fmla="*/ 607879 w 1508539"/>
              <a:gd name="connsiteY71" fmla="*/ 4033999 h 6858000"/>
              <a:gd name="connsiteX72" fmla="*/ 609028 w 1508539"/>
              <a:gd name="connsiteY72" fmla="*/ 4031933 h 6858000"/>
              <a:gd name="connsiteX73" fmla="*/ 607604 w 1508539"/>
              <a:gd name="connsiteY73" fmla="*/ 4013953 h 6858000"/>
              <a:gd name="connsiteX74" fmla="*/ 593899 w 1508539"/>
              <a:gd name="connsiteY74" fmla="*/ 3974753 h 6858000"/>
              <a:gd name="connsiteX75" fmla="*/ 595497 w 1508539"/>
              <a:gd name="connsiteY75" fmla="*/ 3969950 h 6858000"/>
              <a:gd name="connsiteX76" fmla="*/ 588919 w 1508539"/>
              <a:gd name="connsiteY76" fmla="*/ 3933779 h 6858000"/>
              <a:gd name="connsiteX77" fmla="*/ 590250 w 1508539"/>
              <a:gd name="connsiteY77" fmla="*/ 3933093 h 6858000"/>
              <a:gd name="connsiteX78" fmla="*/ 594604 w 1508539"/>
              <a:gd name="connsiteY78" fmla="*/ 3922082 h 6858000"/>
              <a:gd name="connsiteX79" fmla="*/ 599682 w 1508539"/>
              <a:gd name="connsiteY79" fmla="*/ 3901461 h 6858000"/>
              <a:gd name="connsiteX80" fmla="*/ 622276 w 1508539"/>
              <a:gd name="connsiteY80" fmla="*/ 3813873 h 6858000"/>
              <a:gd name="connsiteX81" fmla="*/ 621701 w 1508539"/>
              <a:gd name="connsiteY81" fmla="*/ 3806161 h 6858000"/>
              <a:gd name="connsiteX82" fmla="*/ 622008 w 1508539"/>
              <a:gd name="connsiteY82" fmla="*/ 3805957 h 6858000"/>
              <a:gd name="connsiteX83" fmla="*/ 622035 w 1508539"/>
              <a:gd name="connsiteY83" fmla="*/ 3797724 h 6858000"/>
              <a:gd name="connsiteX84" fmla="*/ 620650 w 1508539"/>
              <a:gd name="connsiteY84" fmla="*/ 3792098 h 6858000"/>
              <a:gd name="connsiteX85" fmla="*/ 619534 w 1508539"/>
              <a:gd name="connsiteY85" fmla="*/ 3777135 h 6858000"/>
              <a:gd name="connsiteX86" fmla="*/ 621267 w 1508539"/>
              <a:gd name="connsiteY86" fmla="*/ 3771656 h 6858000"/>
              <a:gd name="connsiteX87" fmla="*/ 625010 w 1508539"/>
              <a:gd name="connsiteY87" fmla="*/ 3769007 h 6858000"/>
              <a:gd name="connsiteX88" fmla="*/ 624476 w 1508539"/>
              <a:gd name="connsiteY88" fmla="*/ 3767709 h 6858000"/>
              <a:gd name="connsiteX89" fmla="*/ 633172 w 1508539"/>
              <a:gd name="connsiteY89" fmla="*/ 3738082 h 6858000"/>
              <a:gd name="connsiteX90" fmla="*/ 640518 w 1508539"/>
              <a:gd name="connsiteY90" fmla="*/ 3673397 h 6858000"/>
              <a:gd name="connsiteX91" fmla="*/ 639814 w 1508539"/>
              <a:gd name="connsiteY91" fmla="*/ 3637109 h 6858000"/>
              <a:gd name="connsiteX92" fmla="*/ 643257 w 1508539"/>
              <a:gd name="connsiteY92" fmla="*/ 3536883 h 6858000"/>
              <a:gd name="connsiteX93" fmla="*/ 650795 w 1508539"/>
              <a:gd name="connsiteY93" fmla="*/ 3435652 h 6858000"/>
              <a:gd name="connsiteX94" fmla="*/ 652466 w 1508539"/>
              <a:gd name="connsiteY94" fmla="*/ 3307769 h 6858000"/>
              <a:gd name="connsiteX95" fmla="*/ 670029 w 1508539"/>
              <a:gd name="connsiteY95" fmla="*/ 3250522 h 6858000"/>
              <a:gd name="connsiteX96" fmla="*/ 670454 w 1508539"/>
              <a:gd name="connsiteY96" fmla="*/ 3229163 h 6858000"/>
              <a:gd name="connsiteX97" fmla="*/ 672277 w 1508539"/>
              <a:gd name="connsiteY97" fmla="*/ 3217217 h 6858000"/>
              <a:gd name="connsiteX98" fmla="*/ 659112 w 1508539"/>
              <a:gd name="connsiteY98" fmla="*/ 3183755 h 6858000"/>
              <a:gd name="connsiteX99" fmla="*/ 659613 w 1508539"/>
              <a:gd name="connsiteY99" fmla="*/ 3178642 h 6858000"/>
              <a:gd name="connsiteX100" fmla="*/ 647213 w 1508539"/>
              <a:gd name="connsiteY100" fmla="*/ 3158586 h 6858000"/>
              <a:gd name="connsiteX101" fmla="*/ 632398 w 1508539"/>
              <a:gd name="connsiteY101" fmla="*/ 3129034 h 6858000"/>
              <a:gd name="connsiteX102" fmla="*/ 633063 w 1508539"/>
              <a:gd name="connsiteY102" fmla="*/ 3126682 h 6858000"/>
              <a:gd name="connsiteX103" fmla="*/ 623931 w 1508539"/>
              <a:gd name="connsiteY103" fmla="*/ 3114519 h 6858000"/>
              <a:gd name="connsiteX104" fmla="*/ 610540 w 1508539"/>
              <a:gd name="connsiteY104" fmla="*/ 3106272 h 6858000"/>
              <a:gd name="connsiteX105" fmla="*/ 583270 w 1508539"/>
              <a:gd name="connsiteY105" fmla="*/ 2958185 h 6858000"/>
              <a:gd name="connsiteX106" fmla="*/ 525884 w 1508539"/>
              <a:gd name="connsiteY106" fmla="*/ 2762989 h 6858000"/>
              <a:gd name="connsiteX107" fmla="*/ 474802 w 1508539"/>
              <a:gd name="connsiteY107" fmla="*/ 2554718 h 6858000"/>
              <a:gd name="connsiteX108" fmla="*/ 454896 w 1508539"/>
              <a:gd name="connsiteY108" fmla="*/ 2485734 h 6858000"/>
              <a:gd name="connsiteX109" fmla="*/ 445619 w 1508539"/>
              <a:gd name="connsiteY109" fmla="*/ 2447068 h 6858000"/>
              <a:gd name="connsiteX110" fmla="*/ 432580 w 1508539"/>
              <a:gd name="connsiteY110" fmla="*/ 2425819 h 6858000"/>
              <a:gd name="connsiteX111" fmla="*/ 438579 w 1508539"/>
              <a:gd name="connsiteY111" fmla="*/ 2402874 h 6858000"/>
              <a:gd name="connsiteX112" fmla="*/ 441191 w 1508539"/>
              <a:gd name="connsiteY112" fmla="*/ 2381443 h 6858000"/>
              <a:gd name="connsiteX113" fmla="*/ 417520 w 1508539"/>
              <a:gd name="connsiteY113" fmla="*/ 2261920 h 6858000"/>
              <a:gd name="connsiteX114" fmla="*/ 407407 w 1508539"/>
              <a:gd name="connsiteY114" fmla="*/ 2195378 h 6858000"/>
              <a:gd name="connsiteX115" fmla="*/ 391624 w 1508539"/>
              <a:gd name="connsiteY115" fmla="*/ 2155135 h 6858000"/>
              <a:gd name="connsiteX116" fmla="*/ 389082 w 1508539"/>
              <a:gd name="connsiteY116" fmla="*/ 2118008 h 6858000"/>
              <a:gd name="connsiteX117" fmla="*/ 390075 w 1508539"/>
              <a:gd name="connsiteY117" fmla="*/ 2050531 h 6858000"/>
              <a:gd name="connsiteX118" fmla="*/ 381881 w 1508539"/>
              <a:gd name="connsiteY118" fmla="*/ 1963269 h 6858000"/>
              <a:gd name="connsiteX119" fmla="*/ 363059 w 1508539"/>
              <a:gd name="connsiteY119" fmla="*/ 1906352 h 6858000"/>
              <a:gd name="connsiteX120" fmla="*/ 339616 w 1508539"/>
              <a:gd name="connsiteY120" fmla="*/ 1861531 h 6858000"/>
              <a:gd name="connsiteX121" fmla="*/ 293415 w 1508539"/>
              <a:gd name="connsiteY121" fmla="*/ 1732919 h 6858000"/>
              <a:gd name="connsiteX122" fmla="*/ 265726 w 1508539"/>
              <a:gd name="connsiteY122" fmla="*/ 1663540 h 6858000"/>
              <a:gd name="connsiteX123" fmla="*/ 264852 w 1508539"/>
              <a:gd name="connsiteY123" fmla="*/ 1615777 h 6858000"/>
              <a:gd name="connsiteX124" fmla="*/ 245647 w 1508539"/>
              <a:gd name="connsiteY124" fmla="*/ 1563678 h 6858000"/>
              <a:gd name="connsiteX125" fmla="*/ 258727 w 1508539"/>
              <a:gd name="connsiteY125" fmla="*/ 1519474 h 6858000"/>
              <a:gd name="connsiteX126" fmla="*/ 251469 w 1508539"/>
              <a:gd name="connsiteY126" fmla="*/ 1477995 h 6858000"/>
              <a:gd name="connsiteX127" fmla="*/ 237554 w 1508539"/>
              <a:gd name="connsiteY127" fmla="*/ 1373769 h 6858000"/>
              <a:gd name="connsiteX128" fmla="*/ 245861 w 1508539"/>
              <a:gd name="connsiteY128" fmla="*/ 1307086 h 6858000"/>
              <a:gd name="connsiteX129" fmla="*/ 247049 w 1508539"/>
              <a:gd name="connsiteY129" fmla="*/ 1189033 h 6858000"/>
              <a:gd name="connsiteX130" fmla="*/ 251734 w 1508539"/>
              <a:gd name="connsiteY130" fmla="*/ 1168288 h 6858000"/>
              <a:gd name="connsiteX131" fmla="*/ 244016 w 1508539"/>
              <a:gd name="connsiteY131" fmla="*/ 1142577 h 6858000"/>
              <a:gd name="connsiteX132" fmla="*/ 233322 w 1508539"/>
              <a:gd name="connsiteY132" fmla="*/ 1088484 h 6858000"/>
              <a:gd name="connsiteX133" fmla="*/ 222058 w 1508539"/>
              <a:gd name="connsiteY133" fmla="*/ 1016103 h 6858000"/>
              <a:gd name="connsiteX134" fmla="*/ 223514 w 1508539"/>
              <a:gd name="connsiteY134" fmla="*/ 932283 h 6858000"/>
              <a:gd name="connsiteX135" fmla="*/ 225750 w 1508539"/>
              <a:gd name="connsiteY135" fmla="*/ 915925 h 6858000"/>
              <a:gd name="connsiteX136" fmla="*/ 218379 w 1508539"/>
              <a:gd name="connsiteY136" fmla="*/ 896999 h 6858000"/>
              <a:gd name="connsiteX137" fmla="*/ 187787 w 1508539"/>
              <a:gd name="connsiteY137" fmla="*/ 821517 h 6858000"/>
              <a:gd name="connsiteX138" fmla="*/ 166737 w 1508539"/>
              <a:gd name="connsiteY138" fmla="*/ 751353 h 6858000"/>
              <a:gd name="connsiteX139" fmla="*/ 166295 w 1508539"/>
              <a:gd name="connsiteY139" fmla="*/ 721230 h 6858000"/>
              <a:gd name="connsiteX140" fmla="*/ 151966 w 1508539"/>
              <a:gd name="connsiteY140" fmla="*/ 681659 h 6858000"/>
              <a:gd name="connsiteX141" fmla="*/ 137385 w 1508539"/>
              <a:gd name="connsiteY141" fmla="*/ 635218 h 6858000"/>
              <a:gd name="connsiteX142" fmla="*/ 142396 w 1508539"/>
              <a:gd name="connsiteY142" fmla="*/ 613763 h 6858000"/>
              <a:gd name="connsiteX143" fmla="*/ 128338 w 1508539"/>
              <a:gd name="connsiteY143" fmla="*/ 598582 h 6858000"/>
              <a:gd name="connsiteX144" fmla="*/ 128019 w 1508539"/>
              <a:gd name="connsiteY144" fmla="*/ 576846 h 6858000"/>
              <a:gd name="connsiteX145" fmla="*/ 107645 w 1508539"/>
              <a:gd name="connsiteY145" fmla="*/ 530055 h 6858000"/>
              <a:gd name="connsiteX146" fmla="*/ 98081 w 1508539"/>
              <a:gd name="connsiteY146" fmla="*/ 448559 h 6858000"/>
              <a:gd name="connsiteX147" fmla="*/ 89816 w 1508539"/>
              <a:gd name="connsiteY147" fmla="*/ 424699 h 6858000"/>
              <a:gd name="connsiteX148" fmla="*/ 90191 w 1508539"/>
              <a:gd name="connsiteY148" fmla="*/ 404917 h 6858000"/>
              <a:gd name="connsiteX149" fmla="*/ 70148 w 1508539"/>
              <a:gd name="connsiteY149" fmla="*/ 367211 h 6858000"/>
              <a:gd name="connsiteX150" fmla="*/ 36452 w 1508539"/>
              <a:gd name="connsiteY150" fmla="*/ 268519 h 6858000"/>
              <a:gd name="connsiteX151" fmla="*/ 23935 w 1508539"/>
              <a:gd name="connsiteY151" fmla="*/ 160886 h 6858000"/>
              <a:gd name="connsiteX152" fmla="*/ 19312 w 1508539"/>
              <a:gd name="connsiteY152" fmla="*/ 47336 h 6858000"/>
              <a:gd name="connsiteX153" fmla="*/ 0 w 1508539"/>
              <a:gd name="connsiteY153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57174 w 1508539"/>
              <a:gd name="connsiteY3" fmla="*/ 6858000 h 6858000"/>
              <a:gd name="connsiteX4" fmla="*/ 57315 w 1508539"/>
              <a:gd name="connsiteY4" fmla="*/ 6857735 h 6858000"/>
              <a:gd name="connsiteX5" fmla="*/ 69364 w 1508539"/>
              <a:gd name="connsiteY5" fmla="*/ 6809549 h 6858000"/>
              <a:gd name="connsiteX6" fmla="*/ 101575 w 1508539"/>
              <a:gd name="connsiteY6" fmla="*/ 6715115 h 6858000"/>
              <a:gd name="connsiteX7" fmla="*/ 111426 w 1508539"/>
              <a:gd name="connsiteY7" fmla="*/ 6680170 h 6858000"/>
              <a:gd name="connsiteX8" fmla="*/ 136976 w 1508539"/>
              <a:gd name="connsiteY8" fmla="*/ 6621207 h 6858000"/>
              <a:gd name="connsiteX9" fmla="*/ 153633 w 1508539"/>
              <a:gd name="connsiteY9" fmla="*/ 6596265 h 6858000"/>
              <a:gd name="connsiteX10" fmla="*/ 153512 w 1508539"/>
              <a:gd name="connsiteY10" fmla="*/ 6594818 h 6858000"/>
              <a:gd name="connsiteX11" fmla="*/ 157757 w 1508539"/>
              <a:gd name="connsiteY11" fmla="*/ 6593735 h 6858000"/>
              <a:gd name="connsiteX12" fmla="*/ 160954 w 1508539"/>
              <a:gd name="connsiteY12" fmla="*/ 6589172 h 6858000"/>
              <a:gd name="connsiteX13" fmla="*/ 164248 w 1508539"/>
              <a:gd name="connsiteY13" fmla="*/ 6574442 h 6858000"/>
              <a:gd name="connsiteX14" fmla="*/ 164588 w 1508539"/>
              <a:gd name="connsiteY14" fmla="*/ 6568530 h 6858000"/>
              <a:gd name="connsiteX15" fmla="*/ 166997 w 1508539"/>
              <a:gd name="connsiteY15" fmla="*/ 6560674 h 6858000"/>
              <a:gd name="connsiteX16" fmla="*/ 167342 w 1508539"/>
              <a:gd name="connsiteY16" fmla="*/ 6560598 h 6858000"/>
              <a:gd name="connsiteX17" fmla="*/ 169039 w 1508539"/>
              <a:gd name="connsiteY17" fmla="*/ 6553006 h 6858000"/>
              <a:gd name="connsiteX18" fmla="*/ 173735 w 1508539"/>
              <a:gd name="connsiteY18" fmla="*/ 6514360 h 6858000"/>
              <a:gd name="connsiteX19" fmla="*/ 215389 w 1508539"/>
              <a:gd name="connsiteY19" fmla="*/ 6478062 h 6858000"/>
              <a:gd name="connsiteX20" fmla="*/ 226078 w 1508539"/>
              <a:gd name="connsiteY20" fmla="*/ 6460325 h 6858000"/>
              <a:gd name="connsiteX21" fmla="*/ 233311 w 1508539"/>
              <a:gd name="connsiteY21" fmla="*/ 6451488 h 6858000"/>
              <a:gd name="connsiteX22" fmla="*/ 234746 w 1508539"/>
              <a:gd name="connsiteY22" fmla="*/ 6451348 h 6858000"/>
              <a:gd name="connsiteX23" fmla="*/ 239104 w 1508539"/>
              <a:gd name="connsiteY23" fmla="*/ 6414240 h 6858000"/>
              <a:gd name="connsiteX24" fmla="*/ 241980 w 1508539"/>
              <a:gd name="connsiteY24" fmla="*/ 6410269 h 6858000"/>
              <a:gd name="connsiteX25" fmla="*/ 241880 w 1508539"/>
              <a:gd name="connsiteY25" fmla="*/ 6384857 h 6858000"/>
              <a:gd name="connsiteX26" fmla="*/ 243397 w 1508539"/>
              <a:gd name="connsiteY26" fmla="*/ 6372381 h 6858000"/>
              <a:gd name="connsiteX27" fmla="*/ 240591 w 1508539"/>
              <a:gd name="connsiteY27" fmla="*/ 6367510 h 6858000"/>
              <a:gd name="connsiteX28" fmla="*/ 244471 w 1508539"/>
              <a:gd name="connsiteY28" fmla="*/ 6349778 h 6858000"/>
              <a:gd name="connsiteX29" fmla="*/ 246136 w 1508539"/>
              <a:gd name="connsiteY29" fmla="*/ 6348250 h 6858000"/>
              <a:gd name="connsiteX30" fmla="*/ 262170 w 1508539"/>
              <a:gd name="connsiteY30" fmla="*/ 6281972 h 6858000"/>
              <a:gd name="connsiteX31" fmla="*/ 272933 w 1508539"/>
              <a:gd name="connsiteY31" fmla="*/ 6211940 h 6858000"/>
              <a:gd name="connsiteX32" fmla="*/ 314428 w 1508539"/>
              <a:gd name="connsiteY32" fmla="*/ 6113913 h 6858000"/>
              <a:gd name="connsiteX33" fmla="*/ 318721 w 1508539"/>
              <a:gd name="connsiteY33" fmla="*/ 6028119 h 6858000"/>
              <a:gd name="connsiteX34" fmla="*/ 345501 w 1508539"/>
              <a:gd name="connsiteY34" fmla="*/ 5934687 h 6858000"/>
              <a:gd name="connsiteX35" fmla="*/ 379513 w 1508539"/>
              <a:gd name="connsiteY35" fmla="*/ 5765594 h 6858000"/>
              <a:gd name="connsiteX36" fmla="*/ 411349 w 1508539"/>
              <a:gd name="connsiteY36" fmla="*/ 5693685 h 6858000"/>
              <a:gd name="connsiteX37" fmla="*/ 431404 w 1508539"/>
              <a:gd name="connsiteY37" fmla="*/ 5665173 h 6858000"/>
              <a:gd name="connsiteX38" fmla="*/ 465121 w 1508539"/>
              <a:gd name="connsiteY38" fmla="*/ 5563435 h 6858000"/>
              <a:gd name="connsiteX39" fmla="*/ 494626 w 1508539"/>
              <a:gd name="connsiteY39" fmla="*/ 5476393 h 6858000"/>
              <a:gd name="connsiteX40" fmla="*/ 525819 w 1508539"/>
              <a:gd name="connsiteY40" fmla="*/ 5396260 h 6858000"/>
              <a:gd name="connsiteX41" fmla="*/ 541800 w 1508539"/>
              <a:gd name="connsiteY41" fmla="*/ 5330009 h 6858000"/>
              <a:gd name="connsiteX42" fmla="*/ 575293 w 1508539"/>
              <a:gd name="connsiteY42" fmla="*/ 5273739 h 6858000"/>
              <a:gd name="connsiteX43" fmla="*/ 584892 w 1508539"/>
              <a:gd name="connsiteY43" fmla="*/ 5241779 h 6858000"/>
              <a:gd name="connsiteX44" fmla="*/ 596118 w 1508539"/>
              <a:gd name="connsiteY44" fmla="*/ 5225268 h 6858000"/>
              <a:gd name="connsiteX45" fmla="*/ 597138 w 1508539"/>
              <a:gd name="connsiteY45" fmla="*/ 5217684 h 6858000"/>
              <a:gd name="connsiteX46" fmla="*/ 604479 w 1508539"/>
              <a:gd name="connsiteY46" fmla="*/ 5193377 h 6858000"/>
              <a:gd name="connsiteX47" fmla="*/ 607782 w 1508539"/>
              <a:gd name="connsiteY47" fmla="*/ 5179288 h 6858000"/>
              <a:gd name="connsiteX48" fmla="*/ 608766 w 1508539"/>
              <a:gd name="connsiteY48" fmla="*/ 5173621 h 6858000"/>
              <a:gd name="connsiteX49" fmla="*/ 604400 w 1508539"/>
              <a:gd name="connsiteY49" fmla="*/ 5159961 h 6858000"/>
              <a:gd name="connsiteX50" fmla="*/ 611077 w 1508539"/>
              <a:gd name="connsiteY50" fmla="*/ 5144295 h 6858000"/>
              <a:gd name="connsiteX51" fmla="*/ 608010 w 1508539"/>
              <a:gd name="connsiteY51" fmla="*/ 5125185 h 6858000"/>
              <a:gd name="connsiteX52" fmla="*/ 614840 w 1508539"/>
              <a:gd name="connsiteY52" fmla="*/ 5121884 h 6858000"/>
              <a:gd name="connsiteX53" fmla="*/ 621876 w 1508539"/>
              <a:gd name="connsiteY53" fmla="*/ 5067850 h 6858000"/>
              <a:gd name="connsiteX54" fmla="*/ 624607 w 1508539"/>
              <a:gd name="connsiteY54" fmla="*/ 5060861 h 6858000"/>
              <a:gd name="connsiteX55" fmla="*/ 621311 w 1508539"/>
              <a:gd name="connsiteY55" fmla="*/ 5034192 h 6858000"/>
              <a:gd name="connsiteX56" fmla="*/ 622865 w 1508539"/>
              <a:gd name="connsiteY56" fmla="*/ 4993030 h 6858000"/>
              <a:gd name="connsiteX57" fmla="*/ 629774 w 1508539"/>
              <a:gd name="connsiteY57" fmla="*/ 4946844 h 6858000"/>
              <a:gd name="connsiteX58" fmla="*/ 625630 w 1508539"/>
              <a:gd name="connsiteY58" fmla="*/ 4932692 h 6858000"/>
              <a:gd name="connsiteX59" fmla="*/ 641033 w 1508539"/>
              <a:gd name="connsiteY59" fmla="*/ 4858827 h 6858000"/>
              <a:gd name="connsiteX60" fmla="*/ 635187 w 1508539"/>
              <a:gd name="connsiteY60" fmla="*/ 4801535 h 6858000"/>
              <a:gd name="connsiteX61" fmla="*/ 642856 w 1508539"/>
              <a:gd name="connsiteY61" fmla="*/ 4797794 h 6858000"/>
              <a:gd name="connsiteX62" fmla="*/ 644150 w 1508539"/>
              <a:gd name="connsiteY62" fmla="*/ 4784526 h 6858000"/>
              <a:gd name="connsiteX63" fmla="*/ 645934 w 1508539"/>
              <a:gd name="connsiteY63" fmla="*/ 4781211 h 6858000"/>
              <a:gd name="connsiteX64" fmla="*/ 654721 w 1508539"/>
              <a:gd name="connsiteY64" fmla="*/ 4761984 h 6858000"/>
              <a:gd name="connsiteX65" fmla="*/ 650769 w 1508539"/>
              <a:gd name="connsiteY65" fmla="*/ 4690749 h 6858000"/>
              <a:gd name="connsiteX66" fmla="*/ 646249 w 1508539"/>
              <a:gd name="connsiteY66" fmla="*/ 4584173 h 6858000"/>
              <a:gd name="connsiteX67" fmla="*/ 641332 w 1508539"/>
              <a:gd name="connsiteY67" fmla="*/ 4444346 h 6858000"/>
              <a:gd name="connsiteX68" fmla="*/ 637897 w 1508539"/>
              <a:gd name="connsiteY68" fmla="*/ 4375228 h 6858000"/>
              <a:gd name="connsiteX69" fmla="*/ 618550 w 1508539"/>
              <a:gd name="connsiteY69" fmla="*/ 4214165 h 6858000"/>
              <a:gd name="connsiteX70" fmla="*/ 622623 w 1508539"/>
              <a:gd name="connsiteY70" fmla="*/ 4090296 h 6858000"/>
              <a:gd name="connsiteX71" fmla="*/ 607879 w 1508539"/>
              <a:gd name="connsiteY71" fmla="*/ 4033999 h 6858000"/>
              <a:gd name="connsiteX72" fmla="*/ 609028 w 1508539"/>
              <a:gd name="connsiteY72" fmla="*/ 4031933 h 6858000"/>
              <a:gd name="connsiteX73" fmla="*/ 607604 w 1508539"/>
              <a:gd name="connsiteY73" fmla="*/ 4013953 h 6858000"/>
              <a:gd name="connsiteX74" fmla="*/ 593899 w 1508539"/>
              <a:gd name="connsiteY74" fmla="*/ 3974753 h 6858000"/>
              <a:gd name="connsiteX75" fmla="*/ 595497 w 1508539"/>
              <a:gd name="connsiteY75" fmla="*/ 3969950 h 6858000"/>
              <a:gd name="connsiteX76" fmla="*/ 588919 w 1508539"/>
              <a:gd name="connsiteY76" fmla="*/ 3933779 h 6858000"/>
              <a:gd name="connsiteX77" fmla="*/ 590250 w 1508539"/>
              <a:gd name="connsiteY77" fmla="*/ 3933093 h 6858000"/>
              <a:gd name="connsiteX78" fmla="*/ 594604 w 1508539"/>
              <a:gd name="connsiteY78" fmla="*/ 3922082 h 6858000"/>
              <a:gd name="connsiteX79" fmla="*/ 599682 w 1508539"/>
              <a:gd name="connsiteY79" fmla="*/ 3901461 h 6858000"/>
              <a:gd name="connsiteX80" fmla="*/ 622276 w 1508539"/>
              <a:gd name="connsiteY80" fmla="*/ 3813873 h 6858000"/>
              <a:gd name="connsiteX81" fmla="*/ 621701 w 1508539"/>
              <a:gd name="connsiteY81" fmla="*/ 3806161 h 6858000"/>
              <a:gd name="connsiteX82" fmla="*/ 622008 w 1508539"/>
              <a:gd name="connsiteY82" fmla="*/ 3805957 h 6858000"/>
              <a:gd name="connsiteX83" fmla="*/ 622035 w 1508539"/>
              <a:gd name="connsiteY83" fmla="*/ 3797724 h 6858000"/>
              <a:gd name="connsiteX84" fmla="*/ 620650 w 1508539"/>
              <a:gd name="connsiteY84" fmla="*/ 3792098 h 6858000"/>
              <a:gd name="connsiteX85" fmla="*/ 619534 w 1508539"/>
              <a:gd name="connsiteY85" fmla="*/ 3777135 h 6858000"/>
              <a:gd name="connsiteX86" fmla="*/ 621267 w 1508539"/>
              <a:gd name="connsiteY86" fmla="*/ 3771656 h 6858000"/>
              <a:gd name="connsiteX87" fmla="*/ 625010 w 1508539"/>
              <a:gd name="connsiteY87" fmla="*/ 3769007 h 6858000"/>
              <a:gd name="connsiteX88" fmla="*/ 624476 w 1508539"/>
              <a:gd name="connsiteY88" fmla="*/ 3767709 h 6858000"/>
              <a:gd name="connsiteX89" fmla="*/ 633172 w 1508539"/>
              <a:gd name="connsiteY89" fmla="*/ 3738082 h 6858000"/>
              <a:gd name="connsiteX90" fmla="*/ 640518 w 1508539"/>
              <a:gd name="connsiteY90" fmla="*/ 3673397 h 6858000"/>
              <a:gd name="connsiteX91" fmla="*/ 639814 w 1508539"/>
              <a:gd name="connsiteY91" fmla="*/ 3637109 h 6858000"/>
              <a:gd name="connsiteX92" fmla="*/ 643257 w 1508539"/>
              <a:gd name="connsiteY92" fmla="*/ 3536883 h 6858000"/>
              <a:gd name="connsiteX93" fmla="*/ 650795 w 1508539"/>
              <a:gd name="connsiteY93" fmla="*/ 3435652 h 6858000"/>
              <a:gd name="connsiteX94" fmla="*/ 652466 w 1508539"/>
              <a:gd name="connsiteY94" fmla="*/ 3307769 h 6858000"/>
              <a:gd name="connsiteX95" fmla="*/ 670029 w 1508539"/>
              <a:gd name="connsiteY95" fmla="*/ 3250522 h 6858000"/>
              <a:gd name="connsiteX96" fmla="*/ 670454 w 1508539"/>
              <a:gd name="connsiteY96" fmla="*/ 3229163 h 6858000"/>
              <a:gd name="connsiteX97" fmla="*/ 672277 w 1508539"/>
              <a:gd name="connsiteY97" fmla="*/ 3217217 h 6858000"/>
              <a:gd name="connsiteX98" fmla="*/ 659112 w 1508539"/>
              <a:gd name="connsiteY98" fmla="*/ 3183755 h 6858000"/>
              <a:gd name="connsiteX99" fmla="*/ 659613 w 1508539"/>
              <a:gd name="connsiteY99" fmla="*/ 3178642 h 6858000"/>
              <a:gd name="connsiteX100" fmla="*/ 647213 w 1508539"/>
              <a:gd name="connsiteY100" fmla="*/ 3158586 h 6858000"/>
              <a:gd name="connsiteX101" fmla="*/ 632398 w 1508539"/>
              <a:gd name="connsiteY101" fmla="*/ 3129034 h 6858000"/>
              <a:gd name="connsiteX102" fmla="*/ 633063 w 1508539"/>
              <a:gd name="connsiteY102" fmla="*/ 3126682 h 6858000"/>
              <a:gd name="connsiteX103" fmla="*/ 623931 w 1508539"/>
              <a:gd name="connsiteY103" fmla="*/ 3114519 h 6858000"/>
              <a:gd name="connsiteX104" fmla="*/ 610540 w 1508539"/>
              <a:gd name="connsiteY104" fmla="*/ 3106272 h 6858000"/>
              <a:gd name="connsiteX105" fmla="*/ 583270 w 1508539"/>
              <a:gd name="connsiteY105" fmla="*/ 2958185 h 6858000"/>
              <a:gd name="connsiteX106" fmla="*/ 525884 w 1508539"/>
              <a:gd name="connsiteY106" fmla="*/ 2762989 h 6858000"/>
              <a:gd name="connsiteX107" fmla="*/ 474802 w 1508539"/>
              <a:gd name="connsiteY107" fmla="*/ 2554718 h 6858000"/>
              <a:gd name="connsiteX108" fmla="*/ 454896 w 1508539"/>
              <a:gd name="connsiteY108" fmla="*/ 2485734 h 6858000"/>
              <a:gd name="connsiteX109" fmla="*/ 445619 w 1508539"/>
              <a:gd name="connsiteY109" fmla="*/ 2447068 h 6858000"/>
              <a:gd name="connsiteX110" fmla="*/ 432580 w 1508539"/>
              <a:gd name="connsiteY110" fmla="*/ 2425819 h 6858000"/>
              <a:gd name="connsiteX111" fmla="*/ 438579 w 1508539"/>
              <a:gd name="connsiteY111" fmla="*/ 2402874 h 6858000"/>
              <a:gd name="connsiteX112" fmla="*/ 441191 w 1508539"/>
              <a:gd name="connsiteY112" fmla="*/ 2381443 h 6858000"/>
              <a:gd name="connsiteX113" fmla="*/ 417520 w 1508539"/>
              <a:gd name="connsiteY113" fmla="*/ 2261920 h 6858000"/>
              <a:gd name="connsiteX114" fmla="*/ 407407 w 1508539"/>
              <a:gd name="connsiteY114" fmla="*/ 2195378 h 6858000"/>
              <a:gd name="connsiteX115" fmla="*/ 391624 w 1508539"/>
              <a:gd name="connsiteY115" fmla="*/ 2155135 h 6858000"/>
              <a:gd name="connsiteX116" fmla="*/ 389082 w 1508539"/>
              <a:gd name="connsiteY116" fmla="*/ 2118008 h 6858000"/>
              <a:gd name="connsiteX117" fmla="*/ 390075 w 1508539"/>
              <a:gd name="connsiteY117" fmla="*/ 2050531 h 6858000"/>
              <a:gd name="connsiteX118" fmla="*/ 381881 w 1508539"/>
              <a:gd name="connsiteY118" fmla="*/ 1963269 h 6858000"/>
              <a:gd name="connsiteX119" fmla="*/ 363059 w 1508539"/>
              <a:gd name="connsiteY119" fmla="*/ 1906352 h 6858000"/>
              <a:gd name="connsiteX120" fmla="*/ 339616 w 1508539"/>
              <a:gd name="connsiteY120" fmla="*/ 1861531 h 6858000"/>
              <a:gd name="connsiteX121" fmla="*/ 293415 w 1508539"/>
              <a:gd name="connsiteY121" fmla="*/ 1732919 h 6858000"/>
              <a:gd name="connsiteX122" fmla="*/ 265726 w 1508539"/>
              <a:gd name="connsiteY122" fmla="*/ 1663540 h 6858000"/>
              <a:gd name="connsiteX123" fmla="*/ 264852 w 1508539"/>
              <a:gd name="connsiteY123" fmla="*/ 1615777 h 6858000"/>
              <a:gd name="connsiteX124" fmla="*/ 245647 w 1508539"/>
              <a:gd name="connsiteY124" fmla="*/ 1563678 h 6858000"/>
              <a:gd name="connsiteX125" fmla="*/ 258727 w 1508539"/>
              <a:gd name="connsiteY125" fmla="*/ 1519474 h 6858000"/>
              <a:gd name="connsiteX126" fmla="*/ 251469 w 1508539"/>
              <a:gd name="connsiteY126" fmla="*/ 1477995 h 6858000"/>
              <a:gd name="connsiteX127" fmla="*/ 237554 w 1508539"/>
              <a:gd name="connsiteY127" fmla="*/ 1373769 h 6858000"/>
              <a:gd name="connsiteX128" fmla="*/ 245861 w 1508539"/>
              <a:gd name="connsiteY128" fmla="*/ 1307086 h 6858000"/>
              <a:gd name="connsiteX129" fmla="*/ 247049 w 1508539"/>
              <a:gd name="connsiteY129" fmla="*/ 1189033 h 6858000"/>
              <a:gd name="connsiteX130" fmla="*/ 251734 w 1508539"/>
              <a:gd name="connsiteY130" fmla="*/ 1168288 h 6858000"/>
              <a:gd name="connsiteX131" fmla="*/ 244016 w 1508539"/>
              <a:gd name="connsiteY131" fmla="*/ 1142577 h 6858000"/>
              <a:gd name="connsiteX132" fmla="*/ 233322 w 1508539"/>
              <a:gd name="connsiteY132" fmla="*/ 1088484 h 6858000"/>
              <a:gd name="connsiteX133" fmla="*/ 222058 w 1508539"/>
              <a:gd name="connsiteY133" fmla="*/ 1016103 h 6858000"/>
              <a:gd name="connsiteX134" fmla="*/ 223514 w 1508539"/>
              <a:gd name="connsiteY134" fmla="*/ 932283 h 6858000"/>
              <a:gd name="connsiteX135" fmla="*/ 225750 w 1508539"/>
              <a:gd name="connsiteY135" fmla="*/ 915925 h 6858000"/>
              <a:gd name="connsiteX136" fmla="*/ 218379 w 1508539"/>
              <a:gd name="connsiteY136" fmla="*/ 896999 h 6858000"/>
              <a:gd name="connsiteX137" fmla="*/ 187787 w 1508539"/>
              <a:gd name="connsiteY137" fmla="*/ 821517 h 6858000"/>
              <a:gd name="connsiteX138" fmla="*/ 166737 w 1508539"/>
              <a:gd name="connsiteY138" fmla="*/ 751353 h 6858000"/>
              <a:gd name="connsiteX139" fmla="*/ 166295 w 1508539"/>
              <a:gd name="connsiteY139" fmla="*/ 721230 h 6858000"/>
              <a:gd name="connsiteX140" fmla="*/ 151966 w 1508539"/>
              <a:gd name="connsiteY140" fmla="*/ 681659 h 6858000"/>
              <a:gd name="connsiteX141" fmla="*/ 137385 w 1508539"/>
              <a:gd name="connsiteY141" fmla="*/ 635218 h 6858000"/>
              <a:gd name="connsiteX142" fmla="*/ 142396 w 1508539"/>
              <a:gd name="connsiteY142" fmla="*/ 613763 h 6858000"/>
              <a:gd name="connsiteX143" fmla="*/ 128338 w 1508539"/>
              <a:gd name="connsiteY143" fmla="*/ 598582 h 6858000"/>
              <a:gd name="connsiteX144" fmla="*/ 128019 w 1508539"/>
              <a:gd name="connsiteY144" fmla="*/ 576846 h 6858000"/>
              <a:gd name="connsiteX145" fmla="*/ 107645 w 1508539"/>
              <a:gd name="connsiteY145" fmla="*/ 530055 h 6858000"/>
              <a:gd name="connsiteX146" fmla="*/ 106893 w 1508539"/>
              <a:gd name="connsiteY146" fmla="*/ 465389 h 6858000"/>
              <a:gd name="connsiteX147" fmla="*/ 89816 w 1508539"/>
              <a:gd name="connsiteY147" fmla="*/ 424699 h 6858000"/>
              <a:gd name="connsiteX148" fmla="*/ 90191 w 1508539"/>
              <a:gd name="connsiteY148" fmla="*/ 404917 h 6858000"/>
              <a:gd name="connsiteX149" fmla="*/ 70148 w 1508539"/>
              <a:gd name="connsiteY149" fmla="*/ 367211 h 6858000"/>
              <a:gd name="connsiteX150" fmla="*/ 36452 w 1508539"/>
              <a:gd name="connsiteY150" fmla="*/ 268519 h 6858000"/>
              <a:gd name="connsiteX151" fmla="*/ 23935 w 1508539"/>
              <a:gd name="connsiteY151" fmla="*/ 160886 h 6858000"/>
              <a:gd name="connsiteX152" fmla="*/ 19312 w 1508539"/>
              <a:gd name="connsiteY152" fmla="*/ 47336 h 6858000"/>
              <a:gd name="connsiteX153" fmla="*/ 0 w 1508539"/>
              <a:gd name="connsiteY153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57174 w 1508539"/>
              <a:gd name="connsiteY3" fmla="*/ 6858000 h 6858000"/>
              <a:gd name="connsiteX4" fmla="*/ 57315 w 1508539"/>
              <a:gd name="connsiteY4" fmla="*/ 6857735 h 6858000"/>
              <a:gd name="connsiteX5" fmla="*/ 69364 w 1508539"/>
              <a:gd name="connsiteY5" fmla="*/ 6809549 h 6858000"/>
              <a:gd name="connsiteX6" fmla="*/ 101575 w 1508539"/>
              <a:gd name="connsiteY6" fmla="*/ 6715115 h 6858000"/>
              <a:gd name="connsiteX7" fmla="*/ 111426 w 1508539"/>
              <a:gd name="connsiteY7" fmla="*/ 6680170 h 6858000"/>
              <a:gd name="connsiteX8" fmla="*/ 136976 w 1508539"/>
              <a:gd name="connsiteY8" fmla="*/ 6621207 h 6858000"/>
              <a:gd name="connsiteX9" fmla="*/ 153633 w 1508539"/>
              <a:gd name="connsiteY9" fmla="*/ 6596265 h 6858000"/>
              <a:gd name="connsiteX10" fmla="*/ 153512 w 1508539"/>
              <a:gd name="connsiteY10" fmla="*/ 6594818 h 6858000"/>
              <a:gd name="connsiteX11" fmla="*/ 157757 w 1508539"/>
              <a:gd name="connsiteY11" fmla="*/ 6593735 h 6858000"/>
              <a:gd name="connsiteX12" fmla="*/ 160954 w 1508539"/>
              <a:gd name="connsiteY12" fmla="*/ 6589172 h 6858000"/>
              <a:gd name="connsiteX13" fmla="*/ 164248 w 1508539"/>
              <a:gd name="connsiteY13" fmla="*/ 6574442 h 6858000"/>
              <a:gd name="connsiteX14" fmla="*/ 164588 w 1508539"/>
              <a:gd name="connsiteY14" fmla="*/ 6568530 h 6858000"/>
              <a:gd name="connsiteX15" fmla="*/ 166997 w 1508539"/>
              <a:gd name="connsiteY15" fmla="*/ 6560674 h 6858000"/>
              <a:gd name="connsiteX16" fmla="*/ 167342 w 1508539"/>
              <a:gd name="connsiteY16" fmla="*/ 6560598 h 6858000"/>
              <a:gd name="connsiteX17" fmla="*/ 169039 w 1508539"/>
              <a:gd name="connsiteY17" fmla="*/ 6553006 h 6858000"/>
              <a:gd name="connsiteX18" fmla="*/ 173735 w 1508539"/>
              <a:gd name="connsiteY18" fmla="*/ 6514360 h 6858000"/>
              <a:gd name="connsiteX19" fmla="*/ 215389 w 1508539"/>
              <a:gd name="connsiteY19" fmla="*/ 6478062 h 6858000"/>
              <a:gd name="connsiteX20" fmla="*/ 226078 w 1508539"/>
              <a:gd name="connsiteY20" fmla="*/ 6460325 h 6858000"/>
              <a:gd name="connsiteX21" fmla="*/ 233311 w 1508539"/>
              <a:gd name="connsiteY21" fmla="*/ 6451488 h 6858000"/>
              <a:gd name="connsiteX22" fmla="*/ 234746 w 1508539"/>
              <a:gd name="connsiteY22" fmla="*/ 6451348 h 6858000"/>
              <a:gd name="connsiteX23" fmla="*/ 239104 w 1508539"/>
              <a:gd name="connsiteY23" fmla="*/ 6414240 h 6858000"/>
              <a:gd name="connsiteX24" fmla="*/ 241980 w 1508539"/>
              <a:gd name="connsiteY24" fmla="*/ 6410269 h 6858000"/>
              <a:gd name="connsiteX25" fmla="*/ 241880 w 1508539"/>
              <a:gd name="connsiteY25" fmla="*/ 6384857 h 6858000"/>
              <a:gd name="connsiteX26" fmla="*/ 243397 w 1508539"/>
              <a:gd name="connsiteY26" fmla="*/ 6372381 h 6858000"/>
              <a:gd name="connsiteX27" fmla="*/ 240591 w 1508539"/>
              <a:gd name="connsiteY27" fmla="*/ 6367510 h 6858000"/>
              <a:gd name="connsiteX28" fmla="*/ 244471 w 1508539"/>
              <a:gd name="connsiteY28" fmla="*/ 6349778 h 6858000"/>
              <a:gd name="connsiteX29" fmla="*/ 246136 w 1508539"/>
              <a:gd name="connsiteY29" fmla="*/ 6348250 h 6858000"/>
              <a:gd name="connsiteX30" fmla="*/ 262170 w 1508539"/>
              <a:gd name="connsiteY30" fmla="*/ 6281972 h 6858000"/>
              <a:gd name="connsiteX31" fmla="*/ 272933 w 1508539"/>
              <a:gd name="connsiteY31" fmla="*/ 6211940 h 6858000"/>
              <a:gd name="connsiteX32" fmla="*/ 314428 w 1508539"/>
              <a:gd name="connsiteY32" fmla="*/ 6113913 h 6858000"/>
              <a:gd name="connsiteX33" fmla="*/ 318721 w 1508539"/>
              <a:gd name="connsiteY33" fmla="*/ 6028119 h 6858000"/>
              <a:gd name="connsiteX34" fmla="*/ 345501 w 1508539"/>
              <a:gd name="connsiteY34" fmla="*/ 5934687 h 6858000"/>
              <a:gd name="connsiteX35" fmla="*/ 379513 w 1508539"/>
              <a:gd name="connsiteY35" fmla="*/ 5765594 h 6858000"/>
              <a:gd name="connsiteX36" fmla="*/ 411349 w 1508539"/>
              <a:gd name="connsiteY36" fmla="*/ 5693685 h 6858000"/>
              <a:gd name="connsiteX37" fmla="*/ 431404 w 1508539"/>
              <a:gd name="connsiteY37" fmla="*/ 5665173 h 6858000"/>
              <a:gd name="connsiteX38" fmla="*/ 465121 w 1508539"/>
              <a:gd name="connsiteY38" fmla="*/ 5563435 h 6858000"/>
              <a:gd name="connsiteX39" fmla="*/ 494626 w 1508539"/>
              <a:gd name="connsiteY39" fmla="*/ 5476393 h 6858000"/>
              <a:gd name="connsiteX40" fmla="*/ 525819 w 1508539"/>
              <a:gd name="connsiteY40" fmla="*/ 5396260 h 6858000"/>
              <a:gd name="connsiteX41" fmla="*/ 541800 w 1508539"/>
              <a:gd name="connsiteY41" fmla="*/ 5330009 h 6858000"/>
              <a:gd name="connsiteX42" fmla="*/ 575293 w 1508539"/>
              <a:gd name="connsiteY42" fmla="*/ 5273739 h 6858000"/>
              <a:gd name="connsiteX43" fmla="*/ 584892 w 1508539"/>
              <a:gd name="connsiteY43" fmla="*/ 5241779 h 6858000"/>
              <a:gd name="connsiteX44" fmla="*/ 596118 w 1508539"/>
              <a:gd name="connsiteY44" fmla="*/ 5225268 h 6858000"/>
              <a:gd name="connsiteX45" fmla="*/ 597138 w 1508539"/>
              <a:gd name="connsiteY45" fmla="*/ 5217684 h 6858000"/>
              <a:gd name="connsiteX46" fmla="*/ 604479 w 1508539"/>
              <a:gd name="connsiteY46" fmla="*/ 5193377 h 6858000"/>
              <a:gd name="connsiteX47" fmla="*/ 607782 w 1508539"/>
              <a:gd name="connsiteY47" fmla="*/ 5179288 h 6858000"/>
              <a:gd name="connsiteX48" fmla="*/ 608766 w 1508539"/>
              <a:gd name="connsiteY48" fmla="*/ 5173621 h 6858000"/>
              <a:gd name="connsiteX49" fmla="*/ 604400 w 1508539"/>
              <a:gd name="connsiteY49" fmla="*/ 5159961 h 6858000"/>
              <a:gd name="connsiteX50" fmla="*/ 611077 w 1508539"/>
              <a:gd name="connsiteY50" fmla="*/ 5144295 h 6858000"/>
              <a:gd name="connsiteX51" fmla="*/ 608010 w 1508539"/>
              <a:gd name="connsiteY51" fmla="*/ 5125185 h 6858000"/>
              <a:gd name="connsiteX52" fmla="*/ 614840 w 1508539"/>
              <a:gd name="connsiteY52" fmla="*/ 5121884 h 6858000"/>
              <a:gd name="connsiteX53" fmla="*/ 621876 w 1508539"/>
              <a:gd name="connsiteY53" fmla="*/ 5067850 h 6858000"/>
              <a:gd name="connsiteX54" fmla="*/ 624607 w 1508539"/>
              <a:gd name="connsiteY54" fmla="*/ 5060861 h 6858000"/>
              <a:gd name="connsiteX55" fmla="*/ 621311 w 1508539"/>
              <a:gd name="connsiteY55" fmla="*/ 5034192 h 6858000"/>
              <a:gd name="connsiteX56" fmla="*/ 622865 w 1508539"/>
              <a:gd name="connsiteY56" fmla="*/ 4993030 h 6858000"/>
              <a:gd name="connsiteX57" fmla="*/ 629774 w 1508539"/>
              <a:gd name="connsiteY57" fmla="*/ 4946844 h 6858000"/>
              <a:gd name="connsiteX58" fmla="*/ 625630 w 1508539"/>
              <a:gd name="connsiteY58" fmla="*/ 4932692 h 6858000"/>
              <a:gd name="connsiteX59" fmla="*/ 641033 w 1508539"/>
              <a:gd name="connsiteY59" fmla="*/ 4858827 h 6858000"/>
              <a:gd name="connsiteX60" fmla="*/ 635187 w 1508539"/>
              <a:gd name="connsiteY60" fmla="*/ 4801535 h 6858000"/>
              <a:gd name="connsiteX61" fmla="*/ 642856 w 1508539"/>
              <a:gd name="connsiteY61" fmla="*/ 4797794 h 6858000"/>
              <a:gd name="connsiteX62" fmla="*/ 644150 w 1508539"/>
              <a:gd name="connsiteY62" fmla="*/ 4784526 h 6858000"/>
              <a:gd name="connsiteX63" fmla="*/ 654721 w 1508539"/>
              <a:gd name="connsiteY63" fmla="*/ 4761984 h 6858000"/>
              <a:gd name="connsiteX64" fmla="*/ 650769 w 1508539"/>
              <a:gd name="connsiteY64" fmla="*/ 4690749 h 6858000"/>
              <a:gd name="connsiteX65" fmla="*/ 646249 w 1508539"/>
              <a:gd name="connsiteY65" fmla="*/ 4584173 h 6858000"/>
              <a:gd name="connsiteX66" fmla="*/ 641332 w 1508539"/>
              <a:gd name="connsiteY66" fmla="*/ 4444346 h 6858000"/>
              <a:gd name="connsiteX67" fmla="*/ 637897 w 1508539"/>
              <a:gd name="connsiteY67" fmla="*/ 4375228 h 6858000"/>
              <a:gd name="connsiteX68" fmla="*/ 618550 w 1508539"/>
              <a:gd name="connsiteY68" fmla="*/ 4214165 h 6858000"/>
              <a:gd name="connsiteX69" fmla="*/ 622623 w 1508539"/>
              <a:gd name="connsiteY69" fmla="*/ 4090296 h 6858000"/>
              <a:gd name="connsiteX70" fmla="*/ 607879 w 1508539"/>
              <a:gd name="connsiteY70" fmla="*/ 4033999 h 6858000"/>
              <a:gd name="connsiteX71" fmla="*/ 609028 w 1508539"/>
              <a:gd name="connsiteY71" fmla="*/ 4031933 h 6858000"/>
              <a:gd name="connsiteX72" fmla="*/ 607604 w 1508539"/>
              <a:gd name="connsiteY72" fmla="*/ 4013953 h 6858000"/>
              <a:gd name="connsiteX73" fmla="*/ 593899 w 1508539"/>
              <a:gd name="connsiteY73" fmla="*/ 3974753 h 6858000"/>
              <a:gd name="connsiteX74" fmla="*/ 595497 w 1508539"/>
              <a:gd name="connsiteY74" fmla="*/ 3969950 h 6858000"/>
              <a:gd name="connsiteX75" fmla="*/ 588919 w 1508539"/>
              <a:gd name="connsiteY75" fmla="*/ 3933779 h 6858000"/>
              <a:gd name="connsiteX76" fmla="*/ 590250 w 1508539"/>
              <a:gd name="connsiteY76" fmla="*/ 3933093 h 6858000"/>
              <a:gd name="connsiteX77" fmla="*/ 594604 w 1508539"/>
              <a:gd name="connsiteY77" fmla="*/ 3922082 h 6858000"/>
              <a:gd name="connsiteX78" fmla="*/ 599682 w 1508539"/>
              <a:gd name="connsiteY78" fmla="*/ 3901461 h 6858000"/>
              <a:gd name="connsiteX79" fmla="*/ 622276 w 1508539"/>
              <a:gd name="connsiteY79" fmla="*/ 3813873 h 6858000"/>
              <a:gd name="connsiteX80" fmla="*/ 621701 w 1508539"/>
              <a:gd name="connsiteY80" fmla="*/ 3806161 h 6858000"/>
              <a:gd name="connsiteX81" fmla="*/ 622008 w 1508539"/>
              <a:gd name="connsiteY81" fmla="*/ 3805957 h 6858000"/>
              <a:gd name="connsiteX82" fmla="*/ 622035 w 1508539"/>
              <a:gd name="connsiteY82" fmla="*/ 3797724 h 6858000"/>
              <a:gd name="connsiteX83" fmla="*/ 620650 w 1508539"/>
              <a:gd name="connsiteY83" fmla="*/ 3792098 h 6858000"/>
              <a:gd name="connsiteX84" fmla="*/ 619534 w 1508539"/>
              <a:gd name="connsiteY84" fmla="*/ 3777135 h 6858000"/>
              <a:gd name="connsiteX85" fmla="*/ 621267 w 1508539"/>
              <a:gd name="connsiteY85" fmla="*/ 3771656 h 6858000"/>
              <a:gd name="connsiteX86" fmla="*/ 625010 w 1508539"/>
              <a:gd name="connsiteY86" fmla="*/ 3769007 h 6858000"/>
              <a:gd name="connsiteX87" fmla="*/ 624476 w 1508539"/>
              <a:gd name="connsiteY87" fmla="*/ 3767709 h 6858000"/>
              <a:gd name="connsiteX88" fmla="*/ 633172 w 1508539"/>
              <a:gd name="connsiteY88" fmla="*/ 3738082 h 6858000"/>
              <a:gd name="connsiteX89" fmla="*/ 640518 w 1508539"/>
              <a:gd name="connsiteY89" fmla="*/ 3673397 h 6858000"/>
              <a:gd name="connsiteX90" fmla="*/ 639814 w 1508539"/>
              <a:gd name="connsiteY90" fmla="*/ 3637109 h 6858000"/>
              <a:gd name="connsiteX91" fmla="*/ 643257 w 1508539"/>
              <a:gd name="connsiteY91" fmla="*/ 3536883 h 6858000"/>
              <a:gd name="connsiteX92" fmla="*/ 650795 w 1508539"/>
              <a:gd name="connsiteY92" fmla="*/ 3435652 h 6858000"/>
              <a:gd name="connsiteX93" fmla="*/ 652466 w 1508539"/>
              <a:gd name="connsiteY93" fmla="*/ 3307769 h 6858000"/>
              <a:gd name="connsiteX94" fmla="*/ 670029 w 1508539"/>
              <a:gd name="connsiteY94" fmla="*/ 3250522 h 6858000"/>
              <a:gd name="connsiteX95" fmla="*/ 670454 w 1508539"/>
              <a:gd name="connsiteY95" fmla="*/ 3229163 h 6858000"/>
              <a:gd name="connsiteX96" fmla="*/ 672277 w 1508539"/>
              <a:gd name="connsiteY96" fmla="*/ 3217217 h 6858000"/>
              <a:gd name="connsiteX97" fmla="*/ 659112 w 1508539"/>
              <a:gd name="connsiteY97" fmla="*/ 3183755 h 6858000"/>
              <a:gd name="connsiteX98" fmla="*/ 659613 w 1508539"/>
              <a:gd name="connsiteY98" fmla="*/ 3178642 h 6858000"/>
              <a:gd name="connsiteX99" fmla="*/ 647213 w 1508539"/>
              <a:gd name="connsiteY99" fmla="*/ 3158586 h 6858000"/>
              <a:gd name="connsiteX100" fmla="*/ 632398 w 1508539"/>
              <a:gd name="connsiteY100" fmla="*/ 3129034 h 6858000"/>
              <a:gd name="connsiteX101" fmla="*/ 633063 w 1508539"/>
              <a:gd name="connsiteY101" fmla="*/ 3126682 h 6858000"/>
              <a:gd name="connsiteX102" fmla="*/ 623931 w 1508539"/>
              <a:gd name="connsiteY102" fmla="*/ 3114519 h 6858000"/>
              <a:gd name="connsiteX103" fmla="*/ 610540 w 1508539"/>
              <a:gd name="connsiteY103" fmla="*/ 3106272 h 6858000"/>
              <a:gd name="connsiteX104" fmla="*/ 583270 w 1508539"/>
              <a:gd name="connsiteY104" fmla="*/ 2958185 h 6858000"/>
              <a:gd name="connsiteX105" fmla="*/ 525884 w 1508539"/>
              <a:gd name="connsiteY105" fmla="*/ 2762989 h 6858000"/>
              <a:gd name="connsiteX106" fmla="*/ 474802 w 1508539"/>
              <a:gd name="connsiteY106" fmla="*/ 2554718 h 6858000"/>
              <a:gd name="connsiteX107" fmla="*/ 454896 w 1508539"/>
              <a:gd name="connsiteY107" fmla="*/ 2485734 h 6858000"/>
              <a:gd name="connsiteX108" fmla="*/ 445619 w 1508539"/>
              <a:gd name="connsiteY108" fmla="*/ 2447068 h 6858000"/>
              <a:gd name="connsiteX109" fmla="*/ 432580 w 1508539"/>
              <a:gd name="connsiteY109" fmla="*/ 2425819 h 6858000"/>
              <a:gd name="connsiteX110" fmla="*/ 438579 w 1508539"/>
              <a:gd name="connsiteY110" fmla="*/ 2402874 h 6858000"/>
              <a:gd name="connsiteX111" fmla="*/ 441191 w 1508539"/>
              <a:gd name="connsiteY111" fmla="*/ 2381443 h 6858000"/>
              <a:gd name="connsiteX112" fmla="*/ 417520 w 1508539"/>
              <a:gd name="connsiteY112" fmla="*/ 2261920 h 6858000"/>
              <a:gd name="connsiteX113" fmla="*/ 407407 w 1508539"/>
              <a:gd name="connsiteY113" fmla="*/ 2195378 h 6858000"/>
              <a:gd name="connsiteX114" fmla="*/ 391624 w 1508539"/>
              <a:gd name="connsiteY114" fmla="*/ 2155135 h 6858000"/>
              <a:gd name="connsiteX115" fmla="*/ 389082 w 1508539"/>
              <a:gd name="connsiteY115" fmla="*/ 2118008 h 6858000"/>
              <a:gd name="connsiteX116" fmla="*/ 390075 w 1508539"/>
              <a:gd name="connsiteY116" fmla="*/ 2050531 h 6858000"/>
              <a:gd name="connsiteX117" fmla="*/ 381881 w 1508539"/>
              <a:gd name="connsiteY117" fmla="*/ 1963269 h 6858000"/>
              <a:gd name="connsiteX118" fmla="*/ 363059 w 1508539"/>
              <a:gd name="connsiteY118" fmla="*/ 1906352 h 6858000"/>
              <a:gd name="connsiteX119" fmla="*/ 339616 w 1508539"/>
              <a:gd name="connsiteY119" fmla="*/ 1861531 h 6858000"/>
              <a:gd name="connsiteX120" fmla="*/ 293415 w 1508539"/>
              <a:gd name="connsiteY120" fmla="*/ 1732919 h 6858000"/>
              <a:gd name="connsiteX121" fmla="*/ 265726 w 1508539"/>
              <a:gd name="connsiteY121" fmla="*/ 1663540 h 6858000"/>
              <a:gd name="connsiteX122" fmla="*/ 264852 w 1508539"/>
              <a:gd name="connsiteY122" fmla="*/ 1615777 h 6858000"/>
              <a:gd name="connsiteX123" fmla="*/ 245647 w 1508539"/>
              <a:gd name="connsiteY123" fmla="*/ 1563678 h 6858000"/>
              <a:gd name="connsiteX124" fmla="*/ 258727 w 1508539"/>
              <a:gd name="connsiteY124" fmla="*/ 1519474 h 6858000"/>
              <a:gd name="connsiteX125" fmla="*/ 251469 w 1508539"/>
              <a:gd name="connsiteY125" fmla="*/ 1477995 h 6858000"/>
              <a:gd name="connsiteX126" fmla="*/ 237554 w 1508539"/>
              <a:gd name="connsiteY126" fmla="*/ 1373769 h 6858000"/>
              <a:gd name="connsiteX127" fmla="*/ 245861 w 1508539"/>
              <a:gd name="connsiteY127" fmla="*/ 1307086 h 6858000"/>
              <a:gd name="connsiteX128" fmla="*/ 247049 w 1508539"/>
              <a:gd name="connsiteY128" fmla="*/ 1189033 h 6858000"/>
              <a:gd name="connsiteX129" fmla="*/ 251734 w 1508539"/>
              <a:gd name="connsiteY129" fmla="*/ 1168288 h 6858000"/>
              <a:gd name="connsiteX130" fmla="*/ 244016 w 1508539"/>
              <a:gd name="connsiteY130" fmla="*/ 1142577 h 6858000"/>
              <a:gd name="connsiteX131" fmla="*/ 233322 w 1508539"/>
              <a:gd name="connsiteY131" fmla="*/ 1088484 h 6858000"/>
              <a:gd name="connsiteX132" fmla="*/ 222058 w 1508539"/>
              <a:gd name="connsiteY132" fmla="*/ 1016103 h 6858000"/>
              <a:gd name="connsiteX133" fmla="*/ 223514 w 1508539"/>
              <a:gd name="connsiteY133" fmla="*/ 932283 h 6858000"/>
              <a:gd name="connsiteX134" fmla="*/ 225750 w 1508539"/>
              <a:gd name="connsiteY134" fmla="*/ 915925 h 6858000"/>
              <a:gd name="connsiteX135" fmla="*/ 218379 w 1508539"/>
              <a:gd name="connsiteY135" fmla="*/ 896999 h 6858000"/>
              <a:gd name="connsiteX136" fmla="*/ 187787 w 1508539"/>
              <a:gd name="connsiteY136" fmla="*/ 821517 h 6858000"/>
              <a:gd name="connsiteX137" fmla="*/ 166737 w 1508539"/>
              <a:gd name="connsiteY137" fmla="*/ 751353 h 6858000"/>
              <a:gd name="connsiteX138" fmla="*/ 166295 w 1508539"/>
              <a:gd name="connsiteY138" fmla="*/ 721230 h 6858000"/>
              <a:gd name="connsiteX139" fmla="*/ 151966 w 1508539"/>
              <a:gd name="connsiteY139" fmla="*/ 681659 h 6858000"/>
              <a:gd name="connsiteX140" fmla="*/ 137385 w 1508539"/>
              <a:gd name="connsiteY140" fmla="*/ 635218 h 6858000"/>
              <a:gd name="connsiteX141" fmla="*/ 142396 w 1508539"/>
              <a:gd name="connsiteY141" fmla="*/ 613763 h 6858000"/>
              <a:gd name="connsiteX142" fmla="*/ 128338 w 1508539"/>
              <a:gd name="connsiteY142" fmla="*/ 598582 h 6858000"/>
              <a:gd name="connsiteX143" fmla="*/ 128019 w 1508539"/>
              <a:gd name="connsiteY143" fmla="*/ 576846 h 6858000"/>
              <a:gd name="connsiteX144" fmla="*/ 107645 w 1508539"/>
              <a:gd name="connsiteY144" fmla="*/ 530055 h 6858000"/>
              <a:gd name="connsiteX145" fmla="*/ 106893 w 1508539"/>
              <a:gd name="connsiteY145" fmla="*/ 465389 h 6858000"/>
              <a:gd name="connsiteX146" fmla="*/ 89816 w 1508539"/>
              <a:gd name="connsiteY146" fmla="*/ 424699 h 6858000"/>
              <a:gd name="connsiteX147" fmla="*/ 90191 w 1508539"/>
              <a:gd name="connsiteY147" fmla="*/ 404917 h 6858000"/>
              <a:gd name="connsiteX148" fmla="*/ 70148 w 1508539"/>
              <a:gd name="connsiteY148" fmla="*/ 367211 h 6858000"/>
              <a:gd name="connsiteX149" fmla="*/ 36452 w 1508539"/>
              <a:gd name="connsiteY149" fmla="*/ 268519 h 6858000"/>
              <a:gd name="connsiteX150" fmla="*/ 23935 w 1508539"/>
              <a:gd name="connsiteY150" fmla="*/ 160886 h 6858000"/>
              <a:gd name="connsiteX151" fmla="*/ 19312 w 1508539"/>
              <a:gd name="connsiteY151" fmla="*/ 47336 h 6858000"/>
              <a:gd name="connsiteX152" fmla="*/ 0 w 1508539"/>
              <a:gd name="connsiteY152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57174 w 1508539"/>
              <a:gd name="connsiteY3" fmla="*/ 6858000 h 6858000"/>
              <a:gd name="connsiteX4" fmla="*/ 57315 w 1508539"/>
              <a:gd name="connsiteY4" fmla="*/ 6857735 h 6858000"/>
              <a:gd name="connsiteX5" fmla="*/ 69364 w 1508539"/>
              <a:gd name="connsiteY5" fmla="*/ 6809549 h 6858000"/>
              <a:gd name="connsiteX6" fmla="*/ 101575 w 1508539"/>
              <a:gd name="connsiteY6" fmla="*/ 6715115 h 6858000"/>
              <a:gd name="connsiteX7" fmla="*/ 111426 w 1508539"/>
              <a:gd name="connsiteY7" fmla="*/ 6680170 h 6858000"/>
              <a:gd name="connsiteX8" fmla="*/ 136976 w 1508539"/>
              <a:gd name="connsiteY8" fmla="*/ 6621207 h 6858000"/>
              <a:gd name="connsiteX9" fmla="*/ 153633 w 1508539"/>
              <a:gd name="connsiteY9" fmla="*/ 6596265 h 6858000"/>
              <a:gd name="connsiteX10" fmla="*/ 153512 w 1508539"/>
              <a:gd name="connsiteY10" fmla="*/ 6594818 h 6858000"/>
              <a:gd name="connsiteX11" fmla="*/ 157757 w 1508539"/>
              <a:gd name="connsiteY11" fmla="*/ 6593735 h 6858000"/>
              <a:gd name="connsiteX12" fmla="*/ 160954 w 1508539"/>
              <a:gd name="connsiteY12" fmla="*/ 6589172 h 6858000"/>
              <a:gd name="connsiteX13" fmla="*/ 164248 w 1508539"/>
              <a:gd name="connsiteY13" fmla="*/ 6574442 h 6858000"/>
              <a:gd name="connsiteX14" fmla="*/ 164588 w 1508539"/>
              <a:gd name="connsiteY14" fmla="*/ 6568530 h 6858000"/>
              <a:gd name="connsiteX15" fmla="*/ 166997 w 1508539"/>
              <a:gd name="connsiteY15" fmla="*/ 6560674 h 6858000"/>
              <a:gd name="connsiteX16" fmla="*/ 167342 w 1508539"/>
              <a:gd name="connsiteY16" fmla="*/ 6560598 h 6858000"/>
              <a:gd name="connsiteX17" fmla="*/ 169039 w 1508539"/>
              <a:gd name="connsiteY17" fmla="*/ 6553006 h 6858000"/>
              <a:gd name="connsiteX18" fmla="*/ 173735 w 1508539"/>
              <a:gd name="connsiteY18" fmla="*/ 6514360 h 6858000"/>
              <a:gd name="connsiteX19" fmla="*/ 215389 w 1508539"/>
              <a:gd name="connsiteY19" fmla="*/ 6478062 h 6858000"/>
              <a:gd name="connsiteX20" fmla="*/ 226078 w 1508539"/>
              <a:gd name="connsiteY20" fmla="*/ 6460325 h 6858000"/>
              <a:gd name="connsiteX21" fmla="*/ 233311 w 1508539"/>
              <a:gd name="connsiteY21" fmla="*/ 6451488 h 6858000"/>
              <a:gd name="connsiteX22" fmla="*/ 234746 w 1508539"/>
              <a:gd name="connsiteY22" fmla="*/ 6451348 h 6858000"/>
              <a:gd name="connsiteX23" fmla="*/ 239104 w 1508539"/>
              <a:gd name="connsiteY23" fmla="*/ 6414240 h 6858000"/>
              <a:gd name="connsiteX24" fmla="*/ 241980 w 1508539"/>
              <a:gd name="connsiteY24" fmla="*/ 6410269 h 6858000"/>
              <a:gd name="connsiteX25" fmla="*/ 241880 w 1508539"/>
              <a:gd name="connsiteY25" fmla="*/ 6384857 h 6858000"/>
              <a:gd name="connsiteX26" fmla="*/ 243397 w 1508539"/>
              <a:gd name="connsiteY26" fmla="*/ 6372381 h 6858000"/>
              <a:gd name="connsiteX27" fmla="*/ 240591 w 1508539"/>
              <a:gd name="connsiteY27" fmla="*/ 6367510 h 6858000"/>
              <a:gd name="connsiteX28" fmla="*/ 244471 w 1508539"/>
              <a:gd name="connsiteY28" fmla="*/ 6349778 h 6858000"/>
              <a:gd name="connsiteX29" fmla="*/ 246136 w 1508539"/>
              <a:gd name="connsiteY29" fmla="*/ 6348250 h 6858000"/>
              <a:gd name="connsiteX30" fmla="*/ 262170 w 1508539"/>
              <a:gd name="connsiteY30" fmla="*/ 6281972 h 6858000"/>
              <a:gd name="connsiteX31" fmla="*/ 272933 w 1508539"/>
              <a:gd name="connsiteY31" fmla="*/ 6211940 h 6858000"/>
              <a:gd name="connsiteX32" fmla="*/ 314428 w 1508539"/>
              <a:gd name="connsiteY32" fmla="*/ 6113913 h 6858000"/>
              <a:gd name="connsiteX33" fmla="*/ 318721 w 1508539"/>
              <a:gd name="connsiteY33" fmla="*/ 6028119 h 6858000"/>
              <a:gd name="connsiteX34" fmla="*/ 345501 w 1508539"/>
              <a:gd name="connsiteY34" fmla="*/ 5934687 h 6858000"/>
              <a:gd name="connsiteX35" fmla="*/ 379513 w 1508539"/>
              <a:gd name="connsiteY35" fmla="*/ 5765594 h 6858000"/>
              <a:gd name="connsiteX36" fmla="*/ 411349 w 1508539"/>
              <a:gd name="connsiteY36" fmla="*/ 5693685 h 6858000"/>
              <a:gd name="connsiteX37" fmla="*/ 431404 w 1508539"/>
              <a:gd name="connsiteY37" fmla="*/ 5665173 h 6858000"/>
              <a:gd name="connsiteX38" fmla="*/ 465121 w 1508539"/>
              <a:gd name="connsiteY38" fmla="*/ 5563435 h 6858000"/>
              <a:gd name="connsiteX39" fmla="*/ 494626 w 1508539"/>
              <a:gd name="connsiteY39" fmla="*/ 5476393 h 6858000"/>
              <a:gd name="connsiteX40" fmla="*/ 525819 w 1508539"/>
              <a:gd name="connsiteY40" fmla="*/ 5396260 h 6858000"/>
              <a:gd name="connsiteX41" fmla="*/ 541800 w 1508539"/>
              <a:gd name="connsiteY41" fmla="*/ 5330009 h 6858000"/>
              <a:gd name="connsiteX42" fmla="*/ 575293 w 1508539"/>
              <a:gd name="connsiteY42" fmla="*/ 5273739 h 6858000"/>
              <a:gd name="connsiteX43" fmla="*/ 584892 w 1508539"/>
              <a:gd name="connsiteY43" fmla="*/ 5241779 h 6858000"/>
              <a:gd name="connsiteX44" fmla="*/ 596118 w 1508539"/>
              <a:gd name="connsiteY44" fmla="*/ 5225268 h 6858000"/>
              <a:gd name="connsiteX45" fmla="*/ 597138 w 1508539"/>
              <a:gd name="connsiteY45" fmla="*/ 5217684 h 6858000"/>
              <a:gd name="connsiteX46" fmla="*/ 604479 w 1508539"/>
              <a:gd name="connsiteY46" fmla="*/ 5193377 h 6858000"/>
              <a:gd name="connsiteX47" fmla="*/ 607782 w 1508539"/>
              <a:gd name="connsiteY47" fmla="*/ 5179288 h 6858000"/>
              <a:gd name="connsiteX48" fmla="*/ 608766 w 1508539"/>
              <a:gd name="connsiteY48" fmla="*/ 5173621 h 6858000"/>
              <a:gd name="connsiteX49" fmla="*/ 604400 w 1508539"/>
              <a:gd name="connsiteY49" fmla="*/ 5159961 h 6858000"/>
              <a:gd name="connsiteX50" fmla="*/ 611077 w 1508539"/>
              <a:gd name="connsiteY50" fmla="*/ 5144295 h 6858000"/>
              <a:gd name="connsiteX51" fmla="*/ 608010 w 1508539"/>
              <a:gd name="connsiteY51" fmla="*/ 5125185 h 6858000"/>
              <a:gd name="connsiteX52" fmla="*/ 614840 w 1508539"/>
              <a:gd name="connsiteY52" fmla="*/ 5121884 h 6858000"/>
              <a:gd name="connsiteX53" fmla="*/ 621876 w 1508539"/>
              <a:gd name="connsiteY53" fmla="*/ 5067850 h 6858000"/>
              <a:gd name="connsiteX54" fmla="*/ 624607 w 1508539"/>
              <a:gd name="connsiteY54" fmla="*/ 5060861 h 6858000"/>
              <a:gd name="connsiteX55" fmla="*/ 621311 w 1508539"/>
              <a:gd name="connsiteY55" fmla="*/ 5034192 h 6858000"/>
              <a:gd name="connsiteX56" fmla="*/ 622865 w 1508539"/>
              <a:gd name="connsiteY56" fmla="*/ 4993030 h 6858000"/>
              <a:gd name="connsiteX57" fmla="*/ 629774 w 1508539"/>
              <a:gd name="connsiteY57" fmla="*/ 4946844 h 6858000"/>
              <a:gd name="connsiteX58" fmla="*/ 625630 w 1508539"/>
              <a:gd name="connsiteY58" fmla="*/ 4932692 h 6858000"/>
              <a:gd name="connsiteX59" fmla="*/ 641033 w 1508539"/>
              <a:gd name="connsiteY59" fmla="*/ 4858827 h 6858000"/>
              <a:gd name="connsiteX60" fmla="*/ 635187 w 1508539"/>
              <a:gd name="connsiteY60" fmla="*/ 4801535 h 6858000"/>
              <a:gd name="connsiteX61" fmla="*/ 642856 w 1508539"/>
              <a:gd name="connsiteY61" fmla="*/ 4797794 h 6858000"/>
              <a:gd name="connsiteX62" fmla="*/ 644150 w 1508539"/>
              <a:gd name="connsiteY62" fmla="*/ 4784526 h 6858000"/>
              <a:gd name="connsiteX63" fmla="*/ 650769 w 1508539"/>
              <a:gd name="connsiteY63" fmla="*/ 4690749 h 6858000"/>
              <a:gd name="connsiteX64" fmla="*/ 646249 w 1508539"/>
              <a:gd name="connsiteY64" fmla="*/ 4584173 h 6858000"/>
              <a:gd name="connsiteX65" fmla="*/ 641332 w 1508539"/>
              <a:gd name="connsiteY65" fmla="*/ 4444346 h 6858000"/>
              <a:gd name="connsiteX66" fmla="*/ 637897 w 1508539"/>
              <a:gd name="connsiteY66" fmla="*/ 4375228 h 6858000"/>
              <a:gd name="connsiteX67" fmla="*/ 618550 w 1508539"/>
              <a:gd name="connsiteY67" fmla="*/ 4214165 h 6858000"/>
              <a:gd name="connsiteX68" fmla="*/ 622623 w 1508539"/>
              <a:gd name="connsiteY68" fmla="*/ 4090296 h 6858000"/>
              <a:gd name="connsiteX69" fmla="*/ 607879 w 1508539"/>
              <a:gd name="connsiteY69" fmla="*/ 4033999 h 6858000"/>
              <a:gd name="connsiteX70" fmla="*/ 609028 w 1508539"/>
              <a:gd name="connsiteY70" fmla="*/ 4031933 h 6858000"/>
              <a:gd name="connsiteX71" fmla="*/ 607604 w 1508539"/>
              <a:gd name="connsiteY71" fmla="*/ 4013953 h 6858000"/>
              <a:gd name="connsiteX72" fmla="*/ 593899 w 1508539"/>
              <a:gd name="connsiteY72" fmla="*/ 3974753 h 6858000"/>
              <a:gd name="connsiteX73" fmla="*/ 595497 w 1508539"/>
              <a:gd name="connsiteY73" fmla="*/ 3969950 h 6858000"/>
              <a:gd name="connsiteX74" fmla="*/ 588919 w 1508539"/>
              <a:gd name="connsiteY74" fmla="*/ 3933779 h 6858000"/>
              <a:gd name="connsiteX75" fmla="*/ 590250 w 1508539"/>
              <a:gd name="connsiteY75" fmla="*/ 3933093 h 6858000"/>
              <a:gd name="connsiteX76" fmla="*/ 594604 w 1508539"/>
              <a:gd name="connsiteY76" fmla="*/ 3922082 h 6858000"/>
              <a:gd name="connsiteX77" fmla="*/ 599682 w 1508539"/>
              <a:gd name="connsiteY77" fmla="*/ 3901461 h 6858000"/>
              <a:gd name="connsiteX78" fmla="*/ 622276 w 1508539"/>
              <a:gd name="connsiteY78" fmla="*/ 3813873 h 6858000"/>
              <a:gd name="connsiteX79" fmla="*/ 621701 w 1508539"/>
              <a:gd name="connsiteY79" fmla="*/ 3806161 h 6858000"/>
              <a:gd name="connsiteX80" fmla="*/ 622008 w 1508539"/>
              <a:gd name="connsiteY80" fmla="*/ 3805957 h 6858000"/>
              <a:gd name="connsiteX81" fmla="*/ 622035 w 1508539"/>
              <a:gd name="connsiteY81" fmla="*/ 3797724 h 6858000"/>
              <a:gd name="connsiteX82" fmla="*/ 620650 w 1508539"/>
              <a:gd name="connsiteY82" fmla="*/ 3792098 h 6858000"/>
              <a:gd name="connsiteX83" fmla="*/ 619534 w 1508539"/>
              <a:gd name="connsiteY83" fmla="*/ 3777135 h 6858000"/>
              <a:gd name="connsiteX84" fmla="*/ 621267 w 1508539"/>
              <a:gd name="connsiteY84" fmla="*/ 3771656 h 6858000"/>
              <a:gd name="connsiteX85" fmla="*/ 625010 w 1508539"/>
              <a:gd name="connsiteY85" fmla="*/ 3769007 h 6858000"/>
              <a:gd name="connsiteX86" fmla="*/ 624476 w 1508539"/>
              <a:gd name="connsiteY86" fmla="*/ 3767709 h 6858000"/>
              <a:gd name="connsiteX87" fmla="*/ 633172 w 1508539"/>
              <a:gd name="connsiteY87" fmla="*/ 3738082 h 6858000"/>
              <a:gd name="connsiteX88" fmla="*/ 640518 w 1508539"/>
              <a:gd name="connsiteY88" fmla="*/ 3673397 h 6858000"/>
              <a:gd name="connsiteX89" fmla="*/ 639814 w 1508539"/>
              <a:gd name="connsiteY89" fmla="*/ 3637109 h 6858000"/>
              <a:gd name="connsiteX90" fmla="*/ 643257 w 1508539"/>
              <a:gd name="connsiteY90" fmla="*/ 3536883 h 6858000"/>
              <a:gd name="connsiteX91" fmla="*/ 650795 w 1508539"/>
              <a:gd name="connsiteY91" fmla="*/ 3435652 h 6858000"/>
              <a:gd name="connsiteX92" fmla="*/ 652466 w 1508539"/>
              <a:gd name="connsiteY92" fmla="*/ 3307769 h 6858000"/>
              <a:gd name="connsiteX93" fmla="*/ 670029 w 1508539"/>
              <a:gd name="connsiteY93" fmla="*/ 3250522 h 6858000"/>
              <a:gd name="connsiteX94" fmla="*/ 670454 w 1508539"/>
              <a:gd name="connsiteY94" fmla="*/ 3229163 h 6858000"/>
              <a:gd name="connsiteX95" fmla="*/ 672277 w 1508539"/>
              <a:gd name="connsiteY95" fmla="*/ 3217217 h 6858000"/>
              <a:gd name="connsiteX96" fmla="*/ 659112 w 1508539"/>
              <a:gd name="connsiteY96" fmla="*/ 3183755 h 6858000"/>
              <a:gd name="connsiteX97" fmla="*/ 659613 w 1508539"/>
              <a:gd name="connsiteY97" fmla="*/ 3178642 h 6858000"/>
              <a:gd name="connsiteX98" fmla="*/ 647213 w 1508539"/>
              <a:gd name="connsiteY98" fmla="*/ 3158586 h 6858000"/>
              <a:gd name="connsiteX99" fmla="*/ 632398 w 1508539"/>
              <a:gd name="connsiteY99" fmla="*/ 3129034 h 6858000"/>
              <a:gd name="connsiteX100" fmla="*/ 633063 w 1508539"/>
              <a:gd name="connsiteY100" fmla="*/ 3126682 h 6858000"/>
              <a:gd name="connsiteX101" fmla="*/ 623931 w 1508539"/>
              <a:gd name="connsiteY101" fmla="*/ 3114519 h 6858000"/>
              <a:gd name="connsiteX102" fmla="*/ 610540 w 1508539"/>
              <a:gd name="connsiteY102" fmla="*/ 3106272 h 6858000"/>
              <a:gd name="connsiteX103" fmla="*/ 583270 w 1508539"/>
              <a:gd name="connsiteY103" fmla="*/ 2958185 h 6858000"/>
              <a:gd name="connsiteX104" fmla="*/ 525884 w 1508539"/>
              <a:gd name="connsiteY104" fmla="*/ 2762989 h 6858000"/>
              <a:gd name="connsiteX105" fmla="*/ 474802 w 1508539"/>
              <a:gd name="connsiteY105" fmla="*/ 2554718 h 6858000"/>
              <a:gd name="connsiteX106" fmla="*/ 454896 w 1508539"/>
              <a:gd name="connsiteY106" fmla="*/ 2485734 h 6858000"/>
              <a:gd name="connsiteX107" fmla="*/ 445619 w 1508539"/>
              <a:gd name="connsiteY107" fmla="*/ 2447068 h 6858000"/>
              <a:gd name="connsiteX108" fmla="*/ 432580 w 1508539"/>
              <a:gd name="connsiteY108" fmla="*/ 2425819 h 6858000"/>
              <a:gd name="connsiteX109" fmla="*/ 438579 w 1508539"/>
              <a:gd name="connsiteY109" fmla="*/ 2402874 h 6858000"/>
              <a:gd name="connsiteX110" fmla="*/ 441191 w 1508539"/>
              <a:gd name="connsiteY110" fmla="*/ 2381443 h 6858000"/>
              <a:gd name="connsiteX111" fmla="*/ 417520 w 1508539"/>
              <a:gd name="connsiteY111" fmla="*/ 2261920 h 6858000"/>
              <a:gd name="connsiteX112" fmla="*/ 407407 w 1508539"/>
              <a:gd name="connsiteY112" fmla="*/ 2195378 h 6858000"/>
              <a:gd name="connsiteX113" fmla="*/ 391624 w 1508539"/>
              <a:gd name="connsiteY113" fmla="*/ 2155135 h 6858000"/>
              <a:gd name="connsiteX114" fmla="*/ 389082 w 1508539"/>
              <a:gd name="connsiteY114" fmla="*/ 2118008 h 6858000"/>
              <a:gd name="connsiteX115" fmla="*/ 390075 w 1508539"/>
              <a:gd name="connsiteY115" fmla="*/ 2050531 h 6858000"/>
              <a:gd name="connsiteX116" fmla="*/ 381881 w 1508539"/>
              <a:gd name="connsiteY116" fmla="*/ 1963269 h 6858000"/>
              <a:gd name="connsiteX117" fmla="*/ 363059 w 1508539"/>
              <a:gd name="connsiteY117" fmla="*/ 1906352 h 6858000"/>
              <a:gd name="connsiteX118" fmla="*/ 339616 w 1508539"/>
              <a:gd name="connsiteY118" fmla="*/ 1861531 h 6858000"/>
              <a:gd name="connsiteX119" fmla="*/ 293415 w 1508539"/>
              <a:gd name="connsiteY119" fmla="*/ 1732919 h 6858000"/>
              <a:gd name="connsiteX120" fmla="*/ 265726 w 1508539"/>
              <a:gd name="connsiteY120" fmla="*/ 1663540 h 6858000"/>
              <a:gd name="connsiteX121" fmla="*/ 264852 w 1508539"/>
              <a:gd name="connsiteY121" fmla="*/ 1615777 h 6858000"/>
              <a:gd name="connsiteX122" fmla="*/ 245647 w 1508539"/>
              <a:gd name="connsiteY122" fmla="*/ 1563678 h 6858000"/>
              <a:gd name="connsiteX123" fmla="*/ 258727 w 1508539"/>
              <a:gd name="connsiteY123" fmla="*/ 1519474 h 6858000"/>
              <a:gd name="connsiteX124" fmla="*/ 251469 w 1508539"/>
              <a:gd name="connsiteY124" fmla="*/ 1477995 h 6858000"/>
              <a:gd name="connsiteX125" fmla="*/ 237554 w 1508539"/>
              <a:gd name="connsiteY125" fmla="*/ 1373769 h 6858000"/>
              <a:gd name="connsiteX126" fmla="*/ 245861 w 1508539"/>
              <a:gd name="connsiteY126" fmla="*/ 1307086 h 6858000"/>
              <a:gd name="connsiteX127" fmla="*/ 247049 w 1508539"/>
              <a:gd name="connsiteY127" fmla="*/ 1189033 h 6858000"/>
              <a:gd name="connsiteX128" fmla="*/ 251734 w 1508539"/>
              <a:gd name="connsiteY128" fmla="*/ 1168288 h 6858000"/>
              <a:gd name="connsiteX129" fmla="*/ 244016 w 1508539"/>
              <a:gd name="connsiteY129" fmla="*/ 1142577 h 6858000"/>
              <a:gd name="connsiteX130" fmla="*/ 233322 w 1508539"/>
              <a:gd name="connsiteY130" fmla="*/ 1088484 h 6858000"/>
              <a:gd name="connsiteX131" fmla="*/ 222058 w 1508539"/>
              <a:gd name="connsiteY131" fmla="*/ 1016103 h 6858000"/>
              <a:gd name="connsiteX132" fmla="*/ 223514 w 1508539"/>
              <a:gd name="connsiteY132" fmla="*/ 932283 h 6858000"/>
              <a:gd name="connsiteX133" fmla="*/ 225750 w 1508539"/>
              <a:gd name="connsiteY133" fmla="*/ 915925 h 6858000"/>
              <a:gd name="connsiteX134" fmla="*/ 218379 w 1508539"/>
              <a:gd name="connsiteY134" fmla="*/ 896999 h 6858000"/>
              <a:gd name="connsiteX135" fmla="*/ 187787 w 1508539"/>
              <a:gd name="connsiteY135" fmla="*/ 821517 h 6858000"/>
              <a:gd name="connsiteX136" fmla="*/ 166737 w 1508539"/>
              <a:gd name="connsiteY136" fmla="*/ 751353 h 6858000"/>
              <a:gd name="connsiteX137" fmla="*/ 166295 w 1508539"/>
              <a:gd name="connsiteY137" fmla="*/ 721230 h 6858000"/>
              <a:gd name="connsiteX138" fmla="*/ 151966 w 1508539"/>
              <a:gd name="connsiteY138" fmla="*/ 681659 h 6858000"/>
              <a:gd name="connsiteX139" fmla="*/ 137385 w 1508539"/>
              <a:gd name="connsiteY139" fmla="*/ 635218 h 6858000"/>
              <a:gd name="connsiteX140" fmla="*/ 142396 w 1508539"/>
              <a:gd name="connsiteY140" fmla="*/ 613763 h 6858000"/>
              <a:gd name="connsiteX141" fmla="*/ 128338 w 1508539"/>
              <a:gd name="connsiteY141" fmla="*/ 598582 h 6858000"/>
              <a:gd name="connsiteX142" fmla="*/ 128019 w 1508539"/>
              <a:gd name="connsiteY142" fmla="*/ 576846 h 6858000"/>
              <a:gd name="connsiteX143" fmla="*/ 107645 w 1508539"/>
              <a:gd name="connsiteY143" fmla="*/ 530055 h 6858000"/>
              <a:gd name="connsiteX144" fmla="*/ 106893 w 1508539"/>
              <a:gd name="connsiteY144" fmla="*/ 465389 h 6858000"/>
              <a:gd name="connsiteX145" fmla="*/ 89816 w 1508539"/>
              <a:gd name="connsiteY145" fmla="*/ 424699 h 6858000"/>
              <a:gd name="connsiteX146" fmla="*/ 90191 w 1508539"/>
              <a:gd name="connsiteY146" fmla="*/ 404917 h 6858000"/>
              <a:gd name="connsiteX147" fmla="*/ 70148 w 1508539"/>
              <a:gd name="connsiteY147" fmla="*/ 367211 h 6858000"/>
              <a:gd name="connsiteX148" fmla="*/ 36452 w 1508539"/>
              <a:gd name="connsiteY148" fmla="*/ 268519 h 6858000"/>
              <a:gd name="connsiteX149" fmla="*/ 23935 w 1508539"/>
              <a:gd name="connsiteY149" fmla="*/ 160886 h 6858000"/>
              <a:gd name="connsiteX150" fmla="*/ 19312 w 1508539"/>
              <a:gd name="connsiteY150" fmla="*/ 47336 h 6858000"/>
              <a:gd name="connsiteX151" fmla="*/ 0 w 1508539"/>
              <a:gd name="connsiteY151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57174 w 1508539"/>
              <a:gd name="connsiteY3" fmla="*/ 6858000 h 6858000"/>
              <a:gd name="connsiteX4" fmla="*/ 57315 w 1508539"/>
              <a:gd name="connsiteY4" fmla="*/ 6857735 h 6858000"/>
              <a:gd name="connsiteX5" fmla="*/ 69364 w 1508539"/>
              <a:gd name="connsiteY5" fmla="*/ 6809549 h 6858000"/>
              <a:gd name="connsiteX6" fmla="*/ 101575 w 1508539"/>
              <a:gd name="connsiteY6" fmla="*/ 6715115 h 6858000"/>
              <a:gd name="connsiteX7" fmla="*/ 111426 w 1508539"/>
              <a:gd name="connsiteY7" fmla="*/ 6680170 h 6858000"/>
              <a:gd name="connsiteX8" fmla="*/ 136976 w 1508539"/>
              <a:gd name="connsiteY8" fmla="*/ 6621207 h 6858000"/>
              <a:gd name="connsiteX9" fmla="*/ 153633 w 1508539"/>
              <a:gd name="connsiteY9" fmla="*/ 6596265 h 6858000"/>
              <a:gd name="connsiteX10" fmla="*/ 153512 w 1508539"/>
              <a:gd name="connsiteY10" fmla="*/ 6594818 h 6858000"/>
              <a:gd name="connsiteX11" fmla="*/ 157757 w 1508539"/>
              <a:gd name="connsiteY11" fmla="*/ 6593735 h 6858000"/>
              <a:gd name="connsiteX12" fmla="*/ 160954 w 1508539"/>
              <a:gd name="connsiteY12" fmla="*/ 6589172 h 6858000"/>
              <a:gd name="connsiteX13" fmla="*/ 164248 w 1508539"/>
              <a:gd name="connsiteY13" fmla="*/ 6574442 h 6858000"/>
              <a:gd name="connsiteX14" fmla="*/ 164588 w 1508539"/>
              <a:gd name="connsiteY14" fmla="*/ 6568530 h 6858000"/>
              <a:gd name="connsiteX15" fmla="*/ 166997 w 1508539"/>
              <a:gd name="connsiteY15" fmla="*/ 6560674 h 6858000"/>
              <a:gd name="connsiteX16" fmla="*/ 167342 w 1508539"/>
              <a:gd name="connsiteY16" fmla="*/ 6560598 h 6858000"/>
              <a:gd name="connsiteX17" fmla="*/ 169039 w 1508539"/>
              <a:gd name="connsiteY17" fmla="*/ 6553006 h 6858000"/>
              <a:gd name="connsiteX18" fmla="*/ 173735 w 1508539"/>
              <a:gd name="connsiteY18" fmla="*/ 6514360 h 6858000"/>
              <a:gd name="connsiteX19" fmla="*/ 215389 w 1508539"/>
              <a:gd name="connsiteY19" fmla="*/ 6478062 h 6858000"/>
              <a:gd name="connsiteX20" fmla="*/ 226078 w 1508539"/>
              <a:gd name="connsiteY20" fmla="*/ 6460325 h 6858000"/>
              <a:gd name="connsiteX21" fmla="*/ 233311 w 1508539"/>
              <a:gd name="connsiteY21" fmla="*/ 6451488 h 6858000"/>
              <a:gd name="connsiteX22" fmla="*/ 234746 w 1508539"/>
              <a:gd name="connsiteY22" fmla="*/ 6451348 h 6858000"/>
              <a:gd name="connsiteX23" fmla="*/ 239104 w 1508539"/>
              <a:gd name="connsiteY23" fmla="*/ 6414240 h 6858000"/>
              <a:gd name="connsiteX24" fmla="*/ 241980 w 1508539"/>
              <a:gd name="connsiteY24" fmla="*/ 6410269 h 6858000"/>
              <a:gd name="connsiteX25" fmla="*/ 241880 w 1508539"/>
              <a:gd name="connsiteY25" fmla="*/ 6384857 h 6858000"/>
              <a:gd name="connsiteX26" fmla="*/ 243397 w 1508539"/>
              <a:gd name="connsiteY26" fmla="*/ 6372381 h 6858000"/>
              <a:gd name="connsiteX27" fmla="*/ 240591 w 1508539"/>
              <a:gd name="connsiteY27" fmla="*/ 6367510 h 6858000"/>
              <a:gd name="connsiteX28" fmla="*/ 244471 w 1508539"/>
              <a:gd name="connsiteY28" fmla="*/ 6349778 h 6858000"/>
              <a:gd name="connsiteX29" fmla="*/ 246136 w 1508539"/>
              <a:gd name="connsiteY29" fmla="*/ 6348250 h 6858000"/>
              <a:gd name="connsiteX30" fmla="*/ 262170 w 1508539"/>
              <a:gd name="connsiteY30" fmla="*/ 6281972 h 6858000"/>
              <a:gd name="connsiteX31" fmla="*/ 272933 w 1508539"/>
              <a:gd name="connsiteY31" fmla="*/ 6211940 h 6858000"/>
              <a:gd name="connsiteX32" fmla="*/ 314428 w 1508539"/>
              <a:gd name="connsiteY32" fmla="*/ 6113913 h 6858000"/>
              <a:gd name="connsiteX33" fmla="*/ 318721 w 1508539"/>
              <a:gd name="connsiteY33" fmla="*/ 6028119 h 6858000"/>
              <a:gd name="connsiteX34" fmla="*/ 345501 w 1508539"/>
              <a:gd name="connsiteY34" fmla="*/ 5934687 h 6858000"/>
              <a:gd name="connsiteX35" fmla="*/ 379513 w 1508539"/>
              <a:gd name="connsiteY35" fmla="*/ 5765594 h 6858000"/>
              <a:gd name="connsiteX36" fmla="*/ 411349 w 1508539"/>
              <a:gd name="connsiteY36" fmla="*/ 5693685 h 6858000"/>
              <a:gd name="connsiteX37" fmla="*/ 431404 w 1508539"/>
              <a:gd name="connsiteY37" fmla="*/ 5665173 h 6858000"/>
              <a:gd name="connsiteX38" fmla="*/ 465121 w 1508539"/>
              <a:gd name="connsiteY38" fmla="*/ 5563435 h 6858000"/>
              <a:gd name="connsiteX39" fmla="*/ 494626 w 1508539"/>
              <a:gd name="connsiteY39" fmla="*/ 5476393 h 6858000"/>
              <a:gd name="connsiteX40" fmla="*/ 525819 w 1508539"/>
              <a:gd name="connsiteY40" fmla="*/ 5396260 h 6858000"/>
              <a:gd name="connsiteX41" fmla="*/ 541800 w 1508539"/>
              <a:gd name="connsiteY41" fmla="*/ 5330009 h 6858000"/>
              <a:gd name="connsiteX42" fmla="*/ 575293 w 1508539"/>
              <a:gd name="connsiteY42" fmla="*/ 5273739 h 6858000"/>
              <a:gd name="connsiteX43" fmla="*/ 584892 w 1508539"/>
              <a:gd name="connsiteY43" fmla="*/ 5241779 h 6858000"/>
              <a:gd name="connsiteX44" fmla="*/ 596118 w 1508539"/>
              <a:gd name="connsiteY44" fmla="*/ 5225268 h 6858000"/>
              <a:gd name="connsiteX45" fmla="*/ 597138 w 1508539"/>
              <a:gd name="connsiteY45" fmla="*/ 5217684 h 6858000"/>
              <a:gd name="connsiteX46" fmla="*/ 604479 w 1508539"/>
              <a:gd name="connsiteY46" fmla="*/ 5193377 h 6858000"/>
              <a:gd name="connsiteX47" fmla="*/ 607782 w 1508539"/>
              <a:gd name="connsiteY47" fmla="*/ 5179288 h 6858000"/>
              <a:gd name="connsiteX48" fmla="*/ 608766 w 1508539"/>
              <a:gd name="connsiteY48" fmla="*/ 5173621 h 6858000"/>
              <a:gd name="connsiteX49" fmla="*/ 604400 w 1508539"/>
              <a:gd name="connsiteY49" fmla="*/ 5159961 h 6858000"/>
              <a:gd name="connsiteX50" fmla="*/ 611077 w 1508539"/>
              <a:gd name="connsiteY50" fmla="*/ 5144295 h 6858000"/>
              <a:gd name="connsiteX51" fmla="*/ 608010 w 1508539"/>
              <a:gd name="connsiteY51" fmla="*/ 5125185 h 6858000"/>
              <a:gd name="connsiteX52" fmla="*/ 614840 w 1508539"/>
              <a:gd name="connsiteY52" fmla="*/ 5121884 h 6858000"/>
              <a:gd name="connsiteX53" fmla="*/ 621876 w 1508539"/>
              <a:gd name="connsiteY53" fmla="*/ 5067850 h 6858000"/>
              <a:gd name="connsiteX54" fmla="*/ 624607 w 1508539"/>
              <a:gd name="connsiteY54" fmla="*/ 5060861 h 6858000"/>
              <a:gd name="connsiteX55" fmla="*/ 621311 w 1508539"/>
              <a:gd name="connsiteY55" fmla="*/ 5034192 h 6858000"/>
              <a:gd name="connsiteX56" fmla="*/ 622865 w 1508539"/>
              <a:gd name="connsiteY56" fmla="*/ 4993030 h 6858000"/>
              <a:gd name="connsiteX57" fmla="*/ 629774 w 1508539"/>
              <a:gd name="connsiteY57" fmla="*/ 4946844 h 6858000"/>
              <a:gd name="connsiteX58" fmla="*/ 625630 w 1508539"/>
              <a:gd name="connsiteY58" fmla="*/ 4932692 h 6858000"/>
              <a:gd name="connsiteX59" fmla="*/ 641033 w 1508539"/>
              <a:gd name="connsiteY59" fmla="*/ 4858827 h 6858000"/>
              <a:gd name="connsiteX60" fmla="*/ 635187 w 1508539"/>
              <a:gd name="connsiteY60" fmla="*/ 4801535 h 6858000"/>
              <a:gd name="connsiteX61" fmla="*/ 642856 w 1508539"/>
              <a:gd name="connsiteY61" fmla="*/ 4797794 h 6858000"/>
              <a:gd name="connsiteX62" fmla="*/ 652962 w 1508539"/>
              <a:gd name="connsiteY62" fmla="*/ 4750867 h 6858000"/>
              <a:gd name="connsiteX63" fmla="*/ 650769 w 1508539"/>
              <a:gd name="connsiteY63" fmla="*/ 4690749 h 6858000"/>
              <a:gd name="connsiteX64" fmla="*/ 646249 w 1508539"/>
              <a:gd name="connsiteY64" fmla="*/ 4584173 h 6858000"/>
              <a:gd name="connsiteX65" fmla="*/ 641332 w 1508539"/>
              <a:gd name="connsiteY65" fmla="*/ 4444346 h 6858000"/>
              <a:gd name="connsiteX66" fmla="*/ 637897 w 1508539"/>
              <a:gd name="connsiteY66" fmla="*/ 4375228 h 6858000"/>
              <a:gd name="connsiteX67" fmla="*/ 618550 w 1508539"/>
              <a:gd name="connsiteY67" fmla="*/ 4214165 h 6858000"/>
              <a:gd name="connsiteX68" fmla="*/ 622623 w 1508539"/>
              <a:gd name="connsiteY68" fmla="*/ 4090296 h 6858000"/>
              <a:gd name="connsiteX69" fmla="*/ 607879 w 1508539"/>
              <a:gd name="connsiteY69" fmla="*/ 4033999 h 6858000"/>
              <a:gd name="connsiteX70" fmla="*/ 609028 w 1508539"/>
              <a:gd name="connsiteY70" fmla="*/ 4031933 h 6858000"/>
              <a:gd name="connsiteX71" fmla="*/ 607604 w 1508539"/>
              <a:gd name="connsiteY71" fmla="*/ 4013953 h 6858000"/>
              <a:gd name="connsiteX72" fmla="*/ 593899 w 1508539"/>
              <a:gd name="connsiteY72" fmla="*/ 3974753 h 6858000"/>
              <a:gd name="connsiteX73" fmla="*/ 595497 w 1508539"/>
              <a:gd name="connsiteY73" fmla="*/ 3969950 h 6858000"/>
              <a:gd name="connsiteX74" fmla="*/ 588919 w 1508539"/>
              <a:gd name="connsiteY74" fmla="*/ 3933779 h 6858000"/>
              <a:gd name="connsiteX75" fmla="*/ 590250 w 1508539"/>
              <a:gd name="connsiteY75" fmla="*/ 3933093 h 6858000"/>
              <a:gd name="connsiteX76" fmla="*/ 594604 w 1508539"/>
              <a:gd name="connsiteY76" fmla="*/ 3922082 h 6858000"/>
              <a:gd name="connsiteX77" fmla="*/ 599682 w 1508539"/>
              <a:gd name="connsiteY77" fmla="*/ 3901461 h 6858000"/>
              <a:gd name="connsiteX78" fmla="*/ 622276 w 1508539"/>
              <a:gd name="connsiteY78" fmla="*/ 3813873 h 6858000"/>
              <a:gd name="connsiteX79" fmla="*/ 621701 w 1508539"/>
              <a:gd name="connsiteY79" fmla="*/ 3806161 h 6858000"/>
              <a:gd name="connsiteX80" fmla="*/ 622008 w 1508539"/>
              <a:gd name="connsiteY80" fmla="*/ 3805957 h 6858000"/>
              <a:gd name="connsiteX81" fmla="*/ 622035 w 1508539"/>
              <a:gd name="connsiteY81" fmla="*/ 3797724 h 6858000"/>
              <a:gd name="connsiteX82" fmla="*/ 620650 w 1508539"/>
              <a:gd name="connsiteY82" fmla="*/ 3792098 h 6858000"/>
              <a:gd name="connsiteX83" fmla="*/ 619534 w 1508539"/>
              <a:gd name="connsiteY83" fmla="*/ 3777135 h 6858000"/>
              <a:gd name="connsiteX84" fmla="*/ 621267 w 1508539"/>
              <a:gd name="connsiteY84" fmla="*/ 3771656 h 6858000"/>
              <a:gd name="connsiteX85" fmla="*/ 625010 w 1508539"/>
              <a:gd name="connsiteY85" fmla="*/ 3769007 h 6858000"/>
              <a:gd name="connsiteX86" fmla="*/ 624476 w 1508539"/>
              <a:gd name="connsiteY86" fmla="*/ 3767709 h 6858000"/>
              <a:gd name="connsiteX87" fmla="*/ 633172 w 1508539"/>
              <a:gd name="connsiteY87" fmla="*/ 3738082 h 6858000"/>
              <a:gd name="connsiteX88" fmla="*/ 640518 w 1508539"/>
              <a:gd name="connsiteY88" fmla="*/ 3673397 h 6858000"/>
              <a:gd name="connsiteX89" fmla="*/ 639814 w 1508539"/>
              <a:gd name="connsiteY89" fmla="*/ 3637109 h 6858000"/>
              <a:gd name="connsiteX90" fmla="*/ 643257 w 1508539"/>
              <a:gd name="connsiteY90" fmla="*/ 3536883 h 6858000"/>
              <a:gd name="connsiteX91" fmla="*/ 650795 w 1508539"/>
              <a:gd name="connsiteY91" fmla="*/ 3435652 h 6858000"/>
              <a:gd name="connsiteX92" fmla="*/ 652466 w 1508539"/>
              <a:gd name="connsiteY92" fmla="*/ 3307769 h 6858000"/>
              <a:gd name="connsiteX93" fmla="*/ 670029 w 1508539"/>
              <a:gd name="connsiteY93" fmla="*/ 3250522 h 6858000"/>
              <a:gd name="connsiteX94" fmla="*/ 670454 w 1508539"/>
              <a:gd name="connsiteY94" fmla="*/ 3229163 h 6858000"/>
              <a:gd name="connsiteX95" fmla="*/ 672277 w 1508539"/>
              <a:gd name="connsiteY95" fmla="*/ 3217217 h 6858000"/>
              <a:gd name="connsiteX96" fmla="*/ 659112 w 1508539"/>
              <a:gd name="connsiteY96" fmla="*/ 3183755 h 6858000"/>
              <a:gd name="connsiteX97" fmla="*/ 659613 w 1508539"/>
              <a:gd name="connsiteY97" fmla="*/ 3178642 h 6858000"/>
              <a:gd name="connsiteX98" fmla="*/ 647213 w 1508539"/>
              <a:gd name="connsiteY98" fmla="*/ 3158586 h 6858000"/>
              <a:gd name="connsiteX99" fmla="*/ 632398 w 1508539"/>
              <a:gd name="connsiteY99" fmla="*/ 3129034 h 6858000"/>
              <a:gd name="connsiteX100" fmla="*/ 633063 w 1508539"/>
              <a:gd name="connsiteY100" fmla="*/ 3126682 h 6858000"/>
              <a:gd name="connsiteX101" fmla="*/ 623931 w 1508539"/>
              <a:gd name="connsiteY101" fmla="*/ 3114519 h 6858000"/>
              <a:gd name="connsiteX102" fmla="*/ 610540 w 1508539"/>
              <a:gd name="connsiteY102" fmla="*/ 3106272 h 6858000"/>
              <a:gd name="connsiteX103" fmla="*/ 583270 w 1508539"/>
              <a:gd name="connsiteY103" fmla="*/ 2958185 h 6858000"/>
              <a:gd name="connsiteX104" fmla="*/ 525884 w 1508539"/>
              <a:gd name="connsiteY104" fmla="*/ 2762989 h 6858000"/>
              <a:gd name="connsiteX105" fmla="*/ 474802 w 1508539"/>
              <a:gd name="connsiteY105" fmla="*/ 2554718 h 6858000"/>
              <a:gd name="connsiteX106" fmla="*/ 454896 w 1508539"/>
              <a:gd name="connsiteY106" fmla="*/ 2485734 h 6858000"/>
              <a:gd name="connsiteX107" fmla="*/ 445619 w 1508539"/>
              <a:gd name="connsiteY107" fmla="*/ 2447068 h 6858000"/>
              <a:gd name="connsiteX108" fmla="*/ 432580 w 1508539"/>
              <a:gd name="connsiteY108" fmla="*/ 2425819 h 6858000"/>
              <a:gd name="connsiteX109" fmla="*/ 438579 w 1508539"/>
              <a:gd name="connsiteY109" fmla="*/ 2402874 h 6858000"/>
              <a:gd name="connsiteX110" fmla="*/ 441191 w 1508539"/>
              <a:gd name="connsiteY110" fmla="*/ 2381443 h 6858000"/>
              <a:gd name="connsiteX111" fmla="*/ 417520 w 1508539"/>
              <a:gd name="connsiteY111" fmla="*/ 2261920 h 6858000"/>
              <a:gd name="connsiteX112" fmla="*/ 407407 w 1508539"/>
              <a:gd name="connsiteY112" fmla="*/ 2195378 h 6858000"/>
              <a:gd name="connsiteX113" fmla="*/ 391624 w 1508539"/>
              <a:gd name="connsiteY113" fmla="*/ 2155135 h 6858000"/>
              <a:gd name="connsiteX114" fmla="*/ 389082 w 1508539"/>
              <a:gd name="connsiteY114" fmla="*/ 2118008 h 6858000"/>
              <a:gd name="connsiteX115" fmla="*/ 390075 w 1508539"/>
              <a:gd name="connsiteY115" fmla="*/ 2050531 h 6858000"/>
              <a:gd name="connsiteX116" fmla="*/ 381881 w 1508539"/>
              <a:gd name="connsiteY116" fmla="*/ 1963269 h 6858000"/>
              <a:gd name="connsiteX117" fmla="*/ 363059 w 1508539"/>
              <a:gd name="connsiteY117" fmla="*/ 1906352 h 6858000"/>
              <a:gd name="connsiteX118" fmla="*/ 339616 w 1508539"/>
              <a:gd name="connsiteY118" fmla="*/ 1861531 h 6858000"/>
              <a:gd name="connsiteX119" fmla="*/ 293415 w 1508539"/>
              <a:gd name="connsiteY119" fmla="*/ 1732919 h 6858000"/>
              <a:gd name="connsiteX120" fmla="*/ 265726 w 1508539"/>
              <a:gd name="connsiteY120" fmla="*/ 1663540 h 6858000"/>
              <a:gd name="connsiteX121" fmla="*/ 264852 w 1508539"/>
              <a:gd name="connsiteY121" fmla="*/ 1615777 h 6858000"/>
              <a:gd name="connsiteX122" fmla="*/ 245647 w 1508539"/>
              <a:gd name="connsiteY122" fmla="*/ 1563678 h 6858000"/>
              <a:gd name="connsiteX123" fmla="*/ 258727 w 1508539"/>
              <a:gd name="connsiteY123" fmla="*/ 1519474 h 6858000"/>
              <a:gd name="connsiteX124" fmla="*/ 251469 w 1508539"/>
              <a:gd name="connsiteY124" fmla="*/ 1477995 h 6858000"/>
              <a:gd name="connsiteX125" fmla="*/ 237554 w 1508539"/>
              <a:gd name="connsiteY125" fmla="*/ 1373769 h 6858000"/>
              <a:gd name="connsiteX126" fmla="*/ 245861 w 1508539"/>
              <a:gd name="connsiteY126" fmla="*/ 1307086 h 6858000"/>
              <a:gd name="connsiteX127" fmla="*/ 247049 w 1508539"/>
              <a:gd name="connsiteY127" fmla="*/ 1189033 h 6858000"/>
              <a:gd name="connsiteX128" fmla="*/ 251734 w 1508539"/>
              <a:gd name="connsiteY128" fmla="*/ 1168288 h 6858000"/>
              <a:gd name="connsiteX129" fmla="*/ 244016 w 1508539"/>
              <a:gd name="connsiteY129" fmla="*/ 1142577 h 6858000"/>
              <a:gd name="connsiteX130" fmla="*/ 233322 w 1508539"/>
              <a:gd name="connsiteY130" fmla="*/ 1088484 h 6858000"/>
              <a:gd name="connsiteX131" fmla="*/ 222058 w 1508539"/>
              <a:gd name="connsiteY131" fmla="*/ 1016103 h 6858000"/>
              <a:gd name="connsiteX132" fmla="*/ 223514 w 1508539"/>
              <a:gd name="connsiteY132" fmla="*/ 932283 h 6858000"/>
              <a:gd name="connsiteX133" fmla="*/ 225750 w 1508539"/>
              <a:gd name="connsiteY133" fmla="*/ 915925 h 6858000"/>
              <a:gd name="connsiteX134" fmla="*/ 218379 w 1508539"/>
              <a:gd name="connsiteY134" fmla="*/ 896999 h 6858000"/>
              <a:gd name="connsiteX135" fmla="*/ 187787 w 1508539"/>
              <a:gd name="connsiteY135" fmla="*/ 821517 h 6858000"/>
              <a:gd name="connsiteX136" fmla="*/ 166737 w 1508539"/>
              <a:gd name="connsiteY136" fmla="*/ 751353 h 6858000"/>
              <a:gd name="connsiteX137" fmla="*/ 166295 w 1508539"/>
              <a:gd name="connsiteY137" fmla="*/ 721230 h 6858000"/>
              <a:gd name="connsiteX138" fmla="*/ 151966 w 1508539"/>
              <a:gd name="connsiteY138" fmla="*/ 681659 h 6858000"/>
              <a:gd name="connsiteX139" fmla="*/ 137385 w 1508539"/>
              <a:gd name="connsiteY139" fmla="*/ 635218 h 6858000"/>
              <a:gd name="connsiteX140" fmla="*/ 142396 w 1508539"/>
              <a:gd name="connsiteY140" fmla="*/ 613763 h 6858000"/>
              <a:gd name="connsiteX141" fmla="*/ 128338 w 1508539"/>
              <a:gd name="connsiteY141" fmla="*/ 598582 h 6858000"/>
              <a:gd name="connsiteX142" fmla="*/ 128019 w 1508539"/>
              <a:gd name="connsiteY142" fmla="*/ 576846 h 6858000"/>
              <a:gd name="connsiteX143" fmla="*/ 107645 w 1508539"/>
              <a:gd name="connsiteY143" fmla="*/ 530055 h 6858000"/>
              <a:gd name="connsiteX144" fmla="*/ 106893 w 1508539"/>
              <a:gd name="connsiteY144" fmla="*/ 465389 h 6858000"/>
              <a:gd name="connsiteX145" fmla="*/ 89816 w 1508539"/>
              <a:gd name="connsiteY145" fmla="*/ 424699 h 6858000"/>
              <a:gd name="connsiteX146" fmla="*/ 90191 w 1508539"/>
              <a:gd name="connsiteY146" fmla="*/ 404917 h 6858000"/>
              <a:gd name="connsiteX147" fmla="*/ 70148 w 1508539"/>
              <a:gd name="connsiteY147" fmla="*/ 367211 h 6858000"/>
              <a:gd name="connsiteX148" fmla="*/ 36452 w 1508539"/>
              <a:gd name="connsiteY148" fmla="*/ 268519 h 6858000"/>
              <a:gd name="connsiteX149" fmla="*/ 23935 w 1508539"/>
              <a:gd name="connsiteY149" fmla="*/ 160886 h 6858000"/>
              <a:gd name="connsiteX150" fmla="*/ 19312 w 1508539"/>
              <a:gd name="connsiteY150" fmla="*/ 47336 h 6858000"/>
              <a:gd name="connsiteX151" fmla="*/ 0 w 1508539"/>
              <a:gd name="connsiteY151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57174 w 1508539"/>
              <a:gd name="connsiteY3" fmla="*/ 6858000 h 6858000"/>
              <a:gd name="connsiteX4" fmla="*/ 57315 w 1508539"/>
              <a:gd name="connsiteY4" fmla="*/ 6857735 h 6858000"/>
              <a:gd name="connsiteX5" fmla="*/ 69364 w 1508539"/>
              <a:gd name="connsiteY5" fmla="*/ 6809549 h 6858000"/>
              <a:gd name="connsiteX6" fmla="*/ 101575 w 1508539"/>
              <a:gd name="connsiteY6" fmla="*/ 6715115 h 6858000"/>
              <a:gd name="connsiteX7" fmla="*/ 111426 w 1508539"/>
              <a:gd name="connsiteY7" fmla="*/ 6680170 h 6858000"/>
              <a:gd name="connsiteX8" fmla="*/ 136976 w 1508539"/>
              <a:gd name="connsiteY8" fmla="*/ 6621207 h 6858000"/>
              <a:gd name="connsiteX9" fmla="*/ 153633 w 1508539"/>
              <a:gd name="connsiteY9" fmla="*/ 6596265 h 6858000"/>
              <a:gd name="connsiteX10" fmla="*/ 153512 w 1508539"/>
              <a:gd name="connsiteY10" fmla="*/ 6594818 h 6858000"/>
              <a:gd name="connsiteX11" fmla="*/ 157757 w 1508539"/>
              <a:gd name="connsiteY11" fmla="*/ 6593735 h 6858000"/>
              <a:gd name="connsiteX12" fmla="*/ 160954 w 1508539"/>
              <a:gd name="connsiteY12" fmla="*/ 6589172 h 6858000"/>
              <a:gd name="connsiteX13" fmla="*/ 164248 w 1508539"/>
              <a:gd name="connsiteY13" fmla="*/ 6574442 h 6858000"/>
              <a:gd name="connsiteX14" fmla="*/ 164588 w 1508539"/>
              <a:gd name="connsiteY14" fmla="*/ 6568530 h 6858000"/>
              <a:gd name="connsiteX15" fmla="*/ 166997 w 1508539"/>
              <a:gd name="connsiteY15" fmla="*/ 6560674 h 6858000"/>
              <a:gd name="connsiteX16" fmla="*/ 167342 w 1508539"/>
              <a:gd name="connsiteY16" fmla="*/ 6560598 h 6858000"/>
              <a:gd name="connsiteX17" fmla="*/ 169039 w 1508539"/>
              <a:gd name="connsiteY17" fmla="*/ 6553006 h 6858000"/>
              <a:gd name="connsiteX18" fmla="*/ 173735 w 1508539"/>
              <a:gd name="connsiteY18" fmla="*/ 6514360 h 6858000"/>
              <a:gd name="connsiteX19" fmla="*/ 215389 w 1508539"/>
              <a:gd name="connsiteY19" fmla="*/ 6478062 h 6858000"/>
              <a:gd name="connsiteX20" fmla="*/ 226078 w 1508539"/>
              <a:gd name="connsiteY20" fmla="*/ 6460325 h 6858000"/>
              <a:gd name="connsiteX21" fmla="*/ 233311 w 1508539"/>
              <a:gd name="connsiteY21" fmla="*/ 6451488 h 6858000"/>
              <a:gd name="connsiteX22" fmla="*/ 234746 w 1508539"/>
              <a:gd name="connsiteY22" fmla="*/ 6451348 h 6858000"/>
              <a:gd name="connsiteX23" fmla="*/ 239104 w 1508539"/>
              <a:gd name="connsiteY23" fmla="*/ 6414240 h 6858000"/>
              <a:gd name="connsiteX24" fmla="*/ 241980 w 1508539"/>
              <a:gd name="connsiteY24" fmla="*/ 6410269 h 6858000"/>
              <a:gd name="connsiteX25" fmla="*/ 241880 w 1508539"/>
              <a:gd name="connsiteY25" fmla="*/ 6384857 h 6858000"/>
              <a:gd name="connsiteX26" fmla="*/ 243397 w 1508539"/>
              <a:gd name="connsiteY26" fmla="*/ 6372381 h 6858000"/>
              <a:gd name="connsiteX27" fmla="*/ 240591 w 1508539"/>
              <a:gd name="connsiteY27" fmla="*/ 6367510 h 6858000"/>
              <a:gd name="connsiteX28" fmla="*/ 244471 w 1508539"/>
              <a:gd name="connsiteY28" fmla="*/ 6349778 h 6858000"/>
              <a:gd name="connsiteX29" fmla="*/ 246136 w 1508539"/>
              <a:gd name="connsiteY29" fmla="*/ 6348250 h 6858000"/>
              <a:gd name="connsiteX30" fmla="*/ 262170 w 1508539"/>
              <a:gd name="connsiteY30" fmla="*/ 6281972 h 6858000"/>
              <a:gd name="connsiteX31" fmla="*/ 272933 w 1508539"/>
              <a:gd name="connsiteY31" fmla="*/ 6211940 h 6858000"/>
              <a:gd name="connsiteX32" fmla="*/ 314428 w 1508539"/>
              <a:gd name="connsiteY32" fmla="*/ 6113913 h 6858000"/>
              <a:gd name="connsiteX33" fmla="*/ 318721 w 1508539"/>
              <a:gd name="connsiteY33" fmla="*/ 6028119 h 6858000"/>
              <a:gd name="connsiteX34" fmla="*/ 345501 w 1508539"/>
              <a:gd name="connsiteY34" fmla="*/ 5934687 h 6858000"/>
              <a:gd name="connsiteX35" fmla="*/ 379513 w 1508539"/>
              <a:gd name="connsiteY35" fmla="*/ 5765594 h 6858000"/>
              <a:gd name="connsiteX36" fmla="*/ 411349 w 1508539"/>
              <a:gd name="connsiteY36" fmla="*/ 5693685 h 6858000"/>
              <a:gd name="connsiteX37" fmla="*/ 431404 w 1508539"/>
              <a:gd name="connsiteY37" fmla="*/ 5665173 h 6858000"/>
              <a:gd name="connsiteX38" fmla="*/ 465121 w 1508539"/>
              <a:gd name="connsiteY38" fmla="*/ 5563435 h 6858000"/>
              <a:gd name="connsiteX39" fmla="*/ 494626 w 1508539"/>
              <a:gd name="connsiteY39" fmla="*/ 5476393 h 6858000"/>
              <a:gd name="connsiteX40" fmla="*/ 525819 w 1508539"/>
              <a:gd name="connsiteY40" fmla="*/ 5396260 h 6858000"/>
              <a:gd name="connsiteX41" fmla="*/ 541800 w 1508539"/>
              <a:gd name="connsiteY41" fmla="*/ 5330009 h 6858000"/>
              <a:gd name="connsiteX42" fmla="*/ 575293 w 1508539"/>
              <a:gd name="connsiteY42" fmla="*/ 5273739 h 6858000"/>
              <a:gd name="connsiteX43" fmla="*/ 584892 w 1508539"/>
              <a:gd name="connsiteY43" fmla="*/ 5241779 h 6858000"/>
              <a:gd name="connsiteX44" fmla="*/ 596118 w 1508539"/>
              <a:gd name="connsiteY44" fmla="*/ 5225268 h 6858000"/>
              <a:gd name="connsiteX45" fmla="*/ 597138 w 1508539"/>
              <a:gd name="connsiteY45" fmla="*/ 5217684 h 6858000"/>
              <a:gd name="connsiteX46" fmla="*/ 604479 w 1508539"/>
              <a:gd name="connsiteY46" fmla="*/ 5193377 h 6858000"/>
              <a:gd name="connsiteX47" fmla="*/ 607782 w 1508539"/>
              <a:gd name="connsiteY47" fmla="*/ 5179288 h 6858000"/>
              <a:gd name="connsiteX48" fmla="*/ 608766 w 1508539"/>
              <a:gd name="connsiteY48" fmla="*/ 5173621 h 6858000"/>
              <a:gd name="connsiteX49" fmla="*/ 604400 w 1508539"/>
              <a:gd name="connsiteY49" fmla="*/ 5159961 h 6858000"/>
              <a:gd name="connsiteX50" fmla="*/ 611077 w 1508539"/>
              <a:gd name="connsiteY50" fmla="*/ 5144295 h 6858000"/>
              <a:gd name="connsiteX51" fmla="*/ 608010 w 1508539"/>
              <a:gd name="connsiteY51" fmla="*/ 5125185 h 6858000"/>
              <a:gd name="connsiteX52" fmla="*/ 614840 w 1508539"/>
              <a:gd name="connsiteY52" fmla="*/ 5121884 h 6858000"/>
              <a:gd name="connsiteX53" fmla="*/ 621876 w 1508539"/>
              <a:gd name="connsiteY53" fmla="*/ 5067850 h 6858000"/>
              <a:gd name="connsiteX54" fmla="*/ 624607 w 1508539"/>
              <a:gd name="connsiteY54" fmla="*/ 5060861 h 6858000"/>
              <a:gd name="connsiteX55" fmla="*/ 621311 w 1508539"/>
              <a:gd name="connsiteY55" fmla="*/ 5034192 h 6858000"/>
              <a:gd name="connsiteX56" fmla="*/ 622865 w 1508539"/>
              <a:gd name="connsiteY56" fmla="*/ 4993030 h 6858000"/>
              <a:gd name="connsiteX57" fmla="*/ 629774 w 1508539"/>
              <a:gd name="connsiteY57" fmla="*/ 4946844 h 6858000"/>
              <a:gd name="connsiteX58" fmla="*/ 625630 w 1508539"/>
              <a:gd name="connsiteY58" fmla="*/ 4932692 h 6858000"/>
              <a:gd name="connsiteX59" fmla="*/ 641033 w 1508539"/>
              <a:gd name="connsiteY59" fmla="*/ 4858827 h 6858000"/>
              <a:gd name="connsiteX60" fmla="*/ 635187 w 1508539"/>
              <a:gd name="connsiteY60" fmla="*/ 4801535 h 6858000"/>
              <a:gd name="connsiteX61" fmla="*/ 651669 w 1508539"/>
              <a:gd name="connsiteY61" fmla="*/ 4780965 h 6858000"/>
              <a:gd name="connsiteX62" fmla="*/ 652962 w 1508539"/>
              <a:gd name="connsiteY62" fmla="*/ 4750867 h 6858000"/>
              <a:gd name="connsiteX63" fmla="*/ 650769 w 1508539"/>
              <a:gd name="connsiteY63" fmla="*/ 4690749 h 6858000"/>
              <a:gd name="connsiteX64" fmla="*/ 646249 w 1508539"/>
              <a:gd name="connsiteY64" fmla="*/ 4584173 h 6858000"/>
              <a:gd name="connsiteX65" fmla="*/ 641332 w 1508539"/>
              <a:gd name="connsiteY65" fmla="*/ 4444346 h 6858000"/>
              <a:gd name="connsiteX66" fmla="*/ 637897 w 1508539"/>
              <a:gd name="connsiteY66" fmla="*/ 4375228 h 6858000"/>
              <a:gd name="connsiteX67" fmla="*/ 618550 w 1508539"/>
              <a:gd name="connsiteY67" fmla="*/ 4214165 h 6858000"/>
              <a:gd name="connsiteX68" fmla="*/ 622623 w 1508539"/>
              <a:gd name="connsiteY68" fmla="*/ 4090296 h 6858000"/>
              <a:gd name="connsiteX69" fmla="*/ 607879 w 1508539"/>
              <a:gd name="connsiteY69" fmla="*/ 4033999 h 6858000"/>
              <a:gd name="connsiteX70" fmla="*/ 609028 w 1508539"/>
              <a:gd name="connsiteY70" fmla="*/ 4031933 h 6858000"/>
              <a:gd name="connsiteX71" fmla="*/ 607604 w 1508539"/>
              <a:gd name="connsiteY71" fmla="*/ 4013953 h 6858000"/>
              <a:gd name="connsiteX72" fmla="*/ 593899 w 1508539"/>
              <a:gd name="connsiteY72" fmla="*/ 3974753 h 6858000"/>
              <a:gd name="connsiteX73" fmla="*/ 595497 w 1508539"/>
              <a:gd name="connsiteY73" fmla="*/ 3969950 h 6858000"/>
              <a:gd name="connsiteX74" fmla="*/ 588919 w 1508539"/>
              <a:gd name="connsiteY74" fmla="*/ 3933779 h 6858000"/>
              <a:gd name="connsiteX75" fmla="*/ 590250 w 1508539"/>
              <a:gd name="connsiteY75" fmla="*/ 3933093 h 6858000"/>
              <a:gd name="connsiteX76" fmla="*/ 594604 w 1508539"/>
              <a:gd name="connsiteY76" fmla="*/ 3922082 h 6858000"/>
              <a:gd name="connsiteX77" fmla="*/ 599682 w 1508539"/>
              <a:gd name="connsiteY77" fmla="*/ 3901461 h 6858000"/>
              <a:gd name="connsiteX78" fmla="*/ 622276 w 1508539"/>
              <a:gd name="connsiteY78" fmla="*/ 3813873 h 6858000"/>
              <a:gd name="connsiteX79" fmla="*/ 621701 w 1508539"/>
              <a:gd name="connsiteY79" fmla="*/ 3806161 h 6858000"/>
              <a:gd name="connsiteX80" fmla="*/ 622008 w 1508539"/>
              <a:gd name="connsiteY80" fmla="*/ 3805957 h 6858000"/>
              <a:gd name="connsiteX81" fmla="*/ 622035 w 1508539"/>
              <a:gd name="connsiteY81" fmla="*/ 3797724 h 6858000"/>
              <a:gd name="connsiteX82" fmla="*/ 620650 w 1508539"/>
              <a:gd name="connsiteY82" fmla="*/ 3792098 h 6858000"/>
              <a:gd name="connsiteX83" fmla="*/ 619534 w 1508539"/>
              <a:gd name="connsiteY83" fmla="*/ 3777135 h 6858000"/>
              <a:gd name="connsiteX84" fmla="*/ 621267 w 1508539"/>
              <a:gd name="connsiteY84" fmla="*/ 3771656 h 6858000"/>
              <a:gd name="connsiteX85" fmla="*/ 625010 w 1508539"/>
              <a:gd name="connsiteY85" fmla="*/ 3769007 h 6858000"/>
              <a:gd name="connsiteX86" fmla="*/ 624476 w 1508539"/>
              <a:gd name="connsiteY86" fmla="*/ 3767709 h 6858000"/>
              <a:gd name="connsiteX87" fmla="*/ 633172 w 1508539"/>
              <a:gd name="connsiteY87" fmla="*/ 3738082 h 6858000"/>
              <a:gd name="connsiteX88" fmla="*/ 640518 w 1508539"/>
              <a:gd name="connsiteY88" fmla="*/ 3673397 h 6858000"/>
              <a:gd name="connsiteX89" fmla="*/ 639814 w 1508539"/>
              <a:gd name="connsiteY89" fmla="*/ 3637109 h 6858000"/>
              <a:gd name="connsiteX90" fmla="*/ 643257 w 1508539"/>
              <a:gd name="connsiteY90" fmla="*/ 3536883 h 6858000"/>
              <a:gd name="connsiteX91" fmla="*/ 650795 w 1508539"/>
              <a:gd name="connsiteY91" fmla="*/ 3435652 h 6858000"/>
              <a:gd name="connsiteX92" fmla="*/ 652466 w 1508539"/>
              <a:gd name="connsiteY92" fmla="*/ 3307769 h 6858000"/>
              <a:gd name="connsiteX93" fmla="*/ 670029 w 1508539"/>
              <a:gd name="connsiteY93" fmla="*/ 3250522 h 6858000"/>
              <a:gd name="connsiteX94" fmla="*/ 670454 w 1508539"/>
              <a:gd name="connsiteY94" fmla="*/ 3229163 h 6858000"/>
              <a:gd name="connsiteX95" fmla="*/ 672277 w 1508539"/>
              <a:gd name="connsiteY95" fmla="*/ 3217217 h 6858000"/>
              <a:gd name="connsiteX96" fmla="*/ 659112 w 1508539"/>
              <a:gd name="connsiteY96" fmla="*/ 3183755 h 6858000"/>
              <a:gd name="connsiteX97" fmla="*/ 659613 w 1508539"/>
              <a:gd name="connsiteY97" fmla="*/ 3178642 h 6858000"/>
              <a:gd name="connsiteX98" fmla="*/ 647213 w 1508539"/>
              <a:gd name="connsiteY98" fmla="*/ 3158586 h 6858000"/>
              <a:gd name="connsiteX99" fmla="*/ 632398 w 1508539"/>
              <a:gd name="connsiteY99" fmla="*/ 3129034 h 6858000"/>
              <a:gd name="connsiteX100" fmla="*/ 633063 w 1508539"/>
              <a:gd name="connsiteY100" fmla="*/ 3126682 h 6858000"/>
              <a:gd name="connsiteX101" fmla="*/ 623931 w 1508539"/>
              <a:gd name="connsiteY101" fmla="*/ 3114519 h 6858000"/>
              <a:gd name="connsiteX102" fmla="*/ 610540 w 1508539"/>
              <a:gd name="connsiteY102" fmla="*/ 3106272 h 6858000"/>
              <a:gd name="connsiteX103" fmla="*/ 583270 w 1508539"/>
              <a:gd name="connsiteY103" fmla="*/ 2958185 h 6858000"/>
              <a:gd name="connsiteX104" fmla="*/ 525884 w 1508539"/>
              <a:gd name="connsiteY104" fmla="*/ 2762989 h 6858000"/>
              <a:gd name="connsiteX105" fmla="*/ 474802 w 1508539"/>
              <a:gd name="connsiteY105" fmla="*/ 2554718 h 6858000"/>
              <a:gd name="connsiteX106" fmla="*/ 454896 w 1508539"/>
              <a:gd name="connsiteY106" fmla="*/ 2485734 h 6858000"/>
              <a:gd name="connsiteX107" fmla="*/ 445619 w 1508539"/>
              <a:gd name="connsiteY107" fmla="*/ 2447068 h 6858000"/>
              <a:gd name="connsiteX108" fmla="*/ 432580 w 1508539"/>
              <a:gd name="connsiteY108" fmla="*/ 2425819 h 6858000"/>
              <a:gd name="connsiteX109" fmla="*/ 438579 w 1508539"/>
              <a:gd name="connsiteY109" fmla="*/ 2402874 h 6858000"/>
              <a:gd name="connsiteX110" fmla="*/ 441191 w 1508539"/>
              <a:gd name="connsiteY110" fmla="*/ 2381443 h 6858000"/>
              <a:gd name="connsiteX111" fmla="*/ 417520 w 1508539"/>
              <a:gd name="connsiteY111" fmla="*/ 2261920 h 6858000"/>
              <a:gd name="connsiteX112" fmla="*/ 407407 w 1508539"/>
              <a:gd name="connsiteY112" fmla="*/ 2195378 h 6858000"/>
              <a:gd name="connsiteX113" fmla="*/ 391624 w 1508539"/>
              <a:gd name="connsiteY113" fmla="*/ 2155135 h 6858000"/>
              <a:gd name="connsiteX114" fmla="*/ 389082 w 1508539"/>
              <a:gd name="connsiteY114" fmla="*/ 2118008 h 6858000"/>
              <a:gd name="connsiteX115" fmla="*/ 390075 w 1508539"/>
              <a:gd name="connsiteY115" fmla="*/ 2050531 h 6858000"/>
              <a:gd name="connsiteX116" fmla="*/ 381881 w 1508539"/>
              <a:gd name="connsiteY116" fmla="*/ 1963269 h 6858000"/>
              <a:gd name="connsiteX117" fmla="*/ 363059 w 1508539"/>
              <a:gd name="connsiteY117" fmla="*/ 1906352 h 6858000"/>
              <a:gd name="connsiteX118" fmla="*/ 339616 w 1508539"/>
              <a:gd name="connsiteY118" fmla="*/ 1861531 h 6858000"/>
              <a:gd name="connsiteX119" fmla="*/ 293415 w 1508539"/>
              <a:gd name="connsiteY119" fmla="*/ 1732919 h 6858000"/>
              <a:gd name="connsiteX120" fmla="*/ 265726 w 1508539"/>
              <a:gd name="connsiteY120" fmla="*/ 1663540 h 6858000"/>
              <a:gd name="connsiteX121" fmla="*/ 264852 w 1508539"/>
              <a:gd name="connsiteY121" fmla="*/ 1615777 h 6858000"/>
              <a:gd name="connsiteX122" fmla="*/ 245647 w 1508539"/>
              <a:gd name="connsiteY122" fmla="*/ 1563678 h 6858000"/>
              <a:gd name="connsiteX123" fmla="*/ 258727 w 1508539"/>
              <a:gd name="connsiteY123" fmla="*/ 1519474 h 6858000"/>
              <a:gd name="connsiteX124" fmla="*/ 251469 w 1508539"/>
              <a:gd name="connsiteY124" fmla="*/ 1477995 h 6858000"/>
              <a:gd name="connsiteX125" fmla="*/ 237554 w 1508539"/>
              <a:gd name="connsiteY125" fmla="*/ 1373769 h 6858000"/>
              <a:gd name="connsiteX126" fmla="*/ 245861 w 1508539"/>
              <a:gd name="connsiteY126" fmla="*/ 1307086 h 6858000"/>
              <a:gd name="connsiteX127" fmla="*/ 247049 w 1508539"/>
              <a:gd name="connsiteY127" fmla="*/ 1189033 h 6858000"/>
              <a:gd name="connsiteX128" fmla="*/ 251734 w 1508539"/>
              <a:gd name="connsiteY128" fmla="*/ 1168288 h 6858000"/>
              <a:gd name="connsiteX129" fmla="*/ 244016 w 1508539"/>
              <a:gd name="connsiteY129" fmla="*/ 1142577 h 6858000"/>
              <a:gd name="connsiteX130" fmla="*/ 233322 w 1508539"/>
              <a:gd name="connsiteY130" fmla="*/ 1088484 h 6858000"/>
              <a:gd name="connsiteX131" fmla="*/ 222058 w 1508539"/>
              <a:gd name="connsiteY131" fmla="*/ 1016103 h 6858000"/>
              <a:gd name="connsiteX132" fmla="*/ 223514 w 1508539"/>
              <a:gd name="connsiteY132" fmla="*/ 932283 h 6858000"/>
              <a:gd name="connsiteX133" fmla="*/ 225750 w 1508539"/>
              <a:gd name="connsiteY133" fmla="*/ 915925 h 6858000"/>
              <a:gd name="connsiteX134" fmla="*/ 218379 w 1508539"/>
              <a:gd name="connsiteY134" fmla="*/ 896999 h 6858000"/>
              <a:gd name="connsiteX135" fmla="*/ 187787 w 1508539"/>
              <a:gd name="connsiteY135" fmla="*/ 821517 h 6858000"/>
              <a:gd name="connsiteX136" fmla="*/ 166737 w 1508539"/>
              <a:gd name="connsiteY136" fmla="*/ 751353 h 6858000"/>
              <a:gd name="connsiteX137" fmla="*/ 166295 w 1508539"/>
              <a:gd name="connsiteY137" fmla="*/ 721230 h 6858000"/>
              <a:gd name="connsiteX138" fmla="*/ 151966 w 1508539"/>
              <a:gd name="connsiteY138" fmla="*/ 681659 h 6858000"/>
              <a:gd name="connsiteX139" fmla="*/ 137385 w 1508539"/>
              <a:gd name="connsiteY139" fmla="*/ 635218 h 6858000"/>
              <a:gd name="connsiteX140" fmla="*/ 142396 w 1508539"/>
              <a:gd name="connsiteY140" fmla="*/ 613763 h 6858000"/>
              <a:gd name="connsiteX141" fmla="*/ 128338 w 1508539"/>
              <a:gd name="connsiteY141" fmla="*/ 598582 h 6858000"/>
              <a:gd name="connsiteX142" fmla="*/ 128019 w 1508539"/>
              <a:gd name="connsiteY142" fmla="*/ 576846 h 6858000"/>
              <a:gd name="connsiteX143" fmla="*/ 107645 w 1508539"/>
              <a:gd name="connsiteY143" fmla="*/ 530055 h 6858000"/>
              <a:gd name="connsiteX144" fmla="*/ 106893 w 1508539"/>
              <a:gd name="connsiteY144" fmla="*/ 465389 h 6858000"/>
              <a:gd name="connsiteX145" fmla="*/ 89816 w 1508539"/>
              <a:gd name="connsiteY145" fmla="*/ 424699 h 6858000"/>
              <a:gd name="connsiteX146" fmla="*/ 90191 w 1508539"/>
              <a:gd name="connsiteY146" fmla="*/ 404917 h 6858000"/>
              <a:gd name="connsiteX147" fmla="*/ 70148 w 1508539"/>
              <a:gd name="connsiteY147" fmla="*/ 367211 h 6858000"/>
              <a:gd name="connsiteX148" fmla="*/ 36452 w 1508539"/>
              <a:gd name="connsiteY148" fmla="*/ 268519 h 6858000"/>
              <a:gd name="connsiteX149" fmla="*/ 23935 w 1508539"/>
              <a:gd name="connsiteY149" fmla="*/ 160886 h 6858000"/>
              <a:gd name="connsiteX150" fmla="*/ 19312 w 1508539"/>
              <a:gd name="connsiteY150" fmla="*/ 47336 h 6858000"/>
              <a:gd name="connsiteX151" fmla="*/ 0 w 1508539"/>
              <a:gd name="connsiteY151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57174 w 1508539"/>
              <a:gd name="connsiteY3" fmla="*/ 6858000 h 6858000"/>
              <a:gd name="connsiteX4" fmla="*/ 57315 w 1508539"/>
              <a:gd name="connsiteY4" fmla="*/ 6857735 h 6858000"/>
              <a:gd name="connsiteX5" fmla="*/ 69364 w 1508539"/>
              <a:gd name="connsiteY5" fmla="*/ 6809549 h 6858000"/>
              <a:gd name="connsiteX6" fmla="*/ 101575 w 1508539"/>
              <a:gd name="connsiteY6" fmla="*/ 6715115 h 6858000"/>
              <a:gd name="connsiteX7" fmla="*/ 111426 w 1508539"/>
              <a:gd name="connsiteY7" fmla="*/ 6680170 h 6858000"/>
              <a:gd name="connsiteX8" fmla="*/ 136976 w 1508539"/>
              <a:gd name="connsiteY8" fmla="*/ 6621207 h 6858000"/>
              <a:gd name="connsiteX9" fmla="*/ 153633 w 1508539"/>
              <a:gd name="connsiteY9" fmla="*/ 6596265 h 6858000"/>
              <a:gd name="connsiteX10" fmla="*/ 153512 w 1508539"/>
              <a:gd name="connsiteY10" fmla="*/ 6594818 h 6858000"/>
              <a:gd name="connsiteX11" fmla="*/ 157757 w 1508539"/>
              <a:gd name="connsiteY11" fmla="*/ 6593735 h 6858000"/>
              <a:gd name="connsiteX12" fmla="*/ 160954 w 1508539"/>
              <a:gd name="connsiteY12" fmla="*/ 6589172 h 6858000"/>
              <a:gd name="connsiteX13" fmla="*/ 164248 w 1508539"/>
              <a:gd name="connsiteY13" fmla="*/ 6574442 h 6858000"/>
              <a:gd name="connsiteX14" fmla="*/ 164588 w 1508539"/>
              <a:gd name="connsiteY14" fmla="*/ 6568530 h 6858000"/>
              <a:gd name="connsiteX15" fmla="*/ 166997 w 1508539"/>
              <a:gd name="connsiteY15" fmla="*/ 6560674 h 6858000"/>
              <a:gd name="connsiteX16" fmla="*/ 167342 w 1508539"/>
              <a:gd name="connsiteY16" fmla="*/ 6560598 h 6858000"/>
              <a:gd name="connsiteX17" fmla="*/ 169039 w 1508539"/>
              <a:gd name="connsiteY17" fmla="*/ 6553006 h 6858000"/>
              <a:gd name="connsiteX18" fmla="*/ 173735 w 1508539"/>
              <a:gd name="connsiteY18" fmla="*/ 6514360 h 6858000"/>
              <a:gd name="connsiteX19" fmla="*/ 215389 w 1508539"/>
              <a:gd name="connsiteY19" fmla="*/ 6478062 h 6858000"/>
              <a:gd name="connsiteX20" fmla="*/ 226078 w 1508539"/>
              <a:gd name="connsiteY20" fmla="*/ 6460325 h 6858000"/>
              <a:gd name="connsiteX21" fmla="*/ 233311 w 1508539"/>
              <a:gd name="connsiteY21" fmla="*/ 6451488 h 6858000"/>
              <a:gd name="connsiteX22" fmla="*/ 234746 w 1508539"/>
              <a:gd name="connsiteY22" fmla="*/ 6451348 h 6858000"/>
              <a:gd name="connsiteX23" fmla="*/ 239104 w 1508539"/>
              <a:gd name="connsiteY23" fmla="*/ 6414240 h 6858000"/>
              <a:gd name="connsiteX24" fmla="*/ 241980 w 1508539"/>
              <a:gd name="connsiteY24" fmla="*/ 6410269 h 6858000"/>
              <a:gd name="connsiteX25" fmla="*/ 241880 w 1508539"/>
              <a:gd name="connsiteY25" fmla="*/ 6384857 h 6858000"/>
              <a:gd name="connsiteX26" fmla="*/ 243397 w 1508539"/>
              <a:gd name="connsiteY26" fmla="*/ 6372381 h 6858000"/>
              <a:gd name="connsiteX27" fmla="*/ 240591 w 1508539"/>
              <a:gd name="connsiteY27" fmla="*/ 6367510 h 6858000"/>
              <a:gd name="connsiteX28" fmla="*/ 244471 w 1508539"/>
              <a:gd name="connsiteY28" fmla="*/ 6349778 h 6858000"/>
              <a:gd name="connsiteX29" fmla="*/ 246136 w 1508539"/>
              <a:gd name="connsiteY29" fmla="*/ 6348250 h 6858000"/>
              <a:gd name="connsiteX30" fmla="*/ 262170 w 1508539"/>
              <a:gd name="connsiteY30" fmla="*/ 6281972 h 6858000"/>
              <a:gd name="connsiteX31" fmla="*/ 272933 w 1508539"/>
              <a:gd name="connsiteY31" fmla="*/ 6211940 h 6858000"/>
              <a:gd name="connsiteX32" fmla="*/ 314428 w 1508539"/>
              <a:gd name="connsiteY32" fmla="*/ 6113913 h 6858000"/>
              <a:gd name="connsiteX33" fmla="*/ 318721 w 1508539"/>
              <a:gd name="connsiteY33" fmla="*/ 6028119 h 6858000"/>
              <a:gd name="connsiteX34" fmla="*/ 345501 w 1508539"/>
              <a:gd name="connsiteY34" fmla="*/ 5934687 h 6858000"/>
              <a:gd name="connsiteX35" fmla="*/ 379513 w 1508539"/>
              <a:gd name="connsiteY35" fmla="*/ 5765594 h 6858000"/>
              <a:gd name="connsiteX36" fmla="*/ 411349 w 1508539"/>
              <a:gd name="connsiteY36" fmla="*/ 5693685 h 6858000"/>
              <a:gd name="connsiteX37" fmla="*/ 431404 w 1508539"/>
              <a:gd name="connsiteY37" fmla="*/ 5665173 h 6858000"/>
              <a:gd name="connsiteX38" fmla="*/ 465121 w 1508539"/>
              <a:gd name="connsiteY38" fmla="*/ 5563435 h 6858000"/>
              <a:gd name="connsiteX39" fmla="*/ 494626 w 1508539"/>
              <a:gd name="connsiteY39" fmla="*/ 5476393 h 6858000"/>
              <a:gd name="connsiteX40" fmla="*/ 525819 w 1508539"/>
              <a:gd name="connsiteY40" fmla="*/ 5396260 h 6858000"/>
              <a:gd name="connsiteX41" fmla="*/ 541800 w 1508539"/>
              <a:gd name="connsiteY41" fmla="*/ 5330009 h 6858000"/>
              <a:gd name="connsiteX42" fmla="*/ 575293 w 1508539"/>
              <a:gd name="connsiteY42" fmla="*/ 5273739 h 6858000"/>
              <a:gd name="connsiteX43" fmla="*/ 584892 w 1508539"/>
              <a:gd name="connsiteY43" fmla="*/ 5241779 h 6858000"/>
              <a:gd name="connsiteX44" fmla="*/ 596118 w 1508539"/>
              <a:gd name="connsiteY44" fmla="*/ 5225268 h 6858000"/>
              <a:gd name="connsiteX45" fmla="*/ 597138 w 1508539"/>
              <a:gd name="connsiteY45" fmla="*/ 5217684 h 6858000"/>
              <a:gd name="connsiteX46" fmla="*/ 604479 w 1508539"/>
              <a:gd name="connsiteY46" fmla="*/ 5193377 h 6858000"/>
              <a:gd name="connsiteX47" fmla="*/ 607782 w 1508539"/>
              <a:gd name="connsiteY47" fmla="*/ 5179288 h 6858000"/>
              <a:gd name="connsiteX48" fmla="*/ 608766 w 1508539"/>
              <a:gd name="connsiteY48" fmla="*/ 5173621 h 6858000"/>
              <a:gd name="connsiteX49" fmla="*/ 604400 w 1508539"/>
              <a:gd name="connsiteY49" fmla="*/ 5159961 h 6858000"/>
              <a:gd name="connsiteX50" fmla="*/ 611077 w 1508539"/>
              <a:gd name="connsiteY50" fmla="*/ 5144295 h 6858000"/>
              <a:gd name="connsiteX51" fmla="*/ 608010 w 1508539"/>
              <a:gd name="connsiteY51" fmla="*/ 5125185 h 6858000"/>
              <a:gd name="connsiteX52" fmla="*/ 614840 w 1508539"/>
              <a:gd name="connsiteY52" fmla="*/ 5121884 h 6858000"/>
              <a:gd name="connsiteX53" fmla="*/ 621876 w 1508539"/>
              <a:gd name="connsiteY53" fmla="*/ 5067850 h 6858000"/>
              <a:gd name="connsiteX54" fmla="*/ 624607 w 1508539"/>
              <a:gd name="connsiteY54" fmla="*/ 5060861 h 6858000"/>
              <a:gd name="connsiteX55" fmla="*/ 621311 w 1508539"/>
              <a:gd name="connsiteY55" fmla="*/ 5034192 h 6858000"/>
              <a:gd name="connsiteX56" fmla="*/ 622865 w 1508539"/>
              <a:gd name="connsiteY56" fmla="*/ 4993030 h 6858000"/>
              <a:gd name="connsiteX57" fmla="*/ 629774 w 1508539"/>
              <a:gd name="connsiteY57" fmla="*/ 4946844 h 6858000"/>
              <a:gd name="connsiteX58" fmla="*/ 625630 w 1508539"/>
              <a:gd name="connsiteY58" fmla="*/ 4932692 h 6858000"/>
              <a:gd name="connsiteX59" fmla="*/ 641033 w 1508539"/>
              <a:gd name="connsiteY59" fmla="*/ 4858827 h 6858000"/>
              <a:gd name="connsiteX60" fmla="*/ 646936 w 1508539"/>
              <a:gd name="connsiteY60" fmla="*/ 4821170 h 6858000"/>
              <a:gd name="connsiteX61" fmla="*/ 651669 w 1508539"/>
              <a:gd name="connsiteY61" fmla="*/ 4780965 h 6858000"/>
              <a:gd name="connsiteX62" fmla="*/ 652962 w 1508539"/>
              <a:gd name="connsiteY62" fmla="*/ 4750867 h 6858000"/>
              <a:gd name="connsiteX63" fmla="*/ 650769 w 1508539"/>
              <a:gd name="connsiteY63" fmla="*/ 4690749 h 6858000"/>
              <a:gd name="connsiteX64" fmla="*/ 646249 w 1508539"/>
              <a:gd name="connsiteY64" fmla="*/ 4584173 h 6858000"/>
              <a:gd name="connsiteX65" fmla="*/ 641332 w 1508539"/>
              <a:gd name="connsiteY65" fmla="*/ 4444346 h 6858000"/>
              <a:gd name="connsiteX66" fmla="*/ 637897 w 1508539"/>
              <a:gd name="connsiteY66" fmla="*/ 4375228 h 6858000"/>
              <a:gd name="connsiteX67" fmla="*/ 618550 w 1508539"/>
              <a:gd name="connsiteY67" fmla="*/ 4214165 h 6858000"/>
              <a:gd name="connsiteX68" fmla="*/ 622623 w 1508539"/>
              <a:gd name="connsiteY68" fmla="*/ 4090296 h 6858000"/>
              <a:gd name="connsiteX69" fmla="*/ 607879 w 1508539"/>
              <a:gd name="connsiteY69" fmla="*/ 4033999 h 6858000"/>
              <a:gd name="connsiteX70" fmla="*/ 609028 w 1508539"/>
              <a:gd name="connsiteY70" fmla="*/ 4031933 h 6858000"/>
              <a:gd name="connsiteX71" fmla="*/ 607604 w 1508539"/>
              <a:gd name="connsiteY71" fmla="*/ 4013953 h 6858000"/>
              <a:gd name="connsiteX72" fmla="*/ 593899 w 1508539"/>
              <a:gd name="connsiteY72" fmla="*/ 3974753 h 6858000"/>
              <a:gd name="connsiteX73" fmla="*/ 595497 w 1508539"/>
              <a:gd name="connsiteY73" fmla="*/ 3969950 h 6858000"/>
              <a:gd name="connsiteX74" fmla="*/ 588919 w 1508539"/>
              <a:gd name="connsiteY74" fmla="*/ 3933779 h 6858000"/>
              <a:gd name="connsiteX75" fmla="*/ 590250 w 1508539"/>
              <a:gd name="connsiteY75" fmla="*/ 3933093 h 6858000"/>
              <a:gd name="connsiteX76" fmla="*/ 594604 w 1508539"/>
              <a:gd name="connsiteY76" fmla="*/ 3922082 h 6858000"/>
              <a:gd name="connsiteX77" fmla="*/ 599682 w 1508539"/>
              <a:gd name="connsiteY77" fmla="*/ 3901461 h 6858000"/>
              <a:gd name="connsiteX78" fmla="*/ 622276 w 1508539"/>
              <a:gd name="connsiteY78" fmla="*/ 3813873 h 6858000"/>
              <a:gd name="connsiteX79" fmla="*/ 621701 w 1508539"/>
              <a:gd name="connsiteY79" fmla="*/ 3806161 h 6858000"/>
              <a:gd name="connsiteX80" fmla="*/ 622008 w 1508539"/>
              <a:gd name="connsiteY80" fmla="*/ 3805957 h 6858000"/>
              <a:gd name="connsiteX81" fmla="*/ 622035 w 1508539"/>
              <a:gd name="connsiteY81" fmla="*/ 3797724 h 6858000"/>
              <a:gd name="connsiteX82" fmla="*/ 620650 w 1508539"/>
              <a:gd name="connsiteY82" fmla="*/ 3792098 h 6858000"/>
              <a:gd name="connsiteX83" fmla="*/ 619534 w 1508539"/>
              <a:gd name="connsiteY83" fmla="*/ 3777135 h 6858000"/>
              <a:gd name="connsiteX84" fmla="*/ 621267 w 1508539"/>
              <a:gd name="connsiteY84" fmla="*/ 3771656 h 6858000"/>
              <a:gd name="connsiteX85" fmla="*/ 625010 w 1508539"/>
              <a:gd name="connsiteY85" fmla="*/ 3769007 h 6858000"/>
              <a:gd name="connsiteX86" fmla="*/ 624476 w 1508539"/>
              <a:gd name="connsiteY86" fmla="*/ 3767709 h 6858000"/>
              <a:gd name="connsiteX87" fmla="*/ 633172 w 1508539"/>
              <a:gd name="connsiteY87" fmla="*/ 3738082 h 6858000"/>
              <a:gd name="connsiteX88" fmla="*/ 640518 w 1508539"/>
              <a:gd name="connsiteY88" fmla="*/ 3673397 h 6858000"/>
              <a:gd name="connsiteX89" fmla="*/ 639814 w 1508539"/>
              <a:gd name="connsiteY89" fmla="*/ 3637109 h 6858000"/>
              <a:gd name="connsiteX90" fmla="*/ 643257 w 1508539"/>
              <a:gd name="connsiteY90" fmla="*/ 3536883 h 6858000"/>
              <a:gd name="connsiteX91" fmla="*/ 650795 w 1508539"/>
              <a:gd name="connsiteY91" fmla="*/ 3435652 h 6858000"/>
              <a:gd name="connsiteX92" fmla="*/ 652466 w 1508539"/>
              <a:gd name="connsiteY92" fmla="*/ 3307769 h 6858000"/>
              <a:gd name="connsiteX93" fmla="*/ 670029 w 1508539"/>
              <a:gd name="connsiteY93" fmla="*/ 3250522 h 6858000"/>
              <a:gd name="connsiteX94" fmla="*/ 670454 w 1508539"/>
              <a:gd name="connsiteY94" fmla="*/ 3229163 h 6858000"/>
              <a:gd name="connsiteX95" fmla="*/ 672277 w 1508539"/>
              <a:gd name="connsiteY95" fmla="*/ 3217217 h 6858000"/>
              <a:gd name="connsiteX96" fmla="*/ 659112 w 1508539"/>
              <a:gd name="connsiteY96" fmla="*/ 3183755 h 6858000"/>
              <a:gd name="connsiteX97" fmla="*/ 659613 w 1508539"/>
              <a:gd name="connsiteY97" fmla="*/ 3178642 h 6858000"/>
              <a:gd name="connsiteX98" fmla="*/ 647213 w 1508539"/>
              <a:gd name="connsiteY98" fmla="*/ 3158586 h 6858000"/>
              <a:gd name="connsiteX99" fmla="*/ 632398 w 1508539"/>
              <a:gd name="connsiteY99" fmla="*/ 3129034 h 6858000"/>
              <a:gd name="connsiteX100" fmla="*/ 633063 w 1508539"/>
              <a:gd name="connsiteY100" fmla="*/ 3126682 h 6858000"/>
              <a:gd name="connsiteX101" fmla="*/ 623931 w 1508539"/>
              <a:gd name="connsiteY101" fmla="*/ 3114519 h 6858000"/>
              <a:gd name="connsiteX102" fmla="*/ 610540 w 1508539"/>
              <a:gd name="connsiteY102" fmla="*/ 3106272 h 6858000"/>
              <a:gd name="connsiteX103" fmla="*/ 583270 w 1508539"/>
              <a:gd name="connsiteY103" fmla="*/ 2958185 h 6858000"/>
              <a:gd name="connsiteX104" fmla="*/ 525884 w 1508539"/>
              <a:gd name="connsiteY104" fmla="*/ 2762989 h 6858000"/>
              <a:gd name="connsiteX105" fmla="*/ 474802 w 1508539"/>
              <a:gd name="connsiteY105" fmla="*/ 2554718 h 6858000"/>
              <a:gd name="connsiteX106" fmla="*/ 454896 w 1508539"/>
              <a:gd name="connsiteY106" fmla="*/ 2485734 h 6858000"/>
              <a:gd name="connsiteX107" fmla="*/ 445619 w 1508539"/>
              <a:gd name="connsiteY107" fmla="*/ 2447068 h 6858000"/>
              <a:gd name="connsiteX108" fmla="*/ 432580 w 1508539"/>
              <a:gd name="connsiteY108" fmla="*/ 2425819 h 6858000"/>
              <a:gd name="connsiteX109" fmla="*/ 438579 w 1508539"/>
              <a:gd name="connsiteY109" fmla="*/ 2402874 h 6858000"/>
              <a:gd name="connsiteX110" fmla="*/ 441191 w 1508539"/>
              <a:gd name="connsiteY110" fmla="*/ 2381443 h 6858000"/>
              <a:gd name="connsiteX111" fmla="*/ 417520 w 1508539"/>
              <a:gd name="connsiteY111" fmla="*/ 2261920 h 6858000"/>
              <a:gd name="connsiteX112" fmla="*/ 407407 w 1508539"/>
              <a:gd name="connsiteY112" fmla="*/ 2195378 h 6858000"/>
              <a:gd name="connsiteX113" fmla="*/ 391624 w 1508539"/>
              <a:gd name="connsiteY113" fmla="*/ 2155135 h 6858000"/>
              <a:gd name="connsiteX114" fmla="*/ 389082 w 1508539"/>
              <a:gd name="connsiteY114" fmla="*/ 2118008 h 6858000"/>
              <a:gd name="connsiteX115" fmla="*/ 390075 w 1508539"/>
              <a:gd name="connsiteY115" fmla="*/ 2050531 h 6858000"/>
              <a:gd name="connsiteX116" fmla="*/ 381881 w 1508539"/>
              <a:gd name="connsiteY116" fmla="*/ 1963269 h 6858000"/>
              <a:gd name="connsiteX117" fmla="*/ 363059 w 1508539"/>
              <a:gd name="connsiteY117" fmla="*/ 1906352 h 6858000"/>
              <a:gd name="connsiteX118" fmla="*/ 339616 w 1508539"/>
              <a:gd name="connsiteY118" fmla="*/ 1861531 h 6858000"/>
              <a:gd name="connsiteX119" fmla="*/ 293415 w 1508539"/>
              <a:gd name="connsiteY119" fmla="*/ 1732919 h 6858000"/>
              <a:gd name="connsiteX120" fmla="*/ 265726 w 1508539"/>
              <a:gd name="connsiteY120" fmla="*/ 1663540 h 6858000"/>
              <a:gd name="connsiteX121" fmla="*/ 264852 w 1508539"/>
              <a:gd name="connsiteY121" fmla="*/ 1615777 h 6858000"/>
              <a:gd name="connsiteX122" fmla="*/ 245647 w 1508539"/>
              <a:gd name="connsiteY122" fmla="*/ 1563678 h 6858000"/>
              <a:gd name="connsiteX123" fmla="*/ 258727 w 1508539"/>
              <a:gd name="connsiteY123" fmla="*/ 1519474 h 6858000"/>
              <a:gd name="connsiteX124" fmla="*/ 251469 w 1508539"/>
              <a:gd name="connsiteY124" fmla="*/ 1477995 h 6858000"/>
              <a:gd name="connsiteX125" fmla="*/ 237554 w 1508539"/>
              <a:gd name="connsiteY125" fmla="*/ 1373769 h 6858000"/>
              <a:gd name="connsiteX126" fmla="*/ 245861 w 1508539"/>
              <a:gd name="connsiteY126" fmla="*/ 1307086 h 6858000"/>
              <a:gd name="connsiteX127" fmla="*/ 247049 w 1508539"/>
              <a:gd name="connsiteY127" fmla="*/ 1189033 h 6858000"/>
              <a:gd name="connsiteX128" fmla="*/ 251734 w 1508539"/>
              <a:gd name="connsiteY128" fmla="*/ 1168288 h 6858000"/>
              <a:gd name="connsiteX129" fmla="*/ 244016 w 1508539"/>
              <a:gd name="connsiteY129" fmla="*/ 1142577 h 6858000"/>
              <a:gd name="connsiteX130" fmla="*/ 233322 w 1508539"/>
              <a:gd name="connsiteY130" fmla="*/ 1088484 h 6858000"/>
              <a:gd name="connsiteX131" fmla="*/ 222058 w 1508539"/>
              <a:gd name="connsiteY131" fmla="*/ 1016103 h 6858000"/>
              <a:gd name="connsiteX132" fmla="*/ 223514 w 1508539"/>
              <a:gd name="connsiteY132" fmla="*/ 932283 h 6858000"/>
              <a:gd name="connsiteX133" fmla="*/ 225750 w 1508539"/>
              <a:gd name="connsiteY133" fmla="*/ 915925 h 6858000"/>
              <a:gd name="connsiteX134" fmla="*/ 218379 w 1508539"/>
              <a:gd name="connsiteY134" fmla="*/ 896999 h 6858000"/>
              <a:gd name="connsiteX135" fmla="*/ 187787 w 1508539"/>
              <a:gd name="connsiteY135" fmla="*/ 821517 h 6858000"/>
              <a:gd name="connsiteX136" fmla="*/ 166737 w 1508539"/>
              <a:gd name="connsiteY136" fmla="*/ 751353 h 6858000"/>
              <a:gd name="connsiteX137" fmla="*/ 166295 w 1508539"/>
              <a:gd name="connsiteY137" fmla="*/ 721230 h 6858000"/>
              <a:gd name="connsiteX138" fmla="*/ 151966 w 1508539"/>
              <a:gd name="connsiteY138" fmla="*/ 681659 h 6858000"/>
              <a:gd name="connsiteX139" fmla="*/ 137385 w 1508539"/>
              <a:gd name="connsiteY139" fmla="*/ 635218 h 6858000"/>
              <a:gd name="connsiteX140" fmla="*/ 142396 w 1508539"/>
              <a:gd name="connsiteY140" fmla="*/ 613763 h 6858000"/>
              <a:gd name="connsiteX141" fmla="*/ 128338 w 1508539"/>
              <a:gd name="connsiteY141" fmla="*/ 598582 h 6858000"/>
              <a:gd name="connsiteX142" fmla="*/ 128019 w 1508539"/>
              <a:gd name="connsiteY142" fmla="*/ 576846 h 6858000"/>
              <a:gd name="connsiteX143" fmla="*/ 107645 w 1508539"/>
              <a:gd name="connsiteY143" fmla="*/ 530055 h 6858000"/>
              <a:gd name="connsiteX144" fmla="*/ 106893 w 1508539"/>
              <a:gd name="connsiteY144" fmla="*/ 465389 h 6858000"/>
              <a:gd name="connsiteX145" fmla="*/ 89816 w 1508539"/>
              <a:gd name="connsiteY145" fmla="*/ 424699 h 6858000"/>
              <a:gd name="connsiteX146" fmla="*/ 90191 w 1508539"/>
              <a:gd name="connsiteY146" fmla="*/ 404917 h 6858000"/>
              <a:gd name="connsiteX147" fmla="*/ 70148 w 1508539"/>
              <a:gd name="connsiteY147" fmla="*/ 367211 h 6858000"/>
              <a:gd name="connsiteX148" fmla="*/ 36452 w 1508539"/>
              <a:gd name="connsiteY148" fmla="*/ 268519 h 6858000"/>
              <a:gd name="connsiteX149" fmla="*/ 23935 w 1508539"/>
              <a:gd name="connsiteY149" fmla="*/ 160886 h 6858000"/>
              <a:gd name="connsiteX150" fmla="*/ 19312 w 1508539"/>
              <a:gd name="connsiteY150" fmla="*/ 47336 h 6858000"/>
              <a:gd name="connsiteX151" fmla="*/ 0 w 1508539"/>
              <a:gd name="connsiteY151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57174 w 1508539"/>
              <a:gd name="connsiteY3" fmla="*/ 6858000 h 6858000"/>
              <a:gd name="connsiteX4" fmla="*/ 57315 w 1508539"/>
              <a:gd name="connsiteY4" fmla="*/ 6857735 h 6858000"/>
              <a:gd name="connsiteX5" fmla="*/ 69364 w 1508539"/>
              <a:gd name="connsiteY5" fmla="*/ 6809549 h 6858000"/>
              <a:gd name="connsiteX6" fmla="*/ 101575 w 1508539"/>
              <a:gd name="connsiteY6" fmla="*/ 6715115 h 6858000"/>
              <a:gd name="connsiteX7" fmla="*/ 111426 w 1508539"/>
              <a:gd name="connsiteY7" fmla="*/ 6680170 h 6858000"/>
              <a:gd name="connsiteX8" fmla="*/ 136976 w 1508539"/>
              <a:gd name="connsiteY8" fmla="*/ 6621207 h 6858000"/>
              <a:gd name="connsiteX9" fmla="*/ 153633 w 1508539"/>
              <a:gd name="connsiteY9" fmla="*/ 6596265 h 6858000"/>
              <a:gd name="connsiteX10" fmla="*/ 153512 w 1508539"/>
              <a:gd name="connsiteY10" fmla="*/ 6594818 h 6858000"/>
              <a:gd name="connsiteX11" fmla="*/ 157757 w 1508539"/>
              <a:gd name="connsiteY11" fmla="*/ 6593735 h 6858000"/>
              <a:gd name="connsiteX12" fmla="*/ 160954 w 1508539"/>
              <a:gd name="connsiteY12" fmla="*/ 6589172 h 6858000"/>
              <a:gd name="connsiteX13" fmla="*/ 164248 w 1508539"/>
              <a:gd name="connsiteY13" fmla="*/ 6574442 h 6858000"/>
              <a:gd name="connsiteX14" fmla="*/ 164588 w 1508539"/>
              <a:gd name="connsiteY14" fmla="*/ 6568530 h 6858000"/>
              <a:gd name="connsiteX15" fmla="*/ 166997 w 1508539"/>
              <a:gd name="connsiteY15" fmla="*/ 6560674 h 6858000"/>
              <a:gd name="connsiteX16" fmla="*/ 167342 w 1508539"/>
              <a:gd name="connsiteY16" fmla="*/ 6560598 h 6858000"/>
              <a:gd name="connsiteX17" fmla="*/ 169039 w 1508539"/>
              <a:gd name="connsiteY17" fmla="*/ 6553006 h 6858000"/>
              <a:gd name="connsiteX18" fmla="*/ 173735 w 1508539"/>
              <a:gd name="connsiteY18" fmla="*/ 6514360 h 6858000"/>
              <a:gd name="connsiteX19" fmla="*/ 215389 w 1508539"/>
              <a:gd name="connsiteY19" fmla="*/ 6478062 h 6858000"/>
              <a:gd name="connsiteX20" fmla="*/ 226078 w 1508539"/>
              <a:gd name="connsiteY20" fmla="*/ 6460325 h 6858000"/>
              <a:gd name="connsiteX21" fmla="*/ 233311 w 1508539"/>
              <a:gd name="connsiteY21" fmla="*/ 6451488 h 6858000"/>
              <a:gd name="connsiteX22" fmla="*/ 234746 w 1508539"/>
              <a:gd name="connsiteY22" fmla="*/ 6451348 h 6858000"/>
              <a:gd name="connsiteX23" fmla="*/ 239104 w 1508539"/>
              <a:gd name="connsiteY23" fmla="*/ 6414240 h 6858000"/>
              <a:gd name="connsiteX24" fmla="*/ 241880 w 1508539"/>
              <a:gd name="connsiteY24" fmla="*/ 6384857 h 6858000"/>
              <a:gd name="connsiteX25" fmla="*/ 243397 w 1508539"/>
              <a:gd name="connsiteY25" fmla="*/ 6372381 h 6858000"/>
              <a:gd name="connsiteX26" fmla="*/ 240591 w 1508539"/>
              <a:gd name="connsiteY26" fmla="*/ 6367510 h 6858000"/>
              <a:gd name="connsiteX27" fmla="*/ 244471 w 1508539"/>
              <a:gd name="connsiteY27" fmla="*/ 6349778 h 6858000"/>
              <a:gd name="connsiteX28" fmla="*/ 246136 w 1508539"/>
              <a:gd name="connsiteY28" fmla="*/ 6348250 h 6858000"/>
              <a:gd name="connsiteX29" fmla="*/ 262170 w 1508539"/>
              <a:gd name="connsiteY29" fmla="*/ 6281972 h 6858000"/>
              <a:gd name="connsiteX30" fmla="*/ 272933 w 1508539"/>
              <a:gd name="connsiteY30" fmla="*/ 6211940 h 6858000"/>
              <a:gd name="connsiteX31" fmla="*/ 314428 w 1508539"/>
              <a:gd name="connsiteY31" fmla="*/ 6113913 h 6858000"/>
              <a:gd name="connsiteX32" fmla="*/ 318721 w 1508539"/>
              <a:gd name="connsiteY32" fmla="*/ 6028119 h 6858000"/>
              <a:gd name="connsiteX33" fmla="*/ 345501 w 1508539"/>
              <a:gd name="connsiteY33" fmla="*/ 5934687 h 6858000"/>
              <a:gd name="connsiteX34" fmla="*/ 379513 w 1508539"/>
              <a:gd name="connsiteY34" fmla="*/ 5765594 h 6858000"/>
              <a:gd name="connsiteX35" fmla="*/ 411349 w 1508539"/>
              <a:gd name="connsiteY35" fmla="*/ 5693685 h 6858000"/>
              <a:gd name="connsiteX36" fmla="*/ 431404 w 1508539"/>
              <a:gd name="connsiteY36" fmla="*/ 5665173 h 6858000"/>
              <a:gd name="connsiteX37" fmla="*/ 465121 w 1508539"/>
              <a:gd name="connsiteY37" fmla="*/ 5563435 h 6858000"/>
              <a:gd name="connsiteX38" fmla="*/ 494626 w 1508539"/>
              <a:gd name="connsiteY38" fmla="*/ 5476393 h 6858000"/>
              <a:gd name="connsiteX39" fmla="*/ 525819 w 1508539"/>
              <a:gd name="connsiteY39" fmla="*/ 5396260 h 6858000"/>
              <a:gd name="connsiteX40" fmla="*/ 541800 w 1508539"/>
              <a:gd name="connsiteY40" fmla="*/ 5330009 h 6858000"/>
              <a:gd name="connsiteX41" fmla="*/ 575293 w 1508539"/>
              <a:gd name="connsiteY41" fmla="*/ 5273739 h 6858000"/>
              <a:gd name="connsiteX42" fmla="*/ 584892 w 1508539"/>
              <a:gd name="connsiteY42" fmla="*/ 5241779 h 6858000"/>
              <a:gd name="connsiteX43" fmla="*/ 596118 w 1508539"/>
              <a:gd name="connsiteY43" fmla="*/ 5225268 h 6858000"/>
              <a:gd name="connsiteX44" fmla="*/ 597138 w 1508539"/>
              <a:gd name="connsiteY44" fmla="*/ 5217684 h 6858000"/>
              <a:gd name="connsiteX45" fmla="*/ 604479 w 1508539"/>
              <a:gd name="connsiteY45" fmla="*/ 5193377 h 6858000"/>
              <a:gd name="connsiteX46" fmla="*/ 607782 w 1508539"/>
              <a:gd name="connsiteY46" fmla="*/ 5179288 h 6858000"/>
              <a:gd name="connsiteX47" fmla="*/ 608766 w 1508539"/>
              <a:gd name="connsiteY47" fmla="*/ 5173621 h 6858000"/>
              <a:gd name="connsiteX48" fmla="*/ 604400 w 1508539"/>
              <a:gd name="connsiteY48" fmla="*/ 5159961 h 6858000"/>
              <a:gd name="connsiteX49" fmla="*/ 611077 w 1508539"/>
              <a:gd name="connsiteY49" fmla="*/ 5144295 h 6858000"/>
              <a:gd name="connsiteX50" fmla="*/ 608010 w 1508539"/>
              <a:gd name="connsiteY50" fmla="*/ 5125185 h 6858000"/>
              <a:gd name="connsiteX51" fmla="*/ 614840 w 1508539"/>
              <a:gd name="connsiteY51" fmla="*/ 5121884 h 6858000"/>
              <a:gd name="connsiteX52" fmla="*/ 621876 w 1508539"/>
              <a:gd name="connsiteY52" fmla="*/ 5067850 h 6858000"/>
              <a:gd name="connsiteX53" fmla="*/ 624607 w 1508539"/>
              <a:gd name="connsiteY53" fmla="*/ 5060861 h 6858000"/>
              <a:gd name="connsiteX54" fmla="*/ 621311 w 1508539"/>
              <a:gd name="connsiteY54" fmla="*/ 5034192 h 6858000"/>
              <a:gd name="connsiteX55" fmla="*/ 622865 w 1508539"/>
              <a:gd name="connsiteY55" fmla="*/ 4993030 h 6858000"/>
              <a:gd name="connsiteX56" fmla="*/ 629774 w 1508539"/>
              <a:gd name="connsiteY56" fmla="*/ 4946844 h 6858000"/>
              <a:gd name="connsiteX57" fmla="*/ 625630 w 1508539"/>
              <a:gd name="connsiteY57" fmla="*/ 4932692 h 6858000"/>
              <a:gd name="connsiteX58" fmla="*/ 641033 w 1508539"/>
              <a:gd name="connsiteY58" fmla="*/ 4858827 h 6858000"/>
              <a:gd name="connsiteX59" fmla="*/ 646936 w 1508539"/>
              <a:gd name="connsiteY59" fmla="*/ 4821170 h 6858000"/>
              <a:gd name="connsiteX60" fmla="*/ 651669 w 1508539"/>
              <a:gd name="connsiteY60" fmla="*/ 4780965 h 6858000"/>
              <a:gd name="connsiteX61" fmla="*/ 652962 w 1508539"/>
              <a:gd name="connsiteY61" fmla="*/ 4750867 h 6858000"/>
              <a:gd name="connsiteX62" fmla="*/ 650769 w 1508539"/>
              <a:gd name="connsiteY62" fmla="*/ 4690749 h 6858000"/>
              <a:gd name="connsiteX63" fmla="*/ 646249 w 1508539"/>
              <a:gd name="connsiteY63" fmla="*/ 4584173 h 6858000"/>
              <a:gd name="connsiteX64" fmla="*/ 641332 w 1508539"/>
              <a:gd name="connsiteY64" fmla="*/ 4444346 h 6858000"/>
              <a:gd name="connsiteX65" fmla="*/ 637897 w 1508539"/>
              <a:gd name="connsiteY65" fmla="*/ 4375228 h 6858000"/>
              <a:gd name="connsiteX66" fmla="*/ 618550 w 1508539"/>
              <a:gd name="connsiteY66" fmla="*/ 4214165 h 6858000"/>
              <a:gd name="connsiteX67" fmla="*/ 622623 w 1508539"/>
              <a:gd name="connsiteY67" fmla="*/ 4090296 h 6858000"/>
              <a:gd name="connsiteX68" fmla="*/ 607879 w 1508539"/>
              <a:gd name="connsiteY68" fmla="*/ 4033999 h 6858000"/>
              <a:gd name="connsiteX69" fmla="*/ 609028 w 1508539"/>
              <a:gd name="connsiteY69" fmla="*/ 4031933 h 6858000"/>
              <a:gd name="connsiteX70" fmla="*/ 607604 w 1508539"/>
              <a:gd name="connsiteY70" fmla="*/ 4013953 h 6858000"/>
              <a:gd name="connsiteX71" fmla="*/ 593899 w 1508539"/>
              <a:gd name="connsiteY71" fmla="*/ 3974753 h 6858000"/>
              <a:gd name="connsiteX72" fmla="*/ 595497 w 1508539"/>
              <a:gd name="connsiteY72" fmla="*/ 3969950 h 6858000"/>
              <a:gd name="connsiteX73" fmla="*/ 588919 w 1508539"/>
              <a:gd name="connsiteY73" fmla="*/ 3933779 h 6858000"/>
              <a:gd name="connsiteX74" fmla="*/ 590250 w 1508539"/>
              <a:gd name="connsiteY74" fmla="*/ 3933093 h 6858000"/>
              <a:gd name="connsiteX75" fmla="*/ 594604 w 1508539"/>
              <a:gd name="connsiteY75" fmla="*/ 3922082 h 6858000"/>
              <a:gd name="connsiteX76" fmla="*/ 599682 w 1508539"/>
              <a:gd name="connsiteY76" fmla="*/ 3901461 h 6858000"/>
              <a:gd name="connsiteX77" fmla="*/ 622276 w 1508539"/>
              <a:gd name="connsiteY77" fmla="*/ 3813873 h 6858000"/>
              <a:gd name="connsiteX78" fmla="*/ 621701 w 1508539"/>
              <a:gd name="connsiteY78" fmla="*/ 3806161 h 6858000"/>
              <a:gd name="connsiteX79" fmla="*/ 622008 w 1508539"/>
              <a:gd name="connsiteY79" fmla="*/ 3805957 h 6858000"/>
              <a:gd name="connsiteX80" fmla="*/ 622035 w 1508539"/>
              <a:gd name="connsiteY80" fmla="*/ 3797724 h 6858000"/>
              <a:gd name="connsiteX81" fmla="*/ 620650 w 1508539"/>
              <a:gd name="connsiteY81" fmla="*/ 3792098 h 6858000"/>
              <a:gd name="connsiteX82" fmla="*/ 619534 w 1508539"/>
              <a:gd name="connsiteY82" fmla="*/ 3777135 h 6858000"/>
              <a:gd name="connsiteX83" fmla="*/ 621267 w 1508539"/>
              <a:gd name="connsiteY83" fmla="*/ 3771656 h 6858000"/>
              <a:gd name="connsiteX84" fmla="*/ 625010 w 1508539"/>
              <a:gd name="connsiteY84" fmla="*/ 3769007 h 6858000"/>
              <a:gd name="connsiteX85" fmla="*/ 624476 w 1508539"/>
              <a:gd name="connsiteY85" fmla="*/ 3767709 h 6858000"/>
              <a:gd name="connsiteX86" fmla="*/ 633172 w 1508539"/>
              <a:gd name="connsiteY86" fmla="*/ 3738082 h 6858000"/>
              <a:gd name="connsiteX87" fmla="*/ 640518 w 1508539"/>
              <a:gd name="connsiteY87" fmla="*/ 3673397 h 6858000"/>
              <a:gd name="connsiteX88" fmla="*/ 639814 w 1508539"/>
              <a:gd name="connsiteY88" fmla="*/ 3637109 h 6858000"/>
              <a:gd name="connsiteX89" fmla="*/ 643257 w 1508539"/>
              <a:gd name="connsiteY89" fmla="*/ 3536883 h 6858000"/>
              <a:gd name="connsiteX90" fmla="*/ 650795 w 1508539"/>
              <a:gd name="connsiteY90" fmla="*/ 3435652 h 6858000"/>
              <a:gd name="connsiteX91" fmla="*/ 652466 w 1508539"/>
              <a:gd name="connsiteY91" fmla="*/ 3307769 h 6858000"/>
              <a:gd name="connsiteX92" fmla="*/ 670029 w 1508539"/>
              <a:gd name="connsiteY92" fmla="*/ 3250522 h 6858000"/>
              <a:gd name="connsiteX93" fmla="*/ 670454 w 1508539"/>
              <a:gd name="connsiteY93" fmla="*/ 3229163 h 6858000"/>
              <a:gd name="connsiteX94" fmla="*/ 672277 w 1508539"/>
              <a:gd name="connsiteY94" fmla="*/ 3217217 h 6858000"/>
              <a:gd name="connsiteX95" fmla="*/ 659112 w 1508539"/>
              <a:gd name="connsiteY95" fmla="*/ 3183755 h 6858000"/>
              <a:gd name="connsiteX96" fmla="*/ 659613 w 1508539"/>
              <a:gd name="connsiteY96" fmla="*/ 3178642 h 6858000"/>
              <a:gd name="connsiteX97" fmla="*/ 647213 w 1508539"/>
              <a:gd name="connsiteY97" fmla="*/ 3158586 h 6858000"/>
              <a:gd name="connsiteX98" fmla="*/ 632398 w 1508539"/>
              <a:gd name="connsiteY98" fmla="*/ 3129034 h 6858000"/>
              <a:gd name="connsiteX99" fmla="*/ 633063 w 1508539"/>
              <a:gd name="connsiteY99" fmla="*/ 3126682 h 6858000"/>
              <a:gd name="connsiteX100" fmla="*/ 623931 w 1508539"/>
              <a:gd name="connsiteY100" fmla="*/ 3114519 h 6858000"/>
              <a:gd name="connsiteX101" fmla="*/ 610540 w 1508539"/>
              <a:gd name="connsiteY101" fmla="*/ 3106272 h 6858000"/>
              <a:gd name="connsiteX102" fmla="*/ 583270 w 1508539"/>
              <a:gd name="connsiteY102" fmla="*/ 2958185 h 6858000"/>
              <a:gd name="connsiteX103" fmla="*/ 525884 w 1508539"/>
              <a:gd name="connsiteY103" fmla="*/ 2762989 h 6858000"/>
              <a:gd name="connsiteX104" fmla="*/ 474802 w 1508539"/>
              <a:gd name="connsiteY104" fmla="*/ 2554718 h 6858000"/>
              <a:gd name="connsiteX105" fmla="*/ 454896 w 1508539"/>
              <a:gd name="connsiteY105" fmla="*/ 2485734 h 6858000"/>
              <a:gd name="connsiteX106" fmla="*/ 445619 w 1508539"/>
              <a:gd name="connsiteY106" fmla="*/ 2447068 h 6858000"/>
              <a:gd name="connsiteX107" fmla="*/ 432580 w 1508539"/>
              <a:gd name="connsiteY107" fmla="*/ 2425819 h 6858000"/>
              <a:gd name="connsiteX108" fmla="*/ 438579 w 1508539"/>
              <a:gd name="connsiteY108" fmla="*/ 2402874 h 6858000"/>
              <a:gd name="connsiteX109" fmla="*/ 441191 w 1508539"/>
              <a:gd name="connsiteY109" fmla="*/ 2381443 h 6858000"/>
              <a:gd name="connsiteX110" fmla="*/ 417520 w 1508539"/>
              <a:gd name="connsiteY110" fmla="*/ 2261920 h 6858000"/>
              <a:gd name="connsiteX111" fmla="*/ 407407 w 1508539"/>
              <a:gd name="connsiteY111" fmla="*/ 2195378 h 6858000"/>
              <a:gd name="connsiteX112" fmla="*/ 391624 w 1508539"/>
              <a:gd name="connsiteY112" fmla="*/ 2155135 h 6858000"/>
              <a:gd name="connsiteX113" fmla="*/ 389082 w 1508539"/>
              <a:gd name="connsiteY113" fmla="*/ 2118008 h 6858000"/>
              <a:gd name="connsiteX114" fmla="*/ 390075 w 1508539"/>
              <a:gd name="connsiteY114" fmla="*/ 2050531 h 6858000"/>
              <a:gd name="connsiteX115" fmla="*/ 381881 w 1508539"/>
              <a:gd name="connsiteY115" fmla="*/ 1963269 h 6858000"/>
              <a:gd name="connsiteX116" fmla="*/ 363059 w 1508539"/>
              <a:gd name="connsiteY116" fmla="*/ 1906352 h 6858000"/>
              <a:gd name="connsiteX117" fmla="*/ 339616 w 1508539"/>
              <a:gd name="connsiteY117" fmla="*/ 1861531 h 6858000"/>
              <a:gd name="connsiteX118" fmla="*/ 293415 w 1508539"/>
              <a:gd name="connsiteY118" fmla="*/ 1732919 h 6858000"/>
              <a:gd name="connsiteX119" fmla="*/ 265726 w 1508539"/>
              <a:gd name="connsiteY119" fmla="*/ 1663540 h 6858000"/>
              <a:gd name="connsiteX120" fmla="*/ 264852 w 1508539"/>
              <a:gd name="connsiteY120" fmla="*/ 1615777 h 6858000"/>
              <a:gd name="connsiteX121" fmla="*/ 245647 w 1508539"/>
              <a:gd name="connsiteY121" fmla="*/ 1563678 h 6858000"/>
              <a:gd name="connsiteX122" fmla="*/ 258727 w 1508539"/>
              <a:gd name="connsiteY122" fmla="*/ 1519474 h 6858000"/>
              <a:gd name="connsiteX123" fmla="*/ 251469 w 1508539"/>
              <a:gd name="connsiteY123" fmla="*/ 1477995 h 6858000"/>
              <a:gd name="connsiteX124" fmla="*/ 237554 w 1508539"/>
              <a:gd name="connsiteY124" fmla="*/ 1373769 h 6858000"/>
              <a:gd name="connsiteX125" fmla="*/ 245861 w 1508539"/>
              <a:gd name="connsiteY125" fmla="*/ 1307086 h 6858000"/>
              <a:gd name="connsiteX126" fmla="*/ 247049 w 1508539"/>
              <a:gd name="connsiteY126" fmla="*/ 1189033 h 6858000"/>
              <a:gd name="connsiteX127" fmla="*/ 251734 w 1508539"/>
              <a:gd name="connsiteY127" fmla="*/ 1168288 h 6858000"/>
              <a:gd name="connsiteX128" fmla="*/ 244016 w 1508539"/>
              <a:gd name="connsiteY128" fmla="*/ 1142577 h 6858000"/>
              <a:gd name="connsiteX129" fmla="*/ 233322 w 1508539"/>
              <a:gd name="connsiteY129" fmla="*/ 1088484 h 6858000"/>
              <a:gd name="connsiteX130" fmla="*/ 222058 w 1508539"/>
              <a:gd name="connsiteY130" fmla="*/ 1016103 h 6858000"/>
              <a:gd name="connsiteX131" fmla="*/ 223514 w 1508539"/>
              <a:gd name="connsiteY131" fmla="*/ 932283 h 6858000"/>
              <a:gd name="connsiteX132" fmla="*/ 225750 w 1508539"/>
              <a:gd name="connsiteY132" fmla="*/ 915925 h 6858000"/>
              <a:gd name="connsiteX133" fmla="*/ 218379 w 1508539"/>
              <a:gd name="connsiteY133" fmla="*/ 896999 h 6858000"/>
              <a:gd name="connsiteX134" fmla="*/ 187787 w 1508539"/>
              <a:gd name="connsiteY134" fmla="*/ 821517 h 6858000"/>
              <a:gd name="connsiteX135" fmla="*/ 166737 w 1508539"/>
              <a:gd name="connsiteY135" fmla="*/ 751353 h 6858000"/>
              <a:gd name="connsiteX136" fmla="*/ 166295 w 1508539"/>
              <a:gd name="connsiteY136" fmla="*/ 721230 h 6858000"/>
              <a:gd name="connsiteX137" fmla="*/ 151966 w 1508539"/>
              <a:gd name="connsiteY137" fmla="*/ 681659 h 6858000"/>
              <a:gd name="connsiteX138" fmla="*/ 137385 w 1508539"/>
              <a:gd name="connsiteY138" fmla="*/ 635218 h 6858000"/>
              <a:gd name="connsiteX139" fmla="*/ 142396 w 1508539"/>
              <a:gd name="connsiteY139" fmla="*/ 613763 h 6858000"/>
              <a:gd name="connsiteX140" fmla="*/ 128338 w 1508539"/>
              <a:gd name="connsiteY140" fmla="*/ 598582 h 6858000"/>
              <a:gd name="connsiteX141" fmla="*/ 128019 w 1508539"/>
              <a:gd name="connsiteY141" fmla="*/ 576846 h 6858000"/>
              <a:gd name="connsiteX142" fmla="*/ 107645 w 1508539"/>
              <a:gd name="connsiteY142" fmla="*/ 530055 h 6858000"/>
              <a:gd name="connsiteX143" fmla="*/ 106893 w 1508539"/>
              <a:gd name="connsiteY143" fmla="*/ 465389 h 6858000"/>
              <a:gd name="connsiteX144" fmla="*/ 89816 w 1508539"/>
              <a:gd name="connsiteY144" fmla="*/ 424699 h 6858000"/>
              <a:gd name="connsiteX145" fmla="*/ 90191 w 1508539"/>
              <a:gd name="connsiteY145" fmla="*/ 404917 h 6858000"/>
              <a:gd name="connsiteX146" fmla="*/ 70148 w 1508539"/>
              <a:gd name="connsiteY146" fmla="*/ 367211 h 6858000"/>
              <a:gd name="connsiteX147" fmla="*/ 36452 w 1508539"/>
              <a:gd name="connsiteY147" fmla="*/ 268519 h 6858000"/>
              <a:gd name="connsiteX148" fmla="*/ 23935 w 1508539"/>
              <a:gd name="connsiteY148" fmla="*/ 160886 h 6858000"/>
              <a:gd name="connsiteX149" fmla="*/ 19312 w 1508539"/>
              <a:gd name="connsiteY149" fmla="*/ 47336 h 6858000"/>
              <a:gd name="connsiteX150" fmla="*/ 0 w 1508539"/>
              <a:gd name="connsiteY150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57174 w 1508539"/>
              <a:gd name="connsiteY3" fmla="*/ 6858000 h 6858000"/>
              <a:gd name="connsiteX4" fmla="*/ 57315 w 1508539"/>
              <a:gd name="connsiteY4" fmla="*/ 6857735 h 6858000"/>
              <a:gd name="connsiteX5" fmla="*/ 69364 w 1508539"/>
              <a:gd name="connsiteY5" fmla="*/ 6809549 h 6858000"/>
              <a:gd name="connsiteX6" fmla="*/ 101575 w 1508539"/>
              <a:gd name="connsiteY6" fmla="*/ 6715115 h 6858000"/>
              <a:gd name="connsiteX7" fmla="*/ 111426 w 1508539"/>
              <a:gd name="connsiteY7" fmla="*/ 6680170 h 6858000"/>
              <a:gd name="connsiteX8" fmla="*/ 136976 w 1508539"/>
              <a:gd name="connsiteY8" fmla="*/ 6621207 h 6858000"/>
              <a:gd name="connsiteX9" fmla="*/ 153633 w 1508539"/>
              <a:gd name="connsiteY9" fmla="*/ 6596265 h 6858000"/>
              <a:gd name="connsiteX10" fmla="*/ 153512 w 1508539"/>
              <a:gd name="connsiteY10" fmla="*/ 6594818 h 6858000"/>
              <a:gd name="connsiteX11" fmla="*/ 157757 w 1508539"/>
              <a:gd name="connsiteY11" fmla="*/ 6593735 h 6858000"/>
              <a:gd name="connsiteX12" fmla="*/ 160954 w 1508539"/>
              <a:gd name="connsiteY12" fmla="*/ 6589172 h 6858000"/>
              <a:gd name="connsiteX13" fmla="*/ 164248 w 1508539"/>
              <a:gd name="connsiteY13" fmla="*/ 6574442 h 6858000"/>
              <a:gd name="connsiteX14" fmla="*/ 164588 w 1508539"/>
              <a:gd name="connsiteY14" fmla="*/ 6568530 h 6858000"/>
              <a:gd name="connsiteX15" fmla="*/ 166997 w 1508539"/>
              <a:gd name="connsiteY15" fmla="*/ 6560674 h 6858000"/>
              <a:gd name="connsiteX16" fmla="*/ 167342 w 1508539"/>
              <a:gd name="connsiteY16" fmla="*/ 6560598 h 6858000"/>
              <a:gd name="connsiteX17" fmla="*/ 169039 w 1508539"/>
              <a:gd name="connsiteY17" fmla="*/ 6553006 h 6858000"/>
              <a:gd name="connsiteX18" fmla="*/ 173735 w 1508539"/>
              <a:gd name="connsiteY18" fmla="*/ 6514360 h 6858000"/>
              <a:gd name="connsiteX19" fmla="*/ 215389 w 1508539"/>
              <a:gd name="connsiteY19" fmla="*/ 6478062 h 6858000"/>
              <a:gd name="connsiteX20" fmla="*/ 226078 w 1508539"/>
              <a:gd name="connsiteY20" fmla="*/ 6460325 h 6858000"/>
              <a:gd name="connsiteX21" fmla="*/ 233311 w 1508539"/>
              <a:gd name="connsiteY21" fmla="*/ 6451488 h 6858000"/>
              <a:gd name="connsiteX22" fmla="*/ 234746 w 1508539"/>
              <a:gd name="connsiteY22" fmla="*/ 6451348 h 6858000"/>
              <a:gd name="connsiteX23" fmla="*/ 239104 w 1508539"/>
              <a:gd name="connsiteY23" fmla="*/ 6414240 h 6858000"/>
              <a:gd name="connsiteX24" fmla="*/ 241880 w 1508539"/>
              <a:gd name="connsiteY24" fmla="*/ 6384857 h 6858000"/>
              <a:gd name="connsiteX25" fmla="*/ 240591 w 1508539"/>
              <a:gd name="connsiteY25" fmla="*/ 6367510 h 6858000"/>
              <a:gd name="connsiteX26" fmla="*/ 244471 w 1508539"/>
              <a:gd name="connsiteY26" fmla="*/ 6349778 h 6858000"/>
              <a:gd name="connsiteX27" fmla="*/ 246136 w 1508539"/>
              <a:gd name="connsiteY27" fmla="*/ 6348250 h 6858000"/>
              <a:gd name="connsiteX28" fmla="*/ 262170 w 1508539"/>
              <a:gd name="connsiteY28" fmla="*/ 6281972 h 6858000"/>
              <a:gd name="connsiteX29" fmla="*/ 272933 w 1508539"/>
              <a:gd name="connsiteY29" fmla="*/ 6211940 h 6858000"/>
              <a:gd name="connsiteX30" fmla="*/ 314428 w 1508539"/>
              <a:gd name="connsiteY30" fmla="*/ 6113913 h 6858000"/>
              <a:gd name="connsiteX31" fmla="*/ 318721 w 1508539"/>
              <a:gd name="connsiteY31" fmla="*/ 6028119 h 6858000"/>
              <a:gd name="connsiteX32" fmla="*/ 345501 w 1508539"/>
              <a:gd name="connsiteY32" fmla="*/ 5934687 h 6858000"/>
              <a:gd name="connsiteX33" fmla="*/ 379513 w 1508539"/>
              <a:gd name="connsiteY33" fmla="*/ 5765594 h 6858000"/>
              <a:gd name="connsiteX34" fmla="*/ 411349 w 1508539"/>
              <a:gd name="connsiteY34" fmla="*/ 5693685 h 6858000"/>
              <a:gd name="connsiteX35" fmla="*/ 431404 w 1508539"/>
              <a:gd name="connsiteY35" fmla="*/ 5665173 h 6858000"/>
              <a:gd name="connsiteX36" fmla="*/ 465121 w 1508539"/>
              <a:gd name="connsiteY36" fmla="*/ 5563435 h 6858000"/>
              <a:gd name="connsiteX37" fmla="*/ 494626 w 1508539"/>
              <a:gd name="connsiteY37" fmla="*/ 5476393 h 6858000"/>
              <a:gd name="connsiteX38" fmla="*/ 525819 w 1508539"/>
              <a:gd name="connsiteY38" fmla="*/ 5396260 h 6858000"/>
              <a:gd name="connsiteX39" fmla="*/ 541800 w 1508539"/>
              <a:gd name="connsiteY39" fmla="*/ 5330009 h 6858000"/>
              <a:gd name="connsiteX40" fmla="*/ 575293 w 1508539"/>
              <a:gd name="connsiteY40" fmla="*/ 5273739 h 6858000"/>
              <a:gd name="connsiteX41" fmla="*/ 584892 w 1508539"/>
              <a:gd name="connsiteY41" fmla="*/ 5241779 h 6858000"/>
              <a:gd name="connsiteX42" fmla="*/ 596118 w 1508539"/>
              <a:gd name="connsiteY42" fmla="*/ 5225268 h 6858000"/>
              <a:gd name="connsiteX43" fmla="*/ 597138 w 1508539"/>
              <a:gd name="connsiteY43" fmla="*/ 5217684 h 6858000"/>
              <a:gd name="connsiteX44" fmla="*/ 604479 w 1508539"/>
              <a:gd name="connsiteY44" fmla="*/ 5193377 h 6858000"/>
              <a:gd name="connsiteX45" fmla="*/ 607782 w 1508539"/>
              <a:gd name="connsiteY45" fmla="*/ 5179288 h 6858000"/>
              <a:gd name="connsiteX46" fmla="*/ 608766 w 1508539"/>
              <a:gd name="connsiteY46" fmla="*/ 5173621 h 6858000"/>
              <a:gd name="connsiteX47" fmla="*/ 604400 w 1508539"/>
              <a:gd name="connsiteY47" fmla="*/ 5159961 h 6858000"/>
              <a:gd name="connsiteX48" fmla="*/ 611077 w 1508539"/>
              <a:gd name="connsiteY48" fmla="*/ 5144295 h 6858000"/>
              <a:gd name="connsiteX49" fmla="*/ 608010 w 1508539"/>
              <a:gd name="connsiteY49" fmla="*/ 5125185 h 6858000"/>
              <a:gd name="connsiteX50" fmla="*/ 614840 w 1508539"/>
              <a:gd name="connsiteY50" fmla="*/ 5121884 h 6858000"/>
              <a:gd name="connsiteX51" fmla="*/ 621876 w 1508539"/>
              <a:gd name="connsiteY51" fmla="*/ 5067850 h 6858000"/>
              <a:gd name="connsiteX52" fmla="*/ 624607 w 1508539"/>
              <a:gd name="connsiteY52" fmla="*/ 5060861 h 6858000"/>
              <a:gd name="connsiteX53" fmla="*/ 621311 w 1508539"/>
              <a:gd name="connsiteY53" fmla="*/ 5034192 h 6858000"/>
              <a:gd name="connsiteX54" fmla="*/ 622865 w 1508539"/>
              <a:gd name="connsiteY54" fmla="*/ 4993030 h 6858000"/>
              <a:gd name="connsiteX55" fmla="*/ 629774 w 1508539"/>
              <a:gd name="connsiteY55" fmla="*/ 4946844 h 6858000"/>
              <a:gd name="connsiteX56" fmla="*/ 625630 w 1508539"/>
              <a:gd name="connsiteY56" fmla="*/ 4932692 h 6858000"/>
              <a:gd name="connsiteX57" fmla="*/ 641033 w 1508539"/>
              <a:gd name="connsiteY57" fmla="*/ 4858827 h 6858000"/>
              <a:gd name="connsiteX58" fmla="*/ 646936 w 1508539"/>
              <a:gd name="connsiteY58" fmla="*/ 4821170 h 6858000"/>
              <a:gd name="connsiteX59" fmla="*/ 651669 w 1508539"/>
              <a:gd name="connsiteY59" fmla="*/ 4780965 h 6858000"/>
              <a:gd name="connsiteX60" fmla="*/ 652962 w 1508539"/>
              <a:gd name="connsiteY60" fmla="*/ 4750867 h 6858000"/>
              <a:gd name="connsiteX61" fmla="*/ 650769 w 1508539"/>
              <a:gd name="connsiteY61" fmla="*/ 4690749 h 6858000"/>
              <a:gd name="connsiteX62" fmla="*/ 646249 w 1508539"/>
              <a:gd name="connsiteY62" fmla="*/ 4584173 h 6858000"/>
              <a:gd name="connsiteX63" fmla="*/ 641332 w 1508539"/>
              <a:gd name="connsiteY63" fmla="*/ 4444346 h 6858000"/>
              <a:gd name="connsiteX64" fmla="*/ 637897 w 1508539"/>
              <a:gd name="connsiteY64" fmla="*/ 4375228 h 6858000"/>
              <a:gd name="connsiteX65" fmla="*/ 618550 w 1508539"/>
              <a:gd name="connsiteY65" fmla="*/ 4214165 h 6858000"/>
              <a:gd name="connsiteX66" fmla="*/ 622623 w 1508539"/>
              <a:gd name="connsiteY66" fmla="*/ 4090296 h 6858000"/>
              <a:gd name="connsiteX67" fmla="*/ 607879 w 1508539"/>
              <a:gd name="connsiteY67" fmla="*/ 4033999 h 6858000"/>
              <a:gd name="connsiteX68" fmla="*/ 609028 w 1508539"/>
              <a:gd name="connsiteY68" fmla="*/ 4031933 h 6858000"/>
              <a:gd name="connsiteX69" fmla="*/ 607604 w 1508539"/>
              <a:gd name="connsiteY69" fmla="*/ 4013953 h 6858000"/>
              <a:gd name="connsiteX70" fmla="*/ 593899 w 1508539"/>
              <a:gd name="connsiteY70" fmla="*/ 3974753 h 6858000"/>
              <a:gd name="connsiteX71" fmla="*/ 595497 w 1508539"/>
              <a:gd name="connsiteY71" fmla="*/ 3969950 h 6858000"/>
              <a:gd name="connsiteX72" fmla="*/ 588919 w 1508539"/>
              <a:gd name="connsiteY72" fmla="*/ 3933779 h 6858000"/>
              <a:gd name="connsiteX73" fmla="*/ 590250 w 1508539"/>
              <a:gd name="connsiteY73" fmla="*/ 3933093 h 6858000"/>
              <a:gd name="connsiteX74" fmla="*/ 594604 w 1508539"/>
              <a:gd name="connsiteY74" fmla="*/ 3922082 h 6858000"/>
              <a:gd name="connsiteX75" fmla="*/ 599682 w 1508539"/>
              <a:gd name="connsiteY75" fmla="*/ 3901461 h 6858000"/>
              <a:gd name="connsiteX76" fmla="*/ 622276 w 1508539"/>
              <a:gd name="connsiteY76" fmla="*/ 3813873 h 6858000"/>
              <a:gd name="connsiteX77" fmla="*/ 621701 w 1508539"/>
              <a:gd name="connsiteY77" fmla="*/ 3806161 h 6858000"/>
              <a:gd name="connsiteX78" fmla="*/ 622008 w 1508539"/>
              <a:gd name="connsiteY78" fmla="*/ 3805957 h 6858000"/>
              <a:gd name="connsiteX79" fmla="*/ 622035 w 1508539"/>
              <a:gd name="connsiteY79" fmla="*/ 3797724 h 6858000"/>
              <a:gd name="connsiteX80" fmla="*/ 620650 w 1508539"/>
              <a:gd name="connsiteY80" fmla="*/ 3792098 h 6858000"/>
              <a:gd name="connsiteX81" fmla="*/ 619534 w 1508539"/>
              <a:gd name="connsiteY81" fmla="*/ 3777135 h 6858000"/>
              <a:gd name="connsiteX82" fmla="*/ 621267 w 1508539"/>
              <a:gd name="connsiteY82" fmla="*/ 3771656 h 6858000"/>
              <a:gd name="connsiteX83" fmla="*/ 625010 w 1508539"/>
              <a:gd name="connsiteY83" fmla="*/ 3769007 h 6858000"/>
              <a:gd name="connsiteX84" fmla="*/ 624476 w 1508539"/>
              <a:gd name="connsiteY84" fmla="*/ 3767709 h 6858000"/>
              <a:gd name="connsiteX85" fmla="*/ 633172 w 1508539"/>
              <a:gd name="connsiteY85" fmla="*/ 3738082 h 6858000"/>
              <a:gd name="connsiteX86" fmla="*/ 640518 w 1508539"/>
              <a:gd name="connsiteY86" fmla="*/ 3673397 h 6858000"/>
              <a:gd name="connsiteX87" fmla="*/ 639814 w 1508539"/>
              <a:gd name="connsiteY87" fmla="*/ 3637109 h 6858000"/>
              <a:gd name="connsiteX88" fmla="*/ 643257 w 1508539"/>
              <a:gd name="connsiteY88" fmla="*/ 3536883 h 6858000"/>
              <a:gd name="connsiteX89" fmla="*/ 650795 w 1508539"/>
              <a:gd name="connsiteY89" fmla="*/ 3435652 h 6858000"/>
              <a:gd name="connsiteX90" fmla="*/ 652466 w 1508539"/>
              <a:gd name="connsiteY90" fmla="*/ 3307769 h 6858000"/>
              <a:gd name="connsiteX91" fmla="*/ 670029 w 1508539"/>
              <a:gd name="connsiteY91" fmla="*/ 3250522 h 6858000"/>
              <a:gd name="connsiteX92" fmla="*/ 670454 w 1508539"/>
              <a:gd name="connsiteY92" fmla="*/ 3229163 h 6858000"/>
              <a:gd name="connsiteX93" fmla="*/ 672277 w 1508539"/>
              <a:gd name="connsiteY93" fmla="*/ 3217217 h 6858000"/>
              <a:gd name="connsiteX94" fmla="*/ 659112 w 1508539"/>
              <a:gd name="connsiteY94" fmla="*/ 3183755 h 6858000"/>
              <a:gd name="connsiteX95" fmla="*/ 659613 w 1508539"/>
              <a:gd name="connsiteY95" fmla="*/ 3178642 h 6858000"/>
              <a:gd name="connsiteX96" fmla="*/ 647213 w 1508539"/>
              <a:gd name="connsiteY96" fmla="*/ 3158586 h 6858000"/>
              <a:gd name="connsiteX97" fmla="*/ 632398 w 1508539"/>
              <a:gd name="connsiteY97" fmla="*/ 3129034 h 6858000"/>
              <a:gd name="connsiteX98" fmla="*/ 633063 w 1508539"/>
              <a:gd name="connsiteY98" fmla="*/ 3126682 h 6858000"/>
              <a:gd name="connsiteX99" fmla="*/ 623931 w 1508539"/>
              <a:gd name="connsiteY99" fmla="*/ 3114519 h 6858000"/>
              <a:gd name="connsiteX100" fmla="*/ 610540 w 1508539"/>
              <a:gd name="connsiteY100" fmla="*/ 3106272 h 6858000"/>
              <a:gd name="connsiteX101" fmla="*/ 583270 w 1508539"/>
              <a:gd name="connsiteY101" fmla="*/ 2958185 h 6858000"/>
              <a:gd name="connsiteX102" fmla="*/ 525884 w 1508539"/>
              <a:gd name="connsiteY102" fmla="*/ 2762989 h 6858000"/>
              <a:gd name="connsiteX103" fmla="*/ 474802 w 1508539"/>
              <a:gd name="connsiteY103" fmla="*/ 2554718 h 6858000"/>
              <a:gd name="connsiteX104" fmla="*/ 454896 w 1508539"/>
              <a:gd name="connsiteY104" fmla="*/ 2485734 h 6858000"/>
              <a:gd name="connsiteX105" fmla="*/ 445619 w 1508539"/>
              <a:gd name="connsiteY105" fmla="*/ 2447068 h 6858000"/>
              <a:gd name="connsiteX106" fmla="*/ 432580 w 1508539"/>
              <a:gd name="connsiteY106" fmla="*/ 2425819 h 6858000"/>
              <a:gd name="connsiteX107" fmla="*/ 438579 w 1508539"/>
              <a:gd name="connsiteY107" fmla="*/ 2402874 h 6858000"/>
              <a:gd name="connsiteX108" fmla="*/ 441191 w 1508539"/>
              <a:gd name="connsiteY108" fmla="*/ 2381443 h 6858000"/>
              <a:gd name="connsiteX109" fmla="*/ 417520 w 1508539"/>
              <a:gd name="connsiteY109" fmla="*/ 2261920 h 6858000"/>
              <a:gd name="connsiteX110" fmla="*/ 407407 w 1508539"/>
              <a:gd name="connsiteY110" fmla="*/ 2195378 h 6858000"/>
              <a:gd name="connsiteX111" fmla="*/ 391624 w 1508539"/>
              <a:gd name="connsiteY111" fmla="*/ 2155135 h 6858000"/>
              <a:gd name="connsiteX112" fmla="*/ 389082 w 1508539"/>
              <a:gd name="connsiteY112" fmla="*/ 2118008 h 6858000"/>
              <a:gd name="connsiteX113" fmla="*/ 390075 w 1508539"/>
              <a:gd name="connsiteY113" fmla="*/ 2050531 h 6858000"/>
              <a:gd name="connsiteX114" fmla="*/ 381881 w 1508539"/>
              <a:gd name="connsiteY114" fmla="*/ 1963269 h 6858000"/>
              <a:gd name="connsiteX115" fmla="*/ 363059 w 1508539"/>
              <a:gd name="connsiteY115" fmla="*/ 1906352 h 6858000"/>
              <a:gd name="connsiteX116" fmla="*/ 339616 w 1508539"/>
              <a:gd name="connsiteY116" fmla="*/ 1861531 h 6858000"/>
              <a:gd name="connsiteX117" fmla="*/ 293415 w 1508539"/>
              <a:gd name="connsiteY117" fmla="*/ 1732919 h 6858000"/>
              <a:gd name="connsiteX118" fmla="*/ 265726 w 1508539"/>
              <a:gd name="connsiteY118" fmla="*/ 1663540 h 6858000"/>
              <a:gd name="connsiteX119" fmla="*/ 264852 w 1508539"/>
              <a:gd name="connsiteY119" fmla="*/ 1615777 h 6858000"/>
              <a:gd name="connsiteX120" fmla="*/ 245647 w 1508539"/>
              <a:gd name="connsiteY120" fmla="*/ 1563678 h 6858000"/>
              <a:gd name="connsiteX121" fmla="*/ 258727 w 1508539"/>
              <a:gd name="connsiteY121" fmla="*/ 1519474 h 6858000"/>
              <a:gd name="connsiteX122" fmla="*/ 251469 w 1508539"/>
              <a:gd name="connsiteY122" fmla="*/ 1477995 h 6858000"/>
              <a:gd name="connsiteX123" fmla="*/ 237554 w 1508539"/>
              <a:gd name="connsiteY123" fmla="*/ 1373769 h 6858000"/>
              <a:gd name="connsiteX124" fmla="*/ 245861 w 1508539"/>
              <a:gd name="connsiteY124" fmla="*/ 1307086 h 6858000"/>
              <a:gd name="connsiteX125" fmla="*/ 247049 w 1508539"/>
              <a:gd name="connsiteY125" fmla="*/ 1189033 h 6858000"/>
              <a:gd name="connsiteX126" fmla="*/ 251734 w 1508539"/>
              <a:gd name="connsiteY126" fmla="*/ 1168288 h 6858000"/>
              <a:gd name="connsiteX127" fmla="*/ 244016 w 1508539"/>
              <a:gd name="connsiteY127" fmla="*/ 1142577 h 6858000"/>
              <a:gd name="connsiteX128" fmla="*/ 233322 w 1508539"/>
              <a:gd name="connsiteY128" fmla="*/ 1088484 h 6858000"/>
              <a:gd name="connsiteX129" fmla="*/ 222058 w 1508539"/>
              <a:gd name="connsiteY129" fmla="*/ 1016103 h 6858000"/>
              <a:gd name="connsiteX130" fmla="*/ 223514 w 1508539"/>
              <a:gd name="connsiteY130" fmla="*/ 932283 h 6858000"/>
              <a:gd name="connsiteX131" fmla="*/ 225750 w 1508539"/>
              <a:gd name="connsiteY131" fmla="*/ 915925 h 6858000"/>
              <a:gd name="connsiteX132" fmla="*/ 218379 w 1508539"/>
              <a:gd name="connsiteY132" fmla="*/ 896999 h 6858000"/>
              <a:gd name="connsiteX133" fmla="*/ 187787 w 1508539"/>
              <a:gd name="connsiteY133" fmla="*/ 821517 h 6858000"/>
              <a:gd name="connsiteX134" fmla="*/ 166737 w 1508539"/>
              <a:gd name="connsiteY134" fmla="*/ 751353 h 6858000"/>
              <a:gd name="connsiteX135" fmla="*/ 166295 w 1508539"/>
              <a:gd name="connsiteY135" fmla="*/ 721230 h 6858000"/>
              <a:gd name="connsiteX136" fmla="*/ 151966 w 1508539"/>
              <a:gd name="connsiteY136" fmla="*/ 681659 h 6858000"/>
              <a:gd name="connsiteX137" fmla="*/ 137385 w 1508539"/>
              <a:gd name="connsiteY137" fmla="*/ 635218 h 6858000"/>
              <a:gd name="connsiteX138" fmla="*/ 142396 w 1508539"/>
              <a:gd name="connsiteY138" fmla="*/ 613763 h 6858000"/>
              <a:gd name="connsiteX139" fmla="*/ 128338 w 1508539"/>
              <a:gd name="connsiteY139" fmla="*/ 598582 h 6858000"/>
              <a:gd name="connsiteX140" fmla="*/ 128019 w 1508539"/>
              <a:gd name="connsiteY140" fmla="*/ 576846 h 6858000"/>
              <a:gd name="connsiteX141" fmla="*/ 107645 w 1508539"/>
              <a:gd name="connsiteY141" fmla="*/ 530055 h 6858000"/>
              <a:gd name="connsiteX142" fmla="*/ 106893 w 1508539"/>
              <a:gd name="connsiteY142" fmla="*/ 465389 h 6858000"/>
              <a:gd name="connsiteX143" fmla="*/ 89816 w 1508539"/>
              <a:gd name="connsiteY143" fmla="*/ 424699 h 6858000"/>
              <a:gd name="connsiteX144" fmla="*/ 90191 w 1508539"/>
              <a:gd name="connsiteY144" fmla="*/ 404917 h 6858000"/>
              <a:gd name="connsiteX145" fmla="*/ 70148 w 1508539"/>
              <a:gd name="connsiteY145" fmla="*/ 367211 h 6858000"/>
              <a:gd name="connsiteX146" fmla="*/ 36452 w 1508539"/>
              <a:gd name="connsiteY146" fmla="*/ 268519 h 6858000"/>
              <a:gd name="connsiteX147" fmla="*/ 23935 w 1508539"/>
              <a:gd name="connsiteY147" fmla="*/ 160886 h 6858000"/>
              <a:gd name="connsiteX148" fmla="*/ 19312 w 1508539"/>
              <a:gd name="connsiteY148" fmla="*/ 47336 h 6858000"/>
              <a:gd name="connsiteX149" fmla="*/ 0 w 1508539"/>
              <a:gd name="connsiteY14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57174 w 1508539"/>
              <a:gd name="connsiteY3" fmla="*/ 6858000 h 6858000"/>
              <a:gd name="connsiteX4" fmla="*/ 139560 w 1508539"/>
              <a:gd name="connsiteY4" fmla="*/ 6857735 h 6858000"/>
              <a:gd name="connsiteX5" fmla="*/ 69364 w 1508539"/>
              <a:gd name="connsiteY5" fmla="*/ 6809549 h 6858000"/>
              <a:gd name="connsiteX6" fmla="*/ 101575 w 1508539"/>
              <a:gd name="connsiteY6" fmla="*/ 6715115 h 6858000"/>
              <a:gd name="connsiteX7" fmla="*/ 111426 w 1508539"/>
              <a:gd name="connsiteY7" fmla="*/ 6680170 h 6858000"/>
              <a:gd name="connsiteX8" fmla="*/ 136976 w 1508539"/>
              <a:gd name="connsiteY8" fmla="*/ 6621207 h 6858000"/>
              <a:gd name="connsiteX9" fmla="*/ 153633 w 1508539"/>
              <a:gd name="connsiteY9" fmla="*/ 6596265 h 6858000"/>
              <a:gd name="connsiteX10" fmla="*/ 153512 w 1508539"/>
              <a:gd name="connsiteY10" fmla="*/ 6594818 h 6858000"/>
              <a:gd name="connsiteX11" fmla="*/ 157757 w 1508539"/>
              <a:gd name="connsiteY11" fmla="*/ 6593735 h 6858000"/>
              <a:gd name="connsiteX12" fmla="*/ 160954 w 1508539"/>
              <a:gd name="connsiteY12" fmla="*/ 6589172 h 6858000"/>
              <a:gd name="connsiteX13" fmla="*/ 164248 w 1508539"/>
              <a:gd name="connsiteY13" fmla="*/ 6574442 h 6858000"/>
              <a:gd name="connsiteX14" fmla="*/ 164588 w 1508539"/>
              <a:gd name="connsiteY14" fmla="*/ 6568530 h 6858000"/>
              <a:gd name="connsiteX15" fmla="*/ 166997 w 1508539"/>
              <a:gd name="connsiteY15" fmla="*/ 6560674 h 6858000"/>
              <a:gd name="connsiteX16" fmla="*/ 167342 w 1508539"/>
              <a:gd name="connsiteY16" fmla="*/ 6560598 h 6858000"/>
              <a:gd name="connsiteX17" fmla="*/ 169039 w 1508539"/>
              <a:gd name="connsiteY17" fmla="*/ 6553006 h 6858000"/>
              <a:gd name="connsiteX18" fmla="*/ 173735 w 1508539"/>
              <a:gd name="connsiteY18" fmla="*/ 6514360 h 6858000"/>
              <a:gd name="connsiteX19" fmla="*/ 215389 w 1508539"/>
              <a:gd name="connsiteY19" fmla="*/ 6478062 h 6858000"/>
              <a:gd name="connsiteX20" fmla="*/ 226078 w 1508539"/>
              <a:gd name="connsiteY20" fmla="*/ 6460325 h 6858000"/>
              <a:gd name="connsiteX21" fmla="*/ 233311 w 1508539"/>
              <a:gd name="connsiteY21" fmla="*/ 6451488 h 6858000"/>
              <a:gd name="connsiteX22" fmla="*/ 234746 w 1508539"/>
              <a:gd name="connsiteY22" fmla="*/ 6451348 h 6858000"/>
              <a:gd name="connsiteX23" fmla="*/ 239104 w 1508539"/>
              <a:gd name="connsiteY23" fmla="*/ 6414240 h 6858000"/>
              <a:gd name="connsiteX24" fmla="*/ 241880 w 1508539"/>
              <a:gd name="connsiteY24" fmla="*/ 6384857 h 6858000"/>
              <a:gd name="connsiteX25" fmla="*/ 240591 w 1508539"/>
              <a:gd name="connsiteY25" fmla="*/ 6367510 h 6858000"/>
              <a:gd name="connsiteX26" fmla="*/ 244471 w 1508539"/>
              <a:gd name="connsiteY26" fmla="*/ 6349778 h 6858000"/>
              <a:gd name="connsiteX27" fmla="*/ 246136 w 1508539"/>
              <a:gd name="connsiteY27" fmla="*/ 6348250 h 6858000"/>
              <a:gd name="connsiteX28" fmla="*/ 262170 w 1508539"/>
              <a:gd name="connsiteY28" fmla="*/ 6281972 h 6858000"/>
              <a:gd name="connsiteX29" fmla="*/ 272933 w 1508539"/>
              <a:gd name="connsiteY29" fmla="*/ 6211940 h 6858000"/>
              <a:gd name="connsiteX30" fmla="*/ 314428 w 1508539"/>
              <a:gd name="connsiteY30" fmla="*/ 6113913 h 6858000"/>
              <a:gd name="connsiteX31" fmla="*/ 318721 w 1508539"/>
              <a:gd name="connsiteY31" fmla="*/ 6028119 h 6858000"/>
              <a:gd name="connsiteX32" fmla="*/ 345501 w 1508539"/>
              <a:gd name="connsiteY32" fmla="*/ 5934687 h 6858000"/>
              <a:gd name="connsiteX33" fmla="*/ 379513 w 1508539"/>
              <a:gd name="connsiteY33" fmla="*/ 5765594 h 6858000"/>
              <a:gd name="connsiteX34" fmla="*/ 411349 w 1508539"/>
              <a:gd name="connsiteY34" fmla="*/ 5693685 h 6858000"/>
              <a:gd name="connsiteX35" fmla="*/ 431404 w 1508539"/>
              <a:gd name="connsiteY35" fmla="*/ 5665173 h 6858000"/>
              <a:gd name="connsiteX36" fmla="*/ 465121 w 1508539"/>
              <a:gd name="connsiteY36" fmla="*/ 5563435 h 6858000"/>
              <a:gd name="connsiteX37" fmla="*/ 494626 w 1508539"/>
              <a:gd name="connsiteY37" fmla="*/ 5476393 h 6858000"/>
              <a:gd name="connsiteX38" fmla="*/ 525819 w 1508539"/>
              <a:gd name="connsiteY38" fmla="*/ 5396260 h 6858000"/>
              <a:gd name="connsiteX39" fmla="*/ 541800 w 1508539"/>
              <a:gd name="connsiteY39" fmla="*/ 5330009 h 6858000"/>
              <a:gd name="connsiteX40" fmla="*/ 575293 w 1508539"/>
              <a:gd name="connsiteY40" fmla="*/ 5273739 h 6858000"/>
              <a:gd name="connsiteX41" fmla="*/ 584892 w 1508539"/>
              <a:gd name="connsiteY41" fmla="*/ 5241779 h 6858000"/>
              <a:gd name="connsiteX42" fmla="*/ 596118 w 1508539"/>
              <a:gd name="connsiteY42" fmla="*/ 5225268 h 6858000"/>
              <a:gd name="connsiteX43" fmla="*/ 597138 w 1508539"/>
              <a:gd name="connsiteY43" fmla="*/ 5217684 h 6858000"/>
              <a:gd name="connsiteX44" fmla="*/ 604479 w 1508539"/>
              <a:gd name="connsiteY44" fmla="*/ 5193377 h 6858000"/>
              <a:gd name="connsiteX45" fmla="*/ 607782 w 1508539"/>
              <a:gd name="connsiteY45" fmla="*/ 5179288 h 6858000"/>
              <a:gd name="connsiteX46" fmla="*/ 608766 w 1508539"/>
              <a:gd name="connsiteY46" fmla="*/ 5173621 h 6858000"/>
              <a:gd name="connsiteX47" fmla="*/ 604400 w 1508539"/>
              <a:gd name="connsiteY47" fmla="*/ 5159961 h 6858000"/>
              <a:gd name="connsiteX48" fmla="*/ 611077 w 1508539"/>
              <a:gd name="connsiteY48" fmla="*/ 5144295 h 6858000"/>
              <a:gd name="connsiteX49" fmla="*/ 608010 w 1508539"/>
              <a:gd name="connsiteY49" fmla="*/ 5125185 h 6858000"/>
              <a:gd name="connsiteX50" fmla="*/ 614840 w 1508539"/>
              <a:gd name="connsiteY50" fmla="*/ 5121884 h 6858000"/>
              <a:gd name="connsiteX51" fmla="*/ 621876 w 1508539"/>
              <a:gd name="connsiteY51" fmla="*/ 5067850 h 6858000"/>
              <a:gd name="connsiteX52" fmla="*/ 624607 w 1508539"/>
              <a:gd name="connsiteY52" fmla="*/ 5060861 h 6858000"/>
              <a:gd name="connsiteX53" fmla="*/ 621311 w 1508539"/>
              <a:gd name="connsiteY53" fmla="*/ 5034192 h 6858000"/>
              <a:gd name="connsiteX54" fmla="*/ 622865 w 1508539"/>
              <a:gd name="connsiteY54" fmla="*/ 4993030 h 6858000"/>
              <a:gd name="connsiteX55" fmla="*/ 629774 w 1508539"/>
              <a:gd name="connsiteY55" fmla="*/ 4946844 h 6858000"/>
              <a:gd name="connsiteX56" fmla="*/ 625630 w 1508539"/>
              <a:gd name="connsiteY56" fmla="*/ 4932692 h 6858000"/>
              <a:gd name="connsiteX57" fmla="*/ 641033 w 1508539"/>
              <a:gd name="connsiteY57" fmla="*/ 4858827 h 6858000"/>
              <a:gd name="connsiteX58" fmla="*/ 646936 w 1508539"/>
              <a:gd name="connsiteY58" fmla="*/ 4821170 h 6858000"/>
              <a:gd name="connsiteX59" fmla="*/ 651669 w 1508539"/>
              <a:gd name="connsiteY59" fmla="*/ 4780965 h 6858000"/>
              <a:gd name="connsiteX60" fmla="*/ 652962 w 1508539"/>
              <a:gd name="connsiteY60" fmla="*/ 4750867 h 6858000"/>
              <a:gd name="connsiteX61" fmla="*/ 650769 w 1508539"/>
              <a:gd name="connsiteY61" fmla="*/ 4690749 h 6858000"/>
              <a:gd name="connsiteX62" fmla="*/ 646249 w 1508539"/>
              <a:gd name="connsiteY62" fmla="*/ 4584173 h 6858000"/>
              <a:gd name="connsiteX63" fmla="*/ 641332 w 1508539"/>
              <a:gd name="connsiteY63" fmla="*/ 4444346 h 6858000"/>
              <a:gd name="connsiteX64" fmla="*/ 637897 w 1508539"/>
              <a:gd name="connsiteY64" fmla="*/ 4375228 h 6858000"/>
              <a:gd name="connsiteX65" fmla="*/ 618550 w 1508539"/>
              <a:gd name="connsiteY65" fmla="*/ 4214165 h 6858000"/>
              <a:gd name="connsiteX66" fmla="*/ 622623 w 1508539"/>
              <a:gd name="connsiteY66" fmla="*/ 4090296 h 6858000"/>
              <a:gd name="connsiteX67" fmla="*/ 607879 w 1508539"/>
              <a:gd name="connsiteY67" fmla="*/ 4033999 h 6858000"/>
              <a:gd name="connsiteX68" fmla="*/ 609028 w 1508539"/>
              <a:gd name="connsiteY68" fmla="*/ 4031933 h 6858000"/>
              <a:gd name="connsiteX69" fmla="*/ 607604 w 1508539"/>
              <a:gd name="connsiteY69" fmla="*/ 4013953 h 6858000"/>
              <a:gd name="connsiteX70" fmla="*/ 593899 w 1508539"/>
              <a:gd name="connsiteY70" fmla="*/ 3974753 h 6858000"/>
              <a:gd name="connsiteX71" fmla="*/ 595497 w 1508539"/>
              <a:gd name="connsiteY71" fmla="*/ 3969950 h 6858000"/>
              <a:gd name="connsiteX72" fmla="*/ 588919 w 1508539"/>
              <a:gd name="connsiteY72" fmla="*/ 3933779 h 6858000"/>
              <a:gd name="connsiteX73" fmla="*/ 590250 w 1508539"/>
              <a:gd name="connsiteY73" fmla="*/ 3933093 h 6858000"/>
              <a:gd name="connsiteX74" fmla="*/ 594604 w 1508539"/>
              <a:gd name="connsiteY74" fmla="*/ 3922082 h 6858000"/>
              <a:gd name="connsiteX75" fmla="*/ 599682 w 1508539"/>
              <a:gd name="connsiteY75" fmla="*/ 3901461 h 6858000"/>
              <a:gd name="connsiteX76" fmla="*/ 622276 w 1508539"/>
              <a:gd name="connsiteY76" fmla="*/ 3813873 h 6858000"/>
              <a:gd name="connsiteX77" fmla="*/ 621701 w 1508539"/>
              <a:gd name="connsiteY77" fmla="*/ 3806161 h 6858000"/>
              <a:gd name="connsiteX78" fmla="*/ 622008 w 1508539"/>
              <a:gd name="connsiteY78" fmla="*/ 3805957 h 6858000"/>
              <a:gd name="connsiteX79" fmla="*/ 622035 w 1508539"/>
              <a:gd name="connsiteY79" fmla="*/ 3797724 h 6858000"/>
              <a:gd name="connsiteX80" fmla="*/ 620650 w 1508539"/>
              <a:gd name="connsiteY80" fmla="*/ 3792098 h 6858000"/>
              <a:gd name="connsiteX81" fmla="*/ 619534 w 1508539"/>
              <a:gd name="connsiteY81" fmla="*/ 3777135 h 6858000"/>
              <a:gd name="connsiteX82" fmla="*/ 621267 w 1508539"/>
              <a:gd name="connsiteY82" fmla="*/ 3771656 h 6858000"/>
              <a:gd name="connsiteX83" fmla="*/ 625010 w 1508539"/>
              <a:gd name="connsiteY83" fmla="*/ 3769007 h 6858000"/>
              <a:gd name="connsiteX84" fmla="*/ 624476 w 1508539"/>
              <a:gd name="connsiteY84" fmla="*/ 3767709 h 6858000"/>
              <a:gd name="connsiteX85" fmla="*/ 633172 w 1508539"/>
              <a:gd name="connsiteY85" fmla="*/ 3738082 h 6858000"/>
              <a:gd name="connsiteX86" fmla="*/ 640518 w 1508539"/>
              <a:gd name="connsiteY86" fmla="*/ 3673397 h 6858000"/>
              <a:gd name="connsiteX87" fmla="*/ 639814 w 1508539"/>
              <a:gd name="connsiteY87" fmla="*/ 3637109 h 6858000"/>
              <a:gd name="connsiteX88" fmla="*/ 643257 w 1508539"/>
              <a:gd name="connsiteY88" fmla="*/ 3536883 h 6858000"/>
              <a:gd name="connsiteX89" fmla="*/ 650795 w 1508539"/>
              <a:gd name="connsiteY89" fmla="*/ 3435652 h 6858000"/>
              <a:gd name="connsiteX90" fmla="*/ 652466 w 1508539"/>
              <a:gd name="connsiteY90" fmla="*/ 3307769 h 6858000"/>
              <a:gd name="connsiteX91" fmla="*/ 670029 w 1508539"/>
              <a:gd name="connsiteY91" fmla="*/ 3250522 h 6858000"/>
              <a:gd name="connsiteX92" fmla="*/ 670454 w 1508539"/>
              <a:gd name="connsiteY92" fmla="*/ 3229163 h 6858000"/>
              <a:gd name="connsiteX93" fmla="*/ 672277 w 1508539"/>
              <a:gd name="connsiteY93" fmla="*/ 3217217 h 6858000"/>
              <a:gd name="connsiteX94" fmla="*/ 659112 w 1508539"/>
              <a:gd name="connsiteY94" fmla="*/ 3183755 h 6858000"/>
              <a:gd name="connsiteX95" fmla="*/ 659613 w 1508539"/>
              <a:gd name="connsiteY95" fmla="*/ 3178642 h 6858000"/>
              <a:gd name="connsiteX96" fmla="*/ 647213 w 1508539"/>
              <a:gd name="connsiteY96" fmla="*/ 3158586 h 6858000"/>
              <a:gd name="connsiteX97" fmla="*/ 632398 w 1508539"/>
              <a:gd name="connsiteY97" fmla="*/ 3129034 h 6858000"/>
              <a:gd name="connsiteX98" fmla="*/ 633063 w 1508539"/>
              <a:gd name="connsiteY98" fmla="*/ 3126682 h 6858000"/>
              <a:gd name="connsiteX99" fmla="*/ 623931 w 1508539"/>
              <a:gd name="connsiteY99" fmla="*/ 3114519 h 6858000"/>
              <a:gd name="connsiteX100" fmla="*/ 610540 w 1508539"/>
              <a:gd name="connsiteY100" fmla="*/ 3106272 h 6858000"/>
              <a:gd name="connsiteX101" fmla="*/ 583270 w 1508539"/>
              <a:gd name="connsiteY101" fmla="*/ 2958185 h 6858000"/>
              <a:gd name="connsiteX102" fmla="*/ 525884 w 1508539"/>
              <a:gd name="connsiteY102" fmla="*/ 2762989 h 6858000"/>
              <a:gd name="connsiteX103" fmla="*/ 474802 w 1508539"/>
              <a:gd name="connsiteY103" fmla="*/ 2554718 h 6858000"/>
              <a:gd name="connsiteX104" fmla="*/ 454896 w 1508539"/>
              <a:gd name="connsiteY104" fmla="*/ 2485734 h 6858000"/>
              <a:gd name="connsiteX105" fmla="*/ 445619 w 1508539"/>
              <a:gd name="connsiteY105" fmla="*/ 2447068 h 6858000"/>
              <a:gd name="connsiteX106" fmla="*/ 432580 w 1508539"/>
              <a:gd name="connsiteY106" fmla="*/ 2425819 h 6858000"/>
              <a:gd name="connsiteX107" fmla="*/ 438579 w 1508539"/>
              <a:gd name="connsiteY107" fmla="*/ 2402874 h 6858000"/>
              <a:gd name="connsiteX108" fmla="*/ 441191 w 1508539"/>
              <a:gd name="connsiteY108" fmla="*/ 2381443 h 6858000"/>
              <a:gd name="connsiteX109" fmla="*/ 417520 w 1508539"/>
              <a:gd name="connsiteY109" fmla="*/ 2261920 h 6858000"/>
              <a:gd name="connsiteX110" fmla="*/ 407407 w 1508539"/>
              <a:gd name="connsiteY110" fmla="*/ 2195378 h 6858000"/>
              <a:gd name="connsiteX111" fmla="*/ 391624 w 1508539"/>
              <a:gd name="connsiteY111" fmla="*/ 2155135 h 6858000"/>
              <a:gd name="connsiteX112" fmla="*/ 389082 w 1508539"/>
              <a:gd name="connsiteY112" fmla="*/ 2118008 h 6858000"/>
              <a:gd name="connsiteX113" fmla="*/ 390075 w 1508539"/>
              <a:gd name="connsiteY113" fmla="*/ 2050531 h 6858000"/>
              <a:gd name="connsiteX114" fmla="*/ 381881 w 1508539"/>
              <a:gd name="connsiteY114" fmla="*/ 1963269 h 6858000"/>
              <a:gd name="connsiteX115" fmla="*/ 363059 w 1508539"/>
              <a:gd name="connsiteY115" fmla="*/ 1906352 h 6858000"/>
              <a:gd name="connsiteX116" fmla="*/ 339616 w 1508539"/>
              <a:gd name="connsiteY116" fmla="*/ 1861531 h 6858000"/>
              <a:gd name="connsiteX117" fmla="*/ 293415 w 1508539"/>
              <a:gd name="connsiteY117" fmla="*/ 1732919 h 6858000"/>
              <a:gd name="connsiteX118" fmla="*/ 265726 w 1508539"/>
              <a:gd name="connsiteY118" fmla="*/ 1663540 h 6858000"/>
              <a:gd name="connsiteX119" fmla="*/ 264852 w 1508539"/>
              <a:gd name="connsiteY119" fmla="*/ 1615777 h 6858000"/>
              <a:gd name="connsiteX120" fmla="*/ 245647 w 1508539"/>
              <a:gd name="connsiteY120" fmla="*/ 1563678 h 6858000"/>
              <a:gd name="connsiteX121" fmla="*/ 258727 w 1508539"/>
              <a:gd name="connsiteY121" fmla="*/ 1519474 h 6858000"/>
              <a:gd name="connsiteX122" fmla="*/ 251469 w 1508539"/>
              <a:gd name="connsiteY122" fmla="*/ 1477995 h 6858000"/>
              <a:gd name="connsiteX123" fmla="*/ 237554 w 1508539"/>
              <a:gd name="connsiteY123" fmla="*/ 1373769 h 6858000"/>
              <a:gd name="connsiteX124" fmla="*/ 245861 w 1508539"/>
              <a:gd name="connsiteY124" fmla="*/ 1307086 h 6858000"/>
              <a:gd name="connsiteX125" fmla="*/ 247049 w 1508539"/>
              <a:gd name="connsiteY125" fmla="*/ 1189033 h 6858000"/>
              <a:gd name="connsiteX126" fmla="*/ 251734 w 1508539"/>
              <a:gd name="connsiteY126" fmla="*/ 1168288 h 6858000"/>
              <a:gd name="connsiteX127" fmla="*/ 244016 w 1508539"/>
              <a:gd name="connsiteY127" fmla="*/ 1142577 h 6858000"/>
              <a:gd name="connsiteX128" fmla="*/ 233322 w 1508539"/>
              <a:gd name="connsiteY128" fmla="*/ 1088484 h 6858000"/>
              <a:gd name="connsiteX129" fmla="*/ 222058 w 1508539"/>
              <a:gd name="connsiteY129" fmla="*/ 1016103 h 6858000"/>
              <a:gd name="connsiteX130" fmla="*/ 223514 w 1508539"/>
              <a:gd name="connsiteY130" fmla="*/ 932283 h 6858000"/>
              <a:gd name="connsiteX131" fmla="*/ 225750 w 1508539"/>
              <a:gd name="connsiteY131" fmla="*/ 915925 h 6858000"/>
              <a:gd name="connsiteX132" fmla="*/ 218379 w 1508539"/>
              <a:gd name="connsiteY132" fmla="*/ 896999 h 6858000"/>
              <a:gd name="connsiteX133" fmla="*/ 187787 w 1508539"/>
              <a:gd name="connsiteY133" fmla="*/ 821517 h 6858000"/>
              <a:gd name="connsiteX134" fmla="*/ 166737 w 1508539"/>
              <a:gd name="connsiteY134" fmla="*/ 751353 h 6858000"/>
              <a:gd name="connsiteX135" fmla="*/ 166295 w 1508539"/>
              <a:gd name="connsiteY135" fmla="*/ 721230 h 6858000"/>
              <a:gd name="connsiteX136" fmla="*/ 151966 w 1508539"/>
              <a:gd name="connsiteY136" fmla="*/ 681659 h 6858000"/>
              <a:gd name="connsiteX137" fmla="*/ 137385 w 1508539"/>
              <a:gd name="connsiteY137" fmla="*/ 635218 h 6858000"/>
              <a:gd name="connsiteX138" fmla="*/ 142396 w 1508539"/>
              <a:gd name="connsiteY138" fmla="*/ 613763 h 6858000"/>
              <a:gd name="connsiteX139" fmla="*/ 128338 w 1508539"/>
              <a:gd name="connsiteY139" fmla="*/ 598582 h 6858000"/>
              <a:gd name="connsiteX140" fmla="*/ 128019 w 1508539"/>
              <a:gd name="connsiteY140" fmla="*/ 576846 h 6858000"/>
              <a:gd name="connsiteX141" fmla="*/ 107645 w 1508539"/>
              <a:gd name="connsiteY141" fmla="*/ 530055 h 6858000"/>
              <a:gd name="connsiteX142" fmla="*/ 106893 w 1508539"/>
              <a:gd name="connsiteY142" fmla="*/ 465389 h 6858000"/>
              <a:gd name="connsiteX143" fmla="*/ 89816 w 1508539"/>
              <a:gd name="connsiteY143" fmla="*/ 424699 h 6858000"/>
              <a:gd name="connsiteX144" fmla="*/ 90191 w 1508539"/>
              <a:gd name="connsiteY144" fmla="*/ 404917 h 6858000"/>
              <a:gd name="connsiteX145" fmla="*/ 70148 w 1508539"/>
              <a:gd name="connsiteY145" fmla="*/ 367211 h 6858000"/>
              <a:gd name="connsiteX146" fmla="*/ 36452 w 1508539"/>
              <a:gd name="connsiteY146" fmla="*/ 268519 h 6858000"/>
              <a:gd name="connsiteX147" fmla="*/ 23935 w 1508539"/>
              <a:gd name="connsiteY147" fmla="*/ 160886 h 6858000"/>
              <a:gd name="connsiteX148" fmla="*/ 19312 w 1508539"/>
              <a:gd name="connsiteY148" fmla="*/ 47336 h 6858000"/>
              <a:gd name="connsiteX149" fmla="*/ 0 w 1508539"/>
              <a:gd name="connsiteY14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69364 w 1508539"/>
              <a:gd name="connsiteY4" fmla="*/ 6809549 h 6858000"/>
              <a:gd name="connsiteX5" fmla="*/ 101575 w 1508539"/>
              <a:gd name="connsiteY5" fmla="*/ 6715115 h 6858000"/>
              <a:gd name="connsiteX6" fmla="*/ 111426 w 1508539"/>
              <a:gd name="connsiteY6" fmla="*/ 6680170 h 6858000"/>
              <a:gd name="connsiteX7" fmla="*/ 136976 w 1508539"/>
              <a:gd name="connsiteY7" fmla="*/ 6621207 h 6858000"/>
              <a:gd name="connsiteX8" fmla="*/ 153633 w 1508539"/>
              <a:gd name="connsiteY8" fmla="*/ 6596265 h 6858000"/>
              <a:gd name="connsiteX9" fmla="*/ 153512 w 1508539"/>
              <a:gd name="connsiteY9" fmla="*/ 6594818 h 6858000"/>
              <a:gd name="connsiteX10" fmla="*/ 157757 w 1508539"/>
              <a:gd name="connsiteY10" fmla="*/ 6593735 h 6858000"/>
              <a:gd name="connsiteX11" fmla="*/ 160954 w 1508539"/>
              <a:gd name="connsiteY11" fmla="*/ 6589172 h 6858000"/>
              <a:gd name="connsiteX12" fmla="*/ 164248 w 1508539"/>
              <a:gd name="connsiteY12" fmla="*/ 6574442 h 6858000"/>
              <a:gd name="connsiteX13" fmla="*/ 164588 w 1508539"/>
              <a:gd name="connsiteY13" fmla="*/ 6568530 h 6858000"/>
              <a:gd name="connsiteX14" fmla="*/ 166997 w 1508539"/>
              <a:gd name="connsiteY14" fmla="*/ 6560674 h 6858000"/>
              <a:gd name="connsiteX15" fmla="*/ 167342 w 1508539"/>
              <a:gd name="connsiteY15" fmla="*/ 6560598 h 6858000"/>
              <a:gd name="connsiteX16" fmla="*/ 169039 w 1508539"/>
              <a:gd name="connsiteY16" fmla="*/ 6553006 h 6858000"/>
              <a:gd name="connsiteX17" fmla="*/ 173735 w 1508539"/>
              <a:gd name="connsiteY17" fmla="*/ 6514360 h 6858000"/>
              <a:gd name="connsiteX18" fmla="*/ 215389 w 1508539"/>
              <a:gd name="connsiteY18" fmla="*/ 6478062 h 6858000"/>
              <a:gd name="connsiteX19" fmla="*/ 226078 w 1508539"/>
              <a:gd name="connsiteY19" fmla="*/ 6460325 h 6858000"/>
              <a:gd name="connsiteX20" fmla="*/ 233311 w 1508539"/>
              <a:gd name="connsiteY20" fmla="*/ 6451488 h 6858000"/>
              <a:gd name="connsiteX21" fmla="*/ 234746 w 1508539"/>
              <a:gd name="connsiteY21" fmla="*/ 6451348 h 6858000"/>
              <a:gd name="connsiteX22" fmla="*/ 239104 w 1508539"/>
              <a:gd name="connsiteY22" fmla="*/ 6414240 h 6858000"/>
              <a:gd name="connsiteX23" fmla="*/ 241880 w 1508539"/>
              <a:gd name="connsiteY23" fmla="*/ 6384857 h 6858000"/>
              <a:gd name="connsiteX24" fmla="*/ 240591 w 1508539"/>
              <a:gd name="connsiteY24" fmla="*/ 6367510 h 6858000"/>
              <a:gd name="connsiteX25" fmla="*/ 244471 w 1508539"/>
              <a:gd name="connsiteY25" fmla="*/ 6349778 h 6858000"/>
              <a:gd name="connsiteX26" fmla="*/ 246136 w 1508539"/>
              <a:gd name="connsiteY26" fmla="*/ 6348250 h 6858000"/>
              <a:gd name="connsiteX27" fmla="*/ 262170 w 1508539"/>
              <a:gd name="connsiteY27" fmla="*/ 6281972 h 6858000"/>
              <a:gd name="connsiteX28" fmla="*/ 272933 w 1508539"/>
              <a:gd name="connsiteY28" fmla="*/ 6211940 h 6858000"/>
              <a:gd name="connsiteX29" fmla="*/ 314428 w 1508539"/>
              <a:gd name="connsiteY29" fmla="*/ 6113913 h 6858000"/>
              <a:gd name="connsiteX30" fmla="*/ 318721 w 1508539"/>
              <a:gd name="connsiteY30" fmla="*/ 6028119 h 6858000"/>
              <a:gd name="connsiteX31" fmla="*/ 345501 w 1508539"/>
              <a:gd name="connsiteY31" fmla="*/ 5934687 h 6858000"/>
              <a:gd name="connsiteX32" fmla="*/ 379513 w 1508539"/>
              <a:gd name="connsiteY32" fmla="*/ 5765594 h 6858000"/>
              <a:gd name="connsiteX33" fmla="*/ 411349 w 1508539"/>
              <a:gd name="connsiteY33" fmla="*/ 5693685 h 6858000"/>
              <a:gd name="connsiteX34" fmla="*/ 431404 w 1508539"/>
              <a:gd name="connsiteY34" fmla="*/ 5665173 h 6858000"/>
              <a:gd name="connsiteX35" fmla="*/ 465121 w 1508539"/>
              <a:gd name="connsiteY35" fmla="*/ 5563435 h 6858000"/>
              <a:gd name="connsiteX36" fmla="*/ 494626 w 1508539"/>
              <a:gd name="connsiteY36" fmla="*/ 5476393 h 6858000"/>
              <a:gd name="connsiteX37" fmla="*/ 525819 w 1508539"/>
              <a:gd name="connsiteY37" fmla="*/ 5396260 h 6858000"/>
              <a:gd name="connsiteX38" fmla="*/ 541800 w 1508539"/>
              <a:gd name="connsiteY38" fmla="*/ 5330009 h 6858000"/>
              <a:gd name="connsiteX39" fmla="*/ 575293 w 1508539"/>
              <a:gd name="connsiteY39" fmla="*/ 5273739 h 6858000"/>
              <a:gd name="connsiteX40" fmla="*/ 584892 w 1508539"/>
              <a:gd name="connsiteY40" fmla="*/ 5241779 h 6858000"/>
              <a:gd name="connsiteX41" fmla="*/ 596118 w 1508539"/>
              <a:gd name="connsiteY41" fmla="*/ 5225268 h 6858000"/>
              <a:gd name="connsiteX42" fmla="*/ 597138 w 1508539"/>
              <a:gd name="connsiteY42" fmla="*/ 5217684 h 6858000"/>
              <a:gd name="connsiteX43" fmla="*/ 604479 w 1508539"/>
              <a:gd name="connsiteY43" fmla="*/ 5193377 h 6858000"/>
              <a:gd name="connsiteX44" fmla="*/ 607782 w 1508539"/>
              <a:gd name="connsiteY44" fmla="*/ 5179288 h 6858000"/>
              <a:gd name="connsiteX45" fmla="*/ 608766 w 1508539"/>
              <a:gd name="connsiteY45" fmla="*/ 5173621 h 6858000"/>
              <a:gd name="connsiteX46" fmla="*/ 604400 w 1508539"/>
              <a:gd name="connsiteY46" fmla="*/ 5159961 h 6858000"/>
              <a:gd name="connsiteX47" fmla="*/ 611077 w 1508539"/>
              <a:gd name="connsiteY47" fmla="*/ 5144295 h 6858000"/>
              <a:gd name="connsiteX48" fmla="*/ 608010 w 1508539"/>
              <a:gd name="connsiteY48" fmla="*/ 5125185 h 6858000"/>
              <a:gd name="connsiteX49" fmla="*/ 614840 w 1508539"/>
              <a:gd name="connsiteY49" fmla="*/ 5121884 h 6858000"/>
              <a:gd name="connsiteX50" fmla="*/ 621876 w 1508539"/>
              <a:gd name="connsiteY50" fmla="*/ 5067850 h 6858000"/>
              <a:gd name="connsiteX51" fmla="*/ 624607 w 1508539"/>
              <a:gd name="connsiteY51" fmla="*/ 5060861 h 6858000"/>
              <a:gd name="connsiteX52" fmla="*/ 621311 w 1508539"/>
              <a:gd name="connsiteY52" fmla="*/ 5034192 h 6858000"/>
              <a:gd name="connsiteX53" fmla="*/ 622865 w 1508539"/>
              <a:gd name="connsiteY53" fmla="*/ 4993030 h 6858000"/>
              <a:gd name="connsiteX54" fmla="*/ 629774 w 1508539"/>
              <a:gd name="connsiteY54" fmla="*/ 4946844 h 6858000"/>
              <a:gd name="connsiteX55" fmla="*/ 625630 w 1508539"/>
              <a:gd name="connsiteY55" fmla="*/ 4932692 h 6858000"/>
              <a:gd name="connsiteX56" fmla="*/ 641033 w 1508539"/>
              <a:gd name="connsiteY56" fmla="*/ 4858827 h 6858000"/>
              <a:gd name="connsiteX57" fmla="*/ 646936 w 1508539"/>
              <a:gd name="connsiteY57" fmla="*/ 4821170 h 6858000"/>
              <a:gd name="connsiteX58" fmla="*/ 651669 w 1508539"/>
              <a:gd name="connsiteY58" fmla="*/ 4780965 h 6858000"/>
              <a:gd name="connsiteX59" fmla="*/ 652962 w 1508539"/>
              <a:gd name="connsiteY59" fmla="*/ 4750867 h 6858000"/>
              <a:gd name="connsiteX60" fmla="*/ 650769 w 1508539"/>
              <a:gd name="connsiteY60" fmla="*/ 4690749 h 6858000"/>
              <a:gd name="connsiteX61" fmla="*/ 646249 w 1508539"/>
              <a:gd name="connsiteY61" fmla="*/ 4584173 h 6858000"/>
              <a:gd name="connsiteX62" fmla="*/ 641332 w 1508539"/>
              <a:gd name="connsiteY62" fmla="*/ 4444346 h 6858000"/>
              <a:gd name="connsiteX63" fmla="*/ 637897 w 1508539"/>
              <a:gd name="connsiteY63" fmla="*/ 4375228 h 6858000"/>
              <a:gd name="connsiteX64" fmla="*/ 618550 w 1508539"/>
              <a:gd name="connsiteY64" fmla="*/ 4214165 h 6858000"/>
              <a:gd name="connsiteX65" fmla="*/ 622623 w 1508539"/>
              <a:gd name="connsiteY65" fmla="*/ 4090296 h 6858000"/>
              <a:gd name="connsiteX66" fmla="*/ 607879 w 1508539"/>
              <a:gd name="connsiteY66" fmla="*/ 4033999 h 6858000"/>
              <a:gd name="connsiteX67" fmla="*/ 609028 w 1508539"/>
              <a:gd name="connsiteY67" fmla="*/ 4031933 h 6858000"/>
              <a:gd name="connsiteX68" fmla="*/ 607604 w 1508539"/>
              <a:gd name="connsiteY68" fmla="*/ 4013953 h 6858000"/>
              <a:gd name="connsiteX69" fmla="*/ 593899 w 1508539"/>
              <a:gd name="connsiteY69" fmla="*/ 3974753 h 6858000"/>
              <a:gd name="connsiteX70" fmla="*/ 595497 w 1508539"/>
              <a:gd name="connsiteY70" fmla="*/ 3969950 h 6858000"/>
              <a:gd name="connsiteX71" fmla="*/ 588919 w 1508539"/>
              <a:gd name="connsiteY71" fmla="*/ 3933779 h 6858000"/>
              <a:gd name="connsiteX72" fmla="*/ 590250 w 1508539"/>
              <a:gd name="connsiteY72" fmla="*/ 3933093 h 6858000"/>
              <a:gd name="connsiteX73" fmla="*/ 594604 w 1508539"/>
              <a:gd name="connsiteY73" fmla="*/ 3922082 h 6858000"/>
              <a:gd name="connsiteX74" fmla="*/ 599682 w 1508539"/>
              <a:gd name="connsiteY74" fmla="*/ 3901461 h 6858000"/>
              <a:gd name="connsiteX75" fmla="*/ 622276 w 1508539"/>
              <a:gd name="connsiteY75" fmla="*/ 3813873 h 6858000"/>
              <a:gd name="connsiteX76" fmla="*/ 621701 w 1508539"/>
              <a:gd name="connsiteY76" fmla="*/ 3806161 h 6858000"/>
              <a:gd name="connsiteX77" fmla="*/ 622008 w 1508539"/>
              <a:gd name="connsiteY77" fmla="*/ 3805957 h 6858000"/>
              <a:gd name="connsiteX78" fmla="*/ 622035 w 1508539"/>
              <a:gd name="connsiteY78" fmla="*/ 3797724 h 6858000"/>
              <a:gd name="connsiteX79" fmla="*/ 620650 w 1508539"/>
              <a:gd name="connsiteY79" fmla="*/ 3792098 h 6858000"/>
              <a:gd name="connsiteX80" fmla="*/ 619534 w 1508539"/>
              <a:gd name="connsiteY80" fmla="*/ 3777135 h 6858000"/>
              <a:gd name="connsiteX81" fmla="*/ 621267 w 1508539"/>
              <a:gd name="connsiteY81" fmla="*/ 3771656 h 6858000"/>
              <a:gd name="connsiteX82" fmla="*/ 625010 w 1508539"/>
              <a:gd name="connsiteY82" fmla="*/ 3769007 h 6858000"/>
              <a:gd name="connsiteX83" fmla="*/ 624476 w 1508539"/>
              <a:gd name="connsiteY83" fmla="*/ 3767709 h 6858000"/>
              <a:gd name="connsiteX84" fmla="*/ 633172 w 1508539"/>
              <a:gd name="connsiteY84" fmla="*/ 3738082 h 6858000"/>
              <a:gd name="connsiteX85" fmla="*/ 640518 w 1508539"/>
              <a:gd name="connsiteY85" fmla="*/ 3673397 h 6858000"/>
              <a:gd name="connsiteX86" fmla="*/ 639814 w 1508539"/>
              <a:gd name="connsiteY86" fmla="*/ 3637109 h 6858000"/>
              <a:gd name="connsiteX87" fmla="*/ 643257 w 1508539"/>
              <a:gd name="connsiteY87" fmla="*/ 3536883 h 6858000"/>
              <a:gd name="connsiteX88" fmla="*/ 650795 w 1508539"/>
              <a:gd name="connsiteY88" fmla="*/ 3435652 h 6858000"/>
              <a:gd name="connsiteX89" fmla="*/ 652466 w 1508539"/>
              <a:gd name="connsiteY89" fmla="*/ 3307769 h 6858000"/>
              <a:gd name="connsiteX90" fmla="*/ 670029 w 1508539"/>
              <a:gd name="connsiteY90" fmla="*/ 3250522 h 6858000"/>
              <a:gd name="connsiteX91" fmla="*/ 670454 w 1508539"/>
              <a:gd name="connsiteY91" fmla="*/ 3229163 h 6858000"/>
              <a:gd name="connsiteX92" fmla="*/ 672277 w 1508539"/>
              <a:gd name="connsiteY92" fmla="*/ 3217217 h 6858000"/>
              <a:gd name="connsiteX93" fmla="*/ 659112 w 1508539"/>
              <a:gd name="connsiteY93" fmla="*/ 3183755 h 6858000"/>
              <a:gd name="connsiteX94" fmla="*/ 659613 w 1508539"/>
              <a:gd name="connsiteY94" fmla="*/ 3178642 h 6858000"/>
              <a:gd name="connsiteX95" fmla="*/ 647213 w 1508539"/>
              <a:gd name="connsiteY95" fmla="*/ 3158586 h 6858000"/>
              <a:gd name="connsiteX96" fmla="*/ 632398 w 1508539"/>
              <a:gd name="connsiteY96" fmla="*/ 3129034 h 6858000"/>
              <a:gd name="connsiteX97" fmla="*/ 633063 w 1508539"/>
              <a:gd name="connsiteY97" fmla="*/ 3126682 h 6858000"/>
              <a:gd name="connsiteX98" fmla="*/ 623931 w 1508539"/>
              <a:gd name="connsiteY98" fmla="*/ 3114519 h 6858000"/>
              <a:gd name="connsiteX99" fmla="*/ 610540 w 1508539"/>
              <a:gd name="connsiteY99" fmla="*/ 3106272 h 6858000"/>
              <a:gd name="connsiteX100" fmla="*/ 583270 w 1508539"/>
              <a:gd name="connsiteY100" fmla="*/ 2958185 h 6858000"/>
              <a:gd name="connsiteX101" fmla="*/ 525884 w 1508539"/>
              <a:gd name="connsiteY101" fmla="*/ 2762989 h 6858000"/>
              <a:gd name="connsiteX102" fmla="*/ 474802 w 1508539"/>
              <a:gd name="connsiteY102" fmla="*/ 2554718 h 6858000"/>
              <a:gd name="connsiteX103" fmla="*/ 454896 w 1508539"/>
              <a:gd name="connsiteY103" fmla="*/ 2485734 h 6858000"/>
              <a:gd name="connsiteX104" fmla="*/ 445619 w 1508539"/>
              <a:gd name="connsiteY104" fmla="*/ 2447068 h 6858000"/>
              <a:gd name="connsiteX105" fmla="*/ 432580 w 1508539"/>
              <a:gd name="connsiteY105" fmla="*/ 2425819 h 6858000"/>
              <a:gd name="connsiteX106" fmla="*/ 438579 w 1508539"/>
              <a:gd name="connsiteY106" fmla="*/ 2402874 h 6858000"/>
              <a:gd name="connsiteX107" fmla="*/ 441191 w 1508539"/>
              <a:gd name="connsiteY107" fmla="*/ 2381443 h 6858000"/>
              <a:gd name="connsiteX108" fmla="*/ 417520 w 1508539"/>
              <a:gd name="connsiteY108" fmla="*/ 2261920 h 6858000"/>
              <a:gd name="connsiteX109" fmla="*/ 407407 w 1508539"/>
              <a:gd name="connsiteY109" fmla="*/ 2195378 h 6858000"/>
              <a:gd name="connsiteX110" fmla="*/ 391624 w 1508539"/>
              <a:gd name="connsiteY110" fmla="*/ 2155135 h 6858000"/>
              <a:gd name="connsiteX111" fmla="*/ 389082 w 1508539"/>
              <a:gd name="connsiteY111" fmla="*/ 2118008 h 6858000"/>
              <a:gd name="connsiteX112" fmla="*/ 390075 w 1508539"/>
              <a:gd name="connsiteY112" fmla="*/ 2050531 h 6858000"/>
              <a:gd name="connsiteX113" fmla="*/ 381881 w 1508539"/>
              <a:gd name="connsiteY113" fmla="*/ 1963269 h 6858000"/>
              <a:gd name="connsiteX114" fmla="*/ 363059 w 1508539"/>
              <a:gd name="connsiteY114" fmla="*/ 1906352 h 6858000"/>
              <a:gd name="connsiteX115" fmla="*/ 339616 w 1508539"/>
              <a:gd name="connsiteY115" fmla="*/ 1861531 h 6858000"/>
              <a:gd name="connsiteX116" fmla="*/ 293415 w 1508539"/>
              <a:gd name="connsiteY116" fmla="*/ 1732919 h 6858000"/>
              <a:gd name="connsiteX117" fmla="*/ 265726 w 1508539"/>
              <a:gd name="connsiteY117" fmla="*/ 1663540 h 6858000"/>
              <a:gd name="connsiteX118" fmla="*/ 264852 w 1508539"/>
              <a:gd name="connsiteY118" fmla="*/ 1615777 h 6858000"/>
              <a:gd name="connsiteX119" fmla="*/ 245647 w 1508539"/>
              <a:gd name="connsiteY119" fmla="*/ 1563678 h 6858000"/>
              <a:gd name="connsiteX120" fmla="*/ 258727 w 1508539"/>
              <a:gd name="connsiteY120" fmla="*/ 1519474 h 6858000"/>
              <a:gd name="connsiteX121" fmla="*/ 251469 w 1508539"/>
              <a:gd name="connsiteY121" fmla="*/ 1477995 h 6858000"/>
              <a:gd name="connsiteX122" fmla="*/ 237554 w 1508539"/>
              <a:gd name="connsiteY122" fmla="*/ 1373769 h 6858000"/>
              <a:gd name="connsiteX123" fmla="*/ 245861 w 1508539"/>
              <a:gd name="connsiteY123" fmla="*/ 1307086 h 6858000"/>
              <a:gd name="connsiteX124" fmla="*/ 247049 w 1508539"/>
              <a:gd name="connsiteY124" fmla="*/ 1189033 h 6858000"/>
              <a:gd name="connsiteX125" fmla="*/ 251734 w 1508539"/>
              <a:gd name="connsiteY125" fmla="*/ 1168288 h 6858000"/>
              <a:gd name="connsiteX126" fmla="*/ 244016 w 1508539"/>
              <a:gd name="connsiteY126" fmla="*/ 1142577 h 6858000"/>
              <a:gd name="connsiteX127" fmla="*/ 233322 w 1508539"/>
              <a:gd name="connsiteY127" fmla="*/ 1088484 h 6858000"/>
              <a:gd name="connsiteX128" fmla="*/ 222058 w 1508539"/>
              <a:gd name="connsiteY128" fmla="*/ 1016103 h 6858000"/>
              <a:gd name="connsiteX129" fmla="*/ 223514 w 1508539"/>
              <a:gd name="connsiteY129" fmla="*/ 932283 h 6858000"/>
              <a:gd name="connsiteX130" fmla="*/ 225750 w 1508539"/>
              <a:gd name="connsiteY130" fmla="*/ 915925 h 6858000"/>
              <a:gd name="connsiteX131" fmla="*/ 218379 w 1508539"/>
              <a:gd name="connsiteY131" fmla="*/ 896999 h 6858000"/>
              <a:gd name="connsiteX132" fmla="*/ 187787 w 1508539"/>
              <a:gd name="connsiteY132" fmla="*/ 821517 h 6858000"/>
              <a:gd name="connsiteX133" fmla="*/ 166737 w 1508539"/>
              <a:gd name="connsiteY133" fmla="*/ 751353 h 6858000"/>
              <a:gd name="connsiteX134" fmla="*/ 166295 w 1508539"/>
              <a:gd name="connsiteY134" fmla="*/ 721230 h 6858000"/>
              <a:gd name="connsiteX135" fmla="*/ 151966 w 1508539"/>
              <a:gd name="connsiteY135" fmla="*/ 681659 h 6858000"/>
              <a:gd name="connsiteX136" fmla="*/ 137385 w 1508539"/>
              <a:gd name="connsiteY136" fmla="*/ 635218 h 6858000"/>
              <a:gd name="connsiteX137" fmla="*/ 142396 w 1508539"/>
              <a:gd name="connsiteY137" fmla="*/ 613763 h 6858000"/>
              <a:gd name="connsiteX138" fmla="*/ 128338 w 1508539"/>
              <a:gd name="connsiteY138" fmla="*/ 598582 h 6858000"/>
              <a:gd name="connsiteX139" fmla="*/ 128019 w 1508539"/>
              <a:gd name="connsiteY139" fmla="*/ 576846 h 6858000"/>
              <a:gd name="connsiteX140" fmla="*/ 107645 w 1508539"/>
              <a:gd name="connsiteY140" fmla="*/ 530055 h 6858000"/>
              <a:gd name="connsiteX141" fmla="*/ 106893 w 1508539"/>
              <a:gd name="connsiteY141" fmla="*/ 465389 h 6858000"/>
              <a:gd name="connsiteX142" fmla="*/ 89816 w 1508539"/>
              <a:gd name="connsiteY142" fmla="*/ 424699 h 6858000"/>
              <a:gd name="connsiteX143" fmla="*/ 90191 w 1508539"/>
              <a:gd name="connsiteY143" fmla="*/ 404917 h 6858000"/>
              <a:gd name="connsiteX144" fmla="*/ 70148 w 1508539"/>
              <a:gd name="connsiteY144" fmla="*/ 367211 h 6858000"/>
              <a:gd name="connsiteX145" fmla="*/ 36452 w 1508539"/>
              <a:gd name="connsiteY145" fmla="*/ 268519 h 6858000"/>
              <a:gd name="connsiteX146" fmla="*/ 23935 w 1508539"/>
              <a:gd name="connsiteY146" fmla="*/ 160886 h 6858000"/>
              <a:gd name="connsiteX147" fmla="*/ 19312 w 1508539"/>
              <a:gd name="connsiteY147" fmla="*/ 47336 h 6858000"/>
              <a:gd name="connsiteX148" fmla="*/ 0 w 1508539"/>
              <a:gd name="connsiteY148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01575 w 1508539"/>
              <a:gd name="connsiteY4" fmla="*/ 6715115 h 6858000"/>
              <a:gd name="connsiteX5" fmla="*/ 111426 w 1508539"/>
              <a:gd name="connsiteY5" fmla="*/ 6680170 h 6858000"/>
              <a:gd name="connsiteX6" fmla="*/ 136976 w 1508539"/>
              <a:gd name="connsiteY6" fmla="*/ 6621207 h 6858000"/>
              <a:gd name="connsiteX7" fmla="*/ 153633 w 1508539"/>
              <a:gd name="connsiteY7" fmla="*/ 6596265 h 6858000"/>
              <a:gd name="connsiteX8" fmla="*/ 153512 w 1508539"/>
              <a:gd name="connsiteY8" fmla="*/ 6594818 h 6858000"/>
              <a:gd name="connsiteX9" fmla="*/ 157757 w 1508539"/>
              <a:gd name="connsiteY9" fmla="*/ 6593735 h 6858000"/>
              <a:gd name="connsiteX10" fmla="*/ 160954 w 1508539"/>
              <a:gd name="connsiteY10" fmla="*/ 6589172 h 6858000"/>
              <a:gd name="connsiteX11" fmla="*/ 164248 w 1508539"/>
              <a:gd name="connsiteY11" fmla="*/ 6574442 h 6858000"/>
              <a:gd name="connsiteX12" fmla="*/ 164588 w 1508539"/>
              <a:gd name="connsiteY12" fmla="*/ 6568530 h 6858000"/>
              <a:gd name="connsiteX13" fmla="*/ 166997 w 1508539"/>
              <a:gd name="connsiteY13" fmla="*/ 6560674 h 6858000"/>
              <a:gd name="connsiteX14" fmla="*/ 167342 w 1508539"/>
              <a:gd name="connsiteY14" fmla="*/ 6560598 h 6858000"/>
              <a:gd name="connsiteX15" fmla="*/ 169039 w 1508539"/>
              <a:gd name="connsiteY15" fmla="*/ 6553006 h 6858000"/>
              <a:gd name="connsiteX16" fmla="*/ 173735 w 1508539"/>
              <a:gd name="connsiteY16" fmla="*/ 6514360 h 6858000"/>
              <a:gd name="connsiteX17" fmla="*/ 215389 w 1508539"/>
              <a:gd name="connsiteY17" fmla="*/ 6478062 h 6858000"/>
              <a:gd name="connsiteX18" fmla="*/ 226078 w 1508539"/>
              <a:gd name="connsiteY18" fmla="*/ 6460325 h 6858000"/>
              <a:gd name="connsiteX19" fmla="*/ 233311 w 1508539"/>
              <a:gd name="connsiteY19" fmla="*/ 6451488 h 6858000"/>
              <a:gd name="connsiteX20" fmla="*/ 234746 w 1508539"/>
              <a:gd name="connsiteY20" fmla="*/ 6451348 h 6858000"/>
              <a:gd name="connsiteX21" fmla="*/ 239104 w 1508539"/>
              <a:gd name="connsiteY21" fmla="*/ 6414240 h 6858000"/>
              <a:gd name="connsiteX22" fmla="*/ 241880 w 1508539"/>
              <a:gd name="connsiteY22" fmla="*/ 6384857 h 6858000"/>
              <a:gd name="connsiteX23" fmla="*/ 240591 w 1508539"/>
              <a:gd name="connsiteY23" fmla="*/ 6367510 h 6858000"/>
              <a:gd name="connsiteX24" fmla="*/ 244471 w 1508539"/>
              <a:gd name="connsiteY24" fmla="*/ 6349778 h 6858000"/>
              <a:gd name="connsiteX25" fmla="*/ 246136 w 1508539"/>
              <a:gd name="connsiteY25" fmla="*/ 6348250 h 6858000"/>
              <a:gd name="connsiteX26" fmla="*/ 262170 w 1508539"/>
              <a:gd name="connsiteY26" fmla="*/ 6281972 h 6858000"/>
              <a:gd name="connsiteX27" fmla="*/ 272933 w 1508539"/>
              <a:gd name="connsiteY27" fmla="*/ 6211940 h 6858000"/>
              <a:gd name="connsiteX28" fmla="*/ 314428 w 1508539"/>
              <a:gd name="connsiteY28" fmla="*/ 6113913 h 6858000"/>
              <a:gd name="connsiteX29" fmla="*/ 318721 w 1508539"/>
              <a:gd name="connsiteY29" fmla="*/ 6028119 h 6858000"/>
              <a:gd name="connsiteX30" fmla="*/ 345501 w 1508539"/>
              <a:gd name="connsiteY30" fmla="*/ 5934687 h 6858000"/>
              <a:gd name="connsiteX31" fmla="*/ 379513 w 1508539"/>
              <a:gd name="connsiteY31" fmla="*/ 5765594 h 6858000"/>
              <a:gd name="connsiteX32" fmla="*/ 411349 w 1508539"/>
              <a:gd name="connsiteY32" fmla="*/ 5693685 h 6858000"/>
              <a:gd name="connsiteX33" fmla="*/ 431404 w 1508539"/>
              <a:gd name="connsiteY33" fmla="*/ 5665173 h 6858000"/>
              <a:gd name="connsiteX34" fmla="*/ 465121 w 1508539"/>
              <a:gd name="connsiteY34" fmla="*/ 5563435 h 6858000"/>
              <a:gd name="connsiteX35" fmla="*/ 494626 w 1508539"/>
              <a:gd name="connsiteY35" fmla="*/ 5476393 h 6858000"/>
              <a:gd name="connsiteX36" fmla="*/ 525819 w 1508539"/>
              <a:gd name="connsiteY36" fmla="*/ 5396260 h 6858000"/>
              <a:gd name="connsiteX37" fmla="*/ 541800 w 1508539"/>
              <a:gd name="connsiteY37" fmla="*/ 5330009 h 6858000"/>
              <a:gd name="connsiteX38" fmla="*/ 575293 w 1508539"/>
              <a:gd name="connsiteY38" fmla="*/ 5273739 h 6858000"/>
              <a:gd name="connsiteX39" fmla="*/ 584892 w 1508539"/>
              <a:gd name="connsiteY39" fmla="*/ 5241779 h 6858000"/>
              <a:gd name="connsiteX40" fmla="*/ 596118 w 1508539"/>
              <a:gd name="connsiteY40" fmla="*/ 5225268 h 6858000"/>
              <a:gd name="connsiteX41" fmla="*/ 597138 w 1508539"/>
              <a:gd name="connsiteY41" fmla="*/ 5217684 h 6858000"/>
              <a:gd name="connsiteX42" fmla="*/ 604479 w 1508539"/>
              <a:gd name="connsiteY42" fmla="*/ 5193377 h 6858000"/>
              <a:gd name="connsiteX43" fmla="*/ 607782 w 1508539"/>
              <a:gd name="connsiteY43" fmla="*/ 5179288 h 6858000"/>
              <a:gd name="connsiteX44" fmla="*/ 608766 w 1508539"/>
              <a:gd name="connsiteY44" fmla="*/ 5173621 h 6858000"/>
              <a:gd name="connsiteX45" fmla="*/ 604400 w 1508539"/>
              <a:gd name="connsiteY45" fmla="*/ 5159961 h 6858000"/>
              <a:gd name="connsiteX46" fmla="*/ 611077 w 1508539"/>
              <a:gd name="connsiteY46" fmla="*/ 5144295 h 6858000"/>
              <a:gd name="connsiteX47" fmla="*/ 608010 w 1508539"/>
              <a:gd name="connsiteY47" fmla="*/ 5125185 h 6858000"/>
              <a:gd name="connsiteX48" fmla="*/ 614840 w 1508539"/>
              <a:gd name="connsiteY48" fmla="*/ 5121884 h 6858000"/>
              <a:gd name="connsiteX49" fmla="*/ 621876 w 1508539"/>
              <a:gd name="connsiteY49" fmla="*/ 5067850 h 6858000"/>
              <a:gd name="connsiteX50" fmla="*/ 624607 w 1508539"/>
              <a:gd name="connsiteY50" fmla="*/ 5060861 h 6858000"/>
              <a:gd name="connsiteX51" fmla="*/ 621311 w 1508539"/>
              <a:gd name="connsiteY51" fmla="*/ 5034192 h 6858000"/>
              <a:gd name="connsiteX52" fmla="*/ 622865 w 1508539"/>
              <a:gd name="connsiteY52" fmla="*/ 4993030 h 6858000"/>
              <a:gd name="connsiteX53" fmla="*/ 629774 w 1508539"/>
              <a:gd name="connsiteY53" fmla="*/ 4946844 h 6858000"/>
              <a:gd name="connsiteX54" fmla="*/ 625630 w 1508539"/>
              <a:gd name="connsiteY54" fmla="*/ 4932692 h 6858000"/>
              <a:gd name="connsiteX55" fmla="*/ 641033 w 1508539"/>
              <a:gd name="connsiteY55" fmla="*/ 4858827 h 6858000"/>
              <a:gd name="connsiteX56" fmla="*/ 646936 w 1508539"/>
              <a:gd name="connsiteY56" fmla="*/ 4821170 h 6858000"/>
              <a:gd name="connsiteX57" fmla="*/ 651669 w 1508539"/>
              <a:gd name="connsiteY57" fmla="*/ 4780965 h 6858000"/>
              <a:gd name="connsiteX58" fmla="*/ 652962 w 1508539"/>
              <a:gd name="connsiteY58" fmla="*/ 4750867 h 6858000"/>
              <a:gd name="connsiteX59" fmla="*/ 650769 w 1508539"/>
              <a:gd name="connsiteY59" fmla="*/ 4690749 h 6858000"/>
              <a:gd name="connsiteX60" fmla="*/ 646249 w 1508539"/>
              <a:gd name="connsiteY60" fmla="*/ 4584173 h 6858000"/>
              <a:gd name="connsiteX61" fmla="*/ 641332 w 1508539"/>
              <a:gd name="connsiteY61" fmla="*/ 4444346 h 6858000"/>
              <a:gd name="connsiteX62" fmla="*/ 637897 w 1508539"/>
              <a:gd name="connsiteY62" fmla="*/ 4375228 h 6858000"/>
              <a:gd name="connsiteX63" fmla="*/ 618550 w 1508539"/>
              <a:gd name="connsiteY63" fmla="*/ 4214165 h 6858000"/>
              <a:gd name="connsiteX64" fmla="*/ 622623 w 1508539"/>
              <a:gd name="connsiteY64" fmla="*/ 4090296 h 6858000"/>
              <a:gd name="connsiteX65" fmla="*/ 607879 w 1508539"/>
              <a:gd name="connsiteY65" fmla="*/ 4033999 h 6858000"/>
              <a:gd name="connsiteX66" fmla="*/ 609028 w 1508539"/>
              <a:gd name="connsiteY66" fmla="*/ 4031933 h 6858000"/>
              <a:gd name="connsiteX67" fmla="*/ 607604 w 1508539"/>
              <a:gd name="connsiteY67" fmla="*/ 4013953 h 6858000"/>
              <a:gd name="connsiteX68" fmla="*/ 593899 w 1508539"/>
              <a:gd name="connsiteY68" fmla="*/ 3974753 h 6858000"/>
              <a:gd name="connsiteX69" fmla="*/ 595497 w 1508539"/>
              <a:gd name="connsiteY69" fmla="*/ 3969950 h 6858000"/>
              <a:gd name="connsiteX70" fmla="*/ 588919 w 1508539"/>
              <a:gd name="connsiteY70" fmla="*/ 3933779 h 6858000"/>
              <a:gd name="connsiteX71" fmla="*/ 590250 w 1508539"/>
              <a:gd name="connsiteY71" fmla="*/ 3933093 h 6858000"/>
              <a:gd name="connsiteX72" fmla="*/ 594604 w 1508539"/>
              <a:gd name="connsiteY72" fmla="*/ 3922082 h 6858000"/>
              <a:gd name="connsiteX73" fmla="*/ 599682 w 1508539"/>
              <a:gd name="connsiteY73" fmla="*/ 3901461 h 6858000"/>
              <a:gd name="connsiteX74" fmla="*/ 622276 w 1508539"/>
              <a:gd name="connsiteY74" fmla="*/ 3813873 h 6858000"/>
              <a:gd name="connsiteX75" fmla="*/ 621701 w 1508539"/>
              <a:gd name="connsiteY75" fmla="*/ 3806161 h 6858000"/>
              <a:gd name="connsiteX76" fmla="*/ 622008 w 1508539"/>
              <a:gd name="connsiteY76" fmla="*/ 3805957 h 6858000"/>
              <a:gd name="connsiteX77" fmla="*/ 622035 w 1508539"/>
              <a:gd name="connsiteY77" fmla="*/ 3797724 h 6858000"/>
              <a:gd name="connsiteX78" fmla="*/ 620650 w 1508539"/>
              <a:gd name="connsiteY78" fmla="*/ 3792098 h 6858000"/>
              <a:gd name="connsiteX79" fmla="*/ 619534 w 1508539"/>
              <a:gd name="connsiteY79" fmla="*/ 3777135 h 6858000"/>
              <a:gd name="connsiteX80" fmla="*/ 621267 w 1508539"/>
              <a:gd name="connsiteY80" fmla="*/ 3771656 h 6858000"/>
              <a:gd name="connsiteX81" fmla="*/ 625010 w 1508539"/>
              <a:gd name="connsiteY81" fmla="*/ 3769007 h 6858000"/>
              <a:gd name="connsiteX82" fmla="*/ 624476 w 1508539"/>
              <a:gd name="connsiteY82" fmla="*/ 3767709 h 6858000"/>
              <a:gd name="connsiteX83" fmla="*/ 633172 w 1508539"/>
              <a:gd name="connsiteY83" fmla="*/ 3738082 h 6858000"/>
              <a:gd name="connsiteX84" fmla="*/ 640518 w 1508539"/>
              <a:gd name="connsiteY84" fmla="*/ 3673397 h 6858000"/>
              <a:gd name="connsiteX85" fmla="*/ 639814 w 1508539"/>
              <a:gd name="connsiteY85" fmla="*/ 3637109 h 6858000"/>
              <a:gd name="connsiteX86" fmla="*/ 643257 w 1508539"/>
              <a:gd name="connsiteY86" fmla="*/ 3536883 h 6858000"/>
              <a:gd name="connsiteX87" fmla="*/ 650795 w 1508539"/>
              <a:gd name="connsiteY87" fmla="*/ 3435652 h 6858000"/>
              <a:gd name="connsiteX88" fmla="*/ 652466 w 1508539"/>
              <a:gd name="connsiteY88" fmla="*/ 3307769 h 6858000"/>
              <a:gd name="connsiteX89" fmla="*/ 670029 w 1508539"/>
              <a:gd name="connsiteY89" fmla="*/ 3250522 h 6858000"/>
              <a:gd name="connsiteX90" fmla="*/ 670454 w 1508539"/>
              <a:gd name="connsiteY90" fmla="*/ 3229163 h 6858000"/>
              <a:gd name="connsiteX91" fmla="*/ 672277 w 1508539"/>
              <a:gd name="connsiteY91" fmla="*/ 3217217 h 6858000"/>
              <a:gd name="connsiteX92" fmla="*/ 659112 w 1508539"/>
              <a:gd name="connsiteY92" fmla="*/ 3183755 h 6858000"/>
              <a:gd name="connsiteX93" fmla="*/ 659613 w 1508539"/>
              <a:gd name="connsiteY93" fmla="*/ 3178642 h 6858000"/>
              <a:gd name="connsiteX94" fmla="*/ 647213 w 1508539"/>
              <a:gd name="connsiteY94" fmla="*/ 3158586 h 6858000"/>
              <a:gd name="connsiteX95" fmla="*/ 632398 w 1508539"/>
              <a:gd name="connsiteY95" fmla="*/ 3129034 h 6858000"/>
              <a:gd name="connsiteX96" fmla="*/ 633063 w 1508539"/>
              <a:gd name="connsiteY96" fmla="*/ 3126682 h 6858000"/>
              <a:gd name="connsiteX97" fmla="*/ 623931 w 1508539"/>
              <a:gd name="connsiteY97" fmla="*/ 3114519 h 6858000"/>
              <a:gd name="connsiteX98" fmla="*/ 610540 w 1508539"/>
              <a:gd name="connsiteY98" fmla="*/ 3106272 h 6858000"/>
              <a:gd name="connsiteX99" fmla="*/ 583270 w 1508539"/>
              <a:gd name="connsiteY99" fmla="*/ 2958185 h 6858000"/>
              <a:gd name="connsiteX100" fmla="*/ 525884 w 1508539"/>
              <a:gd name="connsiteY100" fmla="*/ 2762989 h 6858000"/>
              <a:gd name="connsiteX101" fmla="*/ 474802 w 1508539"/>
              <a:gd name="connsiteY101" fmla="*/ 2554718 h 6858000"/>
              <a:gd name="connsiteX102" fmla="*/ 454896 w 1508539"/>
              <a:gd name="connsiteY102" fmla="*/ 2485734 h 6858000"/>
              <a:gd name="connsiteX103" fmla="*/ 445619 w 1508539"/>
              <a:gd name="connsiteY103" fmla="*/ 2447068 h 6858000"/>
              <a:gd name="connsiteX104" fmla="*/ 432580 w 1508539"/>
              <a:gd name="connsiteY104" fmla="*/ 2425819 h 6858000"/>
              <a:gd name="connsiteX105" fmla="*/ 438579 w 1508539"/>
              <a:gd name="connsiteY105" fmla="*/ 2402874 h 6858000"/>
              <a:gd name="connsiteX106" fmla="*/ 441191 w 1508539"/>
              <a:gd name="connsiteY106" fmla="*/ 2381443 h 6858000"/>
              <a:gd name="connsiteX107" fmla="*/ 417520 w 1508539"/>
              <a:gd name="connsiteY107" fmla="*/ 2261920 h 6858000"/>
              <a:gd name="connsiteX108" fmla="*/ 407407 w 1508539"/>
              <a:gd name="connsiteY108" fmla="*/ 2195378 h 6858000"/>
              <a:gd name="connsiteX109" fmla="*/ 391624 w 1508539"/>
              <a:gd name="connsiteY109" fmla="*/ 2155135 h 6858000"/>
              <a:gd name="connsiteX110" fmla="*/ 389082 w 1508539"/>
              <a:gd name="connsiteY110" fmla="*/ 2118008 h 6858000"/>
              <a:gd name="connsiteX111" fmla="*/ 390075 w 1508539"/>
              <a:gd name="connsiteY111" fmla="*/ 2050531 h 6858000"/>
              <a:gd name="connsiteX112" fmla="*/ 381881 w 1508539"/>
              <a:gd name="connsiteY112" fmla="*/ 1963269 h 6858000"/>
              <a:gd name="connsiteX113" fmla="*/ 363059 w 1508539"/>
              <a:gd name="connsiteY113" fmla="*/ 1906352 h 6858000"/>
              <a:gd name="connsiteX114" fmla="*/ 339616 w 1508539"/>
              <a:gd name="connsiteY114" fmla="*/ 1861531 h 6858000"/>
              <a:gd name="connsiteX115" fmla="*/ 293415 w 1508539"/>
              <a:gd name="connsiteY115" fmla="*/ 1732919 h 6858000"/>
              <a:gd name="connsiteX116" fmla="*/ 265726 w 1508539"/>
              <a:gd name="connsiteY116" fmla="*/ 1663540 h 6858000"/>
              <a:gd name="connsiteX117" fmla="*/ 264852 w 1508539"/>
              <a:gd name="connsiteY117" fmla="*/ 1615777 h 6858000"/>
              <a:gd name="connsiteX118" fmla="*/ 245647 w 1508539"/>
              <a:gd name="connsiteY118" fmla="*/ 1563678 h 6858000"/>
              <a:gd name="connsiteX119" fmla="*/ 258727 w 1508539"/>
              <a:gd name="connsiteY119" fmla="*/ 1519474 h 6858000"/>
              <a:gd name="connsiteX120" fmla="*/ 251469 w 1508539"/>
              <a:gd name="connsiteY120" fmla="*/ 1477995 h 6858000"/>
              <a:gd name="connsiteX121" fmla="*/ 237554 w 1508539"/>
              <a:gd name="connsiteY121" fmla="*/ 1373769 h 6858000"/>
              <a:gd name="connsiteX122" fmla="*/ 245861 w 1508539"/>
              <a:gd name="connsiteY122" fmla="*/ 1307086 h 6858000"/>
              <a:gd name="connsiteX123" fmla="*/ 247049 w 1508539"/>
              <a:gd name="connsiteY123" fmla="*/ 1189033 h 6858000"/>
              <a:gd name="connsiteX124" fmla="*/ 251734 w 1508539"/>
              <a:gd name="connsiteY124" fmla="*/ 1168288 h 6858000"/>
              <a:gd name="connsiteX125" fmla="*/ 244016 w 1508539"/>
              <a:gd name="connsiteY125" fmla="*/ 1142577 h 6858000"/>
              <a:gd name="connsiteX126" fmla="*/ 233322 w 1508539"/>
              <a:gd name="connsiteY126" fmla="*/ 1088484 h 6858000"/>
              <a:gd name="connsiteX127" fmla="*/ 222058 w 1508539"/>
              <a:gd name="connsiteY127" fmla="*/ 1016103 h 6858000"/>
              <a:gd name="connsiteX128" fmla="*/ 223514 w 1508539"/>
              <a:gd name="connsiteY128" fmla="*/ 932283 h 6858000"/>
              <a:gd name="connsiteX129" fmla="*/ 225750 w 1508539"/>
              <a:gd name="connsiteY129" fmla="*/ 915925 h 6858000"/>
              <a:gd name="connsiteX130" fmla="*/ 218379 w 1508539"/>
              <a:gd name="connsiteY130" fmla="*/ 896999 h 6858000"/>
              <a:gd name="connsiteX131" fmla="*/ 187787 w 1508539"/>
              <a:gd name="connsiteY131" fmla="*/ 821517 h 6858000"/>
              <a:gd name="connsiteX132" fmla="*/ 166737 w 1508539"/>
              <a:gd name="connsiteY132" fmla="*/ 751353 h 6858000"/>
              <a:gd name="connsiteX133" fmla="*/ 166295 w 1508539"/>
              <a:gd name="connsiteY133" fmla="*/ 721230 h 6858000"/>
              <a:gd name="connsiteX134" fmla="*/ 151966 w 1508539"/>
              <a:gd name="connsiteY134" fmla="*/ 681659 h 6858000"/>
              <a:gd name="connsiteX135" fmla="*/ 137385 w 1508539"/>
              <a:gd name="connsiteY135" fmla="*/ 635218 h 6858000"/>
              <a:gd name="connsiteX136" fmla="*/ 142396 w 1508539"/>
              <a:gd name="connsiteY136" fmla="*/ 613763 h 6858000"/>
              <a:gd name="connsiteX137" fmla="*/ 128338 w 1508539"/>
              <a:gd name="connsiteY137" fmla="*/ 598582 h 6858000"/>
              <a:gd name="connsiteX138" fmla="*/ 128019 w 1508539"/>
              <a:gd name="connsiteY138" fmla="*/ 576846 h 6858000"/>
              <a:gd name="connsiteX139" fmla="*/ 107645 w 1508539"/>
              <a:gd name="connsiteY139" fmla="*/ 530055 h 6858000"/>
              <a:gd name="connsiteX140" fmla="*/ 106893 w 1508539"/>
              <a:gd name="connsiteY140" fmla="*/ 465389 h 6858000"/>
              <a:gd name="connsiteX141" fmla="*/ 89816 w 1508539"/>
              <a:gd name="connsiteY141" fmla="*/ 424699 h 6858000"/>
              <a:gd name="connsiteX142" fmla="*/ 90191 w 1508539"/>
              <a:gd name="connsiteY142" fmla="*/ 404917 h 6858000"/>
              <a:gd name="connsiteX143" fmla="*/ 70148 w 1508539"/>
              <a:gd name="connsiteY143" fmla="*/ 367211 h 6858000"/>
              <a:gd name="connsiteX144" fmla="*/ 36452 w 1508539"/>
              <a:gd name="connsiteY144" fmla="*/ 268519 h 6858000"/>
              <a:gd name="connsiteX145" fmla="*/ 23935 w 1508539"/>
              <a:gd name="connsiteY145" fmla="*/ 160886 h 6858000"/>
              <a:gd name="connsiteX146" fmla="*/ 19312 w 1508539"/>
              <a:gd name="connsiteY146" fmla="*/ 47336 h 6858000"/>
              <a:gd name="connsiteX147" fmla="*/ 0 w 1508539"/>
              <a:gd name="connsiteY147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01575 w 1508539"/>
              <a:gd name="connsiteY4" fmla="*/ 6715115 h 6858000"/>
              <a:gd name="connsiteX5" fmla="*/ 111426 w 1508539"/>
              <a:gd name="connsiteY5" fmla="*/ 6680170 h 6858000"/>
              <a:gd name="connsiteX6" fmla="*/ 136976 w 1508539"/>
              <a:gd name="connsiteY6" fmla="*/ 6621207 h 6858000"/>
              <a:gd name="connsiteX7" fmla="*/ 153633 w 1508539"/>
              <a:gd name="connsiteY7" fmla="*/ 6596265 h 6858000"/>
              <a:gd name="connsiteX8" fmla="*/ 153512 w 1508539"/>
              <a:gd name="connsiteY8" fmla="*/ 6594818 h 6858000"/>
              <a:gd name="connsiteX9" fmla="*/ 157757 w 1508539"/>
              <a:gd name="connsiteY9" fmla="*/ 6593735 h 6858000"/>
              <a:gd name="connsiteX10" fmla="*/ 160954 w 1508539"/>
              <a:gd name="connsiteY10" fmla="*/ 6589172 h 6858000"/>
              <a:gd name="connsiteX11" fmla="*/ 164248 w 1508539"/>
              <a:gd name="connsiteY11" fmla="*/ 6574442 h 6858000"/>
              <a:gd name="connsiteX12" fmla="*/ 164588 w 1508539"/>
              <a:gd name="connsiteY12" fmla="*/ 6568530 h 6858000"/>
              <a:gd name="connsiteX13" fmla="*/ 166997 w 1508539"/>
              <a:gd name="connsiteY13" fmla="*/ 6560674 h 6858000"/>
              <a:gd name="connsiteX14" fmla="*/ 167342 w 1508539"/>
              <a:gd name="connsiteY14" fmla="*/ 6560598 h 6858000"/>
              <a:gd name="connsiteX15" fmla="*/ 169039 w 1508539"/>
              <a:gd name="connsiteY15" fmla="*/ 6553006 h 6858000"/>
              <a:gd name="connsiteX16" fmla="*/ 173735 w 1508539"/>
              <a:gd name="connsiteY16" fmla="*/ 6514360 h 6858000"/>
              <a:gd name="connsiteX17" fmla="*/ 215389 w 1508539"/>
              <a:gd name="connsiteY17" fmla="*/ 6478062 h 6858000"/>
              <a:gd name="connsiteX18" fmla="*/ 226078 w 1508539"/>
              <a:gd name="connsiteY18" fmla="*/ 6460325 h 6858000"/>
              <a:gd name="connsiteX19" fmla="*/ 233311 w 1508539"/>
              <a:gd name="connsiteY19" fmla="*/ 6451488 h 6858000"/>
              <a:gd name="connsiteX20" fmla="*/ 234746 w 1508539"/>
              <a:gd name="connsiteY20" fmla="*/ 6451348 h 6858000"/>
              <a:gd name="connsiteX21" fmla="*/ 239104 w 1508539"/>
              <a:gd name="connsiteY21" fmla="*/ 6414240 h 6858000"/>
              <a:gd name="connsiteX22" fmla="*/ 241880 w 1508539"/>
              <a:gd name="connsiteY22" fmla="*/ 6384857 h 6858000"/>
              <a:gd name="connsiteX23" fmla="*/ 240591 w 1508539"/>
              <a:gd name="connsiteY23" fmla="*/ 6367510 h 6858000"/>
              <a:gd name="connsiteX24" fmla="*/ 244471 w 1508539"/>
              <a:gd name="connsiteY24" fmla="*/ 6349778 h 6858000"/>
              <a:gd name="connsiteX25" fmla="*/ 246136 w 1508539"/>
              <a:gd name="connsiteY25" fmla="*/ 6348250 h 6858000"/>
              <a:gd name="connsiteX26" fmla="*/ 262170 w 1508539"/>
              <a:gd name="connsiteY26" fmla="*/ 6281972 h 6858000"/>
              <a:gd name="connsiteX27" fmla="*/ 272933 w 1508539"/>
              <a:gd name="connsiteY27" fmla="*/ 6211940 h 6858000"/>
              <a:gd name="connsiteX28" fmla="*/ 314428 w 1508539"/>
              <a:gd name="connsiteY28" fmla="*/ 6113913 h 6858000"/>
              <a:gd name="connsiteX29" fmla="*/ 318721 w 1508539"/>
              <a:gd name="connsiteY29" fmla="*/ 6028119 h 6858000"/>
              <a:gd name="connsiteX30" fmla="*/ 345501 w 1508539"/>
              <a:gd name="connsiteY30" fmla="*/ 5934687 h 6858000"/>
              <a:gd name="connsiteX31" fmla="*/ 379513 w 1508539"/>
              <a:gd name="connsiteY31" fmla="*/ 5765594 h 6858000"/>
              <a:gd name="connsiteX32" fmla="*/ 411349 w 1508539"/>
              <a:gd name="connsiteY32" fmla="*/ 5693685 h 6858000"/>
              <a:gd name="connsiteX33" fmla="*/ 431404 w 1508539"/>
              <a:gd name="connsiteY33" fmla="*/ 5665173 h 6858000"/>
              <a:gd name="connsiteX34" fmla="*/ 465121 w 1508539"/>
              <a:gd name="connsiteY34" fmla="*/ 5563435 h 6858000"/>
              <a:gd name="connsiteX35" fmla="*/ 494626 w 1508539"/>
              <a:gd name="connsiteY35" fmla="*/ 5476393 h 6858000"/>
              <a:gd name="connsiteX36" fmla="*/ 525819 w 1508539"/>
              <a:gd name="connsiteY36" fmla="*/ 5396260 h 6858000"/>
              <a:gd name="connsiteX37" fmla="*/ 541800 w 1508539"/>
              <a:gd name="connsiteY37" fmla="*/ 5330009 h 6858000"/>
              <a:gd name="connsiteX38" fmla="*/ 575293 w 1508539"/>
              <a:gd name="connsiteY38" fmla="*/ 5273739 h 6858000"/>
              <a:gd name="connsiteX39" fmla="*/ 584892 w 1508539"/>
              <a:gd name="connsiteY39" fmla="*/ 5241779 h 6858000"/>
              <a:gd name="connsiteX40" fmla="*/ 596118 w 1508539"/>
              <a:gd name="connsiteY40" fmla="*/ 5225268 h 6858000"/>
              <a:gd name="connsiteX41" fmla="*/ 597138 w 1508539"/>
              <a:gd name="connsiteY41" fmla="*/ 5217684 h 6858000"/>
              <a:gd name="connsiteX42" fmla="*/ 604479 w 1508539"/>
              <a:gd name="connsiteY42" fmla="*/ 5193377 h 6858000"/>
              <a:gd name="connsiteX43" fmla="*/ 607782 w 1508539"/>
              <a:gd name="connsiteY43" fmla="*/ 5179288 h 6858000"/>
              <a:gd name="connsiteX44" fmla="*/ 608766 w 1508539"/>
              <a:gd name="connsiteY44" fmla="*/ 5173621 h 6858000"/>
              <a:gd name="connsiteX45" fmla="*/ 604400 w 1508539"/>
              <a:gd name="connsiteY45" fmla="*/ 5159961 h 6858000"/>
              <a:gd name="connsiteX46" fmla="*/ 611077 w 1508539"/>
              <a:gd name="connsiteY46" fmla="*/ 5144295 h 6858000"/>
              <a:gd name="connsiteX47" fmla="*/ 608010 w 1508539"/>
              <a:gd name="connsiteY47" fmla="*/ 5125185 h 6858000"/>
              <a:gd name="connsiteX48" fmla="*/ 614840 w 1508539"/>
              <a:gd name="connsiteY48" fmla="*/ 5121884 h 6858000"/>
              <a:gd name="connsiteX49" fmla="*/ 621876 w 1508539"/>
              <a:gd name="connsiteY49" fmla="*/ 5067850 h 6858000"/>
              <a:gd name="connsiteX50" fmla="*/ 624607 w 1508539"/>
              <a:gd name="connsiteY50" fmla="*/ 5060861 h 6858000"/>
              <a:gd name="connsiteX51" fmla="*/ 621311 w 1508539"/>
              <a:gd name="connsiteY51" fmla="*/ 5034192 h 6858000"/>
              <a:gd name="connsiteX52" fmla="*/ 622865 w 1508539"/>
              <a:gd name="connsiteY52" fmla="*/ 4993030 h 6858000"/>
              <a:gd name="connsiteX53" fmla="*/ 629774 w 1508539"/>
              <a:gd name="connsiteY53" fmla="*/ 4946844 h 6858000"/>
              <a:gd name="connsiteX54" fmla="*/ 625630 w 1508539"/>
              <a:gd name="connsiteY54" fmla="*/ 4932692 h 6858000"/>
              <a:gd name="connsiteX55" fmla="*/ 641033 w 1508539"/>
              <a:gd name="connsiteY55" fmla="*/ 4858827 h 6858000"/>
              <a:gd name="connsiteX56" fmla="*/ 646936 w 1508539"/>
              <a:gd name="connsiteY56" fmla="*/ 4821170 h 6858000"/>
              <a:gd name="connsiteX57" fmla="*/ 651669 w 1508539"/>
              <a:gd name="connsiteY57" fmla="*/ 4780965 h 6858000"/>
              <a:gd name="connsiteX58" fmla="*/ 652962 w 1508539"/>
              <a:gd name="connsiteY58" fmla="*/ 4750867 h 6858000"/>
              <a:gd name="connsiteX59" fmla="*/ 650769 w 1508539"/>
              <a:gd name="connsiteY59" fmla="*/ 4690749 h 6858000"/>
              <a:gd name="connsiteX60" fmla="*/ 646249 w 1508539"/>
              <a:gd name="connsiteY60" fmla="*/ 4584173 h 6858000"/>
              <a:gd name="connsiteX61" fmla="*/ 641332 w 1508539"/>
              <a:gd name="connsiteY61" fmla="*/ 4444346 h 6858000"/>
              <a:gd name="connsiteX62" fmla="*/ 637897 w 1508539"/>
              <a:gd name="connsiteY62" fmla="*/ 4375228 h 6858000"/>
              <a:gd name="connsiteX63" fmla="*/ 618550 w 1508539"/>
              <a:gd name="connsiteY63" fmla="*/ 4214165 h 6858000"/>
              <a:gd name="connsiteX64" fmla="*/ 622623 w 1508539"/>
              <a:gd name="connsiteY64" fmla="*/ 4090296 h 6858000"/>
              <a:gd name="connsiteX65" fmla="*/ 607879 w 1508539"/>
              <a:gd name="connsiteY65" fmla="*/ 4033999 h 6858000"/>
              <a:gd name="connsiteX66" fmla="*/ 609028 w 1508539"/>
              <a:gd name="connsiteY66" fmla="*/ 4031933 h 6858000"/>
              <a:gd name="connsiteX67" fmla="*/ 607604 w 1508539"/>
              <a:gd name="connsiteY67" fmla="*/ 4013953 h 6858000"/>
              <a:gd name="connsiteX68" fmla="*/ 593899 w 1508539"/>
              <a:gd name="connsiteY68" fmla="*/ 3974753 h 6858000"/>
              <a:gd name="connsiteX69" fmla="*/ 595497 w 1508539"/>
              <a:gd name="connsiteY69" fmla="*/ 3969950 h 6858000"/>
              <a:gd name="connsiteX70" fmla="*/ 588919 w 1508539"/>
              <a:gd name="connsiteY70" fmla="*/ 3933779 h 6858000"/>
              <a:gd name="connsiteX71" fmla="*/ 590250 w 1508539"/>
              <a:gd name="connsiteY71" fmla="*/ 3933093 h 6858000"/>
              <a:gd name="connsiteX72" fmla="*/ 594604 w 1508539"/>
              <a:gd name="connsiteY72" fmla="*/ 3922082 h 6858000"/>
              <a:gd name="connsiteX73" fmla="*/ 599682 w 1508539"/>
              <a:gd name="connsiteY73" fmla="*/ 3901461 h 6858000"/>
              <a:gd name="connsiteX74" fmla="*/ 622276 w 1508539"/>
              <a:gd name="connsiteY74" fmla="*/ 3813873 h 6858000"/>
              <a:gd name="connsiteX75" fmla="*/ 621701 w 1508539"/>
              <a:gd name="connsiteY75" fmla="*/ 3806161 h 6858000"/>
              <a:gd name="connsiteX76" fmla="*/ 622008 w 1508539"/>
              <a:gd name="connsiteY76" fmla="*/ 3805957 h 6858000"/>
              <a:gd name="connsiteX77" fmla="*/ 622035 w 1508539"/>
              <a:gd name="connsiteY77" fmla="*/ 3797724 h 6858000"/>
              <a:gd name="connsiteX78" fmla="*/ 620650 w 1508539"/>
              <a:gd name="connsiteY78" fmla="*/ 3792098 h 6858000"/>
              <a:gd name="connsiteX79" fmla="*/ 619534 w 1508539"/>
              <a:gd name="connsiteY79" fmla="*/ 3777135 h 6858000"/>
              <a:gd name="connsiteX80" fmla="*/ 621267 w 1508539"/>
              <a:gd name="connsiteY80" fmla="*/ 3771656 h 6858000"/>
              <a:gd name="connsiteX81" fmla="*/ 625010 w 1508539"/>
              <a:gd name="connsiteY81" fmla="*/ 3769007 h 6858000"/>
              <a:gd name="connsiteX82" fmla="*/ 624476 w 1508539"/>
              <a:gd name="connsiteY82" fmla="*/ 3767709 h 6858000"/>
              <a:gd name="connsiteX83" fmla="*/ 633172 w 1508539"/>
              <a:gd name="connsiteY83" fmla="*/ 3738082 h 6858000"/>
              <a:gd name="connsiteX84" fmla="*/ 640518 w 1508539"/>
              <a:gd name="connsiteY84" fmla="*/ 3673397 h 6858000"/>
              <a:gd name="connsiteX85" fmla="*/ 639814 w 1508539"/>
              <a:gd name="connsiteY85" fmla="*/ 3637109 h 6858000"/>
              <a:gd name="connsiteX86" fmla="*/ 643257 w 1508539"/>
              <a:gd name="connsiteY86" fmla="*/ 3536883 h 6858000"/>
              <a:gd name="connsiteX87" fmla="*/ 650795 w 1508539"/>
              <a:gd name="connsiteY87" fmla="*/ 3435652 h 6858000"/>
              <a:gd name="connsiteX88" fmla="*/ 652466 w 1508539"/>
              <a:gd name="connsiteY88" fmla="*/ 3307769 h 6858000"/>
              <a:gd name="connsiteX89" fmla="*/ 670029 w 1508539"/>
              <a:gd name="connsiteY89" fmla="*/ 3250522 h 6858000"/>
              <a:gd name="connsiteX90" fmla="*/ 670454 w 1508539"/>
              <a:gd name="connsiteY90" fmla="*/ 3229163 h 6858000"/>
              <a:gd name="connsiteX91" fmla="*/ 672277 w 1508539"/>
              <a:gd name="connsiteY91" fmla="*/ 3217217 h 6858000"/>
              <a:gd name="connsiteX92" fmla="*/ 659112 w 1508539"/>
              <a:gd name="connsiteY92" fmla="*/ 3183755 h 6858000"/>
              <a:gd name="connsiteX93" fmla="*/ 659613 w 1508539"/>
              <a:gd name="connsiteY93" fmla="*/ 3178642 h 6858000"/>
              <a:gd name="connsiteX94" fmla="*/ 647213 w 1508539"/>
              <a:gd name="connsiteY94" fmla="*/ 3158586 h 6858000"/>
              <a:gd name="connsiteX95" fmla="*/ 632398 w 1508539"/>
              <a:gd name="connsiteY95" fmla="*/ 3129034 h 6858000"/>
              <a:gd name="connsiteX96" fmla="*/ 633063 w 1508539"/>
              <a:gd name="connsiteY96" fmla="*/ 3126682 h 6858000"/>
              <a:gd name="connsiteX97" fmla="*/ 623931 w 1508539"/>
              <a:gd name="connsiteY97" fmla="*/ 3114519 h 6858000"/>
              <a:gd name="connsiteX98" fmla="*/ 610540 w 1508539"/>
              <a:gd name="connsiteY98" fmla="*/ 3106272 h 6858000"/>
              <a:gd name="connsiteX99" fmla="*/ 583270 w 1508539"/>
              <a:gd name="connsiteY99" fmla="*/ 2958185 h 6858000"/>
              <a:gd name="connsiteX100" fmla="*/ 525884 w 1508539"/>
              <a:gd name="connsiteY100" fmla="*/ 2762989 h 6858000"/>
              <a:gd name="connsiteX101" fmla="*/ 474802 w 1508539"/>
              <a:gd name="connsiteY101" fmla="*/ 2554718 h 6858000"/>
              <a:gd name="connsiteX102" fmla="*/ 454896 w 1508539"/>
              <a:gd name="connsiteY102" fmla="*/ 2485734 h 6858000"/>
              <a:gd name="connsiteX103" fmla="*/ 445619 w 1508539"/>
              <a:gd name="connsiteY103" fmla="*/ 2447068 h 6858000"/>
              <a:gd name="connsiteX104" fmla="*/ 432580 w 1508539"/>
              <a:gd name="connsiteY104" fmla="*/ 2425819 h 6858000"/>
              <a:gd name="connsiteX105" fmla="*/ 438579 w 1508539"/>
              <a:gd name="connsiteY105" fmla="*/ 2402874 h 6858000"/>
              <a:gd name="connsiteX106" fmla="*/ 441191 w 1508539"/>
              <a:gd name="connsiteY106" fmla="*/ 2381443 h 6858000"/>
              <a:gd name="connsiteX107" fmla="*/ 417520 w 1508539"/>
              <a:gd name="connsiteY107" fmla="*/ 2261920 h 6858000"/>
              <a:gd name="connsiteX108" fmla="*/ 407407 w 1508539"/>
              <a:gd name="connsiteY108" fmla="*/ 2195378 h 6858000"/>
              <a:gd name="connsiteX109" fmla="*/ 391624 w 1508539"/>
              <a:gd name="connsiteY109" fmla="*/ 2155135 h 6858000"/>
              <a:gd name="connsiteX110" fmla="*/ 389082 w 1508539"/>
              <a:gd name="connsiteY110" fmla="*/ 2118008 h 6858000"/>
              <a:gd name="connsiteX111" fmla="*/ 390075 w 1508539"/>
              <a:gd name="connsiteY111" fmla="*/ 2050531 h 6858000"/>
              <a:gd name="connsiteX112" fmla="*/ 381881 w 1508539"/>
              <a:gd name="connsiteY112" fmla="*/ 1963269 h 6858000"/>
              <a:gd name="connsiteX113" fmla="*/ 363059 w 1508539"/>
              <a:gd name="connsiteY113" fmla="*/ 1906352 h 6858000"/>
              <a:gd name="connsiteX114" fmla="*/ 339616 w 1508539"/>
              <a:gd name="connsiteY114" fmla="*/ 1861531 h 6858000"/>
              <a:gd name="connsiteX115" fmla="*/ 293415 w 1508539"/>
              <a:gd name="connsiteY115" fmla="*/ 1732919 h 6858000"/>
              <a:gd name="connsiteX116" fmla="*/ 265726 w 1508539"/>
              <a:gd name="connsiteY116" fmla="*/ 1663540 h 6858000"/>
              <a:gd name="connsiteX117" fmla="*/ 264852 w 1508539"/>
              <a:gd name="connsiteY117" fmla="*/ 1615777 h 6858000"/>
              <a:gd name="connsiteX118" fmla="*/ 245647 w 1508539"/>
              <a:gd name="connsiteY118" fmla="*/ 1563678 h 6858000"/>
              <a:gd name="connsiteX119" fmla="*/ 258727 w 1508539"/>
              <a:gd name="connsiteY119" fmla="*/ 1519474 h 6858000"/>
              <a:gd name="connsiteX120" fmla="*/ 251469 w 1508539"/>
              <a:gd name="connsiteY120" fmla="*/ 1477995 h 6858000"/>
              <a:gd name="connsiteX121" fmla="*/ 237554 w 1508539"/>
              <a:gd name="connsiteY121" fmla="*/ 1373769 h 6858000"/>
              <a:gd name="connsiteX122" fmla="*/ 245861 w 1508539"/>
              <a:gd name="connsiteY122" fmla="*/ 1307086 h 6858000"/>
              <a:gd name="connsiteX123" fmla="*/ 247049 w 1508539"/>
              <a:gd name="connsiteY123" fmla="*/ 1189033 h 6858000"/>
              <a:gd name="connsiteX124" fmla="*/ 251734 w 1508539"/>
              <a:gd name="connsiteY124" fmla="*/ 1168288 h 6858000"/>
              <a:gd name="connsiteX125" fmla="*/ 244016 w 1508539"/>
              <a:gd name="connsiteY125" fmla="*/ 1142577 h 6858000"/>
              <a:gd name="connsiteX126" fmla="*/ 233322 w 1508539"/>
              <a:gd name="connsiteY126" fmla="*/ 1088484 h 6858000"/>
              <a:gd name="connsiteX127" fmla="*/ 222058 w 1508539"/>
              <a:gd name="connsiteY127" fmla="*/ 1016103 h 6858000"/>
              <a:gd name="connsiteX128" fmla="*/ 223514 w 1508539"/>
              <a:gd name="connsiteY128" fmla="*/ 932283 h 6858000"/>
              <a:gd name="connsiteX129" fmla="*/ 225750 w 1508539"/>
              <a:gd name="connsiteY129" fmla="*/ 915925 h 6858000"/>
              <a:gd name="connsiteX130" fmla="*/ 218379 w 1508539"/>
              <a:gd name="connsiteY130" fmla="*/ 896999 h 6858000"/>
              <a:gd name="connsiteX131" fmla="*/ 187787 w 1508539"/>
              <a:gd name="connsiteY131" fmla="*/ 821517 h 6858000"/>
              <a:gd name="connsiteX132" fmla="*/ 166737 w 1508539"/>
              <a:gd name="connsiteY132" fmla="*/ 751353 h 6858000"/>
              <a:gd name="connsiteX133" fmla="*/ 166295 w 1508539"/>
              <a:gd name="connsiteY133" fmla="*/ 721230 h 6858000"/>
              <a:gd name="connsiteX134" fmla="*/ 151966 w 1508539"/>
              <a:gd name="connsiteY134" fmla="*/ 681659 h 6858000"/>
              <a:gd name="connsiteX135" fmla="*/ 137385 w 1508539"/>
              <a:gd name="connsiteY135" fmla="*/ 635218 h 6858000"/>
              <a:gd name="connsiteX136" fmla="*/ 142396 w 1508539"/>
              <a:gd name="connsiteY136" fmla="*/ 613763 h 6858000"/>
              <a:gd name="connsiteX137" fmla="*/ 128338 w 1508539"/>
              <a:gd name="connsiteY137" fmla="*/ 598582 h 6858000"/>
              <a:gd name="connsiteX138" fmla="*/ 128019 w 1508539"/>
              <a:gd name="connsiteY138" fmla="*/ 576846 h 6858000"/>
              <a:gd name="connsiteX139" fmla="*/ 107645 w 1508539"/>
              <a:gd name="connsiteY139" fmla="*/ 530055 h 6858000"/>
              <a:gd name="connsiteX140" fmla="*/ 106893 w 1508539"/>
              <a:gd name="connsiteY140" fmla="*/ 465389 h 6858000"/>
              <a:gd name="connsiteX141" fmla="*/ 89816 w 1508539"/>
              <a:gd name="connsiteY141" fmla="*/ 424699 h 6858000"/>
              <a:gd name="connsiteX142" fmla="*/ 90191 w 1508539"/>
              <a:gd name="connsiteY142" fmla="*/ 404917 h 6858000"/>
              <a:gd name="connsiteX143" fmla="*/ 70148 w 1508539"/>
              <a:gd name="connsiteY143" fmla="*/ 367211 h 6858000"/>
              <a:gd name="connsiteX144" fmla="*/ 36452 w 1508539"/>
              <a:gd name="connsiteY144" fmla="*/ 268519 h 6858000"/>
              <a:gd name="connsiteX145" fmla="*/ 23935 w 1508539"/>
              <a:gd name="connsiteY145" fmla="*/ 160886 h 6858000"/>
              <a:gd name="connsiteX146" fmla="*/ 19312 w 1508539"/>
              <a:gd name="connsiteY146" fmla="*/ 47336 h 6858000"/>
              <a:gd name="connsiteX147" fmla="*/ 0 w 1508539"/>
              <a:gd name="connsiteY147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11426 w 1508539"/>
              <a:gd name="connsiteY5" fmla="*/ 6680170 h 6858000"/>
              <a:gd name="connsiteX6" fmla="*/ 136976 w 1508539"/>
              <a:gd name="connsiteY6" fmla="*/ 6621207 h 6858000"/>
              <a:gd name="connsiteX7" fmla="*/ 153633 w 1508539"/>
              <a:gd name="connsiteY7" fmla="*/ 6596265 h 6858000"/>
              <a:gd name="connsiteX8" fmla="*/ 153512 w 1508539"/>
              <a:gd name="connsiteY8" fmla="*/ 6594818 h 6858000"/>
              <a:gd name="connsiteX9" fmla="*/ 157757 w 1508539"/>
              <a:gd name="connsiteY9" fmla="*/ 6593735 h 6858000"/>
              <a:gd name="connsiteX10" fmla="*/ 160954 w 1508539"/>
              <a:gd name="connsiteY10" fmla="*/ 6589172 h 6858000"/>
              <a:gd name="connsiteX11" fmla="*/ 164248 w 1508539"/>
              <a:gd name="connsiteY11" fmla="*/ 6574442 h 6858000"/>
              <a:gd name="connsiteX12" fmla="*/ 164588 w 1508539"/>
              <a:gd name="connsiteY12" fmla="*/ 6568530 h 6858000"/>
              <a:gd name="connsiteX13" fmla="*/ 166997 w 1508539"/>
              <a:gd name="connsiteY13" fmla="*/ 6560674 h 6858000"/>
              <a:gd name="connsiteX14" fmla="*/ 167342 w 1508539"/>
              <a:gd name="connsiteY14" fmla="*/ 6560598 h 6858000"/>
              <a:gd name="connsiteX15" fmla="*/ 169039 w 1508539"/>
              <a:gd name="connsiteY15" fmla="*/ 6553006 h 6858000"/>
              <a:gd name="connsiteX16" fmla="*/ 173735 w 1508539"/>
              <a:gd name="connsiteY16" fmla="*/ 6514360 h 6858000"/>
              <a:gd name="connsiteX17" fmla="*/ 215389 w 1508539"/>
              <a:gd name="connsiteY17" fmla="*/ 6478062 h 6858000"/>
              <a:gd name="connsiteX18" fmla="*/ 226078 w 1508539"/>
              <a:gd name="connsiteY18" fmla="*/ 6460325 h 6858000"/>
              <a:gd name="connsiteX19" fmla="*/ 233311 w 1508539"/>
              <a:gd name="connsiteY19" fmla="*/ 6451488 h 6858000"/>
              <a:gd name="connsiteX20" fmla="*/ 234746 w 1508539"/>
              <a:gd name="connsiteY20" fmla="*/ 6451348 h 6858000"/>
              <a:gd name="connsiteX21" fmla="*/ 239104 w 1508539"/>
              <a:gd name="connsiteY21" fmla="*/ 6414240 h 6858000"/>
              <a:gd name="connsiteX22" fmla="*/ 241880 w 1508539"/>
              <a:gd name="connsiteY22" fmla="*/ 6384857 h 6858000"/>
              <a:gd name="connsiteX23" fmla="*/ 240591 w 1508539"/>
              <a:gd name="connsiteY23" fmla="*/ 6367510 h 6858000"/>
              <a:gd name="connsiteX24" fmla="*/ 244471 w 1508539"/>
              <a:gd name="connsiteY24" fmla="*/ 6349778 h 6858000"/>
              <a:gd name="connsiteX25" fmla="*/ 246136 w 1508539"/>
              <a:gd name="connsiteY25" fmla="*/ 6348250 h 6858000"/>
              <a:gd name="connsiteX26" fmla="*/ 262170 w 1508539"/>
              <a:gd name="connsiteY26" fmla="*/ 6281972 h 6858000"/>
              <a:gd name="connsiteX27" fmla="*/ 272933 w 1508539"/>
              <a:gd name="connsiteY27" fmla="*/ 6211940 h 6858000"/>
              <a:gd name="connsiteX28" fmla="*/ 314428 w 1508539"/>
              <a:gd name="connsiteY28" fmla="*/ 6113913 h 6858000"/>
              <a:gd name="connsiteX29" fmla="*/ 318721 w 1508539"/>
              <a:gd name="connsiteY29" fmla="*/ 6028119 h 6858000"/>
              <a:gd name="connsiteX30" fmla="*/ 345501 w 1508539"/>
              <a:gd name="connsiteY30" fmla="*/ 5934687 h 6858000"/>
              <a:gd name="connsiteX31" fmla="*/ 379513 w 1508539"/>
              <a:gd name="connsiteY31" fmla="*/ 5765594 h 6858000"/>
              <a:gd name="connsiteX32" fmla="*/ 411349 w 1508539"/>
              <a:gd name="connsiteY32" fmla="*/ 5693685 h 6858000"/>
              <a:gd name="connsiteX33" fmla="*/ 431404 w 1508539"/>
              <a:gd name="connsiteY33" fmla="*/ 5665173 h 6858000"/>
              <a:gd name="connsiteX34" fmla="*/ 465121 w 1508539"/>
              <a:gd name="connsiteY34" fmla="*/ 5563435 h 6858000"/>
              <a:gd name="connsiteX35" fmla="*/ 494626 w 1508539"/>
              <a:gd name="connsiteY35" fmla="*/ 5476393 h 6858000"/>
              <a:gd name="connsiteX36" fmla="*/ 525819 w 1508539"/>
              <a:gd name="connsiteY36" fmla="*/ 5396260 h 6858000"/>
              <a:gd name="connsiteX37" fmla="*/ 541800 w 1508539"/>
              <a:gd name="connsiteY37" fmla="*/ 5330009 h 6858000"/>
              <a:gd name="connsiteX38" fmla="*/ 575293 w 1508539"/>
              <a:gd name="connsiteY38" fmla="*/ 5273739 h 6858000"/>
              <a:gd name="connsiteX39" fmla="*/ 584892 w 1508539"/>
              <a:gd name="connsiteY39" fmla="*/ 5241779 h 6858000"/>
              <a:gd name="connsiteX40" fmla="*/ 596118 w 1508539"/>
              <a:gd name="connsiteY40" fmla="*/ 5225268 h 6858000"/>
              <a:gd name="connsiteX41" fmla="*/ 597138 w 1508539"/>
              <a:gd name="connsiteY41" fmla="*/ 5217684 h 6858000"/>
              <a:gd name="connsiteX42" fmla="*/ 604479 w 1508539"/>
              <a:gd name="connsiteY42" fmla="*/ 5193377 h 6858000"/>
              <a:gd name="connsiteX43" fmla="*/ 607782 w 1508539"/>
              <a:gd name="connsiteY43" fmla="*/ 5179288 h 6858000"/>
              <a:gd name="connsiteX44" fmla="*/ 608766 w 1508539"/>
              <a:gd name="connsiteY44" fmla="*/ 5173621 h 6858000"/>
              <a:gd name="connsiteX45" fmla="*/ 604400 w 1508539"/>
              <a:gd name="connsiteY45" fmla="*/ 5159961 h 6858000"/>
              <a:gd name="connsiteX46" fmla="*/ 611077 w 1508539"/>
              <a:gd name="connsiteY46" fmla="*/ 5144295 h 6858000"/>
              <a:gd name="connsiteX47" fmla="*/ 608010 w 1508539"/>
              <a:gd name="connsiteY47" fmla="*/ 5125185 h 6858000"/>
              <a:gd name="connsiteX48" fmla="*/ 614840 w 1508539"/>
              <a:gd name="connsiteY48" fmla="*/ 5121884 h 6858000"/>
              <a:gd name="connsiteX49" fmla="*/ 621876 w 1508539"/>
              <a:gd name="connsiteY49" fmla="*/ 5067850 h 6858000"/>
              <a:gd name="connsiteX50" fmla="*/ 624607 w 1508539"/>
              <a:gd name="connsiteY50" fmla="*/ 5060861 h 6858000"/>
              <a:gd name="connsiteX51" fmla="*/ 621311 w 1508539"/>
              <a:gd name="connsiteY51" fmla="*/ 5034192 h 6858000"/>
              <a:gd name="connsiteX52" fmla="*/ 622865 w 1508539"/>
              <a:gd name="connsiteY52" fmla="*/ 4993030 h 6858000"/>
              <a:gd name="connsiteX53" fmla="*/ 629774 w 1508539"/>
              <a:gd name="connsiteY53" fmla="*/ 4946844 h 6858000"/>
              <a:gd name="connsiteX54" fmla="*/ 625630 w 1508539"/>
              <a:gd name="connsiteY54" fmla="*/ 4932692 h 6858000"/>
              <a:gd name="connsiteX55" fmla="*/ 641033 w 1508539"/>
              <a:gd name="connsiteY55" fmla="*/ 4858827 h 6858000"/>
              <a:gd name="connsiteX56" fmla="*/ 646936 w 1508539"/>
              <a:gd name="connsiteY56" fmla="*/ 4821170 h 6858000"/>
              <a:gd name="connsiteX57" fmla="*/ 651669 w 1508539"/>
              <a:gd name="connsiteY57" fmla="*/ 4780965 h 6858000"/>
              <a:gd name="connsiteX58" fmla="*/ 652962 w 1508539"/>
              <a:gd name="connsiteY58" fmla="*/ 4750867 h 6858000"/>
              <a:gd name="connsiteX59" fmla="*/ 650769 w 1508539"/>
              <a:gd name="connsiteY59" fmla="*/ 4690749 h 6858000"/>
              <a:gd name="connsiteX60" fmla="*/ 646249 w 1508539"/>
              <a:gd name="connsiteY60" fmla="*/ 4584173 h 6858000"/>
              <a:gd name="connsiteX61" fmla="*/ 641332 w 1508539"/>
              <a:gd name="connsiteY61" fmla="*/ 4444346 h 6858000"/>
              <a:gd name="connsiteX62" fmla="*/ 637897 w 1508539"/>
              <a:gd name="connsiteY62" fmla="*/ 4375228 h 6858000"/>
              <a:gd name="connsiteX63" fmla="*/ 618550 w 1508539"/>
              <a:gd name="connsiteY63" fmla="*/ 4214165 h 6858000"/>
              <a:gd name="connsiteX64" fmla="*/ 622623 w 1508539"/>
              <a:gd name="connsiteY64" fmla="*/ 4090296 h 6858000"/>
              <a:gd name="connsiteX65" fmla="*/ 607879 w 1508539"/>
              <a:gd name="connsiteY65" fmla="*/ 4033999 h 6858000"/>
              <a:gd name="connsiteX66" fmla="*/ 609028 w 1508539"/>
              <a:gd name="connsiteY66" fmla="*/ 4031933 h 6858000"/>
              <a:gd name="connsiteX67" fmla="*/ 607604 w 1508539"/>
              <a:gd name="connsiteY67" fmla="*/ 4013953 h 6858000"/>
              <a:gd name="connsiteX68" fmla="*/ 593899 w 1508539"/>
              <a:gd name="connsiteY68" fmla="*/ 3974753 h 6858000"/>
              <a:gd name="connsiteX69" fmla="*/ 595497 w 1508539"/>
              <a:gd name="connsiteY69" fmla="*/ 3969950 h 6858000"/>
              <a:gd name="connsiteX70" fmla="*/ 588919 w 1508539"/>
              <a:gd name="connsiteY70" fmla="*/ 3933779 h 6858000"/>
              <a:gd name="connsiteX71" fmla="*/ 590250 w 1508539"/>
              <a:gd name="connsiteY71" fmla="*/ 3933093 h 6858000"/>
              <a:gd name="connsiteX72" fmla="*/ 594604 w 1508539"/>
              <a:gd name="connsiteY72" fmla="*/ 3922082 h 6858000"/>
              <a:gd name="connsiteX73" fmla="*/ 599682 w 1508539"/>
              <a:gd name="connsiteY73" fmla="*/ 3901461 h 6858000"/>
              <a:gd name="connsiteX74" fmla="*/ 622276 w 1508539"/>
              <a:gd name="connsiteY74" fmla="*/ 3813873 h 6858000"/>
              <a:gd name="connsiteX75" fmla="*/ 621701 w 1508539"/>
              <a:gd name="connsiteY75" fmla="*/ 3806161 h 6858000"/>
              <a:gd name="connsiteX76" fmla="*/ 622008 w 1508539"/>
              <a:gd name="connsiteY76" fmla="*/ 3805957 h 6858000"/>
              <a:gd name="connsiteX77" fmla="*/ 622035 w 1508539"/>
              <a:gd name="connsiteY77" fmla="*/ 3797724 h 6858000"/>
              <a:gd name="connsiteX78" fmla="*/ 620650 w 1508539"/>
              <a:gd name="connsiteY78" fmla="*/ 3792098 h 6858000"/>
              <a:gd name="connsiteX79" fmla="*/ 619534 w 1508539"/>
              <a:gd name="connsiteY79" fmla="*/ 3777135 h 6858000"/>
              <a:gd name="connsiteX80" fmla="*/ 621267 w 1508539"/>
              <a:gd name="connsiteY80" fmla="*/ 3771656 h 6858000"/>
              <a:gd name="connsiteX81" fmla="*/ 625010 w 1508539"/>
              <a:gd name="connsiteY81" fmla="*/ 3769007 h 6858000"/>
              <a:gd name="connsiteX82" fmla="*/ 624476 w 1508539"/>
              <a:gd name="connsiteY82" fmla="*/ 3767709 h 6858000"/>
              <a:gd name="connsiteX83" fmla="*/ 633172 w 1508539"/>
              <a:gd name="connsiteY83" fmla="*/ 3738082 h 6858000"/>
              <a:gd name="connsiteX84" fmla="*/ 640518 w 1508539"/>
              <a:gd name="connsiteY84" fmla="*/ 3673397 h 6858000"/>
              <a:gd name="connsiteX85" fmla="*/ 639814 w 1508539"/>
              <a:gd name="connsiteY85" fmla="*/ 3637109 h 6858000"/>
              <a:gd name="connsiteX86" fmla="*/ 643257 w 1508539"/>
              <a:gd name="connsiteY86" fmla="*/ 3536883 h 6858000"/>
              <a:gd name="connsiteX87" fmla="*/ 650795 w 1508539"/>
              <a:gd name="connsiteY87" fmla="*/ 3435652 h 6858000"/>
              <a:gd name="connsiteX88" fmla="*/ 652466 w 1508539"/>
              <a:gd name="connsiteY88" fmla="*/ 3307769 h 6858000"/>
              <a:gd name="connsiteX89" fmla="*/ 670029 w 1508539"/>
              <a:gd name="connsiteY89" fmla="*/ 3250522 h 6858000"/>
              <a:gd name="connsiteX90" fmla="*/ 670454 w 1508539"/>
              <a:gd name="connsiteY90" fmla="*/ 3229163 h 6858000"/>
              <a:gd name="connsiteX91" fmla="*/ 672277 w 1508539"/>
              <a:gd name="connsiteY91" fmla="*/ 3217217 h 6858000"/>
              <a:gd name="connsiteX92" fmla="*/ 659112 w 1508539"/>
              <a:gd name="connsiteY92" fmla="*/ 3183755 h 6858000"/>
              <a:gd name="connsiteX93" fmla="*/ 659613 w 1508539"/>
              <a:gd name="connsiteY93" fmla="*/ 3178642 h 6858000"/>
              <a:gd name="connsiteX94" fmla="*/ 647213 w 1508539"/>
              <a:gd name="connsiteY94" fmla="*/ 3158586 h 6858000"/>
              <a:gd name="connsiteX95" fmla="*/ 632398 w 1508539"/>
              <a:gd name="connsiteY95" fmla="*/ 3129034 h 6858000"/>
              <a:gd name="connsiteX96" fmla="*/ 633063 w 1508539"/>
              <a:gd name="connsiteY96" fmla="*/ 3126682 h 6858000"/>
              <a:gd name="connsiteX97" fmla="*/ 623931 w 1508539"/>
              <a:gd name="connsiteY97" fmla="*/ 3114519 h 6858000"/>
              <a:gd name="connsiteX98" fmla="*/ 610540 w 1508539"/>
              <a:gd name="connsiteY98" fmla="*/ 3106272 h 6858000"/>
              <a:gd name="connsiteX99" fmla="*/ 583270 w 1508539"/>
              <a:gd name="connsiteY99" fmla="*/ 2958185 h 6858000"/>
              <a:gd name="connsiteX100" fmla="*/ 525884 w 1508539"/>
              <a:gd name="connsiteY100" fmla="*/ 2762989 h 6858000"/>
              <a:gd name="connsiteX101" fmla="*/ 474802 w 1508539"/>
              <a:gd name="connsiteY101" fmla="*/ 2554718 h 6858000"/>
              <a:gd name="connsiteX102" fmla="*/ 454896 w 1508539"/>
              <a:gd name="connsiteY102" fmla="*/ 2485734 h 6858000"/>
              <a:gd name="connsiteX103" fmla="*/ 445619 w 1508539"/>
              <a:gd name="connsiteY103" fmla="*/ 2447068 h 6858000"/>
              <a:gd name="connsiteX104" fmla="*/ 432580 w 1508539"/>
              <a:gd name="connsiteY104" fmla="*/ 2425819 h 6858000"/>
              <a:gd name="connsiteX105" fmla="*/ 438579 w 1508539"/>
              <a:gd name="connsiteY105" fmla="*/ 2402874 h 6858000"/>
              <a:gd name="connsiteX106" fmla="*/ 441191 w 1508539"/>
              <a:gd name="connsiteY106" fmla="*/ 2381443 h 6858000"/>
              <a:gd name="connsiteX107" fmla="*/ 417520 w 1508539"/>
              <a:gd name="connsiteY107" fmla="*/ 2261920 h 6858000"/>
              <a:gd name="connsiteX108" fmla="*/ 407407 w 1508539"/>
              <a:gd name="connsiteY108" fmla="*/ 2195378 h 6858000"/>
              <a:gd name="connsiteX109" fmla="*/ 391624 w 1508539"/>
              <a:gd name="connsiteY109" fmla="*/ 2155135 h 6858000"/>
              <a:gd name="connsiteX110" fmla="*/ 389082 w 1508539"/>
              <a:gd name="connsiteY110" fmla="*/ 2118008 h 6858000"/>
              <a:gd name="connsiteX111" fmla="*/ 390075 w 1508539"/>
              <a:gd name="connsiteY111" fmla="*/ 2050531 h 6858000"/>
              <a:gd name="connsiteX112" fmla="*/ 381881 w 1508539"/>
              <a:gd name="connsiteY112" fmla="*/ 1963269 h 6858000"/>
              <a:gd name="connsiteX113" fmla="*/ 363059 w 1508539"/>
              <a:gd name="connsiteY113" fmla="*/ 1906352 h 6858000"/>
              <a:gd name="connsiteX114" fmla="*/ 339616 w 1508539"/>
              <a:gd name="connsiteY114" fmla="*/ 1861531 h 6858000"/>
              <a:gd name="connsiteX115" fmla="*/ 293415 w 1508539"/>
              <a:gd name="connsiteY115" fmla="*/ 1732919 h 6858000"/>
              <a:gd name="connsiteX116" fmla="*/ 265726 w 1508539"/>
              <a:gd name="connsiteY116" fmla="*/ 1663540 h 6858000"/>
              <a:gd name="connsiteX117" fmla="*/ 264852 w 1508539"/>
              <a:gd name="connsiteY117" fmla="*/ 1615777 h 6858000"/>
              <a:gd name="connsiteX118" fmla="*/ 245647 w 1508539"/>
              <a:gd name="connsiteY118" fmla="*/ 1563678 h 6858000"/>
              <a:gd name="connsiteX119" fmla="*/ 258727 w 1508539"/>
              <a:gd name="connsiteY119" fmla="*/ 1519474 h 6858000"/>
              <a:gd name="connsiteX120" fmla="*/ 251469 w 1508539"/>
              <a:gd name="connsiteY120" fmla="*/ 1477995 h 6858000"/>
              <a:gd name="connsiteX121" fmla="*/ 237554 w 1508539"/>
              <a:gd name="connsiteY121" fmla="*/ 1373769 h 6858000"/>
              <a:gd name="connsiteX122" fmla="*/ 245861 w 1508539"/>
              <a:gd name="connsiteY122" fmla="*/ 1307086 h 6858000"/>
              <a:gd name="connsiteX123" fmla="*/ 247049 w 1508539"/>
              <a:gd name="connsiteY123" fmla="*/ 1189033 h 6858000"/>
              <a:gd name="connsiteX124" fmla="*/ 251734 w 1508539"/>
              <a:gd name="connsiteY124" fmla="*/ 1168288 h 6858000"/>
              <a:gd name="connsiteX125" fmla="*/ 244016 w 1508539"/>
              <a:gd name="connsiteY125" fmla="*/ 1142577 h 6858000"/>
              <a:gd name="connsiteX126" fmla="*/ 233322 w 1508539"/>
              <a:gd name="connsiteY126" fmla="*/ 1088484 h 6858000"/>
              <a:gd name="connsiteX127" fmla="*/ 222058 w 1508539"/>
              <a:gd name="connsiteY127" fmla="*/ 1016103 h 6858000"/>
              <a:gd name="connsiteX128" fmla="*/ 223514 w 1508539"/>
              <a:gd name="connsiteY128" fmla="*/ 932283 h 6858000"/>
              <a:gd name="connsiteX129" fmla="*/ 225750 w 1508539"/>
              <a:gd name="connsiteY129" fmla="*/ 915925 h 6858000"/>
              <a:gd name="connsiteX130" fmla="*/ 218379 w 1508539"/>
              <a:gd name="connsiteY130" fmla="*/ 896999 h 6858000"/>
              <a:gd name="connsiteX131" fmla="*/ 187787 w 1508539"/>
              <a:gd name="connsiteY131" fmla="*/ 821517 h 6858000"/>
              <a:gd name="connsiteX132" fmla="*/ 166737 w 1508539"/>
              <a:gd name="connsiteY132" fmla="*/ 751353 h 6858000"/>
              <a:gd name="connsiteX133" fmla="*/ 166295 w 1508539"/>
              <a:gd name="connsiteY133" fmla="*/ 721230 h 6858000"/>
              <a:gd name="connsiteX134" fmla="*/ 151966 w 1508539"/>
              <a:gd name="connsiteY134" fmla="*/ 681659 h 6858000"/>
              <a:gd name="connsiteX135" fmla="*/ 137385 w 1508539"/>
              <a:gd name="connsiteY135" fmla="*/ 635218 h 6858000"/>
              <a:gd name="connsiteX136" fmla="*/ 142396 w 1508539"/>
              <a:gd name="connsiteY136" fmla="*/ 613763 h 6858000"/>
              <a:gd name="connsiteX137" fmla="*/ 128338 w 1508539"/>
              <a:gd name="connsiteY137" fmla="*/ 598582 h 6858000"/>
              <a:gd name="connsiteX138" fmla="*/ 128019 w 1508539"/>
              <a:gd name="connsiteY138" fmla="*/ 576846 h 6858000"/>
              <a:gd name="connsiteX139" fmla="*/ 107645 w 1508539"/>
              <a:gd name="connsiteY139" fmla="*/ 530055 h 6858000"/>
              <a:gd name="connsiteX140" fmla="*/ 106893 w 1508539"/>
              <a:gd name="connsiteY140" fmla="*/ 465389 h 6858000"/>
              <a:gd name="connsiteX141" fmla="*/ 89816 w 1508539"/>
              <a:gd name="connsiteY141" fmla="*/ 424699 h 6858000"/>
              <a:gd name="connsiteX142" fmla="*/ 90191 w 1508539"/>
              <a:gd name="connsiteY142" fmla="*/ 404917 h 6858000"/>
              <a:gd name="connsiteX143" fmla="*/ 70148 w 1508539"/>
              <a:gd name="connsiteY143" fmla="*/ 367211 h 6858000"/>
              <a:gd name="connsiteX144" fmla="*/ 36452 w 1508539"/>
              <a:gd name="connsiteY144" fmla="*/ 268519 h 6858000"/>
              <a:gd name="connsiteX145" fmla="*/ 23935 w 1508539"/>
              <a:gd name="connsiteY145" fmla="*/ 160886 h 6858000"/>
              <a:gd name="connsiteX146" fmla="*/ 19312 w 1508539"/>
              <a:gd name="connsiteY146" fmla="*/ 47336 h 6858000"/>
              <a:gd name="connsiteX147" fmla="*/ 0 w 1508539"/>
              <a:gd name="connsiteY147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46674 w 1508539"/>
              <a:gd name="connsiteY5" fmla="*/ 6696999 h 6858000"/>
              <a:gd name="connsiteX6" fmla="*/ 136976 w 1508539"/>
              <a:gd name="connsiteY6" fmla="*/ 6621207 h 6858000"/>
              <a:gd name="connsiteX7" fmla="*/ 153633 w 1508539"/>
              <a:gd name="connsiteY7" fmla="*/ 6596265 h 6858000"/>
              <a:gd name="connsiteX8" fmla="*/ 153512 w 1508539"/>
              <a:gd name="connsiteY8" fmla="*/ 6594818 h 6858000"/>
              <a:gd name="connsiteX9" fmla="*/ 157757 w 1508539"/>
              <a:gd name="connsiteY9" fmla="*/ 6593735 h 6858000"/>
              <a:gd name="connsiteX10" fmla="*/ 160954 w 1508539"/>
              <a:gd name="connsiteY10" fmla="*/ 6589172 h 6858000"/>
              <a:gd name="connsiteX11" fmla="*/ 164248 w 1508539"/>
              <a:gd name="connsiteY11" fmla="*/ 6574442 h 6858000"/>
              <a:gd name="connsiteX12" fmla="*/ 164588 w 1508539"/>
              <a:gd name="connsiteY12" fmla="*/ 6568530 h 6858000"/>
              <a:gd name="connsiteX13" fmla="*/ 166997 w 1508539"/>
              <a:gd name="connsiteY13" fmla="*/ 6560674 h 6858000"/>
              <a:gd name="connsiteX14" fmla="*/ 167342 w 1508539"/>
              <a:gd name="connsiteY14" fmla="*/ 6560598 h 6858000"/>
              <a:gd name="connsiteX15" fmla="*/ 169039 w 1508539"/>
              <a:gd name="connsiteY15" fmla="*/ 6553006 h 6858000"/>
              <a:gd name="connsiteX16" fmla="*/ 173735 w 1508539"/>
              <a:gd name="connsiteY16" fmla="*/ 6514360 h 6858000"/>
              <a:gd name="connsiteX17" fmla="*/ 215389 w 1508539"/>
              <a:gd name="connsiteY17" fmla="*/ 6478062 h 6858000"/>
              <a:gd name="connsiteX18" fmla="*/ 226078 w 1508539"/>
              <a:gd name="connsiteY18" fmla="*/ 6460325 h 6858000"/>
              <a:gd name="connsiteX19" fmla="*/ 233311 w 1508539"/>
              <a:gd name="connsiteY19" fmla="*/ 6451488 h 6858000"/>
              <a:gd name="connsiteX20" fmla="*/ 234746 w 1508539"/>
              <a:gd name="connsiteY20" fmla="*/ 6451348 h 6858000"/>
              <a:gd name="connsiteX21" fmla="*/ 239104 w 1508539"/>
              <a:gd name="connsiteY21" fmla="*/ 6414240 h 6858000"/>
              <a:gd name="connsiteX22" fmla="*/ 241880 w 1508539"/>
              <a:gd name="connsiteY22" fmla="*/ 6384857 h 6858000"/>
              <a:gd name="connsiteX23" fmla="*/ 240591 w 1508539"/>
              <a:gd name="connsiteY23" fmla="*/ 6367510 h 6858000"/>
              <a:gd name="connsiteX24" fmla="*/ 244471 w 1508539"/>
              <a:gd name="connsiteY24" fmla="*/ 6349778 h 6858000"/>
              <a:gd name="connsiteX25" fmla="*/ 246136 w 1508539"/>
              <a:gd name="connsiteY25" fmla="*/ 6348250 h 6858000"/>
              <a:gd name="connsiteX26" fmla="*/ 262170 w 1508539"/>
              <a:gd name="connsiteY26" fmla="*/ 6281972 h 6858000"/>
              <a:gd name="connsiteX27" fmla="*/ 272933 w 1508539"/>
              <a:gd name="connsiteY27" fmla="*/ 6211940 h 6858000"/>
              <a:gd name="connsiteX28" fmla="*/ 314428 w 1508539"/>
              <a:gd name="connsiteY28" fmla="*/ 6113913 h 6858000"/>
              <a:gd name="connsiteX29" fmla="*/ 318721 w 1508539"/>
              <a:gd name="connsiteY29" fmla="*/ 6028119 h 6858000"/>
              <a:gd name="connsiteX30" fmla="*/ 345501 w 1508539"/>
              <a:gd name="connsiteY30" fmla="*/ 5934687 h 6858000"/>
              <a:gd name="connsiteX31" fmla="*/ 379513 w 1508539"/>
              <a:gd name="connsiteY31" fmla="*/ 5765594 h 6858000"/>
              <a:gd name="connsiteX32" fmla="*/ 411349 w 1508539"/>
              <a:gd name="connsiteY32" fmla="*/ 5693685 h 6858000"/>
              <a:gd name="connsiteX33" fmla="*/ 431404 w 1508539"/>
              <a:gd name="connsiteY33" fmla="*/ 5665173 h 6858000"/>
              <a:gd name="connsiteX34" fmla="*/ 465121 w 1508539"/>
              <a:gd name="connsiteY34" fmla="*/ 5563435 h 6858000"/>
              <a:gd name="connsiteX35" fmla="*/ 494626 w 1508539"/>
              <a:gd name="connsiteY35" fmla="*/ 5476393 h 6858000"/>
              <a:gd name="connsiteX36" fmla="*/ 525819 w 1508539"/>
              <a:gd name="connsiteY36" fmla="*/ 5396260 h 6858000"/>
              <a:gd name="connsiteX37" fmla="*/ 541800 w 1508539"/>
              <a:gd name="connsiteY37" fmla="*/ 5330009 h 6858000"/>
              <a:gd name="connsiteX38" fmla="*/ 575293 w 1508539"/>
              <a:gd name="connsiteY38" fmla="*/ 5273739 h 6858000"/>
              <a:gd name="connsiteX39" fmla="*/ 584892 w 1508539"/>
              <a:gd name="connsiteY39" fmla="*/ 5241779 h 6858000"/>
              <a:gd name="connsiteX40" fmla="*/ 596118 w 1508539"/>
              <a:gd name="connsiteY40" fmla="*/ 5225268 h 6858000"/>
              <a:gd name="connsiteX41" fmla="*/ 597138 w 1508539"/>
              <a:gd name="connsiteY41" fmla="*/ 5217684 h 6858000"/>
              <a:gd name="connsiteX42" fmla="*/ 604479 w 1508539"/>
              <a:gd name="connsiteY42" fmla="*/ 5193377 h 6858000"/>
              <a:gd name="connsiteX43" fmla="*/ 607782 w 1508539"/>
              <a:gd name="connsiteY43" fmla="*/ 5179288 h 6858000"/>
              <a:gd name="connsiteX44" fmla="*/ 608766 w 1508539"/>
              <a:gd name="connsiteY44" fmla="*/ 5173621 h 6858000"/>
              <a:gd name="connsiteX45" fmla="*/ 604400 w 1508539"/>
              <a:gd name="connsiteY45" fmla="*/ 5159961 h 6858000"/>
              <a:gd name="connsiteX46" fmla="*/ 611077 w 1508539"/>
              <a:gd name="connsiteY46" fmla="*/ 5144295 h 6858000"/>
              <a:gd name="connsiteX47" fmla="*/ 608010 w 1508539"/>
              <a:gd name="connsiteY47" fmla="*/ 5125185 h 6858000"/>
              <a:gd name="connsiteX48" fmla="*/ 614840 w 1508539"/>
              <a:gd name="connsiteY48" fmla="*/ 5121884 h 6858000"/>
              <a:gd name="connsiteX49" fmla="*/ 621876 w 1508539"/>
              <a:gd name="connsiteY49" fmla="*/ 5067850 h 6858000"/>
              <a:gd name="connsiteX50" fmla="*/ 624607 w 1508539"/>
              <a:gd name="connsiteY50" fmla="*/ 5060861 h 6858000"/>
              <a:gd name="connsiteX51" fmla="*/ 621311 w 1508539"/>
              <a:gd name="connsiteY51" fmla="*/ 5034192 h 6858000"/>
              <a:gd name="connsiteX52" fmla="*/ 622865 w 1508539"/>
              <a:gd name="connsiteY52" fmla="*/ 4993030 h 6858000"/>
              <a:gd name="connsiteX53" fmla="*/ 629774 w 1508539"/>
              <a:gd name="connsiteY53" fmla="*/ 4946844 h 6858000"/>
              <a:gd name="connsiteX54" fmla="*/ 625630 w 1508539"/>
              <a:gd name="connsiteY54" fmla="*/ 4932692 h 6858000"/>
              <a:gd name="connsiteX55" fmla="*/ 641033 w 1508539"/>
              <a:gd name="connsiteY55" fmla="*/ 4858827 h 6858000"/>
              <a:gd name="connsiteX56" fmla="*/ 646936 w 1508539"/>
              <a:gd name="connsiteY56" fmla="*/ 4821170 h 6858000"/>
              <a:gd name="connsiteX57" fmla="*/ 651669 w 1508539"/>
              <a:gd name="connsiteY57" fmla="*/ 4780965 h 6858000"/>
              <a:gd name="connsiteX58" fmla="*/ 652962 w 1508539"/>
              <a:gd name="connsiteY58" fmla="*/ 4750867 h 6858000"/>
              <a:gd name="connsiteX59" fmla="*/ 650769 w 1508539"/>
              <a:gd name="connsiteY59" fmla="*/ 4690749 h 6858000"/>
              <a:gd name="connsiteX60" fmla="*/ 646249 w 1508539"/>
              <a:gd name="connsiteY60" fmla="*/ 4584173 h 6858000"/>
              <a:gd name="connsiteX61" fmla="*/ 641332 w 1508539"/>
              <a:gd name="connsiteY61" fmla="*/ 4444346 h 6858000"/>
              <a:gd name="connsiteX62" fmla="*/ 637897 w 1508539"/>
              <a:gd name="connsiteY62" fmla="*/ 4375228 h 6858000"/>
              <a:gd name="connsiteX63" fmla="*/ 618550 w 1508539"/>
              <a:gd name="connsiteY63" fmla="*/ 4214165 h 6858000"/>
              <a:gd name="connsiteX64" fmla="*/ 622623 w 1508539"/>
              <a:gd name="connsiteY64" fmla="*/ 4090296 h 6858000"/>
              <a:gd name="connsiteX65" fmla="*/ 607879 w 1508539"/>
              <a:gd name="connsiteY65" fmla="*/ 4033999 h 6858000"/>
              <a:gd name="connsiteX66" fmla="*/ 609028 w 1508539"/>
              <a:gd name="connsiteY66" fmla="*/ 4031933 h 6858000"/>
              <a:gd name="connsiteX67" fmla="*/ 607604 w 1508539"/>
              <a:gd name="connsiteY67" fmla="*/ 4013953 h 6858000"/>
              <a:gd name="connsiteX68" fmla="*/ 593899 w 1508539"/>
              <a:gd name="connsiteY68" fmla="*/ 3974753 h 6858000"/>
              <a:gd name="connsiteX69" fmla="*/ 595497 w 1508539"/>
              <a:gd name="connsiteY69" fmla="*/ 3969950 h 6858000"/>
              <a:gd name="connsiteX70" fmla="*/ 588919 w 1508539"/>
              <a:gd name="connsiteY70" fmla="*/ 3933779 h 6858000"/>
              <a:gd name="connsiteX71" fmla="*/ 590250 w 1508539"/>
              <a:gd name="connsiteY71" fmla="*/ 3933093 h 6858000"/>
              <a:gd name="connsiteX72" fmla="*/ 594604 w 1508539"/>
              <a:gd name="connsiteY72" fmla="*/ 3922082 h 6858000"/>
              <a:gd name="connsiteX73" fmla="*/ 599682 w 1508539"/>
              <a:gd name="connsiteY73" fmla="*/ 3901461 h 6858000"/>
              <a:gd name="connsiteX74" fmla="*/ 622276 w 1508539"/>
              <a:gd name="connsiteY74" fmla="*/ 3813873 h 6858000"/>
              <a:gd name="connsiteX75" fmla="*/ 621701 w 1508539"/>
              <a:gd name="connsiteY75" fmla="*/ 3806161 h 6858000"/>
              <a:gd name="connsiteX76" fmla="*/ 622008 w 1508539"/>
              <a:gd name="connsiteY76" fmla="*/ 3805957 h 6858000"/>
              <a:gd name="connsiteX77" fmla="*/ 622035 w 1508539"/>
              <a:gd name="connsiteY77" fmla="*/ 3797724 h 6858000"/>
              <a:gd name="connsiteX78" fmla="*/ 620650 w 1508539"/>
              <a:gd name="connsiteY78" fmla="*/ 3792098 h 6858000"/>
              <a:gd name="connsiteX79" fmla="*/ 619534 w 1508539"/>
              <a:gd name="connsiteY79" fmla="*/ 3777135 h 6858000"/>
              <a:gd name="connsiteX80" fmla="*/ 621267 w 1508539"/>
              <a:gd name="connsiteY80" fmla="*/ 3771656 h 6858000"/>
              <a:gd name="connsiteX81" fmla="*/ 625010 w 1508539"/>
              <a:gd name="connsiteY81" fmla="*/ 3769007 h 6858000"/>
              <a:gd name="connsiteX82" fmla="*/ 624476 w 1508539"/>
              <a:gd name="connsiteY82" fmla="*/ 3767709 h 6858000"/>
              <a:gd name="connsiteX83" fmla="*/ 633172 w 1508539"/>
              <a:gd name="connsiteY83" fmla="*/ 3738082 h 6858000"/>
              <a:gd name="connsiteX84" fmla="*/ 640518 w 1508539"/>
              <a:gd name="connsiteY84" fmla="*/ 3673397 h 6858000"/>
              <a:gd name="connsiteX85" fmla="*/ 639814 w 1508539"/>
              <a:gd name="connsiteY85" fmla="*/ 3637109 h 6858000"/>
              <a:gd name="connsiteX86" fmla="*/ 643257 w 1508539"/>
              <a:gd name="connsiteY86" fmla="*/ 3536883 h 6858000"/>
              <a:gd name="connsiteX87" fmla="*/ 650795 w 1508539"/>
              <a:gd name="connsiteY87" fmla="*/ 3435652 h 6858000"/>
              <a:gd name="connsiteX88" fmla="*/ 652466 w 1508539"/>
              <a:gd name="connsiteY88" fmla="*/ 3307769 h 6858000"/>
              <a:gd name="connsiteX89" fmla="*/ 670029 w 1508539"/>
              <a:gd name="connsiteY89" fmla="*/ 3250522 h 6858000"/>
              <a:gd name="connsiteX90" fmla="*/ 670454 w 1508539"/>
              <a:gd name="connsiteY90" fmla="*/ 3229163 h 6858000"/>
              <a:gd name="connsiteX91" fmla="*/ 672277 w 1508539"/>
              <a:gd name="connsiteY91" fmla="*/ 3217217 h 6858000"/>
              <a:gd name="connsiteX92" fmla="*/ 659112 w 1508539"/>
              <a:gd name="connsiteY92" fmla="*/ 3183755 h 6858000"/>
              <a:gd name="connsiteX93" fmla="*/ 659613 w 1508539"/>
              <a:gd name="connsiteY93" fmla="*/ 3178642 h 6858000"/>
              <a:gd name="connsiteX94" fmla="*/ 647213 w 1508539"/>
              <a:gd name="connsiteY94" fmla="*/ 3158586 h 6858000"/>
              <a:gd name="connsiteX95" fmla="*/ 632398 w 1508539"/>
              <a:gd name="connsiteY95" fmla="*/ 3129034 h 6858000"/>
              <a:gd name="connsiteX96" fmla="*/ 633063 w 1508539"/>
              <a:gd name="connsiteY96" fmla="*/ 3126682 h 6858000"/>
              <a:gd name="connsiteX97" fmla="*/ 623931 w 1508539"/>
              <a:gd name="connsiteY97" fmla="*/ 3114519 h 6858000"/>
              <a:gd name="connsiteX98" fmla="*/ 610540 w 1508539"/>
              <a:gd name="connsiteY98" fmla="*/ 3106272 h 6858000"/>
              <a:gd name="connsiteX99" fmla="*/ 583270 w 1508539"/>
              <a:gd name="connsiteY99" fmla="*/ 2958185 h 6858000"/>
              <a:gd name="connsiteX100" fmla="*/ 525884 w 1508539"/>
              <a:gd name="connsiteY100" fmla="*/ 2762989 h 6858000"/>
              <a:gd name="connsiteX101" fmla="*/ 474802 w 1508539"/>
              <a:gd name="connsiteY101" fmla="*/ 2554718 h 6858000"/>
              <a:gd name="connsiteX102" fmla="*/ 454896 w 1508539"/>
              <a:gd name="connsiteY102" fmla="*/ 2485734 h 6858000"/>
              <a:gd name="connsiteX103" fmla="*/ 445619 w 1508539"/>
              <a:gd name="connsiteY103" fmla="*/ 2447068 h 6858000"/>
              <a:gd name="connsiteX104" fmla="*/ 432580 w 1508539"/>
              <a:gd name="connsiteY104" fmla="*/ 2425819 h 6858000"/>
              <a:gd name="connsiteX105" fmla="*/ 438579 w 1508539"/>
              <a:gd name="connsiteY105" fmla="*/ 2402874 h 6858000"/>
              <a:gd name="connsiteX106" fmla="*/ 441191 w 1508539"/>
              <a:gd name="connsiteY106" fmla="*/ 2381443 h 6858000"/>
              <a:gd name="connsiteX107" fmla="*/ 417520 w 1508539"/>
              <a:gd name="connsiteY107" fmla="*/ 2261920 h 6858000"/>
              <a:gd name="connsiteX108" fmla="*/ 407407 w 1508539"/>
              <a:gd name="connsiteY108" fmla="*/ 2195378 h 6858000"/>
              <a:gd name="connsiteX109" fmla="*/ 391624 w 1508539"/>
              <a:gd name="connsiteY109" fmla="*/ 2155135 h 6858000"/>
              <a:gd name="connsiteX110" fmla="*/ 389082 w 1508539"/>
              <a:gd name="connsiteY110" fmla="*/ 2118008 h 6858000"/>
              <a:gd name="connsiteX111" fmla="*/ 390075 w 1508539"/>
              <a:gd name="connsiteY111" fmla="*/ 2050531 h 6858000"/>
              <a:gd name="connsiteX112" fmla="*/ 381881 w 1508539"/>
              <a:gd name="connsiteY112" fmla="*/ 1963269 h 6858000"/>
              <a:gd name="connsiteX113" fmla="*/ 363059 w 1508539"/>
              <a:gd name="connsiteY113" fmla="*/ 1906352 h 6858000"/>
              <a:gd name="connsiteX114" fmla="*/ 339616 w 1508539"/>
              <a:gd name="connsiteY114" fmla="*/ 1861531 h 6858000"/>
              <a:gd name="connsiteX115" fmla="*/ 293415 w 1508539"/>
              <a:gd name="connsiteY115" fmla="*/ 1732919 h 6858000"/>
              <a:gd name="connsiteX116" fmla="*/ 265726 w 1508539"/>
              <a:gd name="connsiteY116" fmla="*/ 1663540 h 6858000"/>
              <a:gd name="connsiteX117" fmla="*/ 264852 w 1508539"/>
              <a:gd name="connsiteY117" fmla="*/ 1615777 h 6858000"/>
              <a:gd name="connsiteX118" fmla="*/ 245647 w 1508539"/>
              <a:gd name="connsiteY118" fmla="*/ 1563678 h 6858000"/>
              <a:gd name="connsiteX119" fmla="*/ 258727 w 1508539"/>
              <a:gd name="connsiteY119" fmla="*/ 1519474 h 6858000"/>
              <a:gd name="connsiteX120" fmla="*/ 251469 w 1508539"/>
              <a:gd name="connsiteY120" fmla="*/ 1477995 h 6858000"/>
              <a:gd name="connsiteX121" fmla="*/ 237554 w 1508539"/>
              <a:gd name="connsiteY121" fmla="*/ 1373769 h 6858000"/>
              <a:gd name="connsiteX122" fmla="*/ 245861 w 1508539"/>
              <a:gd name="connsiteY122" fmla="*/ 1307086 h 6858000"/>
              <a:gd name="connsiteX123" fmla="*/ 247049 w 1508539"/>
              <a:gd name="connsiteY123" fmla="*/ 1189033 h 6858000"/>
              <a:gd name="connsiteX124" fmla="*/ 251734 w 1508539"/>
              <a:gd name="connsiteY124" fmla="*/ 1168288 h 6858000"/>
              <a:gd name="connsiteX125" fmla="*/ 244016 w 1508539"/>
              <a:gd name="connsiteY125" fmla="*/ 1142577 h 6858000"/>
              <a:gd name="connsiteX126" fmla="*/ 233322 w 1508539"/>
              <a:gd name="connsiteY126" fmla="*/ 1088484 h 6858000"/>
              <a:gd name="connsiteX127" fmla="*/ 222058 w 1508539"/>
              <a:gd name="connsiteY127" fmla="*/ 1016103 h 6858000"/>
              <a:gd name="connsiteX128" fmla="*/ 223514 w 1508539"/>
              <a:gd name="connsiteY128" fmla="*/ 932283 h 6858000"/>
              <a:gd name="connsiteX129" fmla="*/ 225750 w 1508539"/>
              <a:gd name="connsiteY129" fmla="*/ 915925 h 6858000"/>
              <a:gd name="connsiteX130" fmla="*/ 218379 w 1508539"/>
              <a:gd name="connsiteY130" fmla="*/ 896999 h 6858000"/>
              <a:gd name="connsiteX131" fmla="*/ 187787 w 1508539"/>
              <a:gd name="connsiteY131" fmla="*/ 821517 h 6858000"/>
              <a:gd name="connsiteX132" fmla="*/ 166737 w 1508539"/>
              <a:gd name="connsiteY132" fmla="*/ 751353 h 6858000"/>
              <a:gd name="connsiteX133" fmla="*/ 166295 w 1508539"/>
              <a:gd name="connsiteY133" fmla="*/ 721230 h 6858000"/>
              <a:gd name="connsiteX134" fmla="*/ 151966 w 1508539"/>
              <a:gd name="connsiteY134" fmla="*/ 681659 h 6858000"/>
              <a:gd name="connsiteX135" fmla="*/ 137385 w 1508539"/>
              <a:gd name="connsiteY135" fmla="*/ 635218 h 6858000"/>
              <a:gd name="connsiteX136" fmla="*/ 142396 w 1508539"/>
              <a:gd name="connsiteY136" fmla="*/ 613763 h 6858000"/>
              <a:gd name="connsiteX137" fmla="*/ 128338 w 1508539"/>
              <a:gd name="connsiteY137" fmla="*/ 598582 h 6858000"/>
              <a:gd name="connsiteX138" fmla="*/ 128019 w 1508539"/>
              <a:gd name="connsiteY138" fmla="*/ 576846 h 6858000"/>
              <a:gd name="connsiteX139" fmla="*/ 107645 w 1508539"/>
              <a:gd name="connsiteY139" fmla="*/ 530055 h 6858000"/>
              <a:gd name="connsiteX140" fmla="*/ 106893 w 1508539"/>
              <a:gd name="connsiteY140" fmla="*/ 465389 h 6858000"/>
              <a:gd name="connsiteX141" fmla="*/ 89816 w 1508539"/>
              <a:gd name="connsiteY141" fmla="*/ 424699 h 6858000"/>
              <a:gd name="connsiteX142" fmla="*/ 90191 w 1508539"/>
              <a:gd name="connsiteY142" fmla="*/ 404917 h 6858000"/>
              <a:gd name="connsiteX143" fmla="*/ 70148 w 1508539"/>
              <a:gd name="connsiteY143" fmla="*/ 367211 h 6858000"/>
              <a:gd name="connsiteX144" fmla="*/ 36452 w 1508539"/>
              <a:gd name="connsiteY144" fmla="*/ 268519 h 6858000"/>
              <a:gd name="connsiteX145" fmla="*/ 23935 w 1508539"/>
              <a:gd name="connsiteY145" fmla="*/ 160886 h 6858000"/>
              <a:gd name="connsiteX146" fmla="*/ 19312 w 1508539"/>
              <a:gd name="connsiteY146" fmla="*/ 47336 h 6858000"/>
              <a:gd name="connsiteX147" fmla="*/ 0 w 1508539"/>
              <a:gd name="connsiteY147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46674 w 1508539"/>
              <a:gd name="connsiteY5" fmla="*/ 6696999 h 6858000"/>
              <a:gd name="connsiteX6" fmla="*/ 163411 w 1508539"/>
              <a:gd name="connsiteY6" fmla="*/ 6638036 h 6858000"/>
              <a:gd name="connsiteX7" fmla="*/ 153633 w 1508539"/>
              <a:gd name="connsiteY7" fmla="*/ 6596265 h 6858000"/>
              <a:gd name="connsiteX8" fmla="*/ 153512 w 1508539"/>
              <a:gd name="connsiteY8" fmla="*/ 6594818 h 6858000"/>
              <a:gd name="connsiteX9" fmla="*/ 157757 w 1508539"/>
              <a:gd name="connsiteY9" fmla="*/ 6593735 h 6858000"/>
              <a:gd name="connsiteX10" fmla="*/ 160954 w 1508539"/>
              <a:gd name="connsiteY10" fmla="*/ 6589172 h 6858000"/>
              <a:gd name="connsiteX11" fmla="*/ 164248 w 1508539"/>
              <a:gd name="connsiteY11" fmla="*/ 6574442 h 6858000"/>
              <a:gd name="connsiteX12" fmla="*/ 164588 w 1508539"/>
              <a:gd name="connsiteY12" fmla="*/ 6568530 h 6858000"/>
              <a:gd name="connsiteX13" fmla="*/ 166997 w 1508539"/>
              <a:gd name="connsiteY13" fmla="*/ 6560674 h 6858000"/>
              <a:gd name="connsiteX14" fmla="*/ 167342 w 1508539"/>
              <a:gd name="connsiteY14" fmla="*/ 6560598 h 6858000"/>
              <a:gd name="connsiteX15" fmla="*/ 169039 w 1508539"/>
              <a:gd name="connsiteY15" fmla="*/ 6553006 h 6858000"/>
              <a:gd name="connsiteX16" fmla="*/ 173735 w 1508539"/>
              <a:gd name="connsiteY16" fmla="*/ 6514360 h 6858000"/>
              <a:gd name="connsiteX17" fmla="*/ 215389 w 1508539"/>
              <a:gd name="connsiteY17" fmla="*/ 6478062 h 6858000"/>
              <a:gd name="connsiteX18" fmla="*/ 226078 w 1508539"/>
              <a:gd name="connsiteY18" fmla="*/ 6460325 h 6858000"/>
              <a:gd name="connsiteX19" fmla="*/ 233311 w 1508539"/>
              <a:gd name="connsiteY19" fmla="*/ 6451488 h 6858000"/>
              <a:gd name="connsiteX20" fmla="*/ 234746 w 1508539"/>
              <a:gd name="connsiteY20" fmla="*/ 6451348 h 6858000"/>
              <a:gd name="connsiteX21" fmla="*/ 239104 w 1508539"/>
              <a:gd name="connsiteY21" fmla="*/ 6414240 h 6858000"/>
              <a:gd name="connsiteX22" fmla="*/ 241880 w 1508539"/>
              <a:gd name="connsiteY22" fmla="*/ 6384857 h 6858000"/>
              <a:gd name="connsiteX23" fmla="*/ 240591 w 1508539"/>
              <a:gd name="connsiteY23" fmla="*/ 6367510 h 6858000"/>
              <a:gd name="connsiteX24" fmla="*/ 244471 w 1508539"/>
              <a:gd name="connsiteY24" fmla="*/ 6349778 h 6858000"/>
              <a:gd name="connsiteX25" fmla="*/ 246136 w 1508539"/>
              <a:gd name="connsiteY25" fmla="*/ 6348250 h 6858000"/>
              <a:gd name="connsiteX26" fmla="*/ 262170 w 1508539"/>
              <a:gd name="connsiteY26" fmla="*/ 6281972 h 6858000"/>
              <a:gd name="connsiteX27" fmla="*/ 272933 w 1508539"/>
              <a:gd name="connsiteY27" fmla="*/ 6211940 h 6858000"/>
              <a:gd name="connsiteX28" fmla="*/ 314428 w 1508539"/>
              <a:gd name="connsiteY28" fmla="*/ 6113913 h 6858000"/>
              <a:gd name="connsiteX29" fmla="*/ 318721 w 1508539"/>
              <a:gd name="connsiteY29" fmla="*/ 6028119 h 6858000"/>
              <a:gd name="connsiteX30" fmla="*/ 345501 w 1508539"/>
              <a:gd name="connsiteY30" fmla="*/ 5934687 h 6858000"/>
              <a:gd name="connsiteX31" fmla="*/ 379513 w 1508539"/>
              <a:gd name="connsiteY31" fmla="*/ 5765594 h 6858000"/>
              <a:gd name="connsiteX32" fmla="*/ 411349 w 1508539"/>
              <a:gd name="connsiteY32" fmla="*/ 5693685 h 6858000"/>
              <a:gd name="connsiteX33" fmla="*/ 431404 w 1508539"/>
              <a:gd name="connsiteY33" fmla="*/ 5665173 h 6858000"/>
              <a:gd name="connsiteX34" fmla="*/ 465121 w 1508539"/>
              <a:gd name="connsiteY34" fmla="*/ 5563435 h 6858000"/>
              <a:gd name="connsiteX35" fmla="*/ 494626 w 1508539"/>
              <a:gd name="connsiteY35" fmla="*/ 5476393 h 6858000"/>
              <a:gd name="connsiteX36" fmla="*/ 525819 w 1508539"/>
              <a:gd name="connsiteY36" fmla="*/ 5396260 h 6858000"/>
              <a:gd name="connsiteX37" fmla="*/ 541800 w 1508539"/>
              <a:gd name="connsiteY37" fmla="*/ 5330009 h 6858000"/>
              <a:gd name="connsiteX38" fmla="*/ 575293 w 1508539"/>
              <a:gd name="connsiteY38" fmla="*/ 5273739 h 6858000"/>
              <a:gd name="connsiteX39" fmla="*/ 584892 w 1508539"/>
              <a:gd name="connsiteY39" fmla="*/ 5241779 h 6858000"/>
              <a:gd name="connsiteX40" fmla="*/ 596118 w 1508539"/>
              <a:gd name="connsiteY40" fmla="*/ 5225268 h 6858000"/>
              <a:gd name="connsiteX41" fmla="*/ 597138 w 1508539"/>
              <a:gd name="connsiteY41" fmla="*/ 5217684 h 6858000"/>
              <a:gd name="connsiteX42" fmla="*/ 604479 w 1508539"/>
              <a:gd name="connsiteY42" fmla="*/ 5193377 h 6858000"/>
              <a:gd name="connsiteX43" fmla="*/ 607782 w 1508539"/>
              <a:gd name="connsiteY43" fmla="*/ 5179288 h 6858000"/>
              <a:gd name="connsiteX44" fmla="*/ 608766 w 1508539"/>
              <a:gd name="connsiteY44" fmla="*/ 5173621 h 6858000"/>
              <a:gd name="connsiteX45" fmla="*/ 604400 w 1508539"/>
              <a:gd name="connsiteY45" fmla="*/ 5159961 h 6858000"/>
              <a:gd name="connsiteX46" fmla="*/ 611077 w 1508539"/>
              <a:gd name="connsiteY46" fmla="*/ 5144295 h 6858000"/>
              <a:gd name="connsiteX47" fmla="*/ 608010 w 1508539"/>
              <a:gd name="connsiteY47" fmla="*/ 5125185 h 6858000"/>
              <a:gd name="connsiteX48" fmla="*/ 614840 w 1508539"/>
              <a:gd name="connsiteY48" fmla="*/ 5121884 h 6858000"/>
              <a:gd name="connsiteX49" fmla="*/ 621876 w 1508539"/>
              <a:gd name="connsiteY49" fmla="*/ 5067850 h 6858000"/>
              <a:gd name="connsiteX50" fmla="*/ 624607 w 1508539"/>
              <a:gd name="connsiteY50" fmla="*/ 5060861 h 6858000"/>
              <a:gd name="connsiteX51" fmla="*/ 621311 w 1508539"/>
              <a:gd name="connsiteY51" fmla="*/ 5034192 h 6858000"/>
              <a:gd name="connsiteX52" fmla="*/ 622865 w 1508539"/>
              <a:gd name="connsiteY52" fmla="*/ 4993030 h 6858000"/>
              <a:gd name="connsiteX53" fmla="*/ 629774 w 1508539"/>
              <a:gd name="connsiteY53" fmla="*/ 4946844 h 6858000"/>
              <a:gd name="connsiteX54" fmla="*/ 625630 w 1508539"/>
              <a:gd name="connsiteY54" fmla="*/ 4932692 h 6858000"/>
              <a:gd name="connsiteX55" fmla="*/ 641033 w 1508539"/>
              <a:gd name="connsiteY55" fmla="*/ 4858827 h 6858000"/>
              <a:gd name="connsiteX56" fmla="*/ 646936 w 1508539"/>
              <a:gd name="connsiteY56" fmla="*/ 4821170 h 6858000"/>
              <a:gd name="connsiteX57" fmla="*/ 651669 w 1508539"/>
              <a:gd name="connsiteY57" fmla="*/ 4780965 h 6858000"/>
              <a:gd name="connsiteX58" fmla="*/ 652962 w 1508539"/>
              <a:gd name="connsiteY58" fmla="*/ 4750867 h 6858000"/>
              <a:gd name="connsiteX59" fmla="*/ 650769 w 1508539"/>
              <a:gd name="connsiteY59" fmla="*/ 4690749 h 6858000"/>
              <a:gd name="connsiteX60" fmla="*/ 646249 w 1508539"/>
              <a:gd name="connsiteY60" fmla="*/ 4584173 h 6858000"/>
              <a:gd name="connsiteX61" fmla="*/ 641332 w 1508539"/>
              <a:gd name="connsiteY61" fmla="*/ 4444346 h 6858000"/>
              <a:gd name="connsiteX62" fmla="*/ 637897 w 1508539"/>
              <a:gd name="connsiteY62" fmla="*/ 4375228 h 6858000"/>
              <a:gd name="connsiteX63" fmla="*/ 618550 w 1508539"/>
              <a:gd name="connsiteY63" fmla="*/ 4214165 h 6858000"/>
              <a:gd name="connsiteX64" fmla="*/ 622623 w 1508539"/>
              <a:gd name="connsiteY64" fmla="*/ 4090296 h 6858000"/>
              <a:gd name="connsiteX65" fmla="*/ 607879 w 1508539"/>
              <a:gd name="connsiteY65" fmla="*/ 4033999 h 6858000"/>
              <a:gd name="connsiteX66" fmla="*/ 609028 w 1508539"/>
              <a:gd name="connsiteY66" fmla="*/ 4031933 h 6858000"/>
              <a:gd name="connsiteX67" fmla="*/ 607604 w 1508539"/>
              <a:gd name="connsiteY67" fmla="*/ 4013953 h 6858000"/>
              <a:gd name="connsiteX68" fmla="*/ 593899 w 1508539"/>
              <a:gd name="connsiteY68" fmla="*/ 3974753 h 6858000"/>
              <a:gd name="connsiteX69" fmla="*/ 595497 w 1508539"/>
              <a:gd name="connsiteY69" fmla="*/ 3969950 h 6858000"/>
              <a:gd name="connsiteX70" fmla="*/ 588919 w 1508539"/>
              <a:gd name="connsiteY70" fmla="*/ 3933779 h 6858000"/>
              <a:gd name="connsiteX71" fmla="*/ 590250 w 1508539"/>
              <a:gd name="connsiteY71" fmla="*/ 3933093 h 6858000"/>
              <a:gd name="connsiteX72" fmla="*/ 594604 w 1508539"/>
              <a:gd name="connsiteY72" fmla="*/ 3922082 h 6858000"/>
              <a:gd name="connsiteX73" fmla="*/ 599682 w 1508539"/>
              <a:gd name="connsiteY73" fmla="*/ 3901461 h 6858000"/>
              <a:gd name="connsiteX74" fmla="*/ 622276 w 1508539"/>
              <a:gd name="connsiteY74" fmla="*/ 3813873 h 6858000"/>
              <a:gd name="connsiteX75" fmla="*/ 621701 w 1508539"/>
              <a:gd name="connsiteY75" fmla="*/ 3806161 h 6858000"/>
              <a:gd name="connsiteX76" fmla="*/ 622008 w 1508539"/>
              <a:gd name="connsiteY76" fmla="*/ 3805957 h 6858000"/>
              <a:gd name="connsiteX77" fmla="*/ 622035 w 1508539"/>
              <a:gd name="connsiteY77" fmla="*/ 3797724 h 6858000"/>
              <a:gd name="connsiteX78" fmla="*/ 620650 w 1508539"/>
              <a:gd name="connsiteY78" fmla="*/ 3792098 h 6858000"/>
              <a:gd name="connsiteX79" fmla="*/ 619534 w 1508539"/>
              <a:gd name="connsiteY79" fmla="*/ 3777135 h 6858000"/>
              <a:gd name="connsiteX80" fmla="*/ 621267 w 1508539"/>
              <a:gd name="connsiteY80" fmla="*/ 3771656 h 6858000"/>
              <a:gd name="connsiteX81" fmla="*/ 625010 w 1508539"/>
              <a:gd name="connsiteY81" fmla="*/ 3769007 h 6858000"/>
              <a:gd name="connsiteX82" fmla="*/ 624476 w 1508539"/>
              <a:gd name="connsiteY82" fmla="*/ 3767709 h 6858000"/>
              <a:gd name="connsiteX83" fmla="*/ 633172 w 1508539"/>
              <a:gd name="connsiteY83" fmla="*/ 3738082 h 6858000"/>
              <a:gd name="connsiteX84" fmla="*/ 640518 w 1508539"/>
              <a:gd name="connsiteY84" fmla="*/ 3673397 h 6858000"/>
              <a:gd name="connsiteX85" fmla="*/ 639814 w 1508539"/>
              <a:gd name="connsiteY85" fmla="*/ 3637109 h 6858000"/>
              <a:gd name="connsiteX86" fmla="*/ 643257 w 1508539"/>
              <a:gd name="connsiteY86" fmla="*/ 3536883 h 6858000"/>
              <a:gd name="connsiteX87" fmla="*/ 650795 w 1508539"/>
              <a:gd name="connsiteY87" fmla="*/ 3435652 h 6858000"/>
              <a:gd name="connsiteX88" fmla="*/ 652466 w 1508539"/>
              <a:gd name="connsiteY88" fmla="*/ 3307769 h 6858000"/>
              <a:gd name="connsiteX89" fmla="*/ 670029 w 1508539"/>
              <a:gd name="connsiteY89" fmla="*/ 3250522 h 6858000"/>
              <a:gd name="connsiteX90" fmla="*/ 670454 w 1508539"/>
              <a:gd name="connsiteY90" fmla="*/ 3229163 h 6858000"/>
              <a:gd name="connsiteX91" fmla="*/ 672277 w 1508539"/>
              <a:gd name="connsiteY91" fmla="*/ 3217217 h 6858000"/>
              <a:gd name="connsiteX92" fmla="*/ 659112 w 1508539"/>
              <a:gd name="connsiteY92" fmla="*/ 3183755 h 6858000"/>
              <a:gd name="connsiteX93" fmla="*/ 659613 w 1508539"/>
              <a:gd name="connsiteY93" fmla="*/ 3178642 h 6858000"/>
              <a:gd name="connsiteX94" fmla="*/ 647213 w 1508539"/>
              <a:gd name="connsiteY94" fmla="*/ 3158586 h 6858000"/>
              <a:gd name="connsiteX95" fmla="*/ 632398 w 1508539"/>
              <a:gd name="connsiteY95" fmla="*/ 3129034 h 6858000"/>
              <a:gd name="connsiteX96" fmla="*/ 633063 w 1508539"/>
              <a:gd name="connsiteY96" fmla="*/ 3126682 h 6858000"/>
              <a:gd name="connsiteX97" fmla="*/ 623931 w 1508539"/>
              <a:gd name="connsiteY97" fmla="*/ 3114519 h 6858000"/>
              <a:gd name="connsiteX98" fmla="*/ 610540 w 1508539"/>
              <a:gd name="connsiteY98" fmla="*/ 3106272 h 6858000"/>
              <a:gd name="connsiteX99" fmla="*/ 583270 w 1508539"/>
              <a:gd name="connsiteY99" fmla="*/ 2958185 h 6858000"/>
              <a:gd name="connsiteX100" fmla="*/ 525884 w 1508539"/>
              <a:gd name="connsiteY100" fmla="*/ 2762989 h 6858000"/>
              <a:gd name="connsiteX101" fmla="*/ 474802 w 1508539"/>
              <a:gd name="connsiteY101" fmla="*/ 2554718 h 6858000"/>
              <a:gd name="connsiteX102" fmla="*/ 454896 w 1508539"/>
              <a:gd name="connsiteY102" fmla="*/ 2485734 h 6858000"/>
              <a:gd name="connsiteX103" fmla="*/ 445619 w 1508539"/>
              <a:gd name="connsiteY103" fmla="*/ 2447068 h 6858000"/>
              <a:gd name="connsiteX104" fmla="*/ 432580 w 1508539"/>
              <a:gd name="connsiteY104" fmla="*/ 2425819 h 6858000"/>
              <a:gd name="connsiteX105" fmla="*/ 438579 w 1508539"/>
              <a:gd name="connsiteY105" fmla="*/ 2402874 h 6858000"/>
              <a:gd name="connsiteX106" fmla="*/ 441191 w 1508539"/>
              <a:gd name="connsiteY106" fmla="*/ 2381443 h 6858000"/>
              <a:gd name="connsiteX107" fmla="*/ 417520 w 1508539"/>
              <a:gd name="connsiteY107" fmla="*/ 2261920 h 6858000"/>
              <a:gd name="connsiteX108" fmla="*/ 407407 w 1508539"/>
              <a:gd name="connsiteY108" fmla="*/ 2195378 h 6858000"/>
              <a:gd name="connsiteX109" fmla="*/ 391624 w 1508539"/>
              <a:gd name="connsiteY109" fmla="*/ 2155135 h 6858000"/>
              <a:gd name="connsiteX110" fmla="*/ 389082 w 1508539"/>
              <a:gd name="connsiteY110" fmla="*/ 2118008 h 6858000"/>
              <a:gd name="connsiteX111" fmla="*/ 390075 w 1508539"/>
              <a:gd name="connsiteY111" fmla="*/ 2050531 h 6858000"/>
              <a:gd name="connsiteX112" fmla="*/ 381881 w 1508539"/>
              <a:gd name="connsiteY112" fmla="*/ 1963269 h 6858000"/>
              <a:gd name="connsiteX113" fmla="*/ 363059 w 1508539"/>
              <a:gd name="connsiteY113" fmla="*/ 1906352 h 6858000"/>
              <a:gd name="connsiteX114" fmla="*/ 339616 w 1508539"/>
              <a:gd name="connsiteY114" fmla="*/ 1861531 h 6858000"/>
              <a:gd name="connsiteX115" fmla="*/ 293415 w 1508539"/>
              <a:gd name="connsiteY115" fmla="*/ 1732919 h 6858000"/>
              <a:gd name="connsiteX116" fmla="*/ 265726 w 1508539"/>
              <a:gd name="connsiteY116" fmla="*/ 1663540 h 6858000"/>
              <a:gd name="connsiteX117" fmla="*/ 264852 w 1508539"/>
              <a:gd name="connsiteY117" fmla="*/ 1615777 h 6858000"/>
              <a:gd name="connsiteX118" fmla="*/ 245647 w 1508539"/>
              <a:gd name="connsiteY118" fmla="*/ 1563678 h 6858000"/>
              <a:gd name="connsiteX119" fmla="*/ 258727 w 1508539"/>
              <a:gd name="connsiteY119" fmla="*/ 1519474 h 6858000"/>
              <a:gd name="connsiteX120" fmla="*/ 251469 w 1508539"/>
              <a:gd name="connsiteY120" fmla="*/ 1477995 h 6858000"/>
              <a:gd name="connsiteX121" fmla="*/ 237554 w 1508539"/>
              <a:gd name="connsiteY121" fmla="*/ 1373769 h 6858000"/>
              <a:gd name="connsiteX122" fmla="*/ 245861 w 1508539"/>
              <a:gd name="connsiteY122" fmla="*/ 1307086 h 6858000"/>
              <a:gd name="connsiteX123" fmla="*/ 247049 w 1508539"/>
              <a:gd name="connsiteY123" fmla="*/ 1189033 h 6858000"/>
              <a:gd name="connsiteX124" fmla="*/ 251734 w 1508539"/>
              <a:gd name="connsiteY124" fmla="*/ 1168288 h 6858000"/>
              <a:gd name="connsiteX125" fmla="*/ 244016 w 1508539"/>
              <a:gd name="connsiteY125" fmla="*/ 1142577 h 6858000"/>
              <a:gd name="connsiteX126" fmla="*/ 233322 w 1508539"/>
              <a:gd name="connsiteY126" fmla="*/ 1088484 h 6858000"/>
              <a:gd name="connsiteX127" fmla="*/ 222058 w 1508539"/>
              <a:gd name="connsiteY127" fmla="*/ 1016103 h 6858000"/>
              <a:gd name="connsiteX128" fmla="*/ 223514 w 1508539"/>
              <a:gd name="connsiteY128" fmla="*/ 932283 h 6858000"/>
              <a:gd name="connsiteX129" fmla="*/ 225750 w 1508539"/>
              <a:gd name="connsiteY129" fmla="*/ 915925 h 6858000"/>
              <a:gd name="connsiteX130" fmla="*/ 218379 w 1508539"/>
              <a:gd name="connsiteY130" fmla="*/ 896999 h 6858000"/>
              <a:gd name="connsiteX131" fmla="*/ 187787 w 1508539"/>
              <a:gd name="connsiteY131" fmla="*/ 821517 h 6858000"/>
              <a:gd name="connsiteX132" fmla="*/ 166737 w 1508539"/>
              <a:gd name="connsiteY132" fmla="*/ 751353 h 6858000"/>
              <a:gd name="connsiteX133" fmla="*/ 166295 w 1508539"/>
              <a:gd name="connsiteY133" fmla="*/ 721230 h 6858000"/>
              <a:gd name="connsiteX134" fmla="*/ 151966 w 1508539"/>
              <a:gd name="connsiteY134" fmla="*/ 681659 h 6858000"/>
              <a:gd name="connsiteX135" fmla="*/ 137385 w 1508539"/>
              <a:gd name="connsiteY135" fmla="*/ 635218 h 6858000"/>
              <a:gd name="connsiteX136" fmla="*/ 142396 w 1508539"/>
              <a:gd name="connsiteY136" fmla="*/ 613763 h 6858000"/>
              <a:gd name="connsiteX137" fmla="*/ 128338 w 1508539"/>
              <a:gd name="connsiteY137" fmla="*/ 598582 h 6858000"/>
              <a:gd name="connsiteX138" fmla="*/ 128019 w 1508539"/>
              <a:gd name="connsiteY138" fmla="*/ 576846 h 6858000"/>
              <a:gd name="connsiteX139" fmla="*/ 107645 w 1508539"/>
              <a:gd name="connsiteY139" fmla="*/ 530055 h 6858000"/>
              <a:gd name="connsiteX140" fmla="*/ 106893 w 1508539"/>
              <a:gd name="connsiteY140" fmla="*/ 465389 h 6858000"/>
              <a:gd name="connsiteX141" fmla="*/ 89816 w 1508539"/>
              <a:gd name="connsiteY141" fmla="*/ 424699 h 6858000"/>
              <a:gd name="connsiteX142" fmla="*/ 90191 w 1508539"/>
              <a:gd name="connsiteY142" fmla="*/ 404917 h 6858000"/>
              <a:gd name="connsiteX143" fmla="*/ 70148 w 1508539"/>
              <a:gd name="connsiteY143" fmla="*/ 367211 h 6858000"/>
              <a:gd name="connsiteX144" fmla="*/ 36452 w 1508539"/>
              <a:gd name="connsiteY144" fmla="*/ 268519 h 6858000"/>
              <a:gd name="connsiteX145" fmla="*/ 23935 w 1508539"/>
              <a:gd name="connsiteY145" fmla="*/ 160886 h 6858000"/>
              <a:gd name="connsiteX146" fmla="*/ 19312 w 1508539"/>
              <a:gd name="connsiteY146" fmla="*/ 47336 h 6858000"/>
              <a:gd name="connsiteX147" fmla="*/ 0 w 1508539"/>
              <a:gd name="connsiteY147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46674 w 1508539"/>
              <a:gd name="connsiteY5" fmla="*/ 6696999 h 6858000"/>
              <a:gd name="connsiteX6" fmla="*/ 163411 w 1508539"/>
              <a:gd name="connsiteY6" fmla="*/ 6638036 h 6858000"/>
              <a:gd name="connsiteX7" fmla="*/ 153633 w 1508539"/>
              <a:gd name="connsiteY7" fmla="*/ 6596265 h 6858000"/>
              <a:gd name="connsiteX8" fmla="*/ 153512 w 1508539"/>
              <a:gd name="connsiteY8" fmla="*/ 6594818 h 6858000"/>
              <a:gd name="connsiteX9" fmla="*/ 157757 w 1508539"/>
              <a:gd name="connsiteY9" fmla="*/ 6593735 h 6858000"/>
              <a:gd name="connsiteX10" fmla="*/ 164248 w 1508539"/>
              <a:gd name="connsiteY10" fmla="*/ 6574442 h 6858000"/>
              <a:gd name="connsiteX11" fmla="*/ 164588 w 1508539"/>
              <a:gd name="connsiteY11" fmla="*/ 6568530 h 6858000"/>
              <a:gd name="connsiteX12" fmla="*/ 166997 w 1508539"/>
              <a:gd name="connsiteY12" fmla="*/ 6560674 h 6858000"/>
              <a:gd name="connsiteX13" fmla="*/ 167342 w 1508539"/>
              <a:gd name="connsiteY13" fmla="*/ 6560598 h 6858000"/>
              <a:gd name="connsiteX14" fmla="*/ 169039 w 1508539"/>
              <a:gd name="connsiteY14" fmla="*/ 6553006 h 6858000"/>
              <a:gd name="connsiteX15" fmla="*/ 173735 w 1508539"/>
              <a:gd name="connsiteY15" fmla="*/ 6514360 h 6858000"/>
              <a:gd name="connsiteX16" fmla="*/ 215389 w 1508539"/>
              <a:gd name="connsiteY16" fmla="*/ 6478062 h 6858000"/>
              <a:gd name="connsiteX17" fmla="*/ 226078 w 1508539"/>
              <a:gd name="connsiteY17" fmla="*/ 6460325 h 6858000"/>
              <a:gd name="connsiteX18" fmla="*/ 233311 w 1508539"/>
              <a:gd name="connsiteY18" fmla="*/ 6451488 h 6858000"/>
              <a:gd name="connsiteX19" fmla="*/ 234746 w 1508539"/>
              <a:gd name="connsiteY19" fmla="*/ 6451348 h 6858000"/>
              <a:gd name="connsiteX20" fmla="*/ 239104 w 1508539"/>
              <a:gd name="connsiteY20" fmla="*/ 6414240 h 6858000"/>
              <a:gd name="connsiteX21" fmla="*/ 241880 w 1508539"/>
              <a:gd name="connsiteY21" fmla="*/ 6384857 h 6858000"/>
              <a:gd name="connsiteX22" fmla="*/ 240591 w 1508539"/>
              <a:gd name="connsiteY22" fmla="*/ 6367510 h 6858000"/>
              <a:gd name="connsiteX23" fmla="*/ 244471 w 1508539"/>
              <a:gd name="connsiteY23" fmla="*/ 6349778 h 6858000"/>
              <a:gd name="connsiteX24" fmla="*/ 246136 w 1508539"/>
              <a:gd name="connsiteY24" fmla="*/ 6348250 h 6858000"/>
              <a:gd name="connsiteX25" fmla="*/ 262170 w 1508539"/>
              <a:gd name="connsiteY25" fmla="*/ 6281972 h 6858000"/>
              <a:gd name="connsiteX26" fmla="*/ 272933 w 1508539"/>
              <a:gd name="connsiteY26" fmla="*/ 6211940 h 6858000"/>
              <a:gd name="connsiteX27" fmla="*/ 314428 w 1508539"/>
              <a:gd name="connsiteY27" fmla="*/ 6113913 h 6858000"/>
              <a:gd name="connsiteX28" fmla="*/ 318721 w 1508539"/>
              <a:gd name="connsiteY28" fmla="*/ 6028119 h 6858000"/>
              <a:gd name="connsiteX29" fmla="*/ 345501 w 1508539"/>
              <a:gd name="connsiteY29" fmla="*/ 5934687 h 6858000"/>
              <a:gd name="connsiteX30" fmla="*/ 379513 w 1508539"/>
              <a:gd name="connsiteY30" fmla="*/ 5765594 h 6858000"/>
              <a:gd name="connsiteX31" fmla="*/ 411349 w 1508539"/>
              <a:gd name="connsiteY31" fmla="*/ 5693685 h 6858000"/>
              <a:gd name="connsiteX32" fmla="*/ 431404 w 1508539"/>
              <a:gd name="connsiteY32" fmla="*/ 5665173 h 6858000"/>
              <a:gd name="connsiteX33" fmla="*/ 465121 w 1508539"/>
              <a:gd name="connsiteY33" fmla="*/ 5563435 h 6858000"/>
              <a:gd name="connsiteX34" fmla="*/ 494626 w 1508539"/>
              <a:gd name="connsiteY34" fmla="*/ 5476393 h 6858000"/>
              <a:gd name="connsiteX35" fmla="*/ 525819 w 1508539"/>
              <a:gd name="connsiteY35" fmla="*/ 5396260 h 6858000"/>
              <a:gd name="connsiteX36" fmla="*/ 541800 w 1508539"/>
              <a:gd name="connsiteY36" fmla="*/ 5330009 h 6858000"/>
              <a:gd name="connsiteX37" fmla="*/ 575293 w 1508539"/>
              <a:gd name="connsiteY37" fmla="*/ 5273739 h 6858000"/>
              <a:gd name="connsiteX38" fmla="*/ 584892 w 1508539"/>
              <a:gd name="connsiteY38" fmla="*/ 5241779 h 6858000"/>
              <a:gd name="connsiteX39" fmla="*/ 596118 w 1508539"/>
              <a:gd name="connsiteY39" fmla="*/ 5225268 h 6858000"/>
              <a:gd name="connsiteX40" fmla="*/ 597138 w 1508539"/>
              <a:gd name="connsiteY40" fmla="*/ 5217684 h 6858000"/>
              <a:gd name="connsiteX41" fmla="*/ 604479 w 1508539"/>
              <a:gd name="connsiteY41" fmla="*/ 5193377 h 6858000"/>
              <a:gd name="connsiteX42" fmla="*/ 607782 w 1508539"/>
              <a:gd name="connsiteY42" fmla="*/ 5179288 h 6858000"/>
              <a:gd name="connsiteX43" fmla="*/ 608766 w 1508539"/>
              <a:gd name="connsiteY43" fmla="*/ 5173621 h 6858000"/>
              <a:gd name="connsiteX44" fmla="*/ 604400 w 1508539"/>
              <a:gd name="connsiteY44" fmla="*/ 5159961 h 6858000"/>
              <a:gd name="connsiteX45" fmla="*/ 611077 w 1508539"/>
              <a:gd name="connsiteY45" fmla="*/ 5144295 h 6858000"/>
              <a:gd name="connsiteX46" fmla="*/ 608010 w 1508539"/>
              <a:gd name="connsiteY46" fmla="*/ 5125185 h 6858000"/>
              <a:gd name="connsiteX47" fmla="*/ 614840 w 1508539"/>
              <a:gd name="connsiteY47" fmla="*/ 5121884 h 6858000"/>
              <a:gd name="connsiteX48" fmla="*/ 621876 w 1508539"/>
              <a:gd name="connsiteY48" fmla="*/ 5067850 h 6858000"/>
              <a:gd name="connsiteX49" fmla="*/ 624607 w 1508539"/>
              <a:gd name="connsiteY49" fmla="*/ 5060861 h 6858000"/>
              <a:gd name="connsiteX50" fmla="*/ 621311 w 1508539"/>
              <a:gd name="connsiteY50" fmla="*/ 5034192 h 6858000"/>
              <a:gd name="connsiteX51" fmla="*/ 622865 w 1508539"/>
              <a:gd name="connsiteY51" fmla="*/ 4993030 h 6858000"/>
              <a:gd name="connsiteX52" fmla="*/ 629774 w 1508539"/>
              <a:gd name="connsiteY52" fmla="*/ 4946844 h 6858000"/>
              <a:gd name="connsiteX53" fmla="*/ 625630 w 1508539"/>
              <a:gd name="connsiteY53" fmla="*/ 4932692 h 6858000"/>
              <a:gd name="connsiteX54" fmla="*/ 641033 w 1508539"/>
              <a:gd name="connsiteY54" fmla="*/ 4858827 h 6858000"/>
              <a:gd name="connsiteX55" fmla="*/ 646936 w 1508539"/>
              <a:gd name="connsiteY55" fmla="*/ 4821170 h 6858000"/>
              <a:gd name="connsiteX56" fmla="*/ 651669 w 1508539"/>
              <a:gd name="connsiteY56" fmla="*/ 4780965 h 6858000"/>
              <a:gd name="connsiteX57" fmla="*/ 652962 w 1508539"/>
              <a:gd name="connsiteY57" fmla="*/ 4750867 h 6858000"/>
              <a:gd name="connsiteX58" fmla="*/ 650769 w 1508539"/>
              <a:gd name="connsiteY58" fmla="*/ 4690749 h 6858000"/>
              <a:gd name="connsiteX59" fmla="*/ 646249 w 1508539"/>
              <a:gd name="connsiteY59" fmla="*/ 4584173 h 6858000"/>
              <a:gd name="connsiteX60" fmla="*/ 641332 w 1508539"/>
              <a:gd name="connsiteY60" fmla="*/ 4444346 h 6858000"/>
              <a:gd name="connsiteX61" fmla="*/ 637897 w 1508539"/>
              <a:gd name="connsiteY61" fmla="*/ 4375228 h 6858000"/>
              <a:gd name="connsiteX62" fmla="*/ 618550 w 1508539"/>
              <a:gd name="connsiteY62" fmla="*/ 4214165 h 6858000"/>
              <a:gd name="connsiteX63" fmla="*/ 622623 w 1508539"/>
              <a:gd name="connsiteY63" fmla="*/ 4090296 h 6858000"/>
              <a:gd name="connsiteX64" fmla="*/ 607879 w 1508539"/>
              <a:gd name="connsiteY64" fmla="*/ 4033999 h 6858000"/>
              <a:gd name="connsiteX65" fmla="*/ 609028 w 1508539"/>
              <a:gd name="connsiteY65" fmla="*/ 4031933 h 6858000"/>
              <a:gd name="connsiteX66" fmla="*/ 607604 w 1508539"/>
              <a:gd name="connsiteY66" fmla="*/ 4013953 h 6858000"/>
              <a:gd name="connsiteX67" fmla="*/ 593899 w 1508539"/>
              <a:gd name="connsiteY67" fmla="*/ 3974753 h 6858000"/>
              <a:gd name="connsiteX68" fmla="*/ 595497 w 1508539"/>
              <a:gd name="connsiteY68" fmla="*/ 3969950 h 6858000"/>
              <a:gd name="connsiteX69" fmla="*/ 588919 w 1508539"/>
              <a:gd name="connsiteY69" fmla="*/ 3933779 h 6858000"/>
              <a:gd name="connsiteX70" fmla="*/ 590250 w 1508539"/>
              <a:gd name="connsiteY70" fmla="*/ 3933093 h 6858000"/>
              <a:gd name="connsiteX71" fmla="*/ 594604 w 1508539"/>
              <a:gd name="connsiteY71" fmla="*/ 3922082 h 6858000"/>
              <a:gd name="connsiteX72" fmla="*/ 599682 w 1508539"/>
              <a:gd name="connsiteY72" fmla="*/ 3901461 h 6858000"/>
              <a:gd name="connsiteX73" fmla="*/ 622276 w 1508539"/>
              <a:gd name="connsiteY73" fmla="*/ 3813873 h 6858000"/>
              <a:gd name="connsiteX74" fmla="*/ 621701 w 1508539"/>
              <a:gd name="connsiteY74" fmla="*/ 3806161 h 6858000"/>
              <a:gd name="connsiteX75" fmla="*/ 622008 w 1508539"/>
              <a:gd name="connsiteY75" fmla="*/ 3805957 h 6858000"/>
              <a:gd name="connsiteX76" fmla="*/ 622035 w 1508539"/>
              <a:gd name="connsiteY76" fmla="*/ 3797724 h 6858000"/>
              <a:gd name="connsiteX77" fmla="*/ 620650 w 1508539"/>
              <a:gd name="connsiteY77" fmla="*/ 3792098 h 6858000"/>
              <a:gd name="connsiteX78" fmla="*/ 619534 w 1508539"/>
              <a:gd name="connsiteY78" fmla="*/ 3777135 h 6858000"/>
              <a:gd name="connsiteX79" fmla="*/ 621267 w 1508539"/>
              <a:gd name="connsiteY79" fmla="*/ 3771656 h 6858000"/>
              <a:gd name="connsiteX80" fmla="*/ 625010 w 1508539"/>
              <a:gd name="connsiteY80" fmla="*/ 3769007 h 6858000"/>
              <a:gd name="connsiteX81" fmla="*/ 624476 w 1508539"/>
              <a:gd name="connsiteY81" fmla="*/ 3767709 h 6858000"/>
              <a:gd name="connsiteX82" fmla="*/ 633172 w 1508539"/>
              <a:gd name="connsiteY82" fmla="*/ 3738082 h 6858000"/>
              <a:gd name="connsiteX83" fmla="*/ 640518 w 1508539"/>
              <a:gd name="connsiteY83" fmla="*/ 3673397 h 6858000"/>
              <a:gd name="connsiteX84" fmla="*/ 639814 w 1508539"/>
              <a:gd name="connsiteY84" fmla="*/ 3637109 h 6858000"/>
              <a:gd name="connsiteX85" fmla="*/ 643257 w 1508539"/>
              <a:gd name="connsiteY85" fmla="*/ 3536883 h 6858000"/>
              <a:gd name="connsiteX86" fmla="*/ 650795 w 1508539"/>
              <a:gd name="connsiteY86" fmla="*/ 3435652 h 6858000"/>
              <a:gd name="connsiteX87" fmla="*/ 652466 w 1508539"/>
              <a:gd name="connsiteY87" fmla="*/ 3307769 h 6858000"/>
              <a:gd name="connsiteX88" fmla="*/ 670029 w 1508539"/>
              <a:gd name="connsiteY88" fmla="*/ 3250522 h 6858000"/>
              <a:gd name="connsiteX89" fmla="*/ 670454 w 1508539"/>
              <a:gd name="connsiteY89" fmla="*/ 3229163 h 6858000"/>
              <a:gd name="connsiteX90" fmla="*/ 672277 w 1508539"/>
              <a:gd name="connsiteY90" fmla="*/ 3217217 h 6858000"/>
              <a:gd name="connsiteX91" fmla="*/ 659112 w 1508539"/>
              <a:gd name="connsiteY91" fmla="*/ 3183755 h 6858000"/>
              <a:gd name="connsiteX92" fmla="*/ 659613 w 1508539"/>
              <a:gd name="connsiteY92" fmla="*/ 3178642 h 6858000"/>
              <a:gd name="connsiteX93" fmla="*/ 647213 w 1508539"/>
              <a:gd name="connsiteY93" fmla="*/ 3158586 h 6858000"/>
              <a:gd name="connsiteX94" fmla="*/ 632398 w 1508539"/>
              <a:gd name="connsiteY94" fmla="*/ 3129034 h 6858000"/>
              <a:gd name="connsiteX95" fmla="*/ 633063 w 1508539"/>
              <a:gd name="connsiteY95" fmla="*/ 3126682 h 6858000"/>
              <a:gd name="connsiteX96" fmla="*/ 623931 w 1508539"/>
              <a:gd name="connsiteY96" fmla="*/ 3114519 h 6858000"/>
              <a:gd name="connsiteX97" fmla="*/ 610540 w 1508539"/>
              <a:gd name="connsiteY97" fmla="*/ 3106272 h 6858000"/>
              <a:gd name="connsiteX98" fmla="*/ 583270 w 1508539"/>
              <a:gd name="connsiteY98" fmla="*/ 2958185 h 6858000"/>
              <a:gd name="connsiteX99" fmla="*/ 525884 w 1508539"/>
              <a:gd name="connsiteY99" fmla="*/ 2762989 h 6858000"/>
              <a:gd name="connsiteX100" fmla="*/ 474802 w 1508539"/>
              <a:gd name="connsiteY100" fmla="*/ 2554718 h 6858000"/>
              <a:gd name="connsiteX101" fmla="*/ 454896 w 1508539"/>
              <a:gd name="connsiteY101" fmla="*/ 2485734 h 6858000"/>
              <a:gd name="connsiteX102" fmla="*/ 445619 w 1508539"/>
              <a:gd name="connsiteY102" fmla="*/ 2447068 h 6858000"/>
              <a:gd name="connsiteX103" fmla="*/ 432580 w 1508539"/>
              <a:gd name="connsiteY103" fmla="*/ 2425819 h 6858000"/>
              <a:gd name="connsiteX104" fmla="*/ 438579 w 1508539"/>
              <a:gd name="connsiteY104" fmla="*/ 2402874 h 6858000"/>
              <a:gd name="connsiteX105" fmla="*/ 441191 w 1508539"/>
              <a:gd name="connsiteY105" fmla="*/ 2381443 h 6858000"/>
              <a:gd name="connsiteX106" fmla="*/ 417520 w 1508539"/>
              <a:gd name="connsiteY106" fmla="*/ 2261920 h 6858000"/>
              <a:gd name="connsiteX107" fmla="*/ 407407 w 1508539"/>
              <a:gd name="connsiteY107" fmla="*/ 2195378 h 6858000"/>
              <a:gd name="connsiteX108" fmla="*/ 391624 w 1508539"/>
              <a:gd name="connsiteY108" fmla="*/ 2155135 h 6858000"/>
              <a:gd name="connsiteX109" fmla="*/ 389082 w 1508539"/>
              <a:gd name="connsiteY109" fmla="*/ 2118008 h 6858000"/>
              <a:gd name="connsiteX110" fmla="*/ 390075 w 1508539"/>
              <a:gd name="connsiteY110" fmla="*/ 2050531 h 6858000"/>
              <a:gd name="connsiteX111" fmla="*/ 381881 w 1508539"/>
              <a:gd name="connsiteY111" fmla="*/ 1963269 h 6858000"/>
              <a:gd name="connsiteX112" fmla="*/ 363059 w 1508539"/>
              <a:gd name="connsiteY112" fmla="*/ 1906352 h 6858000"/>
              <a:gd name="connsiteX113" fmla="*/ 339616 w 1508539"/>
              <a:gd name="connsiteY113" fmla="*/ 1861531 h 6858000"/>
              <a:gd name="connsiteX114" fmla="*/ 293415 w 1508539"/>
              <a:gd name="connsiteY114" fmla="*/ 1732919 h 6858000"/>
              <a:gd name="connsiteX115" fmla="*/ 265726 w 1508539"/>
              <a:gd name="connsiteY115" fmla="*/ 1663540 h 6858000"/>
              <a:gd name="connsiteX116" fmla="*/ 264852 w 1508539"/>
              <a:gd name="connsiteY116" fmla="*/ 1615777 h 6858000"/>
              <a:gd name="connsiteX117" fmla="*/ 245647 w 1508539"/>
              <a:gd name="connsiteY117" fmla="*/ 1563678 h 6858000"/>
              <a:gd name="connsiteX118" fmla="*/ 258727 w 1508539"/>
              <a:gd name="connsiteY118" fmla="*/ 1519474 h 6858000"/>
              <a:gd name="connsiteX119" fmla="*/ 251469 w 1508539"/>
              <a:gd name="connsiteY119" fmla="*/ 1477995 h 6858000"/>
              <a:gd name="connsiteX120" fmla="*/ 237554 w 1508539"/>
              <a:gd name="connsiteY120" fmla="*/ 1373769 h 6858000"/>
              <a:gd name="connsiteX121" fmla="*/ 245861 w 1508539"/>
              <a:gd name="connsiteY121" fmla="*/ 1307086 h 6858000"/>
              <a:gd name="connsiteX122" fmla="*/ 247049 w 1508539"/>
              <a:gd name="connsiteY122" fmla="*/ 1189033 h 6858000"/>
              <a:gd name="connsiteX123" fmla="*/ 251734 w 1508539"/>
              <a:gd name="connsiteY123" fmla="*/ 1168288 h 6858000"/>
              <a:gd name="connsiteX124" fmla="*/ 244016 w 1508539"/>
              <a:gd name="connsiteY124" fmla="*/ 1142577 h 6858000"/>
              <a:gd name="connsiteX125" fmla="*/ 233322 w 1508539"/>
              <a:gd name="connsiteY125" fmla="*/ 1088484 h 6858000"/>
              <a:gd name="connsiteX126" fmla="*/ 222058 w 1508539"/>
              <a:gd name="connsiteY126" fmla="*/ 1016103 h 6858000"/>
              <a:gd name="connsiteX127" fmla="*/ 223514 w 1508539"/>
              <a:gd name="connsiteY127" fmla="*/ 932283 h 6858000"/>
              <a:gd name="connsiteX128" fmla="*/ 225750 w 1508539"/>
              <a:gd name="connsiteY128" fmla="*/ 915925 h 6858000"/>
              <a:gd name="connsiteX129" fmla="*/ 218379 w 1508539"/>
              <a:gd name="connsiteY129" fmla="*/ 896999 h 6858000"/>
              <a:gd name="connsiteX130" fmla="*/ 187787 w 1508539"/>
              <a:gd name="connsiteY130" fmla="*/ 821517 h 6858000"/>
              <a:gd name="connsiteX131" fmla="*/ 166737 w 1508539"/>
              <a:gd name="connsiteY131" fmla="*/ 751353 h 6858000"/>
              <a:gd name="connsiteX132" fmla="*/ 166295 w 1508539"/>
              <a:gd name="connsiteY132" fmla="*/ 721230 h 6858000"/>
              <a:gd name="connsiteX133" fmla="*/ 151966 w 1508539"/>
              <a:gd name="connsiteY133" fmla="*/ 681659 h 6858000"/>
              <a:gd name="connsiteX134" fmla="*/ 137385 w 1508539"/>
              <a:gd name="connsiteY134" fmla="*/ 635218 h 6858000"/>
              <a:gd name="connsiteX135" fmla="*/ 142396 w 1508539"/>
              <a:gd name="connsiteY135" fmla="*/ 613763 h 6858000"/>
              <a:gd name="connsiteX136" fmla="*/ 128338 w 1508539"/>
              <a:gd name="connsiteY136" fmla="*/ 598582 h 6858000"/>
              <a:gd name="connsiteX137" fmla="*/ 128019 w 1508539"/>
              <a:gd name="connsiteY137" fmla="*/ 576846 h 6858000"/>
              <a:gd name="connsiteX138" fmla="*/ 107645 w 1508539"/>
              <a:gd name="connsiteY138" fmla="*/ 530055 h 6858000"/>
              <a:gd name="connsiteX139" fmla="*/ 106893 w 1508539"/>
              <a:gd name="connsiteY139" fmla="*/ 465389 h 6858000"/>
              <a:gd name="connsiteX140" fmla="*/ 89816 w 1508539"/>
              <a:gd name="connsiteY140" fmla="*/ 424699 h 6858000"/>
              <a:gd name="connsiteX141" fmla="*/ 90191 w 1508539"/>
              <a:gd name="connsiteY141" fmla="*/ 404917 h 6858000"/>
              <a:gd name="connsiteX142" fmla="*/ 70148 w 1508539"/>
              <a:gd name="connsiteY142" fmla="*/ 367211 h 6858000"/>
              <a:gd name="connsiteX143" fmla="*/ 36452 w 1508539"/>
              <a:gd name="connsiteY143" fmla="*/ 268519 h 6858000"/>
              <a:gd name="connsiteX144" fmla="*/ 23935 w 1508539"/>
              <a:gd name="connsiteY144" fmla="*/ 160886 h 6858000"/>
              <a:gd name="connsiteX145" fmla="*/ 19312 w 1508539"/>
              <a:gd name="connsiteY145" fmla="*/ 47336 h 6858000"/>
              <a:gd name="connsiteX146" fmla="*/ 0 w 1508539"/>
              <a:gd name="connsiteY146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46674 w 1508539"/>
              <a:gd name="connsiteY5" fmla="*/ 6696999 h 6858000"/>
              <a:gd name="connsiteX6" fmla="*/ 163411 w 1508539"/>
              <a:gd name="connsiteY6" fmla="*/ 6638036 h 6858000"/>
              <a:gd name="connsiteX7" fmla="*/ 153633 w 1508539"/>
              <a:gd name="connsiteY7" fmla="*/ 6596265 h 6858000"/>
              <a:gd name="connsiteX8" fmla="*/ 153512 w 1508539"/>
              <a:gd name="connsiteY8" fmla="*/ 6594818 h 6858000"/>
              <a:gd name="connsiteX9" fmla="*/ 157757 w 1508539"/>
              <a:gd name="connsiteY9" fmla="*/ 6593735 h 6858000"/>
              <a:gd name="connsiteX10" fmla="*/ 164248 w 1508539"/>
              <a:gd name="connsiteY10" fmla="*/ 6574442 h 6858000"/>
              <a:gd name="connsiteX11" fmla="*/ 164588 w 1508539"/>
              <a:gd name="connsiteY11" fmla="*/ 6568530 h 6858000"/>
              <a:gd name="connsiteX12" fmla="*/ 166997 w 1508539"/>
              <a:gd name="connsiteY12" fmla="*/ 6560674 h 6858000"/>
              <a:gd name="connsiteX13" fmla="*/ 167342 w 1508539"/>
              <a:gd name="connsiteY13" fmla="*/ 6560598 h 6858000"/>
              <a:gd name="connsiteX14" fmla="*/ 169039 w 1508539"/>
              <a:gd name="connsiteY14" fmla="*/ 6553006 h 6858000"/>
              <a:gd name="connsiteX15" fmla="*/ 215389 w 1508539"/>
              <a:gd name="connsiteY15" fmla="*/ 6478062 h 6858000"/>
              <a:gd name="connsiteX16" fmla="*/ 226078 w 1508539"/>
              <a:gd name="connsiteY16" fmla="*/ 6460325 h 6858000"/>
              <a:gd name="connsiteX17" fmla="*/ 233311 w 1508539"/>
              <a:gd name="connsiteY17" fmla="*/ 6451488 h 6858000"/>
              <a:gd name="connsiteX18" fmla="*/ 234746 w 1508539"/>
              <a:gd name="connsiteY18" fmla="*/ 6451348 h 6858000"/>
              <a:gd name="connsiteX19" fmla="*/ 239104 w 1508539"/>
              <a:gd name="connsiteY19" fmla="*/ 6414240 h 6858000"/>
              <a:gd name="connsiteX20" fmla="*/ 241880 w 1508539"/>
              <a:gd name="connsiteY20" fmla="*/ 6384857 h 6858000"/>
              <a:gd name="connsiteX21" fmla="*/ 240591 w 1508539"/>
              <a:gd name="connsiteY21" fmla="*/ 6367510 h 6858000"/>
              <a:gd name="connsiteX22" fmla="*/ 244471 w 1508539"/>
              <a:gd name="connsiteY22" fmla="*/ 6349778 h 6858000"/>
              <a:gd name="connsiteX23" fmla="*/ 246136 w 1508539"/>
              <a:gd name="connsiteY23" fmla="*/ 6348250 h 6858000"/>
              <a:gd name="connsiteX24" fmla="*/ 262170 w 1508539"/>
              <a:gd name="connsiteY24" fmla="*/ 6281972 h 6858000"/>
              <a:gd name="connsiteX25" fmla="*/ 272933 w 1508539"/>
              <a:gd name="connsiteY25" fmla="*/ 6211940 h 6858000"/>
              <a:gd name="connsiteX26" fmla="*/ 314428 w 1508539"/>
              <a:gd name="connsiteY26" fmla="*/ 6113913 h 6858000"/>
              <a:gd name="connsiteX27" fmla="*/ 318721 w 1508539"/>
              <a:gd name="connsiteY27" fmla="*/ 6028119 h 6858000"/>
              <a:gd name="connsiteX28" fmla="*/ 345501 w 1508539"/>
              <a:gd name="connsiteY28" fmla="*/ 5934687 h 6858000"/>
              <a:gd name="connsiteX29" fmla="*/ 379513 w 1508539"/>
              <a:gd name="connsiteY29" fmla="*/ 5765594 h 6858000"/>
              <a:gd name="connsiteX30" fmla="*/ 411349 w 1508539"/>
              <a:gd name="connsiteY30" fmla="*/ 5693685 h 6858000"/>
              <a:gd name="connsiteX31" fmla="*/ 431404 w 1508539"/>
              <a:gd name="connsiteY31" fmla="*/ 5665173 h 6858000"/>
              <a:gd name="connsiteX32" fmla="*/ 465121 w 1508539"/>
              <a:gd name="connsiteY32" fmla="*/ 5563435 h 6858000"/>
              <a:gd name="connsiteX33" fmla="*/ 494626 w 1508539"/>
              <a:gd name="connsiteY33" fmla="*/ 5476393 h 6858000"/>
              <a:gd name="connsiteX34" fmla="*/ 525819 w 1508539"/>
              <a:gd name="connsiteY34" fmla="*/ 5396260 h 6858000"/>
              <a:gd name="connsiteX35" fmla="*/ 541800 w 1508539"/>
              <a:gd name="connsiteY35" fmla="*/ 5330009 h 6858000"/>
              <a:gd name="connsiteX36" fmla="*/ 575293 w 1508539"/>
              <a:gd name="connsiteY36" fmla="*/ 5273739 h 6858000"/>
              <a:gd name="connsiteX37" fmla="*/ 584892 w 1508539"/>
              <a:gd name="connsiteY37" fmla="*/ 5241779 h 6858000"/>
              <a:gd name="connsiteX38" fmla="*/ 596118 w 1508539"/>
              <a:gd name="connsiteY38" fmla="*/ 5225268 h 6858000"/>
              <a:gd name="connsiteX39" fmla="*/ 597138 w 1508539"/>
              <a:gd name="connsiteY39" fmla="*/ 5217684 h 6858000"/>
              <a:gd name="connsiteX40" fmla="*/ 604479 w 1508539"/>
              <a:gd name="connsiteY40" fmla="*/ 5193377 h 6858000"/>
              <a:gd name="connsiteX41" fmla="*/ 607782 w 1508539"/>
              <a:gd name="connsiteY41" fmla="*/ 5179288 h 6858000"/>
              <a:gd name="connsiteX42" fmla="*/ 608766 w 1508539"/>
              <a:gd name="connsiteY42" fmla="*/ 5173621 h 6858000"/>
              <a:gd name="connsiteX43" fmla="*/ 604400 w 1508539"/>
              <a:gd name="connsiteY43" fmla="*/ 5159961 h 6858000"/>
              <a:gd name="connsiteX44" fmla="*/ 611077 w 1508539"/>
              <a:gd name="connsiteY44" fmla="*/ 5144295 h 6858000"/>
              <a:gd name="connsiteX45" fmla="*/ 608010 w 1508539"/>
              <a:gd name="connsiteY45" fmla="*/ 5125185 h 6858000"/>
              <a:gd name="connsiteX46" fmla="*/ 614840 w 1508539"/>
              <a:gd name="connsiteY46" fmla="*/ 5121884 h 6858000"/>
              <a:gd name="connsiteX47" fmla="*/ 621876 w 1508539"/>
              <a:gd name="connsiteY47" fmla="*/ 5067850 h 6858000"/>
              <a:gd name="connsiteX48" fmla="*/ 624607 w 1508539"/>
              <a:gd name="connsiteY48" fmla="*/ 5060861 h 6858000"/>
              <a:gd name="connsiteX49" fmla="*/ 621311 w 1508539"/>
              <a:gd name="connsiteY49" fmla="*/ 5034192 h 6858000"/>
              <a:gd name="connsiteX50" fmla="*/ 622865 w 1508539"/>
              <a:gd name="connsiteY50" fmla="*/ 4993030 h 6858000"/>
              <a:gd name="connsiteX51" fmla="*/ 629774 w 1508539"/>
              <a:gd name="connsiteY51" fmla="*/ 4946844 h 6858000"/>
              <a:gd name="connsiteX52" fmla="*/ 625630 w 1508539"/>
              <a:gd name="connsiteY52" fmla="*/ 4932692 h 6858000"/>
              <a:gd name="connsiteX53" fmla="*/ 641033 w 1508539"/>
              <a:gd name="connsiteY53" fmla="*/ 4858827 h 6858000"/>
              <a:gd name="connsiteX54" fmla="*/ 646936 w 1508539"/>
              <a:gd name="connsiteY54" fmla="*/ 4821170 h 6858000"/>
              <a:gd name="connsiteX55" fmla="*/ 651669 w 1508539"/>
              <a:gd name="connsiteY55" fmla="*/ 4780965 h 6858000"/>
              <a:gd name="connsiteX56" fmla="*/ 652962 w 1508539"/>
              <a:gd name="connsiteY56" fmla="*/ 4750867 h 6858000"/>
              <a:gd name="connsiteX57" fmla="*/ 650769 w 1508539"/>
              <a:gd name="connsiteY57" fmla="*/ 4690749 h 6858000"/>
              <a:gd name="connsiteX58" fmla="*/ 646249 w 1508539"/>
              <a:gd name="connsiteY58" fmla="*/ 4584173 h 6858000"/>
              <a:gd name="connsiteX59" fmla="*/ 641332 w 1508539"/>
              <a:gd name="connsiteY59" fmla="*/ 4444346 h 6858000"/>
              <a:gd name="connsiteX60" fmla="*/ 637897 w 1508539"/>
              <a:gd name="connsiteY60" fmla="*/ 4375228 h 6858000"/>
              <a:gd name="connsiteX61" fmla="*/ 618550 w 1508539"/>
              <a:gd name="connsiteY61" fmla="*/ 4214165 h 6858000"/>
              <a:gd name="connsiteX62" fmla="*/ 622623 w 1508539"/>
              <a:gd name="connsiteY62" fmla="*/ 4090296 h 6858000"/>
              <a:gd name="connsiteX63" fmla="*/ 607879 w 1508539"/>
              <a:gd name="connsiteY63" fmla="*/ 4033999 h 6858000"/>
              <a:gd name="connsiteX64" fmla="*/ 609028 w 1508539"/>
              <a:gd name="connsiteY64" fmla="*/ 4031933 h 6858000"/>
              <a:gd name="connsiteX65" fmla="*/ 607604 w 1508539"/>
              <a:gd name="connsiteY65" fmla="*/ 4013953 h 6858000"/>
              <a:gd name="connsiteX66" fmla="*/ 593899 w 1508539"/>
              <a:gd name="connsiteY66" fmla="*/ 3974753 h 6858000"/>
              <a:gd name="connsiteX67" fmla="*/ 595497 w 1508539"/>
              <a:gd name="connsiteY67" fmla="*/ 3969950 h 6858000"/>
              <a:gd name="connsiteX68" fmla="*/ 588919 w 1508539"/>
              <a:gd name="connsiteY68" fmla="*/ 3933779 h 6858000"/>
              <a:gd name="connsiteX69" fmla="*/ 590250 w 1508539"/>
              <a:gd name="connsiteY69" fmla="*/ 3933093 h 6858000"/>
              <a:gd name="connsiteX70" fmla="*/ 594604 w 1508539"/>
              <a:gd name="connsiteY70" fmla="*/ 3922082 h 6858000"/>
              <a:gd name="connsiteX71" fmla="*/ 599682 w 1508539"/>
              <a:gd name="connsiteY71" fmla="*/ 3901461 h 6858000"/>
              <a:gd name="connsiteX72" fmla="*/ 622276 w 1508539"/>
              <a:gd name="connsiteY72" fmla="*/ 3813873 h 6858000"/>
              <a:gd name="connsiteX73" fmla="*/ 621701 w 1508539"/>
              <a:gd name="connsiteY73" fmla="*/ 3806161 h 6858000"/>
              <a:gd name="connsiteX74" fmla="*/ 622008 w 1508539"/>
              <a:gd name="connsiteY74" fmla="*/ 3805957 h 6858000"/>
              <a:gd name="connsiteX75" fmla="*/ 622035 w 1508539"/>
              <a:gd name="connsiteY75" fmla="*/ 3797724 h 6858000"/>
              <a:gd name="connsiteX76" fmla="*/ 620650 w 1508539"/>
              <a:gd name="connsiteY76" fmla="*/ 3792098 h 6858000"/>
              <a:gd name="connsiteX77" fmla="*/ 619534 w 1508539"/>
              <a:gd name="connsiteY77" fmla="*/ 3777135 h 6858000"/>
              <a:gd name="connsiteX78" fmla="*/ 621267 w 1508539"/>
              <a:gd name="connsiteY78" fmla="*/ 3771656 h 6858000"/>
              <a:gd name="connsiteX79" fmla="*/ 625010 w 1508539"/>
              <a:gd name="connsiteY79" fmla="*/ 3769007 h 6858000"/>
              <a:gd name="connsiteX80" fmla="*/ 624476 w 1508539"/>
              <a:gd name="connsiteY80" fmla="*/ 3767709 h 6858000"/>
              <a:gd name="connsiteX81" fmla="*/ 633172 w 1508539"/>
              <a:gd name="connsiteY81" fmla="*/ 3738082 h 6858000"/>
              <a:gd name="connsiteX82" fmla="*/ 640518 w 1508539"/>
              <a:gd name="connsiteY82" fmla="*/ 3673397 h 6858000"/>
              <a:gd name="connsiteX83" fmla="*/ 639814 w 1508539"/>
              <a:gd name="connsiteY83" fmla="*/ 3637109 h 6858000"/>
              <a:gd name="connsiteX84" fmla="*/ 643257 w 1508539"/>
              <a:gd name="connsiteY84" fmla="*/ 3536883 h 6858000"/>
              <a:gd name="connsiteX85" fmla="*/ 650795 w 1508539"/>
              <a:gd name="connsiteY85" fmla="*/ 3435652 h 6858000"/>
              <a:gd name="connsiteX86" fmla="*/ 652466 w 1508539"/>
              <a:gd name="connsiteY86" fmla="*/ 3307769 h 6858000"/>
              <a:gd name="connsiteX87" fmla="*/ 670029 w 1508539"/>
              <a:gd name="connsiteY87" fmla="*/ 3250522 h 6858000"/>
              <a:gd name="connsiteX88" fmla="*/ 670454 w 1508539"/>
              <a:gd name="connsiteY88" fmla="*/ 3229163 h 6858000"/>
              <a:gd name="connsiteX89" fmla="*/ 672277 w 1508539"/>
              <a:gd name="connsiteY89" fmla="*/ 3217217 h 6858000"/>
              <a:gd name="connsiteX90" fmla="*/ 659112 w 1508539"/>
              <a:gd name="connsiteY90" fmla="*/ 3183755 h 6858000"/>
              <a:gd name="connsiteX91" fmla="*/ 659613 w 1508539"/>
              <a:gd name="connsiteY91" fmla="*/ 3178642 h 6858000"/>
              <a:gd name="connsiteX92" fmla="*/ 647213 w 1508539"/>
              <a:gd name="connsiteY92" fmla="*/ 3158586 h 6858000"/>
              <a:gd name="connsiteX93" fmla="*/ 632398 w 1508539"/>
              <a:gd name="connsiteY93" fmla="*/ 3129034 h 6858000"/>
              <a:gd name="connsiteX94" fmla="*/ 633063 w 1508539"/>
              <a:gd name="connsiteY94" fmla="*/ 3126682 h 6858000"/>
              <a:gd name="connsiteX95" fmla="*/ 623931 w 1508539"/>
              <a:gd name="connsiteY95" fmla="*/ 3114519 h 6858000"/>
              <a:gd name="connsiteX96" fmla="*/ 610540 w 1508539"/>
              <a:gd name="connsiteY96" fmla="*/ 3106272 h 6858000"/>
              <a:gd name="connsiteX97" fmla="*/ 583270 w 1508539"/>
              <a:gd name="connsiteY97" fmla="*/ 2958185 h 6858000"/>
              <a:gd name="connsiteX98" fmla="*/ 525884 w 1508539"/>
              <a:gd name="connsiteY98" fmla="*/ 2762989 h 6858000"/>
              <a:gd name="connsiteX99" fmla="*/ 474802 w 1508539"/>
              <a:gd name="connsiteY99" fmla="*/ 2554718 h 6858000"/>
              <a:gd name="connsiteX100" fmla="*/ 454896 w 1508539"/>
              <a:gd name="connsiteY100" fmla="*/ 2485734 h 6858000"/>
              <a:gd name="connsiteX101" fmla="*/ 445619 w 1508539"/>
              <a:gd name="connsiteY101" fmla="*/ 2447068 h 6858000"/>
              <a:gd name="connsiteX102" fmla="*/ 432580 w 1508539"/>
              <a:gd name="connsiteY102" fmla="*/ 2425819 h 6858000"/>
              <a:gd name="connsiteX103" fmla="*/ 438579 w 1508539"/>
              <a:gd name="connsiteY103" fmla="*/ 2402874 h 6858000"/>
              <a:gd name="connsiteX104" fmla="*/ 441191 w 1508539"/>
              <a:gd name="connsiteY104" fmla="*/ 2381443 h 6858000"/>
              <a:gd name="connsiteX105" fmla="*/ 417520 w 1508539"/>
              <a:gd name="connsiteY105" fmla="*/ 2261920 h 6858000"/>
              <a:gd name="connsiteX106" fmla="*/ 407407 w 1508539"/>
              <a:gd name="connsiteY106" fmla="*/ 2195378 h 6858000"/>
              <a:gd name="connsiteX107" fmla="*/ 391624 w 1508539"/>
              <a:gd name="connsiteY107" fmla="*/ 2155135 h 6858000"/>
              <a:gd name="connsiteX108" fmla="*/ 389082 w 1508539"/>
              <a:gd name="connsiteY108" fmla="*/ 2118008 h 6858000"/>
              <a:gd name="connsiteX109" fmla="*/ 390075 w 1508539"/>
              <a:gd name="connsiteY109" fmla="*/ 2050531 h 6858000"/>
              <a:gd name="connsiteX110" fmla="*/ 381881 w 1508539"/>
              <a:gd name="connsiteY110" fmla="*/ 1963269 h 6858000"/>
              <a:gd name="connsiteX111" fmla="*/ 363059 w 1508539"/>
              <a:gd name="connsiteY111" fmla="*/ 1906352 h 6858000"/>
              <a:gd name="connsiteX112" fmla="*/ 339616 w 1508539"/>
              <a:gd name="connsiteY112" fmla="*/ 1861531 h 6858000"/>
              <a:gd name="connsiteX113" fmla="*/ 293415 w 1508539"/>
              <a:gd name="connsiteY113" fmla="*/ 1732919 h 6858000"/>
              <a:gd name="connsiteX114" fmla="*/ 265726 w 1508539"/>
              <a:gd name="connsiteY114" fmla="*/ 1663540 h 6858000"/>
              <a:gd name="connsiteX115" fmla="*/ 264852 w 1508539"/>
              <a:gd name="connsiteY115" fmla="*/ 1615777 h 6858000"/>
              <a:gd name="connsiteX116" fmla="*/ 245647 w 1508539"/>
              <a:gd name="connsiteY116" fmla="*/ 1563678 h 6858000"/>
              <a:gd name="connsiteX117" fmla="*/ 258727 w 1508539"/>
              <a:gd name="connsiteY117" fmla="*/ 1519474 h 6858000"/>
              <a:gd name="connsiteX118" fmla="*/ 251469 w 1508539"/>
              <a:gd name="connsiteY118" fmla="*/ 1477995 h 6858000"/>
              <a:gd name="connsiteX119" fmla="*/ 237554 w 1508539"/>
              <a:gd name="connsiteY119" fmla="*/ 1373769 h 6858000"/>
              <a:gd name="connsiteX120" fmla="*/ 245861 w 1508539"/>
              <a:gd name="connsiteY120" fmla="*/ 1307086 h 6858000"/>
              <a:gd name="connsiteX121" fmla="*/ 247049 w 1508539"/>
              <a:gd name="connsiteY121" fmla="*/ 1189033 h 6858000"/>
              <a:gd name="connsiteX122" fmla="*/ 251734 w 1508539"/>
              <a:gd name="connsiteY122" fmla="*/ 1168288 h 6858000"/>
              <a:gd name="connsiteX123" fmla="*/ 244016 w 1508539"/>
              <a:gd name="connsiteY123" fmla="*/ 1142577 h 6858000"/>
              <a:gd name="connsiteX124" fmla="*/ 233322 w 1508539"/>
              <a:gd name="connsiteY124" fmla="*/ 1088484 h 6858000"/>
              <a:gd name="connsiteX125" fmla="*/ 222058 w 1508539"/>
              <a:gd name="connsiteY125" fmla="*/ 1016103 h 6858000"/>
              <a:gd name="connsiteX126" fmla="*/ 223514 w 1508539"/>
              <a:gd name="connsiteY126" fmla="*/ 932283 h 6858000"/>
              <a:gd name="connsiteX127" fmla="*/ 225750 w 1508539"/>
              <a:gd name="connsiteY127" fmla="*/ 915925 h 6858000"/>
              <a:gd name="connsiteX128" fmla="*/ 218379 w 1508539"/>
              <a:gd name="connsiteY128" fmla="*/ 896999 h 6858000"/>
              <a:gd name="connsiteX129" fmla="*/ 187787 w 1508539"/>
              <a:gd name="connsiteY129" fmla="*/ 821517 h 6858000"/>
              <a:gd name="connsiteX130" fmla="*/ 166737 w 1508539"/>
              <a:gd name="connsiteY130" fmla="*/ 751353 h 6858000"/>
              <a:gd name="connsiteX131" fmla="*/ 166295 w 1508539"/>
              <a:gd name="connsiteY131" fmla="*/ 721230 h 6858000"/>
              <a:gd name="connsiteX132" fmla="*/ 151966 w 1508539"/>
              <a:gd name="connsiteY132" fmla="*/ 681659 h 6858000"/>
              <a:gd name="connsiteX133" fmla="*/ 137385 w 1508539"/>
              <a:gd name="connsiteY133" fmla="*/ 635218 h 6858000"/>
              <a:gd name="connsiteX134" fmla="*/ 142396 w 1508539"/>
              <a:gd name="connsiteY134" fmla="*/ 613763 h 6858000"/>
              <a:gd name="connsiteX135" fmla="*/ 128338 w 1508539"/>
              <a:gd name="connsiteY135" fmla="*/ 598582 h 6858000"/>
              <a:gd name="connsiteX136" fmla="*/ 128019 w 1508539"/>
              <a:gd name="connsiteY136" fmla="*/ 576846 h 6858000"/>
              <a:gd name="connsiteX137" fmla="*/ 107645 w 1508539"/>
              <a:gd name="connsiteY137" fmla="*/ 530055 h 6858000"/>
              <a:gd name="connsiteX138" fmla="*/ 106893 w 1508539"/>
              <a:gd name="connsiteY138" fmla="*/ 465389 h 6858000"/>
              <a:gd name="connsiteX139" fmla="*/ 89816 w 1508539"/>
              <a:gd name="connsiteY139" fmla="*/ 424699 h 6858000"/>
              <a:gd name="connsiteX140" fmla="*/ 90191 w 1508539"/>
              <a:gd name="connsiteY140" fmla="*/ 404917 h 6858000"/>
              <a:gd name="connsiteX141" fmla="*/ 70148 w 1508539"/>
              <a:gd name="connsiteY141" fmla="*/ 367211 h 6858000"/>
              <a:gd name="connsiteX142" fmla="*/ 36452 w 1508539"/>
              <a:gd name="connsiteY142" fmla="*/ 268519 h 6858000"/>
              <a:gd name="connsiteX143" fmla="*/ 23935 w 1508539"/>
              <a:gd name="connsiteY143" fmla="*/ 160886 h 6858000"/>
              <a:gd name="connsiteX144" fmla="*/ 19312 w 1508539"/>
              <a:gd name="connsiteY144" fmla="*/ 47336 h 6858000"/>
              <a:gd name="connsiteX145" fmla="*/ 0 w 1508539"/>
              <a:gd name="connsiteY145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46674 w 1508539"/>
              <a:gd name="connsiteY5" fmla="*/ 6696999 h 6858000"/>
              <a:gd name="connsiteX6" fmla="*/ 163411 w 1508539"/>
              <a:gd name="connsiteY6" fmla="*/ 6638036 h 6858000"/>
              <a:gd name="connsiteX7" fmla="*/ 153633 w 1508539"/>
              <a:gd name="connsiteY7" fmla="*/ 6596265 h 6858000"/>
              <a:gd name="connsiteX8" fmla="*/ 153512 w 1508539"/>
              <a:gd name="connsiteY8" fmla="*/ 6594818 h 6858000"/>
              <a:gd name="connsiteX9" fmla="*/ 157757 w 1508539"/>
              <a:gd name="connsiteY9" fmla="*/ 6593735 h 6858000"/>
              <a:gd name="connsiteX10" fmla="*/ 164248 w 1508539"/>
              <a:gd name="connsiteY10" fmla="*/ 6574442 h 6858000"/>
              <a:gd name="connsiteX11" fmla="*/ 164588 w 1508539"/>
              <a:gd name="connsiteY11" fmla="*/ 6568530 h 6858000"/>
              <a:gd name="connsiteX12" fmla="*/ 166997 w 1508539"/>
              <a:gd name="connsiteY12" fmla="*/ 6560674 h 6858000"/>
              <a:gd name="connsiteX13" fmla="*/ 167342 w 1508539"/>
              <a:gd name="connsiteY13" fmla="*/ 6560598 h 6858000"/>
              <a:gd name="connsiteX14" fmla="*/ 201349 w 1508539"/>
              <a:gd name="connsiteY14" fmla="*/ 6530567 h 6858000"/>
              <a:gd name="connsiteX15" fmla="*/ 215389 w 1508539"/>
              <a:gd name="connsiteY15" fmla="*/ 6478062 h 6858000"/>
              <a:gd name="connsiteX16" fmla="*/ 226078 w 1508539"/>
              <a:gd name="connsiteY16" fmla="*/ 6460325 h 6858000"/>
              <a:gd name="connsiteX17" fmla="*/ 233311 w 1508539"/>
              <a:gd name="connsiteY17" fmla="*/ 6451488 h 6858000"/>
              <a:gd name="connsiteX18" fmla="*/ 234746 w 1508539"/>
              <a:gd name="connsiteY18" fmla="*/ 6451348 h 6858000"/>
              <a:gd name="connsiteX19" fmla="*/ 239104 w 1508539"/>
              <a:gd name="connsiteY19" fmla="*/ 6414240 h 6858000"/>
              <a:gd name="connsiteX20" fmla="*/ 241880 w 1508539"/>
              <a:gd name="connsiteY20" fmla="*/ 6384857 h 6858000"/>
              <a:gd name="connsiteX21" fmla="*/ 240591 w 1508539"/>
              <a:gd name="connsiteY21" fmla="*/ 6367510 h 6858000"/>
              <a:gd name="connsiteX22" fmla="*/ 244471 w 1508539"/>
              <a:gd name="connsiteY22" fmla="*/ 6349778 h 6858000"/>
              <a:gd name="connsiteX23" fmla="*/ 246136 w 1508539"/>
              <a:gd name="connsiteY23" fmla="*/ 6348250 h 6858000"/>
              <a:gd name="connsiteX24" fmla="*/ 262170 w 1508539"/>
              <a:gd name="connsiteY24" fmla="*/ 6281972 h 6858000"/>
              <a:gd name="connsiteX25" fmla="*/ 272933 w 1508539"/>
              <a:gd name="connsiteY25" fmla="*/ 6211940 h 6858000"/>
              <a:gd name="connsiteX26" fmla="*/ 314428 w 1508539"/>
              <a:gd name="connsiteY26" fmla="*/ 6113913 h 6858000"/>
              <a:gd name="connsiteX27" fmla="*/ 318721 w 1508539"/>
              <a:gd name="connsiteY27" fmla="*/ 6028119 h 6858000"/>
              <a:gd name="connsiteX28" fmla="*/ 345501 w 1508539"/>
              <a:gd name="connsiteY28" fmla="*/ 5934687 h 6858000"/>
              <a:gd name="connsiteX29" fmla="*/ 379513 w 1508539"/>
              <a:gd name="connsiteY29" fmla="*/ 5765594 h 6858000"/>
              <a:gd name="connsiteX30" fmla="*/ 411349 w 1508539"/>
              <a:gd name="connsiteY30" fmla="*/ 5693685 h 6858000"/>
              <a:gd name="connsiteX31" fmla="*/ 431404 w 1508539"/>
              <a:gd name="connsiteY31" fmla="*/ 5665173 h 6858000"/>
              <a:gd name="connsiteX32" fmla="*/ 465121 w 1508539"/>
              <a:gd name="connsiteY32" fmla="*/ 5563435 h 6858000"/>
              <a:gd name="connsiteX33" fmla="*/ 494626 w 1508539"/>
              <a:gd name="connsiteY33" fmla="*/ 5476393 h 6858000"/>
              <a:gd name="connsiteX34" fmla="*/ 525819 w 1508539"/>
              <a:gd name="connsiteY34" fmla="*/ 5396260 h 6858000"/>
              <a:gd name="connsiteX35" fmla="*/ 541800 w 1508539"/>
              <a:gd name="connsiteY35" fmla="*/ 5330009 h 6858000"/>
              <a:gd name="connsiteX36" fmla="*/ 575293 w 1508539"/>
              <a:gd name="connsiteY36" fmla="*/ 5273739 h 6858000"/>
              <a:gd name="connsiteX37" fmla="*/ 584892 w 1508539"/>
              <a:gd name="connsiteY37" fmla="*/ 5241779 h 6858000"/>
              <a:gd name="connsiteX38" fmla="*/ 596118 w 1508539"/>
              <a:gd name="connsiteY38" fmla="*/ 5225268 h 6858000"/>
              <a:gd name="connsiteX39" fmla="*/ 597138 w 1508539"/>
              <a:gd name="connsiteY39" fmla="*/ 5217684 h 6858000"/>
              <a:gd name="connsiteX40" fmla="*/ 604479 w 1508539"/>
              <a:gd name="connsiteY40" fmla="*/ 5193377 h 6858000"/>
              <a:gd name="connsiteX41" fmla="*/ 607782 w 1508539"/>
              <a:gd name="connsiteY41" fmla="*/ 5179288 h 6858000"/>
              <a:gd name="connsiteX42" fmla="*/ 608766 w 1508539"/>
              <a:gd name="connsiteY42" fmla="*/ 5173621 h 6858000"/>
              <a:gd name="connsiteX43" fmla="*/ 604400 w 1508539"/>
              <a:gd name="connsiteY43" fmla="*/ 5159961 h 6858000"/>
              <a:gd name="connsiteX44" fmla="*/ 611077 w 1508539"/>
              <a:gd name="connsiteY44" fmla="*/ 5144295 h 6858000"/>
              <a:gd name="connsiteX45" fmla="*/ 608010 w 1508539"/>
              <a:gd name="connsiteY45" fmla="*/ 5125185 h 6858000"/>
              <a:gd name="connsiteX46" fmla="*/ 614840 w 1508539"/>
              <a:gd name="connsiteY46" fmla="*/ 5121884 h 6858000"/>
              <a:gd name="connsiteX47" fmla="*/ 621876 w 1508539"/>
              <a:gd name="connsiteY47" fmla="*/ 5067850 h 6858000"/>
              <a:gd name="connsiteX48" fmla="*/ 624607 w 1508539"/>
              <a:gd name="connsiteY48" fmla="*/ 5060861 h 6858000"/>
              <a:gd name="connsiteX49" fmla="*/ 621311 w 1508539"/>
              <a:gd name="connsiteY49" fmla="*/ 5034192 h 6858000"/>
              <a:gd name="connsiteX50" fmla="*/ 622865 w 1508539"/>
              <a:gd name="connsiteY50" fmla="*/ 4993030 h 6858000"/>
              <a:gd name="connsiteX51" fmla="*/ 629774 w 1508539"/>
              <a:gd name="connsiteY51" fmla="*/ 4946844 h 6858000"/>
              <a:gd name="connsiteX52" fmla="*/ 625630 w 1508539"/>
              <a:gd name="connsiteY52" fmla="*/ 4932692 h 6858000"/>
              <a:gd name="connsiteX53" fmla="*/ 641033 w 1508539"/>
              <a:gd name="connsiteY53" fmla="*/ 4858827 h 6858000"/>
              <a:gd name="connsiteX54" fmla="*/ 646936 w 1508539"/>
              <a:gd name="connsiteY54" fmla="*/ 4821170 h 6858000"/>
              <a:gd name="connsiteX55" fmla="*/ 651669 w 1508539"/>
              <a:gd name="connsiteY55" fmla="*/ 4780965 h 6858000"/>
              <a:gd name="connsiteX56" fmla="*/ 652962 w 1508539"/>
              <a:gd name="connsiteY56" fmla="*/ 4750867 h 6858000"/>
              <a:gd name="connsiteX57" fmla="*/ 650769 w 1508539"/>
              <a:gd name="connsiteY57" fmla="*/ 4690749 h 6858000"/>
              <a:gd name="connsiteX58" fmla="*/ 646249 w 1508539"/>
              <a:gd name="connsiteY58" fmla="*/ 4584173 h 6858000"/>
              <a:gd name="connsiteX59" fmla="*/ 641332 w 1508539"/>
              <a:gd name="connsiteY59" fmla="*/ 4444346 h 6858000"/>
              <a:gd name="connsiteX60" fmla="*/ 637897 w 1508539"/>
              <a:gd name="connsiteY60" fmla="*/ 4375228 h 6858000"/>
              <a:gd name="connsiteX61" fmla="*/ 618550 w 1508539"/>
              <a:gd name="connsiteY61" fmla="*/ 4214165 h 6858000"/>
              <a:gd name="connsiteX62" fmla="*/ 622623 w 1508539"/>
              <a:gd name="connsiteY62" fmla="*/ 4090296 h 6858000"/>
              <a:gd name="connsiteX63" fmla="*/ 607879 w 1508539"/>
              <a:gd name="connsiteY63" fmla="*/ 4033999 h 6858000"/>
              <a:gd name="connsiteX64" fmla="*/ 609028 w 1508539"/>
              <a:gd name="connsiteY64" fmla="*/ 4031933 h 6858000"/>
              <a:gd name="connsiteX65" fmla="*/ 607604 w 1508539"/>
              <a:gd name="connsiteY65" fmla="*/ 4013953 h 6858000"/>
              <a:gd name="connsiteX66" fmla="*/ 593899 w 1508539"/>
              <a:gd name="connsiteY66" fmla="*/ 3974753 h 6858000"/>
              <a:gd name="connsiteX67" fmla="*/ 595497 w 1508539"/>
              <a:gd name="connsiteY67" fmla="*/ 3969950 h 6858000"/>
              <a:gd name="connsiteX68" fmla="*/ 588919 w 1508539"/>
              <a:gd name="connsiteY68" fmla="*/ 3933779 h 6858000"/>
              <a:gd name="connsiteX69" fmla="*/ 590250 w 1508539"/>
              <a:gd name="connsiteY69" fmla="*/ 3933093 h 6858000"/>
              <a:gd name="connsiteX70" fmla="*/ 594604 w 1508539"/>
              <a:gd name="connsiteY70" fmla="*/ 3922082 h 6858000"/>
              <a:gd name="connsiteX71" fmla="*/ 599682 w 1508539"/>
              <a:gd name="connsiteY71" fmla="*/ 3901461 h 6858000"/>
              <a:gd name="connsiteX72" fmla="*/ 622276 w 1508539"/>
              <a:gd name="connsiteY72" fmla="*/ 3813873 h 6858000"/>
              <a:gd name="connsiteX73" fmla="*/ 621701 w 1508539"/>
              <a:gd name="connsiteY73" fmla="*/ 3806161 h 6858000"/>
              <a:gd name="connsiteX74" fmla="*/ 622008 w 1508539"/>
              <a:gd name="connsiteY74" fmla="*/ 3805957 h 6858000"/>
              <a:gd name="connsiteX75" fmla="*/ 622035 w 1508539"/>
              <a:gd name="connsiteY75" fmla="*/ 3797724 h 6858000"/>
              <a:gd name="connsiteX76" fmla="*/ 620650 w 1508539"/>
              <a:gd name="connsiteY76" fmla="*/ 3792098 h 6858000"/>
              <a:gd name="connsiteX77" fmla="*/ 619534 w 1508539"/>
              <a:gd name="connsiteY77" fmla="*/ 3777135 h 6858000"/>
              <a:gd name="connsiteX78" fmla="*/ 621267 w 1508539"/>
              <a:gd name="connsiteY78" fmla="*/ 3771656 h 6858000"/>
              <a:gd name="connsiteX79" fmla="*/ 625010 w 1508539"/>
              <a:gd name="connsiteY79" fmla="*/ 3769007 h 6858000"/>
              <a:gd name="connsiteX80" fmla="*/ 624476 w 1508539"/>
              <a:gd name="connsiteY80" fmla="*/ 3767709 h 6858000"/>
              <a:gd name="connsiteX81" fmla="*/ 633172 w 1508539"/>
              <a:gd name="connsiteY81" fmla="*/ 3738082 h 6858000"/>
              <a:gd name="connsiteX82" fmla="*/ 640518 w 1508539"/>
              <a:gd name="connsiteY82" fmla="*/ 3673397 h 6858000"/>
              <a:gd name="connsiteX83" fmla="*/ 639814 w 1508539"/>
              <a:gd name="connsiteY83" fmla="*/ 3637109 h 6858000"/>
              <a:gd name="connsiteX84" fmla="*/ 643257 w 1508539"/>
              <a:gd name="connsiteY84" fmla="*/ 3536883 h 6858000"/>
              <a:gd name="connsiteX85" fmla="*/ 650795 w 1508539"/>
              <a:gd name="connsiteY85" fmla="*/ 3435652 h 6858000"/>
              <a:gd name="connsiteX86" fmla="*/ 652466 w 1508539"/>
              <a:gd name="connsiteY86" fmla="*/ 3307769 h 6858000"/>
              <a:gd name="connsiteX87" fmla="*/ 670029 w 1508539"/>
              <a:gd name="connsiteY87" fmla="*/ 3250522 h 6858000"/>
              <a:gd name="connsiteX88" fmla="*/ 670454 w 1508539"/>
              <a:gd name="connsiteY88" fmla="*/ 3229163 h 6858000"/>
              <a:gd name="connsiteX89" fmla="*/ 672277 w 1508539"/>
              <a:gd name="connsiteY89" fmla="*/ 3217217 h 6858000"/>
              <a:gd name="connsiteX90" fmla="*/ 659112 w 1508539"/>
              <a:gd name="connsiteY90" fmla="*/ 3183755 h 6858000"/>
              <a:gd name="connsiteX91" fmla="*/ 659613 w 1508539"/>
              <a:gd name="connsiteY91" fmla="*/ 3178642 h 6858000"/>
              <a:gd name="connsiteX92" fmla="*/ 647213 w 1508539"/>
              <a:gd name="connsiteY92" fmla="*/ 3158586 h 6858000"/>
              <a:gd name="connsiteX93" fmla="*/ 632398 w 1508539"/>
              <a:gd name="connsiteY93" fmla="*/ 3129034 h 6858000"/>
              <a:gd name="connsiteX94" fmla="*/ 633063 w 1508539"/>
              <a:gd name="connsiteY94" fmla="*/ 3126682 h 6858000"/>
              <a:gd name="connsiteX95" fmla="*/ 623931 w 1508539"/>
              <a:gd name="connsiteY95" fmla="*/ 3114519 h 6858000"/>
              <a:gd name="connsiteX96" fmla="*/ 610540 w 1508539"/>
              <a:gd name="connsiteY96" fmla="*/ 3106272 h 6858000"/>
              <a:gd name="connsiteX97" fmla="*/ 583270 w 1508539"/>
              <a:gd name="connsiteY97" fmla="*/ 2958185 h 6858000"/>
              <a:gd name="connsiteX98" fmla="*/ 525884 w 1508539"/>
              <a:gd name="connsiteY98" fmla="*/ 2762989 h 6858000"/>
              <a:gd name="connsiteX99" fmla="*/ 474802 w 1508539"/>
              <a:gd name="connsiteY99" fmla="*/ 2554718 h 6858000"/>
              <a:gd name="connsiteX100" fmla="*/ 454896 w 1508539"/>
              <a:gd name="connsiteY100" fmla="*/ 2485734 h 6858000"/>
              <a:gd name="connsiteX101" fmla="*/ 445619 w 1508539"/>
              <a:gd name="connsiteY101" fmla="*/ 2447068 h 6858000"/>
              <a:gd name="connsiteX102" fmla="*/ 432580 w 1508539"/>
              <a:gd name="connsiteY102" fmla="*/ 2425819 h 6858000"/>
              <a:gd name="connsiteX103" fmla="*/ 438579 w 1508539"/>
              <a:gd name="connsiteY103" fmla="*/ 2402874 h 6858000"/>
              <a:gd name="connsiteX104" fmla="*/ 441191 w 1508539"/>
              <a:gd name="connsiteY104" fmla="*/ 2381443 h 6858000"/>
              <a:gd name="connsiteX105" fmla="*/ 417520 w 1508539"/>
              <a:gd name="connsiteY105" fmla="*/ 2261920 h 6858000"/>
              <a:gd name="connsiteX106" fmla="*/ 407407 w 1508539"/>
              <a:gd name="connsiteY106" fmla="*/ 2195378 h 6858000"/>
              <a:gd name="connsiteX107" fmla="*/ 391624 w 1508539"/>
              <a:gd name="connsiteY107" fmla="*/ 2155135 h 6858000"/>
              <a:gd name="connsiteX108" fmla="*/ 389082 w 1508539"/>
              <a:gd name="connsiteY108" fmla="*/ 2118008 h 6858000"/>
              <a:gd name="connsiteX109" fmla="*/ 390075 w 1508539"/>
              <a:gd name="connsiteY109" fmla="*/ 2050531 h 6858000"/>
              <a:gd name="connsiteX110" fmla="*/ 381881 w 1508539"/>
              <a:gd name="connsiteY110" fmla="*/ 1963269 h 6858000"/>
              <a:gd name="connsiteX111" fmla="*/ 363059 w 1508539"/>
              <a:gd name="connsiteY111" fmla="*/ 1906352 h 6858000"/>
              <a:gd name="connsiteX112" fmla="*/ 339616 w 1508539"/>
              <a:gd name="connsiteY112" fmla="*/ 1861531 h 6858000"/>
              <a:gd name="connsiteX113" fmla="*/ 293415 w 1508539"/>
              <a:gd name="connsiteY113" fmla="*/ 1732919 h 6858000"/>
              <a:gd name="connsiteX114" fmla="*/ 265726 w 1508539"/>
              <a:gd name="connsiteY114" fmla="*/ 1663540 h 6858000"/>
              <a:gd name="connsiteX115" fmla="*/ 264852 w 1508539"/>
              <a:gd name="connsiteY115" fmla="*/ 1615777 h 6858000"/>
              <a:gd name="connsiteX116" fmla="*/ 245647 w 1508539"/>
              <a:gd name="connsiteY116" fmla="*/ 1563678 h 6858000"/>
              <a:gd name="connsiteX117" fmla="*/ 258727 w 1508539"/>
              <a:gd name="connsiteY117" fmla="*/ 1519474 h 6858000"/>
              <a:gd name="connsiteX118" fmla="*/ 251469 w 1508539"/>
              <a:gd name="connsiteY118" fmla="*/ 1477995 h 6858000"/>
              <a:gd name="connsiteX119" fmla="*/ 237554 w 1508539"/>
              <a:gd name="connsiteY119" fmla="*/ 1373769 h 6858000"/>
              <a:gd name="connsiteX120" fmla="*/ 245861 w 1508539"/>
              <a:gd name="connsiteY120" fmla="*/ 1307086 h 6858000"/>
              <a:gd name="connsiteX121" fmla="*/ 247049 w 1508539"/>
              <a:gd name="connsiteY121" fmla="*/ 1189033 h 6858000"/>
              <a:gd name="connsiteX122" fmla="*/ 251734 w 1508539"/>
              <a:gd name="connsiteY122" fmla="*/ 1168288 h 6858000"/>
              <a:gd name="connsiteX123" fmla="*/ 244016 w 1508539"/>
              <a:gd name="connsiteY123" fmla="*/ 1142577 h 6858000"/>
              <a:gd name="connsiteX124" fmla="*/ 233322 w 1508539"/>
              <a:gd name="connsiteY124" fmla="*/ 1088484 h 6858000"/>
              <a:gd name="connsiteX125" fmla="*/ 222058 w 1508539"/>
              <a:gd name="connsiteY125" fmla="*/ 1016103 h 6858000"/>
              <a:gd name="connsiteX126" fmla="*/ 223514 w 1508539"/>
              <a:gd name="connsiteY126" fmla="*/ 932283 h 6858000"/>
              <a:gd name="connsiteX127" fmla="*/ 225750 w 1508539"/>
              <a:gd name="connsiteY127" fmla="*/ 915925 h 6858000"/>
              <a:gd name="connsiteX128" fmla="*/ 218379 w 1508539"/>
              <a:gd name="connsiteY128" fmla="*/ 896999 h 6858000"/>
              <a:gd name="connsiteX129" fmla="*/ 187787 w 1508539"/>
              <a:gd name="connsiteY129" fmla="*/ 821517 h 6858000"/>
              <a:gd name="connsiteX130" fmla="*/ 166737 w 1508539"/>
              <a:gd name="connsiteY130" fmla="*/ 751353 h 6858000"/>
              <a:gd name="connsiteX131" fmla="*/ 166295 w 1508539"/>
              <a:gd name="connsiteY131" fmla="*/ 721230 h 6858000"/>
              <a:gd name="connsiteX132" fmla="*/ 151966 w 1508539"/>
              <a:gd name="connsiteY132" fmla="*/ 681659 h 6858000"/>
              <a:gd name="connsiteX133" fmla="*/ 137385 w 1508539"/>
              <a:gd name="connsiteY133" fmla="*/ 635218 h 6858000"/>
              <a:gd name="connsiteX134" fmla="*/ 142396 w 1508539"/>
              <a:gd name="connsiteY134" fmla="*/ 613763 h 6858000"/>
              <a:gd name="connsiteX135" fmla="*/ 128338 w 1508539"/>
              <a:gd name="connsiteY135" fmla="*/ 598582 h 6858000"/>
              <a:gd name="connsiteX136" fmla="*/ 128019 w 1508539"/>
              <a:gd name="connsiteY136" fmla="*/ 576846 h 6858000"/>
              <a:gd name="connsiteX137" fmla="*/ 107645 w 1508539"/>
              <a:gd name="connsiteY137" fmla="*/ 530055 h 6858000"/>
              <a:gd name="connsiteX138" fmla="*/ 106893 w 1508539"/>
              <a:gd name="connsiteY138" fmla="*/ 465389 h 6858000"/>
              <a:gd name="connsiteX139" fmla="*/ 89816 w 1508539"/>
              <a:gd name="connsiteY139" fmla="*/ 424699 h 6858000"/>
              <a:gd name="connsiteX140" fmla="*/ 90191 w 1508539"/>
              <a:gd name="connsiteY140" fmla="*/ 404917 h 6858000"/>
              <a:gd name="connsiteX141" fmla="*/ 70148 w 1508539"/>
              <a:gd name="connsiteY141" fmla="*/ 367211 h 6858000"/>
              <a:gd name="connsiteX142" fmla="*/ 36452 w 1508539"/>
              <a:gd name="connsiteY142" fmla="*/ 268519 h 6858000"/>
              <a:gd name="connsiteX143" fmla="*/ 23935 w 1508539"/>
              <a:gd name="connsiteY143" fmla="*/ 160886 h 6858000"/>
              <a:gd name="connsiteX144" fmla="*/ 19312 w 1508539"/>
              <a:gd name="connsiteY144" fmla="*/ 47336 h 6858000"/>
              <a:gd name="connsiteX145" fmla="*/ 0 w 1508539"/>
              <a:gd name="connsiteY145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46674 w 1508539"/>
              <a:gd name="connsiteY5" fmla="*/ 6696999 h 6858000"/>
              <a:gd name="connsiteX6" fmla="*/ 163411 w 1508539"/>
              <a:gd name="connsiteY6" fmla="*/ 6638036 h 6858000"/>
              <a:gd name="connsiteX7" fmla="*/ 153633 w 1508539"/>
              <a:gd name="connsiteY7" fmla="*/ 6596265 h 6858000"/>
              <a:gd name="connsiteX8" fmla="*/ 153512 w 1508539"/>
              <a:gd name="connsiteY8" fmla="*/ 6594818 h 6858000"/>
              <a:gd name="connsiteX9" fmla="*/ 164248 w 1508539"/>
              <a:gd name="connsiteY9" fmla="*/ 6574442 h 6858000"/>
              <a:gd name="connsiteX10" fmla="*/ 164588 w 1508539"/>
              <a:gd name="connsiteY10" fmla="*/ 6568530 h 6858000"/>
              <a:gd name="connsiteX11" fmla="*/ 166997 w 1508539"/>
              <a:gd name="connsiteY11" fmla="*/ 6560674 h 6858000"/>
              <a:gd name="connsiteX12" fmla="*/ 167342 w 1508539"/>
              <a:gd name="connsiteY12" fmla="*/ 6560598 h 6858000"/>
              <a:gd name="connsiteX13" fmla="*/ 201349 w 1508539"/>
              <a:gd name="connsiteY13" fmla="*/ 6530567 h 6858000"/>
              <a:gd name="connsiteX14" fmla="*/ 215389 w 1508539"/>
              <a:gd name="connsiteY14" fmla="*/ 6478062 h 6858000"/>
              <a:gd name="connsiteX15" fmla="*/ 226078 w 1508539"/>
              <a:gd name="connsiteY15" fmla="*/ 6460325 h 6858000"/>
              <a:gd name="connsiteX16" fmla="*/ 233311 w 1508539"/>
              <a:gd name="connsiteY16" fmla="*/ 6451488 h 6858000"/>
              <a:gd name="connsiteX17" fmla="*/ 234746 w 1508539"/>
              <a:gd name="connsiteY17" fmla="*/ 6451348 h 6858000"/>
              <a:gd name="connsiteX18" fmla="*/ 239104 w 1508539"/>
              <a:gd name="connsiteY18" fmla="*/ 6414240 h 6858000"/>
              <a:gd name="connsiteX19" fmla="*/ 241880 w 1508539"/>
              <a:gd name="connsiteY19" fmla="*/ 6384857 h 6858000"/>
              <a:gd name="connsiteX20" fmla="*/ 240591 w 1508539"/>
              <a:gd name="connsiteY20" fmla="*/ 6367510 h 6858000"/>
              <a:gd name="connsiteX21" fmla="*/ 244471 w 1508539"/>
              <a:gd name="connsiteY21" fmla="*/ 6349778 h 6858000"/>
              <a:gd name="connsiteX22" fmla="*/ 246136 w 1508539"/>
              <a:gd name="connsiteY22" fmla="*/ 6348250 h 6858000"/>
              <a:gd name="connsiteX23" fmla="*/ 262170 w 1508539"/>
              <a:gd name="connsiteY23" fmla="*/ 6281972 h 6858000"/>
              <a:gd name="connsiteX24" fmla="*/ 272933 w 1508539"/>
              <a:gd name="connsiteY24" fmla="*/ 6211940 h 6858000"/>
              <a:gd name="connsiteX25" fmla="*/ 314428 w 1508539"/>
              <a:gd name="connsiteY25" fmla="*/ 6113913 h 6858000"/>
              <a:gd name="connsiteX26" fmla="*/ 318721 w 1508539"/>
              <a:gd name="connsiteY26" fmla="*/ 6028119 h 6858000"/>
              <a:gd name="connsiteX27" fmla="*/ 345501 w 1508539"/>
              <a:gd name="connsiteY27" fmla="*/ 5934687 h 6858000"/>
              <a:gd name="connsiteX28" fmla="*/ 379513 w 1508539"/>
              <a:gd name="connsiteY28" fmla="*/ 5765594 h 6858000"/>
              <a:gd name="connsiteX29" fmla="*/ 411349 w 1508539"/>
              <a:gd name="connsiteY29" fmla="*/ 5693685 h 6858000"/>
              <a:gd name="connsiteX30" fmla="*/ 431404 w 1508539"/>
              <a:gd name="connsiteY30" fmla="*/ 5665173 h 6858000"/>
              <a:gd name="connsiteX31" fmla="*/ 465121 w 1508539"/>
              <a:gd name="connsiteY31" fmla="*/ 5563435 h 6858000"/>
              <a:gd name="connsiteX32" fmla="*/ 494626 w 1508539"/>
              <a:gd name="connsiteY32" fmla="*/ 5476393 h 6858000"/>
              <a:gd name="connsiteX33" fmla="*/ 525819 w 1508539"/>
              <a:gd name="connsiteY33" fmla="*/ 5396260 h 6858000"/>
              <a:gd name="connsiteX34" fmla="*/ 541800 w 1508539"/>
              <a:gd name="connsiteY34" fmla="*/ 5330009 h 6858000"/>
              <a:gd name="connsiteX35" fmla="*/ 575293 w 1508539"/>
              <a:gd name="connsiteY35" fmla="*/ 5273739 h 6858000"/>
              <a:gd name="connsiteX36" fmla="*/ 584892 w 1508539"/>
              <a:gd name="connsiteY36" fmla="*/ 5241779 h 6858000"/>
              <a:gd name="connsiteX37" fmla="*/ 596118 w 1508539"/>
              <a:gd name="connsiteY37" fmla="*/ 5225268 h 6858000"/>
              <a:gd name="connsiteX38" fmla="*/ 597138 w 1508539"/>
              <a:gd name="connsiteY38" fmla="*/ 5217684 h 6858000"/>
              <a:gd name="connsiteX39" fmla="*/ 604479 w 1508539"/>
              <a:gd name="connsiteY39" fmla="*/ 5193377 h 6858000"/>
              <a:gd name="connsiteX40" fmla="*/ 607782 w 1508539"/>
              <a:gd name="connsiteY40" fmla="*/ 5179288 h 6858000"/>
              <a:gd name="connsiteX41" fmla="*/ 608766 w 1508539"/>
              <a:gd name="connsiteY41" fmla="*/ 5173621 h 6858000"/>
              <a:gd name="connsiteX42" fmla="*/ 604400 w 1508539"/>
              <a:gd name="connsiteY42" fmla="*/ 5159961 h 6858000"/>
              <a:gd name="connsiteX43" fmla="*/ 611077 w 1508539"/>
              <a:gd name="connsiteY43" fmla="*/ 5144295 h 6858000"/>
              <a:gd name="connsiteX44" fmla="*/ 608010 w 1508539"/>
              <a:gd name="connsiteY44" fmla="*/ 5125185 h 6858000"/>
              <a:gd name="connsiteX45" fmla="*/ 614840 w 1508539"/>
              <a:gd name="connsiteY45" fmla="*/ 5121884 h 6858000"/>
              <a:gd name="connsiteX46" fmla="*/ 621876 w 1508539"/>
              <a:gd name="connsiteY46" fmla="*/ 5067850 h 6858000"/>
              <a:gd name="connsiteX47" fmla="*/ 624607 w 1508539"/>
              <a:gd name="connsiteY47" fmla="*/ 5060861 h 6858000"/>
              <a:gd name="connsiteX48" fmla="*/ 621311 w 1508539"/>
              <a:gd name="connsiteY48" fmla="*/ 5034192 h 6858000"/>
              <a:gd name="connsiteX49" fmla="*/ 622865 w 1508539"/>
              <a:gd name="connsiteY49" fmla="*/ 4993030 h 6858000"/>
              <a:gd name="connsiteX50" fmla="*/ 629774 w 1508539"/>
              <a:gd name="connsiteY50" fmla="*/ 4946844 h 6858000"/>
              <a:gd name="connsiteX51" fmla="*/ 625630 w 1508539"/>
              <a:gd name="connsiteY51" fmla="*/ 4932692 h 6858000"/>
              <a:gd name="connsiteX52" fmla="*/ 641033 w 1508539"/>
              <a:gd name="connsiteY52" fmla="*/ 4858827 h 6858000"/>
              <a:gd name="connsiteX53" fmla="*/ 646936 w 1508539"/>
              <a:gd name="connsiteY53" fmla="*/ 4821170 h 6858000"/>
              <a:gd name="connsiteX54" fmla="*/ 651669 w 1508539"/>
              <a:gd name="connsiteY54" fmla="*/ 4780965 h 6858000"/>
              <a:gd name="connsiteX55" fmla="*/ 652962 w 1508539"/>
              <a:gd name="connsiteY55" fmla="*/ 4750867 h 6858000"/>
              <a:gd name="connsiteX56" fmla="*/ 650769 w 1508539"/>
              <a:gd name="connsiteY56" fmla="*/ 4690749 h 6858000"/>
              <a:gd name="connsiteX57" fmla="*/ 646249 w 1508539"/>
              <a:gd name="connsiteY57" fmla="*/ 4584173 h 6858000"/>
              <a:gd name="connsiteX58" fmla="*/ 641332 w 1508539"/>
              <a:gd name="connsiteY58" fmla="*/ 4444346 h 6858000"/>
              <a:gd name="connsiteX59" fmla="*/ 637897 w 1508539"/>
              <a:gd name="connsiteY59" fmla="*/ 4375228 h 6858000"/>
              <a:gd name="connsiteX60" fmla="*/ 618550 w 1508539"/>
              <a:gd name="connsiteY60" fmla="*/ 4214165 h 6858000"/>
              <a:gd name="connsiteX61" fmla="*/ 622623 w 1508539"/>
              <a:gd name="connsiteY61" fmla="*/ 4090296 h 6858000"/>
              <a:gd name="connsiteX62" fmla="*/ 607879 w 1508539"/>
              <a:gd name="connsiteY62" fmla="*/ 4033999 h 6858000"/>
              <a:gd name="connsiteX63" fmla="*/ 609028 w 1508539"/>
              <a:gd name="connsiteY63" fmla="*/ 4031933 h 6858000"/>
              <a:gd name="connsiteX64" fmla="*/ 607604 w 1508539"/>
              <a:gd name="connsiteY64" fmla="*/ 4013953 h 6858000"/>
              <a:gd name="connsiteX65" fmla="*/ 593899 w 1508539"/>
              <a:gd name="connsiteY65" fmla="*/ 3974753 h 6858000"/>
              <a:gd name="connsiteX66" fmla="*/ 595497 w 1508539"/>
              <a:gd name="connsiteY66" fmla="*/ 3969950 h 6858000"/>
              <a:gd name="connsiteX67" fmla="*/ 588919 w 1508539"/>
              <a:gd name="connsiteY67" fmla="*/ 3933779 h 6858000"/>
              <a:gd name="connsiteX68" fmla="*/ 590250 w 1508539"/>
              <a:gd name="connsiteY68" fmla="*/ 3933093 h 6858000"/>
              <a:gd name="connsiteX69" fmla="*/ 594604 w 1508539"/>
              <a:gd name="connsiteY69" fmla="*/ 3922082 h 6858000"/>
              <a:gd name="connsiteX70" fmla="*/ 599682 w 1508539"/>
              <a:gd name="connsiteY70" fmla="*/ 3901461 h 6858000"/>
              <a:gd name="connsiteX71" fmla="*/ 622276 w 1508539"/>
              <a:gd name="connsiteY71" fmla="*/ 3813873 h 6858000"/>
              <a:gd name="connsiteX72" fmla="*/ 621701 w 1508539"/>
              <a:gd name="connsiteY72" fmla="*/ 3806161 h 6858000"/>
              <a:gd name="connsiteX73" fmla="*/ 622008 w 1508539"/>
              <a:gd name="connsiteY73" fmla="*/ 3805957 h 6858000"/>
              <a:gd name="connsiteX74" fmla="*/ 622035 w 1508539"/>
              <a:gd name="connsiteY74" fmla="*/ 3797724 h 6858000"/>
              <a:gd name="connsiteX75" fmla="*/ 620650 w 1508539"/>
              <a:gd name="connsiteY75" fmla="*/ 3792098 h 6858000"/>
              <a:gd name="connsiteX76" fmla="*/ 619534 w 1508539"/>
              <a:gd name="connsiteY76" fmla="*/ 3777135 h 6858000"/>
              <a:gd name="connsiteX77" fmla="*/ 621267 w 1508539"/>
              <a:gd name="connsiteY77" fmla="*/ 3771656 h 6858000"/>
              <a:gd name="connsiteX78" fmla="*/ 625010 w 1508539"/>
              <a:gd name="connsiteY78" fmla="*/ 3769007 h 6858000"/>
              <a:gd name="connsiteX79" fmla="*/ 624476 w 1508539"/>
              <a:gd name="connsiteY79" fmla="*/ 3767709 h 6858000"/>
              <a:gd name="connsiteX80" fmla="*/ 633172 w 1508539"/>
              <a:gd name="connsiteY80" fmla="*/ 3738082 h 6858000"/>
              <a:gd name="connsiteX81" fmla="*/ 640518 w 1508539"/>
              <a:gd name="connsiteY81" fmla="*/ 3673397 h 6858000"/>
              <a:gd name="connsiteX82" fmla="*/ 639814 w 1508539"/>
              <a:gd name="connsiteY82" fmla="*/ 3637109 h 6858000"/>
              <a:gd name="connsiteX83" fmla="*/ 643257 w 1508539"/>
              <a:gd name="connsiteY83" fmla="*/ 3536883 h 6858000"/>
              <a:gd name="connsiteX84" fmla="*/ 650795 w 1508539"/>
              <a:gd name="connsiteY84" fmla="*/ 3435652 h 6858000"/>
              <a:gd name="connsiteX85" fmla="*/ 652466 w 1508539"/>
              <a:gd name="connsiteY85" fmla="*/ 3307769 h 6858000"/>
              <a:gd name="connsiteX86" fmla="*/ 670029 w 1508539"/>
              <a:gd name="connsiteY86" fmla="*/ 3250522 h 6858000"/>
              <a:gd name="connsiteX87" fmla="*/ 670454 w 1508539"/>
              <a:gd name="connsiteY87" fmla="*/ 3229163 h 6858000"/>
              <a:gd name="connsiteX88" fmla="*/ 672277 w 1508539"/>
              <a:gd name="connsiteY88" fmla="*/ 3217217 h 6858000"/>
              <a:gd name="connsiteX89" fmla="*/ 659112 w 1508539"/>
              <a:gd name="connsiteY89" fmla="*/ 3183755 h 6858000"/>
              <a:gd name="connsiteX90" fmla="*/ 659613 w 1508539"/>
              <a:gd name="connsiteY90" fmla="*/ 3178642 h 6858000"/>
              <a:gd name="connsiteX91" fmla="*/ 647213 w 1508539"/>
              <a:gd name="connsiteY91" fmla="*/ 3158586 h 6858000"/>
              <a:gd name="connsiteX92" fmla="*/ 632398 w 1508539"/>
              <a:gd name="connsiteY92" fmla="*/ 3129034 h 6858000"/>
              <a:gd name="connsiteX93" fmla="*/ 633063 w 1508539"/>
              <a:gd name="connsiteY93" fmla="*/ 3126682 h 6858000"/>
              <a:gd name="connsiteX94" fmla="*/ 623931 w 1508539"/>
              <a:gd name="connsiteY94" fmla="*/ 3114519 h 6858000"/>
              <a:gd name="connsiteX95" fmla="*/ 610540 w 1508539"/>
              <a:gd name="connsiteY95" fmla="*/ 3106272 h 6858000"/>
              <a:gd name="connsiteX96" fmla="*/ 583270 w 1508539"/>
              <a:gd name="connsiteY96" fmla="*/ 2958185 h 6858000"/>
              <a:gd name="connsiteX97" fmla="*/ 525884 w 1508539"/>
              <a:gd name="connsiteY97" fmla="*/ 2762989 h 6858000"/>
              <a:gd name="connsiteX98" fmla="*/ 474802 w 1508539"/>
              <a:gd name="connsiteY98" fmla="*/ 2554718 h 6858000"/>
              <a:gd name="connsiteX99" fmla="*/ 454896 w 1508539"/>
              <a:gd name="connsiteY99" fmla="*/ 2485734 h 6858000"/>
              <a:gd name="connsiteX100" fmla="*/ 445619 w 1508539"/>
              <a:gd name="connsiteY100" fmla="*/ 2447068 h 6858000"/>
              <a:gd name="connsiteX101" fmla="*/ 432580 w 1508539"/>
              <a:gd name="connsiteY101" fmla="*/ 2425819 h 6858000"/>
              <a:gd name="connsiteX102" fmla="*/ 438579 w 1508539"/>
              <a:gd name="connsiteY102" fmla="*/ 2402874 h 6858000"/>
              <a:gd name="connsiteX103" fmla="*/ 441191 w 1508539"/>
              <a:gd name="connsiteY103" fmla="*/ 2381443 h 6858000"/>
              <a:gd name="connsiteX104" fmla="*/ 417520 w 1508539"/>
              <a:gd name="connsiteY104" fmla="*/ 2261920 h 6858000"/>
              <a:gd name="connsiteX105" fmla="*/ 407407 w 1508539"/>
              <a:gd name="connsiteY105" fmla="*/ 2195378 h 6858000"/>
              <a:gd name="connsiteX106" fmla="*/ 391624 w 1508539"/>
              <a:gd name="connsiteY106" fmla="*/ 2155135 h 6858000"/>
              <a:gd name="connsiteX107" fmla="*/ 389082 w 1508539"/>
              <a:gd name="connsiteY107" fmla="*/ 2118008 h 6858000"/>
              <a:gd name="connsiteX108" fmla="*/ 390075 w 1508539"/>
              <a:gd name="connsiteY108" fmla="*/ 2050531 h 6858000"/>
              <a:gd name="connsiteX109" fmla="*/ 381881 w 1508539"/>
              <a:gd name="connsiteY109" fmla="*/ 1963269 h 6858000"/>
              <a:gd name="connsiteX110" fmla="*/ 363059 w 1508539"/>
              <a:gd name="connsiteY110" fmla="*/ 1906352 h 6858000"/>
              <a:gd name="connsiteX111" fmla="*/ 339616 w 1508539"/>
              <a:gd name="connsiteY111" fmla="*/ 1861531 h 6858000"/>
              <a:gd name="connsiteX112" fmla="*/ 293415 w 1508539"/>
              <a:gd name="connsiteY112" fmla="*/ 1732919 h 6858000"/>
              <a:gd name="connsiteX113" fmla="*/ 265726 w 1508539"/>
              <a:gd name="connsiteY113" fmla="*/ 1663540 h 6858000"/>
              <a:gd name="connsiteX114" fmla="*/ 264852 w 1508539"/>
              <a:gd name="connsiteY114" fmla="*/ 1615777 h 6858000"/>
              <a:gd name="connsiteX115" fmla="*/ 245647 w 1508539"/>
              <a:gd name="connsiteY115" fmla="*/ 1563678 h 6858000"/>
              <a:gd name="connsiteX116" fmla="*/ 258727 w 1508539"/>
              <a:gd name="connsiteY116" fmla="*/ 1519474 h 6858000"/>
              <a:gd name="connsiteX117" fmla="*/ 251469 w 1508539"/>
              <a:gd name="connsiteY117" fmla="*/ 1477995 h 6858000"/>
              <a:gd name="connsiteX118" fmla="*/ 237554 w 1508539"/>
              <a:gd name="connsiteY118" fmla="*/ 1373769 h 6858000"/>
              <a:gd name="connsiteX119" fmla="*/ 245861 w 1508539"/>
              <a:gd name="connsiteY119" fmla="*/ 1307086 h 6858000"/>
              <a:gd name="connsiteX120" fmla="*/ 247049 w 1508539"/>
              <a:gd name="connsiteY120" fmla="*/ 1189033 h 6858000"/>
              <a:gd name="connsiteX121" fmla="*/ 251734 w 1508539"/>
              <a:gd name="connsiteY121" fmla="*/ 1168288 h 6858000"/>
              <a:gd name="connsiteX122" fmla="*/ 244016 w 1508539"/>
              <a:gd name="connsiteY122" fmla="*/ 1142577 h 6858000"/>
              <a:gd name="connsiteX123" fmla="*/ 233322 w 1508539"/>
              <a:gd name="connsiteY123" fmla="*/ 1088484 h 6858000"/>
              <a:gd name="connsiteX124" fmla="*/ 222058 w 1508539"/>
              <a:gd name="connsiteY124" fmla="*/ 1016103 h 6858000"/>
              <a:gd name="connsiteX125" fmla="*/ 223514 w 1508539"/>
              <a:gd name="connsiteY125" fmla="*/ 932283 h 6858000"/>
              <a:gd name="connsiteX126" fmla="*/ 225750 w 1508539"/>
              <a:gd name="connsiteY126" fmla="*/ 915925 h 6858000"/>
              <a:gd name="connsiteX127" fmla="*/ 218379 w 1508539"/>
              <a:gd name="connsiteY127" fmla="*/ 896999 h 6858000"/>
              <a:gd name="connsiteX128" fmla="*/ 187787 w 1508539"/>
              <a:gd name="connsiteY128" fmla="*/ 821517 h 6858000"/>
              <a:gd name="connsiteX129" fmla="*/ 166737 w 1508539"/>
              <a:gd name="connsiteY129" fmla="*/ 751353 h 6858000"/>
              <a:gd name="connsiteX130" fmla="*/ 166295 w 1508539"/>
              <a:gd name="connsiteY130" fmla="*/ 721230 h 6858000"/>
              <a:gd name="connsiteX131" fmla="*/ 151966 w 1508539"/>
              <a:gd name="connsiteY131" fmla="*/ 681659 h 6858000"/>
              <a:gd name="connsiteX132" fmla="*/ 137385 w 1508539"/>
              <a:gd name="connsiteY132" fmla="*/ 635218 h 6858000"/>
              <a:gd name="connsiteX133" fmla="*/ 142396 w 1508539"/>
              <a:gd name="connsiteY133" fmla="*/ 613763 h 6858000"/>
              <a:gd name="connsiteX134" fmla="*/ 128338 w 1508539"/>
              <a:gd name="connsiteY134" fmla="*/ 598582 h 6858000"/>
              <a:gd name="connsiteX135" fmla="*/ 128019 w 1508539"/>
              <a:gd name="connsiteY135" fmla="*/ 576846 h 6858000"/>
              <a:gd name="connsiteX136" fmla="*/ 107645 w 1508539"/>
              <a:gd name="connsiteY136" fmla="*/ 530055 h 6858000"/>
              <a:gd name="connsiteX137" fmla="*/ 106893 w 1508539"/>
              <a:gd name="connsiteY137" fmla="*/ 465389 h 6858000"/>
              <a:gd name="connsiteX138" fmla="*/ 89816 w 1508539"/>
              <a:gd name="connsiteY138" fmla="*/ 424699 h 6858000"/>
              <a:gd name="connsiteX139" fmla="*/ 90191 w 1508539"/>
              <a:gd name="connsiteY139" fmla="*/ 404917 h 6858000"/>
              <a:gd name="connsiteX140" fmla="*/ 70148 w 1508539"/>
              <a:gd name="connsiteY140" fmla="*/ 367211 h 6858000"/>
              <a:gd name="connsiteX141" fmla="*/ 36452 w 1508539"/>
              <a:gd name="connsiteY141" fmla="*/ 268519 h 6858000"/>
              <a:gd name="connsiteX142" fmla="*/ 23935 w 1508539"/>
              <a:gd name="connsiteY142" fmla="*/ 160886 h 6858000"/>
              <a:gd name="connsiteX143" fmla="*/ 19312 w 1508539"/>
              <a:gd name="connsiteY143" fmla="*/ 47336 h 6858000"/>
              <a:gd name="connsiteX144" fmla="*/ 0 w 1508539"/>
              <a:gd name="connsiteY144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46674 w 1508539"/>
              <a:gd name="connsiteY5" fmla="*/ 6696999 h 6858000"/>
              <a:gd name="connsiteX6" fmla="*/ 163411 w 1508539"/>
              <a:gd name="connsiteY6" fmla="*/ 6638036 h 6858000"/>
              <a:gd name="connsiteX7" fmla="*/ 153633 w 1508539"/>
              <a:gd name="connsiteY7" fmla="*/ 6596265 h 6858000"/>
              <a:gd name="connsiteX8" fmla="*/ 164248 w 1508539"/>
              <a:gd name="connsiteY8" fmla="*/ 6574442 h 6858000"/>
              <a:gd name="connsiteX9" fmla="*/ 164588 w 1508539"/>
              <a:gd name="connsiteY9" fmla="*/ 6568530 h 6858000"/>
              <a:gd name="connsiteX10" fmla="*/ 166997 w 1508539"/>
              <a:gd name="connsiteY10" fmla="*/ 6560674 h 6858000"/>
              <a:gd name="connsiteX11" fmla="*/ 167342 w 1508539"/>
              <a:gd name="connsiteY11" fmla="*/ 6560598 h 6858000"/>
              <a:gd name="connsiteX12" fmla="*/ 201349 w 1508539"/>
              <a:gd name="connsiteY12" fmla="*/ 6530567 h 6858000"/>
              <a:gd name="connsiteX13" fmla="*/ 215389 w 1508539"/>
              <a:gd name="connsiteY13" fmla="*/ 6478062 h 6858000"/>
              <a:gd name="connsiteX14" fmla="*/ 226078 w 1508539"/>
              <a:gd name="connsiteY14" fmla="*/ 6460325 h 6858000"/>
              <a:gd name="connsiteX15" fmla="*/ 233311 w 1508539"/>
              <a:gd name="connsiteY15" fmla="*/ 6451488 h 6858000"/>
              <a:gd name="connsiteX16" fmla="*/ 234746 w 1508539"/>
              <a:gd name="connsiteY16" fmla="*/ 6451348 h 6858000"/>
              <a:gd name="connsiteX17" fmla="*/ 239104 w 1508539"/>
              <a:gd name="connsiteY17" fmla="*/ 6414240 h 6858000"/>
              <a:gd name="connsiteX18" fmla="*/ 241880 w 1508539"/>
              <a:gd name="connsiteY18" fmla="*/ 6384857 h 6858000"/>
              <a:gd name="connsiteX19" fmla="*/ 240591 w 1508539"/>
              <a:gd name="connsiteY19" fmla="*/ 6367510 h 6858000"/>
              <a:gd name="connsiteX20" fmla="*/ 244471 w 1508539"/>
              <a:gd name="connsiteY20" fmla="*/ 6349778 h 6858000"/>
              <a:gd name="connsiteX21" fmla="*/ 246136 w 1508539"/>
              <a:gd name="connsiteY21" fmla="*/ 6348250 h 6858000"/>
              <a:gd name="connsiteX22" fmla="*/ 262170 w 1508539"/>
              <a:gd name="connsiteY22" fmla="*/ 6281972 h 6858000"/>
              <a:gd name="connsiteX23" fmla="*/ 272933 w 1508539"/>
              <a:gd name="connsiteY23" fmla="*/ 6211940 h 6858000"/>
              <a:gd name="connsiteX24" fmla="*/ 314428 w 1508539"/>
              <a:gd name="connsiteY24" fmla="*/ 6113913 h 6858000"/>
              <a:gd name="connsiteX25" fmla="*/ 318721 w 1508539"/>
              <a:gd name="connsiteY25" fmla="*/ 6028119 h 6858000"/>
              <a:gd name="connsiteX26" fmla="*/ 345501 w 1508539"/>
              <a:gd name="connsiteY26" fmla="*/ 5934687 h 6858000"/>
              <a:gd name="connsiteX27" fmla="*/ 379513 w 1508539"/>
              <a:gd name="connsiteY27" fmla="*/ 5765594 h 6858000"/>
              <a:gd name="connsiteX28" fmla="*/ 411349 w 1508539"/>
              <a:gd name="connsiteY28" fmla="*/ 5693685 h 6858000"/>
              <a:gd name="connsiteX29" fmla="*/ 431404 w 1508539"/>
              <a:gd name="connsiteY29" fmla="*/ 5665173 h 6858000"/>
              <a:gd name="connsiteX30" fmla="*/ 465121 w 1508539"/>
              <a:gd name="connsiteY30" fmla="*/ 5563435 h 6858000"/>
              <a:gd name="connsiteX31" fmla="*/ 494626 w 1508539"/>
              <a:gd name="connsiteY31" fmla="*/ 5476393 h 6858000"/>
              <a:gd name="connsiteX32" fmla="*/ 525819 w 1508539"/>
              <a:gd name="connsiteY32" fmla="*/ 5396260 h 6858000"/>
              <a:gd name="connsiteX33" fmla="*/ 541800 w 1508539"/>
              <a:gd name="connsiteY33" fmla="*/ 5330009 h 6858000"/>
              <a:gd name="connsiteX34" fmla="*/ 575293 w 1508539"/>
              <a:gd name="connsiteY34" fmla="*/ 5273739 h 6858000"/>
              <a:gd name="connsiteX35" fmla="*/ 584892 w 1508539"/>
              <a:gd name="connsiteY35" fmla="*/ 5241779 h 6858000"/>
              <a:gd name="connsiteX36" fmla="*/ 596118 w 1508539"/>
              <a:gd name="connsiteY36" fmla="*/ 5225268 h 6858000"/>
              <a:gd name="connsiteX37" fmla="*/ 597138 w 1508539"/>
              <a:gd name="connsiteY37" fmla="*/ 5217684 h 6858000"/>
              <a:gd name="connsiteX38" fmla="*/ 604479 w 1508539"/>
              <a:gd name="connsiteY38" fmla="*/ 5193377 h 6858000"/>
              <a:gd name="connsiteX39" fmla="*/ 607782 w 1508539"/>
              <a:gd name="connsiteY39" fmla="*/ 5179288 h 6858000"/>
              <a:gd name="connsiteX40" fmla="*/ 608766 w 1508539"/>
              <a:gd name="connsiteY40" fmla="*/ 5173621 h 6858000"/>
              <a:gd name="connsiteX41" fmla="*/ 604400 w 1508539"/>
              <a:gd name="connsiteY41" fmla="*/ 5159961 h 6858000"/>
              <a:gd name="connsiteX42" fmla="*/ 611077 w 1508539"/>
              <a:gd name="connsiteY42" fmla="*/ 5144295 h 6858000"/>
              <a:gd name="connsiteX43" fmla="*/ 608010 w 1508539"/>
              <a:gd name="connsiteY43" fmla="*/ 5125185 h 6858000"/>
              <a:gd name="connsiteX44" fmla="*/ 614840 w 1508539"/>
              <a:gd name="connsiteY44" fmla="*/ 5121884 h 6858000"/>
              <a:gd name="connsiteX45" fmla="*/ 621876 w 1508539"/>
              <a:gd name="connsiteY45" fmla="*/ 5067850 h 6858000"/>
              <a:gd name="connsiteX46" fmla="*/ 624607 w 1508539"/>
              <a:gd name="connsiteY46" fmla="*/ 5060861 h 6858000"/>
              <a:gd name="connsiteX47" fmla="*/ 621311 w 1508539"/>
              <a:gd name="connsiteY47" fmla="*/ 5034192 h 6858000"/>
              <a:gd name="connsiteX48" fmla="*/ 622865 w 1508539"/>
              <a:gd name="connsiteY48" fmla="*/ 4993030 h 6858000"/>
              <a:gd name="connsiteX49" fmla="*/ 629774 w 1508539"/>
              <a:gd name="connsiteY49" fmla="*/ 4946844 h 6858000"/>
              <a:gd name="connsiteX50" fmla="*/ 625630 w 1508539"/>
              <a:gd name="connsiteY50" fmla="*/ 4932692 h 6858000"/>
              <a:gd name="connsiteX51" fmla="*/ 641033 w 1508539"/>
              <a:gd name="connsiteY51" fmla="*/ 4858827 h 6858000"/>
              <a:gd name="connsiteX52" fmla="*/ 646936 w 1508539"/>
              <a:gd name="connsiteY52" fmla="*/ 4821170 h 6858000"/>
              <a:gd name="connsiteX53" fmla="*/ 651669 w 1508539"/>
              <a:gd name="connsiteY53" fmla="*/ 4780965 h 6858000"/>
              <a:gd name="connsiteX54" fmla="*/ 652962 w 1508539"/>
              <a:gd name="connsiteY54" fmla="*/ 4750867 h 6858000"/>
              <a:gd name="connsiteX55" fmla="*/ 650769 w 1508539"/>
              <a:gd name="connsiteY55" fmla="*/ 4690749 h 6858000"/>
              <a:gd name="connsiteX56" fmla="*/ 646249 w 1508539"/>
              <a:gd name="connsiteY56" fmla="*/ 4584173 h 6858000"/>
              <a:gd name="connsiteX57" fmla="*/ 641332 w 1508539"/>
              <a:gd name="connsiteY57" fmla="*/ 4444346 h 6858000"/>
              <a:gd name="connsiteX58" fmla="*/ 637897 w 1508539"/>
              <a:gd name="connsiteY58" fmla="*/ 4375228 h 6858000"/>
              <a:gd name="connsiteX59" fmla="*/ 618550 w 1508539"/>
              <a:gd name="connsiteY59" fmla="*/ 4214165 h 6858000"/>
              <a:gd name="connsiteX60" fmla="*/ 622623 w 1508539"/>
              <a:gd name="connsiteY60" fmla="*/ 4090296 h 6858000"/>
              <a:gd name="connsiteX61" fmla="*/ 607879 w 1508539"/>
              <a:gd name="connsiteY61" fmla="*/ 4033999 h 6858000"/>
              <a:gd name="connsiteX62" fmla="*/ 609028 w 1508539"/>
              <a:gd name="connsiteY62" fmla="*/ 4031933 h 6858000"/>
              <a:gd name="connsiteX63" fmla="*/ 607604 w 1508539"/>
              <a:gd name="connsiteY63" fmla="*/ 4013953 h 6858000"/>
              <a:gd name="connsiteX64" fmla="*/ 593899 w 1508539"/>
              <a:gd name="connsiteY64" fmla="*/ 3974753 h 6858000"/>
              <a:gd name="connsiteX65" fmla="*/ 595497 w 1508539"/>
              <a:gd name="connsiteY65" fmla="*/ 3969950 h 6858000"/>
              <a:gd name="connsiteX66" fmla="*/ 588919 w 1508539"/>
              <a:gd name="connsiteY66" fmla="*/ 3933779 h 6858000"/>
              <a:gd name="connsiteX67" fmla="*/ 590250 w 1508539"/>
              <a:gd name="connsiteY67" fmla="*/ 3933093 h 6858000"/>
              <a:gd name="connsiteX68" fmla="*/ 594604 w 1508539"/>
              <a:gd name="connsiteY68" fmla="*/ 3922082 h 6858000"/>
              <a:gd name="connsiteX69" fmla="*/ 599682 w 1508539"/>
              <a:gd name="connsiteY69" fmla="*/ 3901461 h 6858000"/>
              <a:gd name="connsiteX70" fmla="*/ 622276 w 1508539"/>
              <a:gd name="connsiteY70" fmla="*/ 3813873 h 6858000"/>
              <a:gd name="connsiteX71" fmla="*/ 621701 w 1508539"/>
              <a:gd name="connsiteY71" fmla="*/ 3806161 h 6858000"/>
              <a:gd name="connsiteX72" fmla="*/ 622008 w 1508539"/>
              <a:gd name="connsiteY72" fmla="*/ 3805957 h 6858000"/>
              <a:gd name="connsiteX73" fmla="*/ 622035 w 1508539"/>
              <a:gd name="connsiteY73" fmla="*/ 3797724 h 6858000"/>
              <a:gd name="connsiteX74" fmla="*/ 620650 w 1508539"/>
              <a:gd name="connsiteY74" fmla="*/ 3792098 h 6858000"/>
              <a:gd name="connsiteX75" fmla="*/ 619534 w 1508539"/>
              <a:gd name="connsiteY75" fmla="*/ 3777135 h 6858000"/>
              <a:gd name="connsiteX76" fmla="*/ 621267 w 1508539"/>
              <a:gd name="connsiteY76" fmla="*/ 3771656 h 6858000"/>
              <a:gd name="connsiteX77" fmla="*/ 625010 w 1508539"/>
              <a:gd name="connsiteY77" fmla="*/ 3769007 h 6858000"/>
              <a:gd name="connsiteX78" fmla="*/ 624476 w 1508539"/>
              <a:gd name="connsiteY78" fmla="*/ 3767709 h 6858000"/>
              <a:gd name="connsiteX79" fmla="*/ 633172 w 1508539"/>
              <a:gd name="connsiteY79" fmla="*/ 3738082 h 6858000"/>
              <a:gd name="connsiteX80" fmla="*/ 640518 w 1508539"/>
              <a:gd name="connsiteY80" fmla="*/ 3673397 h 6858000"/>
              <a:gd name="connsiteX81" fmla="*/ 639814 w 1508539"/>
              <a:gd name="connsiteY81" fmla="*/ 3637109 h 6858000"/>
              <a:gd name="connsiteX82" fmla="*/ 643257 w 1508539"/>
              <a:gd name="connsiteY82" fmla="*/ 3536883 h 6858000"/>
              <a:gd name="connsiteX83" fmla="*/ 650795 w 1508539"/>
              <a:gd name="connsiteY83" fmla="*/ 3435652 h 6858000"/>
              <a:gd name="connsiteX84" fmla="*/ 652466 w 1508539"/>
              <a:gd name="connsiteY84" fmla="*/ 3307769 h 6858000"/>
              <a:gd name="connsiteX85" fmla="*/ 670029 w 1508539"/>
              <a:gd name="connsiteY85" fmla="*/ 3250522 h 6858000"/>
              <a:gd name="connsiteX86" fmla="*/ 670454 w 1508539"/>
              <a:gd name="connsiteY86" fmla="*/ 3229163 h 6858000"/>
              <a:gd name="connsiteX87" fmla="*/ 672277 w 1508539"/>
              <a:gd name="connsiteY87" fmla="*/ 3217217 h 6858000"/>
              <a:gd name="connsiteX88" fmla="*/ 659112 w 1508539"/>
              <a:gd name="connsiteY88" fmla="*/ 3183755 h 6858000"/>
              <a:gd name="connsiteX89" fmla="*/ 659613 w 1508539"/>
              <a:gd name="connsiteY89" fmla="*/ 3178642 h 6858000"/>
              <a:gd name="connsiteX90" fmla="*/ 647213 w 1508539"/>
              <a:gd name="connsiteY90" fmla="*/ 3158586 h 6858000"/>
              <a:gd name="connsiteX91" fmla="*/ 632398 w 1508539"/>
              <a:gd name="connsiteY91" fmla="*/ 3129034 h 6858000"/>
              <a:gd name="connsiteX92" fmla="*/ 633063 w 1508539"/>
              <a:gd name="connsiteY92" fmla="*/ 3126682 h 6858000"/>
              <a:gd name="connsiteX93" fmla="*/ 623931 w 1508539"/>
              <a:gd name="connsiteY93" fmla="*/ 3114519 h 6858000"/>
              <a:gd name="connsiteX94" fmla="*/ 610540 w 1508539"/>
              <a:gd name="connsiteY94" fmla="*/ 3106272 h 6858000"/>
              <a:gd name="connsiteX95" fmla="*/ 583270 w 1508539"/>
              <a:gd name="connsiteY95" fmla="*/ 2958185 h 6858000"/>
              <a:gd name="connsiteX96" fmla="*/ 525884 w 1508539"/>
              <a:gd name="connsiteY96" fmla="*/ 2762989 h 6858000"/>
              <a:gd name="connsiteX97" fmla="*/ 474802 w 1508539"/>
              <a:gd name="connsiteY97" fmla="*/ 2554718 h 6858000"/>
              <a:gd name="connsiteX98" fmla="*/ 454896 w 1508539"/>
              <a:gd name="connsiteY98" fmla="*/ 2485734 h 6858000"/>
              <a:gd name="connsiteX99" fmla="*/ 445619 w 1508539"/>
              <a:gd name="connsiteY99" fmla="*/ 2447068 h 6858000"/>
              <a:gd name="connsiteX100" fmla="*/ 432580 w 1508539"/>
              <a:gd name="connsiteY100" fmla="*/ 2425819 h 6858000"/>
              <a:gd name="connsiteX101" fmla="*/ 438579 w 1508539"/>
              <a:gd name="connsiteY101" fmla="*/ 2402874 h 6858000"/>
              <a:gd name="connsiteX102" fmla="*/ 441191 w 1508539"/>
              <a:gd name="connsiteY102" fmla="*/ 2381443 h 6858000"/>
              <a:gd name="connsiteX103" fmla="*/ 417520 w 1508539"/>
              <a:gd name="connsiteY103" fmla="*/ 2261920 h 6858000"/>
              <a:gd name="connsiteX104" fmla="*/ 407407 w 1508539"/>
              <a:gd name="connsiteY104" fmla="*/ 2195378 h 6858000"/>
              <a:gd name="connsiteX105" fmla="*/ 391624 w 1508539"/>
              <a:gd name="connsiteY105" fmla="*/ 2155135 h 6858000"/>
              <a:gd name="connsiteX106" fmla="*/ 389082 w 1508539"/>
              <a:gd name="connsiteY106" fmla="*/ 2118008 h 6858000"/>
              <a:gd name="connsiteX107" fmla="*/ 390075 w 1508539"/>
              <a:gd name="connsiteY107" fmla="*/ 2050531 h 6858000"/>
              <a:gd name="connsiteX108" fmla="*/ 381881 w 1508539"/>
              <a:gd name="connsiteY108" fmla="*/ 1963269 h 6858000"/>
              <a:gd name="connsiteX109" fmla="*/ 363059 w 1508539"/>
              <a:gd name="connsiteY109" fmla="*/ 1906352 h 6858000"/>
              <a:gd name="connsiteX110" fmla="*/ 339616 w 1508539"/>
              <a:gd name="connsiteY110" fmla="*/ 1861531 h 6858000"/>
              <a:gd name="connsiteX111" fmla="*/ 293415 w 1508539"/>
              <a:gd name="connsiteY111" fmla="*/ 1732919 h 6858000"/>
              <a:gd name="connsiteX112" fmla="*/ 265726 w 1508539"/>
              <a:gd name="connsiteY112" fmla="*/ 1663540 h 6858000"/>
              <a:gd name="connsiteX113" fmla="*/ 264852 w 1508539"/>
              <a:gd name="connsiteY113" fmla="*/ 1615777 h 6858000"/>
              <a:gd name="connsiteX114" fmla="*/ 245647 w 1508539"/>
              <a:gd name="connsiteY114" fmla="*/ 1563678 h 6858000"/>
              <a:gd name="connsiteX115" fmla="*/ 258727 w 1508539"/>
              <a:gd name="connsiteY115" fmla="*/ 1519474 h 6858000"/>
              <a:gd name="connsiteX116" fmla="*/ 251469 w 1508539"/>
              <a:gd name="connsiteY116" fmla="*/ 1477995 h 6858000"/>
              <a:gd name="connsiteX117" fmla="*/ 237554 w 1508539"/>
              <a:gd name="connsiteY117" fmla="*/ 1373769 h 6858000"/>
              <a:gd name="connsiteX118" fmla="*/ 245861 w 1508539"/>
              <a:gd name="connsiteY118" fmla="*/ 1307086 h 6858000"/>
              <a:gd name="connsiteX119" fmla="*/ 247049 w 1508539"/>
              <a:gd name="connsiteY119" fmla="*/ 1189033 h 6858000"/>
              <a:gd name="connsiteX120" fmla="*/ 251734 w 1508539"/>
              <a:gd name="connsiteY120" fmla="*/ 1168288 h 6858000"/>
              <a:gd name="connsiteX121" fmla="*/ 244016 w 1508539"/>
              <a:gd name="connsiteY121" fmla="*/ 1142577 h 6858000"/>
              <a:gd name="connsiteX122" fmla="*/ 233322 w 1508539"/>
              <a:gd name="connsiteY122" fmla="*/ 1088484 h 6858000"/>
              <a:gd name="connsiteX123" fmla="*/ 222058 w 1508539"/>
              <a:gd name="connsiteY123" fmla="*/ 1016103 h 6858000"/>
              <a:gd name="connsiteX124" fmla="*/ 223514 w 1508539"/>
              <a:gd name="connsiteY124" fmla="*/ 932283 h 6858000"/>
              <a:gd name="connsiteX125" fmla="*/ 225750 w 1508539"/>
              <a:gd name="connsiteY125" fmla="*/ 915925 h 6858000"/>
              <a:gd name="connsiteX126" fmla="*/ 218379 w 1508539"/>
              <a:gd name="connsiteY126" fmla="*/ 896999 h 6858000"/>
              <a:gd name="connsiteX127" fmla="*/ 187787 w 1508539"/>
              <a:gd name="connsiteY127" fmla="*/ 821517 h 6858000"/>
              <a:gd name="connsiteX128" fmla="*/ 166737 w 1508539"/>
              <a:gd name="connsiteY128" fmla="*/ 751353 h 6858000"/>
              <a:gd name="connsiteX129" fmla="*/ 166295 w 1508539"/>
              <a:gd name="connsiteY129" fmla="*/ 721230 h 6858000"/>
              <a:gd name="connsiteX130" fmla="*/ 151966 w 1508539"/>
              <a:gd name="connsiteY130" fmla="*/ 681659 h 6858000"/>
              <a:gd name="connsiteX131" fmla="*/ 137385 w 1508539"/>
              <a:gd name="connsiteY131" fmla="*/ 635218 h 6858000"/>
              <a:gd name="connsiteX132" fmla="*/ 142396 w 1508539"/>
              <a:gd name="connsiteY132" fmla="*/ 613763 h 6858000"/>
              <a:gd name="connsiteX133" fmla="*/ 128338 w 1508539"/>
              <a:gd name="connsiteY133" fmla="*/ 598582 h 6858000"/>
              <a:gd name="connsiteX134" fmla="*/ 128019 w 1508539"/>
              <a:gd name="connsiteY134" fmla="*/ 576846 h 6858000"/>
              <a:gd name="connsiteX135" fmla="*/ 107645 w 1508539"/>
              <a:gd name="connsiteY135" fmla="*/ 530055 h 6858000"/>
              <a:gd name="connsiteX136" fmla="*/ 106893 w 1508539"/>
              <a:gd name="connsiteY136" fmla="*/ 465389 h 6858000"/>
              <a:gd name="connsiteX137" fmla="*/ 89816 w 1508539"/>
              <a:gd name="connsiteY137" fmla="*/ 424699 h 6858000"/>
              <a:gd name="connsiteX138" fmla="*/ 90191 w 1508539"/>
              <a:gd name="connsiteY138" fmla="*/ 404917 h 6858000"/>
              <a:gd name="connsiteX139" fmla="*/ 70148 w 1508539"/>
              <a:gd name="connsiteY139" fmla="*/ 367211 h 6858000"/>
              <a:gd name="connsiteX140" fmla="*/ 36452 w 1508539"/>
              <a:gd name="connsiteY140" fmla="*/ 268519 h 6858000"/>
              <a:gd name="connsiteX141" fmla="*/ 23935 w 1508539"/>
              <a:gd name="connsiteY141" fmla="*/ 160886 h 6858000"/>
              <a:gd name="connsiteX142" fmla="*/ 19312 w 1508539"/>
              <a:gd name="connsiteY142" fmla="*/ 47336 h 6858000"/>
              <a:gd name="connsiteX143" fmla="*/ 0 w 1508539"/>
              <a:gd name="connsiteY143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46674 w 1508539"/>
              <a:gd name="connsiteY5" fmla="*/ 6696999 h 6858000"/>
              <a:gd name="connsiteX6" fmla="*/ 163411 w 1508539"/>
              <a:gd name="connsiteY6" fmla="*/ 6638036 h 6858000"/>
              <a:gd name="connsiteX7" fmla="*/ 153633 w 1508539"/>
              <a:gd name="connsiteY7" fmla="*/ 6596265 h 6858000"/>
              <a:gd name="connsiteX8" fmla="*/ 164248 w 1508539"/>
              <a:gd name="connsiteY8" fmla="*/ 6574442 h 6858000"/>
              <a:gd name="connsiteX9" fmla="*/ 164588 w 1508539"/>
              <a:gd name="connsiteY9" fmla="*/ 6568530 h 6858000"/>
              <a:gd name="connsiteX10" fmla="*/ 166997 w 1508539"/>
              <a:gd name="connsiteY10" fmla="*/ 6560674 h 6858000"/>
              <a:gd name="connsiteX11" fmla="*/ 167342 w 1508539"/>
              <a:gd name="connsiteY11" fmla="*/ 6560598 h 6858000"/>
              <a:gd name="connsiteX12" fmla="*/ 201349 w 1508539"/>
              <a:gd name="connsiteY12" fmla="*/ 6530567 h 6858000"/>
              <a:gd name="connsiteX13" fmla="*/ 215389 w 1508539"/>
              <a:gd name="connsiteY13" fmla="*/ 6478062 h 6858000"/>
              <a:gd name="connsiteX14" fmla="*/ 226078 w 1508539"/>
              <a:gd name="connsiteY14" fmla="*/ 6460325 h 6858000"/>
              <a:gd name="connsiteX15" fmla="*/ 233311 w 1508539"/>
              <a:gd name="connsiteY15" fmla="*/ 6451488 h 6858000"/>
              <a:gd name="connsiteX16" fmla="*/ 234746 w 1508539"/>
              <a:gd name="connsiteY16" fmla="*/ 6451348 h 6858000"/>
              <a:gd name="connsiteX17" fmla="*/ 239104 w 1508539"/>
              <a:gd name="connsiteY17" fmla="*/ 6414240 h 6858000"/>
              <a:gd name="connsiteX18" fmla="*/ 241880 w 1508539"/>
              <a:gd name="connsiteY18" fmla="*/ 6384857 h 6858000"/>
              <a:gd name="connsiteX19" fmla="*/ 240591 w 1508539"/>
              <a:gd name="connsiteY19" fmla="*/ 6367510 h 6858000"/>
              <a:gd name="connsiteX20" fmla="*/ 244471 w 1508539"/>
              <a:gd name="connsiteY20" fmla="*/ 6349778 h 6858000"/>
              <a:gd name="connsiteX21" fmla="*/ 246136 w 1508539"/>
              <a:gd name="connsiteY21" fmla="*/ 6348250 h 6858000"/>
              <a:gd name="connsiteX22" fmla="*/ 262170 w 1508539"/>
              <a:gd name="connsiteY22" fmla="*/ 6281972 h 6858000"/>
              <a:gd name="connsiteX23" fmla="*/ 272933 w 1508539"/>
              <a:gd name="connsiteY23" fmla="*/ 6211940 h 6858000"/>
              <a:gd name="connsiteX24" fmla="*/ 314428 w 1508539"/>
              <a:gd name="connsiteY24" fmla="*/ 6113913 h 6858000"/>
              <a:gd name="connsiteX25" fmla="*/ 318721 w 1508539"/>
              <a:gd name="connsiteY25" fmla="*/ 6028119 h 6858000"/>
              <a:gd name="connsiteX26" fmla="*/ 345501 w 1508539"/>
              <a:gd name="connsiteY26" fmla="*/ 5934687 h 6858000"/>
              <a:gd name="connsiteX27" fmla="*/ 411349 w 1508539"/>
              <a:gd name="connsiteY27" fmla="*/ 5693685 h 6858000"/>
              <a:gd name="connsiteX28" fmla="*/ 431404 w 1508539"/>
              <a:gd name="connsiteY28" fmla="*/ 5665173 h 6858000"/>
              <a:gd name="connsiteX29" fmla="*/ 465121 w 1508539"/>
              <a:gd name="connsiteY29" fmla="*/ 5563435 h 6858000"/>
              <a:gd name="connsiteX30" fmla="*/ 494626 w 1508539"/>
              <a:gd name="connsiteY30" fmla="*/ 5476393 h 6858000"/>
              <a:gd name="connsiteX31" fmla="*/ 525819 w 1508539"/>
              <a:gd name="connsiteY31" fmla="*/ 5396260 h 6858000"/>
              <a:gd name="connsiteX32" fmla="*/ 541800 w 1508539"/>
              <a:gd name="connsiteY32" fmla="*/ 5330009 h 6858000"/>
              <a:gd name="connsiteX33" fmla="*/ 575293 w 1508539"/>
              <a:gd name="connsiteY33" fmla="*/ 5273739 h 6858000"/>
              <a:gd name="connsiteX34" fmla="*/ 584892 w 1508539"/>
              <a:gd name="connsiteY34" fmla="*/ 5241779 h 6858000"/>
              <a:gd name="connsiteX35" fmla="*/ 596118 w 1508539"/>
              <a:gd name="connsiteY35" fmla="*/ 5225268 h 6858000"/>
              <a:gd name="connsiteX36" fmla="*/ 597138 w 1508539"/>
              <a:gd name="connsiteY36" fmla="*/ 5217684 h 6858000"/>
              <a:gd name="connsiteX37" fmla="*/ 604479 w 1508539"/>
              <a:gd name="connsiteY37" fmla="*/ 5193377 h 6858000"/>
              <a:gd name="connsiteX38" fmla="*/ 607782 w 1508539"/>
              <a:gd name="connsiteY38" fmla="*/ 5179288 h 6858000"/>
              <a:gd name="connsiteX39" fmla="*/ 608766 w 1508539"/>
              <a:gd name="connsiteY39" fmla="*/ 5173621 h 6858000"/>
              <a:gd name="connsiteX40" fmla="*/ 604400 w 1508539"/>
              <a:gd name="connsiteY40" fmla="*/ 5159961 h 6858000"/>
              <a:gd name="connsiteX41" fmla="*/ 611077 w 1508539"/>
              <a:gd name="connsiteY41" fmla="*/ 5144295 h 6858000"/>
              <a:gd name="connsiteX42" fmla="*/ 608010 w 1508539"/>
              <a:gd name="connsiteY42" fmla="*/ 5125185 h 6858000"/>
              <a:gd name="connsiteX43" fmla="*/ 614840 w 1508539"/>
              <a:gd name="connsiteY43" fmla="*/ 5121884 h 6858000"/>
              <a:gd name="connsiteX44" fmla="*/ 621876 w 1508539"/>
              <a:gd name="connsiteY44" fmla="*/ 5067850 h 6858000"/>
              <a:gd name="connsiteX45" fmla="*/ 624607 w 1508539"/>
              <a:gd name="connsiteY45" fmla="*/ 5060861 h 6858000"/>
              <a:gd name="connsiteX46" fmla="*/ 621311 w 1508539"/>
              <a:gd name="connsiteY46" fmla="*/ 5034192 h 6858000"/>
              <a:gd name="connsiteX47" fmla="*/ 622865 w 1508539"/>
              <a:gd name="connsiteY47" fmla="*/ 4993030 h 6858000"/>
              <a:gd name="connsiteX48" fmla="*/ 629774 w 1508539"/>
              <a:gd name="connsiteY48" fmla="*/ 4946844 h 6858000"/>
              <a:gd name="connsiteX49" fmla="*/ 625630 w 1508539"/>
              <a:gd name="connsiteY49" fmla="*/ 4932692 h 6858000"/>
              <a:gd name="connsiteX50" fmla="*/ 641033 w 1508539"/>
              <a:gd name="connsiteY50" fmla="*/ 4858827 h 6858000"/>
              <a:gd name="connsiteX51" fmla="*/ 646936 w 1508539"/>
              <a:gd name="connsiteY51" fmla="*/ 4821170 h 6858000"/>
              <a:gd name="connsiteX52" fmla="*/ 651669 w 1508539"/>
              <a:gd name="connsiteY52" fmla="*/ 4780965 h 6858000"/>
              <a:gd name="connsiteX53" fmla="*/ 652962 w 1508539"/>
              <a:gd name="connsiteY53" fmla="*/ 4750867 h 6858000"/>
              <a:gd name="connsiteX54" fmla="*/ 650769 w 1508539"/>
              <a:gd name="connsiteY54" fmla="*/ 4690749 h 6858000"/>
              <a:gd name="connsiteX55" fmla="*/ 646249 w 1508539"/>
              <a:gd name="connsiteY55" fmla="*/ 4584173 h 6858000"/>
              <a:gd name="connsiteX56" fmla="*/ 641332 w 1508539"/>
              <a:gd name="connsiteY56" fmla="*/ 4444346 h 6858000"/>
              <a:gd name="connsiteX57" fmla="*/ 637897 w 1508539"/>
              <a:gd name="connsiteY57" fmla="*/ 4375228 h 6858000"/>
              <a:gd name="connsiteX58" fmla="*/ 618550 w 1508539"/>
              <a:gd name="connsiteY58" fmla="*/ 4214165 h 6858000"/>
              <a:gd name="connsiteX59" fmla="*/ 622623 w 1508539"/>
              <a:gd name="connsiteY59" fmla="*/ 4090296 h 6858000"/>
              <a:gd name="connsiteX60" fmla="*/ 607879 w 1508539"/>
              <a:gd name="connsiteY60" fmla="*/ 4033999 h 6858000"/>
              <a:gd name="connsiteX61" fmla="*/ 609028 w 1508539"/>
              <a:gd name="connsiteY61" fmla="*/ 4031933 h 6858000"/>
              <a:gd name="connsiteX62" fmla="*/ 607604 w 1508539"/>
              <a:gd name="connsiteY62" fmla="*/ 4013953 h 6858000"/>
              <a:gd name="connsiteX63" fmla="*/ 593899 w 1508539"/>
              <a:gd name="connsiteY63" fmla="*/ 3974753 h 6858000"/>
              <a:gd name="connsiteX64" fmla="*/ 595497 w 1508539"/>
              <a:gd name="connsiteY64" fmla="*/ 3969950 h 6858000"/>
              <a:gd name="connsiteX65" fmla="*/ 588919 w 1508539"/>
              <a:gd name="connsiteY65" fmla="*/ 3933779 h 6858000"/>
              <a:gd name="connsiteX66" fmla="*/ 590250 w 1508539"/>
              <a:gd name="connsiteY66" fmla="*/ 3933093 h 6858000"/>
              <a:gd name="connsiteX67" fmla="*/ 594604 w 1508539"/>
              <a:gd name="connsiteY67" fmla="*/ 3922082 h 6858000"/>
              <a:gd name="connsiteX68" fmla="*/ 599682 w 1508539"/>
              <a:gd name="connsiteY68" fmla="*/ 3901461 h 6858000"/>
              <a:gd name="connsiteX69" fmla="*/ 622276 w 1508539"/>
              <a:gd name="connsiteY69" fmla="*/ 3813873 h 6858000"/>
              <a:gd name="connsiteX70" fmla="*/ 621701 w 1508539"/>
              <a:gd name="connsiteY70" fmla="*/ 3806161 h 6858000"/>
              <a:gd name="connsiteX71" fmla="*/ 622008 w 1508539"/>
              <a:gd name="connsiteY71" fmla="*/ 3805957 h 6858000"/>
              <a:gd name="connsiteX72" fmla="*/ 622035 w 1508539"/>
              <a:gd name="connsiteY72" fmla="*/ 3797724 h 6858000"/>
              <a:gd name="connsiteX73" fmla="*/ 620650 w 1508539"/>
              <a:gd name="connsiteY73" fmla="*/ 3792098 h 6858000"/>
              <a:gd name="connsiteX74" fmla="*/ 619534 w 1508539"/>
              <a:gd name="connsiteY74" fmla="*/ 3777135 h 6858000"/>
              <a:gd name="connsiteX75" fmla="*/ 621267 w 1508539"/>
              <a:gd name="connsiteY75" fmla="*/ 3771656 h 6858000"/>
              <a:gd name="connsiteX76" fmla="*/ 625010 w 1508539"/>
              <a:gd name="connsiteY76" fmla="*/ 3769007 h 6858000"/>
              <a:gd name="connsiteX77" fmla="*/ 624476 w 1508539"/>
              <a:gd name="connsiteY77" fmla="*/ 3767709 h 6858000"/>
              <a:gd name="connsiteX78" fmla="*/ 633172 w 1508539"/>
              <a:gd name="connsiteY78" fmla="*/ 3738082 h 6858000"/>
              <a:gd name="connsiteX79" fmla="*/ 640518 w 1508539"/>
              <a:gd name="connsiteY79" fmla="*/ 3673397 h 6858000"/>
              <a:gd name="connsiteX80" fmla="*/ 639814 w 1508539"/>
              <a:gd name="connsiteY80" fmla="*/ 3637109 h 6858000"/>
              <a:gd name="connsiteX81" fmla="*/ 643257 w 1508539"/>
              <a:gd name="connsiteY81" fmla="*/ 3536883 h 6858000"/>
              <a:gd name="connsiteX82" fmla="*/ 650795 w 1508539"/>
              <a:gd name="connsiteY82" fmla="*/ 3435652 h 6858000"/>
              <a:gd name="connsiteX83" fmla="*/ 652466 w 1508539"/>
              <a:gd name="connsiteY83" fmla="*/ 3307769 h 6858000"/>
              <a:gd name="connsiteX84" fmla="*/ 670029 w 1508539"/>
              <a:gd name="connsiteY84" fmla="*/ 3250522 h 6858000"/>
              <a:gd name="connsiteX85" fmla="*/ 670454 w 1508539"/>
              <a:gd name="connsiteY85" fmla="*/ 3229163 h 6858000"/>
              <a:gd name="connsiteX86" fmla="*/ 672277 w 1508539"/>
              <a:gd name="connsiteY86" fmla="*/ 3217217 h 6858000"/>
              <a:gd name="connsiteX87" fmla="*/ 659112 w 1508539"/>
              <a:gd name="connsiteY87" fmla="*/ 3183755 h 6858000"/>
              <a:gd name="connsiteX88" fmla="*/ 659613 w 1508539"/>
              <a:gd name="connsiteY88" fmla="*/ 3178642 h 6858000"/>
              <a:gd name="connsiteX89" fmla="*/ 647213 w 1508539"/>
              <a:gd name="connsiteY89" fmla="*/ 3158586 h 6858000"/>
              <a:gd name="connsiteX90" fmla="*/ 632398 w 1508539"/>
              <a:gd name="connsiteY90" fmla="*/ 3129034 h 6858000"/>
              <a:gd name="connsiteX91" fmla="*/ 633063 w 1508539"/>
              <a:gd name="connsiteY91" fmla="*/ 3126682 h 6858000"/>
              <a:gd name="connsiteX92" fmla="*/ 623931 w 1508539"/>
              <a:gd name="connsiteY92" fmla="*/ 3114519 h 6858000"/>
              <a:gd name="connsiteX93" fmla="*/ 610540 w 1508539"/>
              <a:gd name="connsiteY93" fmla="*/ 3106272 h 6858000"/>
              <a:gd name="connsiteX94" fmla="*/ 583270 w 1508539"/>
              <a:gd name="connsiteY94" fmla="*/ 2958185 h 6858000"/>
              <a:gd name="connsiteX95" fmla="*/ 525884 w 1508539"/>
              <a:gd name="connsiteY95" fmla="*/ 2762989 h 6858000"/>
              <a:gd name="connsiteX96" fmla="*/ 474802 w 1508539"/>
              <a:gd name="connsiteY96" fmla="*/ 2554718 h 6858000"/>
              <a:gd name="connsiteX97" fmla="*/ 454896 w 1508539"/>
              <a:gd name="connsiteY97" fmla="*/ 2485734 h 6858000"/>
              <a:gd name="connsiteX98" fmla="*/ 445619 w 1508539"/>
              <a:gd name="connsiteY98" fmla="*/ 2447068 h 6858000"/>
              <a:gd name="connsiteX99" fmla="*/ 432580 w 1508539"/>
              <a:gd name="connsiteY99" fmla="*/ 2425819 h 6858000"/>
              <a:gd name="connsiteX100" fmla="*/ 438579 w 1508539"/>
              <a:gd name="connsiteY100" fmla="*/ 2402874 h 6858000"/>
              <a:gd name="connsiteX101" fmla="*/ 441191 w 1508539"/>
              <a:gd name="connsiteY101" fmla="*/ 2381443 h 6858000"/>
              <a:gd name="connsiteX102" fmla="*/ 417520 w 1508539"/>
              <a:gd name="connsiteY102" fmla="*/ 2261920 h 6858000"/>
              <a:gd name="connsiteX103" fmla="*/ 407407 w 1508539"/>
              <a:gd name="connsiteY103" fmla="*/ 2195378 h 6858000"/>
              <a:gd name="connsiteX104" fmla="*/ 391624 w 1508539"/>
              <a:gd name="connsiteY104" fmla="*/ 2155135 h 6858000"/>
              <a:gd name="connsiteX105" fmla="*/ 389082 w 1508539"/>
              <a:gd name="connsiteY105" fmla="*/ 2118008 h 6858000"/>
              <a:gd name="connsiteX106" fmla="*/ 390075 w 1508539"/>
              <a:gd name="connsiteY106" fmla="*/ 2050531 h 6858000"/>
              <a:gd name="connsiteX107" fmla="*/ 381881 w 1508539"/>
              <a:gd name="connsiteY107" fmla="*/ 1963269 h 6858000"/>
              <a:gd name="connsiteX108" fmla="*/ 363059 w 1508539"/>
              <a:gd name="connsiteY108" fmla="*/ 1906352 h 6858000"/>
              <a:gd name="connsiteX109" fmla="*/ 339616 w 1508539"/>
              <a:gd name="connsiteY109" fmla="*/ 1861531 h 6858000"/>
              <a:gd name="connsiteX110" fmla="*/ 293415 w 1508539"/>
              <a:gd name="connsiteY110" fmla="*/ 1732919 h 6858000"/>
              <a:gd name="connsiteX111" fmla="*/ 265726 w 1508539"/>
              <a:gd name="connsiteY111" fmla="*/ 1663540 h 6858000"/>
              <a:gd name="connsiteX112" fmla="*/ 264852 w 1508539"/>
              <a:gd name="connsiteY112" fmla="*/ 1615777 h 6858000"/>
              <a:gd name="connsiteX113" fmla="*/ 245647 w 1508539"/>
              <a:gd name="connsiteY113" fmla="*/ 1563678 h 6858000"/>
              <a:gd name="connsiteX114" fmla="*/ 258727 w 1508539"/>
              <a:gd name="connsiteY114" fmla="*/ 1519474 h 6858000"/>
              <a:gd name="connsiteX115" fmla="*/ 251469 w 1508539"/>
              <a:gd name="connsiteY115" fmla="*/ 1477995 h 6858000"/>
              <a:gd name="connsiteX116" fmla="*/ 237554 w 1508539"/>
              <a:gd name="connsiteY116" fmla="*/ 1373769 h 6858000"/>
              <a:gd name="connsiteX117" fmla="*/ 245861 w 1508539"/>
              <a:gd name="connsiteY117" fmla="*/ 1307086 h 6858000"/>
              <a:gd name="connsiteX118" fmla="*/ 247049 w 1508539"/>
              <a:gd name="connsiteY118" fmla="*/ 1189033 h 6858000"/>
              <a:gd name="connsiteX119" fmla="*/ 251734 w 1508539"/>
              <a:gd name="connsiteY119" fmla="*/ 1168288 h 6858000"/>
              <a:gd name="connsiteX120" fmla="*/ 244016 w 1508539"/>
              <a:gd name="connsiteY120" fmla="*/ 1142577 h 6858000"/>
              <a:gd name="connsiteX121" fmla="*/ 233322 w 1508539"/>
              <a:gd name="connsiteY121" fmla="*/ 1088484 h 6858000"/>
              <a:gd name="connsiteX122" fmla="*/ 222058 w 1508539"/>
              <a:gd name="connsiteY122" fmla="*/ 1016103 h 6858000"/>
              <a:gd name="connsiteX123" fmla="*/ 223514 w 1508539"/>
              <a:gd name="connsiteY123" fmla="*/ 932283 h 6858000"/>
              <a:gd name="connsiteX124" fmla="*/ 225750 w 1508539"/>
              <a:gd name="connsiteY124" fmla="*/ 915925 h 6858000"/>
              <a:gd name="connsiteX125" fmla="*/ 218379 w 1508539"/>
              <a:gd name="connsiteY125" fmla="*/ 896999 h 6858000"/>
              <a:gd name="connsiteX126" fmla="*/ 187787 w 1508539"/>
              <a:gd name="connsiteY126" fmla="*/ 821517 h 6858000"/>
              <a:gd name="connsiteX127" fmla="*/ 166737 w 1508539"/>
              <a:gd name="connsiteY127" fmla="*/ 751353 h 6858000"/>
              <a:gd name="connsiteX128" fmla="*/ 166295 w 1508539"/>
              <a:gd name="connsiteY128" fmla="*/ 721230 h 6858000"/>
              <a:gd name="connsiteX129" fmla="*/ 151966 w 1508539"/>
              <a:gd name="connsiteY129" fmla="*/ 681659 h 6858000"/>
              <a:gd name="connsiteX130" fmla="*/ 137385 w 1508539"/>
              <a:gd name="connsiteY130" fmla="*/ 635218 h 6858000"/>
              <a:gd name="connsiteX131" fmla="*/ 142396 w 1508539"/>
              <a:gd name="connsiteY131" fmla="*/ 613763 h 6858000"/>
              <a:gd name="connsiteX132" fmla="*/ 128338 w 1508539"/>
              <a:gd name="connsiteY132" fmla="*/ 598582 h 6858000"/>
              <a:gd name="connsiteX133" fmla="*/ 128019 w 1508539"/>
              <a:gd name="connsiteY133" fmla="*/ 576846 h 6858000"/>
              <a:gd name="connsiteX134" fmla="*/ 107645 w 1508539"/>
              <a:gd name="connsiteY134" fmla="*/ 530055 h 6858000"/>
              <a:gd name="connsiteX135" fmla="*/ 106893 w 1508539"/>
              <a:gd name="connsiteY135" fmla="*/ 465389 h 6858000"/>
              <a:gd name="connsiteX136" fmla="*/ 89816 w 1508539"/>
              <a:gd name="connsiteY136" fmla="*/ 424699 h 6858000"/>
              <a:gd name="connsiteX137" fmla="*/ 90191 w 1508539"/>
              <a:gd name="connsiteY137" fmla="*/ 404917 h 6858000"/>
              <a:gd name="connsiteX138" fmla="*/ 70148 w 1508539"/>
              <a:gd name="connsiteY138" fmla="*/ 367211 h 6858000"/>
              <a:gd name="connsiteX139" fmla="*/ 36452 w 1508539"/>
              <a:gd name="connsiteY139" fmla="*/ 268519 h 6858000"/>
              <a:gd name="connsiteX140" fmla="*/ 23935 w 1508539"/>
              <a:gd name="connsiteY140" fmla="*/ 160886 h 6858000"/>
              <a:gd name="connsiteX141" fmla="*/ 19312 w 1508539"/>
              <a:gd name="connsiteY141" fmla="*/ 47336 h 6858000"/>
              <a:gd name="connsiteX142" fmla="*/ 0 w 1508539"/>
              <a:gd name="connsiteY142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46674 w 1508539"/>
              <a:gd name="connsiteY5" fmla="*/ 6696999 h 6858000"/>
              <a:gd name="connsiteX6" fmla="*/ 163411 w 1508539"/>
              <a:gd name="connsiteY6" fmla="*/ 6638036 h 6858000"/>
              <a:gd name="connsiteX7" fmla="*/ 153633 w 1508539"/>
              <a:gd name="connsiteY7" fmla="*/ 6596265 h 6858000"/>
              <a:gd name="connsiteX8" fmla="*/ 164248 w 1508539"/>
              <a:gd name="connsiteY8" fmla="*/ 6574442 h 6858000"/>
              <a:gd name="connsiteX9" fmla="*/ 164588 w 1508539"/>
              <a:gd name="connsiteY9" fmla="*/ 6568530 h 6858000"/>
              <a:gd name="connsiteX10" fmla="*/ 166997 w 1508539"/>
              <a:gd name="connsiteY10" fmla="*/ 6560674 h 6858000"/>
              <a:gd name="connsiteX11" fmla="*/ 167342 w 1508539"/>
              <a:gd name="connsiteY11" fmla="*/ 6560598 h 6858000"/>
              <a:gd name="connsiteX12" fmla="*/ 201349 w 1508539"/>
              <a:gd name="connsiteY12" fmla="*/ 6530567 h 6858000"/>
              <a:gd name="connsiteX13" fmla="*/ 215389 w 1508539"/>
              <a:gd name="connsiteY13" fmla="*/ 6478062 h 6858000"/>
              <a:gd name="connsiteX14" fmla="*/ 226078 w 1508539"/>
              <a:gd name="connsiteY14" fmla="*/ 6460325 h 6858000"/>
              <a:gd name="connsiteX15" fmla="*/ 233311 w 1508539"/>
              <a:gd name="connsiteY15" fmla="*/ 6451488 h 6858000"/>
              <a:gd name="connsiteX16" fmla="*/ 234746 w 1508539"/>
              <a:gd name="connsiteY16" fmla="*/ 6451348 h 6858000"/>
              <a:gd name="connsiteX17" fmla="*/ 239104 w 1508539"/>
              <a:gd name="connsiteY17" fmla="*/ 6414240 h 6858000"/>
              <a:gd name="connsiteX18" fmla="*/ 241880 w 1508539"/>
              <a:gd name="connsiteY18" fmla="*/ 6384857 h 6858000"/>
              <a:gd name="connsiteX19" fmla="*/ 240591 w 1508539"/>
              <a:gd name="connsiteY19" fmla="*/ 6367510 h 6858000"/>
              <a:gd name="connsiteX20" fmla="*/ 244471 w 1508539"/>
              <a:gd name="connsiteY20" fmla="*/ 6349778 h 6858000"/>
              <a:gd name="connsiteX21" fmla="*/ 246136 w 1508539"/>
              <a:gd name="connsiteY21" fmla="*/ 6348250 h 6858000"/>
              <a:gd name="connsiteX22" fmla="*/ 262170 w 1508539"/>
              <a:gd name="connsiteY22" fmla="*/ 6281972 h 6858000"/>
              <a:gd name="connsiteX23" fmla="*/ 272933 w 1508539"/>
              <a:gd name="connsiteY23" fmla="*/ 6211940 h 6858000"/>
              <a:gd name="connsiteX24" fmla="*/ 314428 w 1508539"/>
              <a:gd name="connsiteY24" fmla="*/ 6113913 h 6858000"/>
              <a:gd name="connsiteX25" fmla="*/ 318721 w 1508539"/>
              <a:gd name="connsiteY25" fmla="*/ 6028119 h 6858000"/>
              <a:gd name="connsiteX26" fmla="*/ 363126 w 1508539"/>
              <a:gd name="connsiteY26" fmla="*/ 5934687 h 6858000"/>
              <a:gd name="connsiteX27" fmla="*/ 411349 w 1508539"/>
              <a:gd name="connsiteY27" fmla="*/ 5693685 h 6858000"/>
              <a:gd name="connsiteX28" fmla="*/ 431404 w 1508539"/>
              <a:gd name="connsiteY28" fmla="*/ 5665173 h 6858000"/>
              <a:gd name="connsiteX29" fmla="*/ 465121 w 1508539"/>
              <a:gd name="connsiteY29" fmla="*/ 5563435 h 6858000"/>
              <a:gd name="connsiteX30" fmla="*/ 494626 w 1508539"/>
              <a:gd name="connsiteY30" fmla="*/ 5476393 h 6858000"/>
              <a:gd name="connsiteX31" fmla="*/ 525819 w 1508539"/>
              <a:gd name="connsiteY31" fmla="*/ 5396260 h 6858000"/>
              <a:gd name="connsiteX32" fmla="*/ 541800 w 1508539"/>
              <a:gd name="connsiteY32" fmla="*/ 5330009 h 6858000"/>
              <a:gd name="connsiteX33" fmla="*/ 575293 w 1508539"/>
              <a:gd name="connsiteY33" fmla="*/ 5273739 h 6858000"/>
              <a:gd name="connsiteX34" fmla="*/ 584892 w 1508539"/>
              <a:gd name="connsiteY34" fmla="*/ 5241779 h 6858000"/>
              <a:gd name="connsiteX35" fmla="*/ 596118 w 1508539"/>
              <a:gd name="connsiteY35" fmla="*/ 5225268 h 6858000"/>
              <a:gd name="connsiteX36" fmla="*/ 597138 w 1508539"/>
              <a:gd name="connsiteY36" fmla="*/ 5217684 h 6858000"/>
              <a:gd name="connsiteX37" fmla="*/ 604479 w 1508539"/>
              <a:gd name="connsiteY37" fmla="*/ 5193377 h 6858000"/>
              <a:gd name="connsiteX38" fmla="*/ 607782 w 1508539"/>
              <a:gd name="connsiteY38" fmla="*/ 5179288 h 6858000"/>
              <a:gd name="connsiteX39" fmla="*/ 608766 w 1508539"/>
              <a:gd name="connsiteY39" fmla="*/ 5173621 h 6858000"/>
              <a:gd name="connsiteX40" fmla="*/ 604400 w 1508539"/>
              <a:gd name="connsiteY40" fmla="*/ 5159961 h 6858000"/>
              <a:gd name="connsiteX41" fmla="*/ 611077 w 1508539"/>
              <a:gd name="connsiteY41" fmla="*/ 5144295 h 6858000"/>
              <a:gd name="connsiteX42" fmla="*/ 608010 w 1508539"/>
              <a:gd name="connsiteY42" fmla="*/ 5125185 h 6858000"/>
              <a:gd name="connsiteX43" fmla="*/ 614840 w 1508539"/>
              <a:gd name="connsiteY43" fmla="*/ 5121884 h 6858000"/>
              <a:gd name="connsiteX44" fmla="*/ 621876 w 1508539"/>
              <a:gd name="connsiteY44" fmla="*/ 5067850 h 6858000"/>
              <a:gd name="connsiteX45" fmla="*/ 624607 w 1508539"/>
              <a:gd name="connsiteY45" fmla="*/ 5060861 h 6858000"/>
              <a:gd name="connsiteX46" fmla="*/ 621311 w 1508539"/>
              <a:gd name="connsiteY46" fmla="*/ 5034192 h 6858000"/>
              <a:gd name="connsiteX47" fmla="*/ 622865 w 1508539"/>
              <a:gd name="connsiteY47" fmla="*/ 4993030 h 6858000"/>
              <a:gd name="connsiteX48" fmla="*/ 629774 w 1508539"/>
              <a:gd name="connsiteY48" fmla="*/ 4946844 h 6858000"/>
              <a:gd name="connsiteX49" fmla="*/ 625630 w 1508539"/>
              <a:gd name="connsiteY49" fmla="*/ 4932692 h 6858000"/>
              <a:gd name="connsiteX50" fmla="*/ 641033 w 1508539"/>
              <a:gd name="connsiteY50" fmla="*/ 4858827 h 6858000"/>
              <a:gd name="connsiteX51" fmla="*/ 646936 w 1508539"/>
              <a:gd name="connsiteY51" fmla="*/ 4821170 h 6858000"/>
              <a:gd name="connsiteX52" fmla="*/ 651669 w 1508539"/>
              <a:gd name="connsiteY52" fmla="*/ 4780965 h 6858000"/>
              <a:gd name="connsiteX53" fmla="*/ 652962 w 1508539"/>
              <a:gd name="connsiteY53" fmla="*/ 4750867 h 6858000"/>
              <a:gd name="connsiteX54" fmla="*/ 650769 w 1508539"/>
              <a:gd name="connsiteY54" fmla="*/ 4690749 h 6858000"/>
              <a:gd name="connsiteX55" fmla="*/ 646249 w 1508539"/>
              <a:gd name="connsiteY55" fmla="*/ 4584173 h 6858000"/>
              <a:gd name="connsiteX56" fmla="*/ 641332 w 1508539"/>
              <a:gd name="connsiteY56" fmla="*/ 4444346 h 6858000"/>
              <a:gd name="connsiteX57" fmla="*/ 637897 w 1508539"/>
              <a:gd name="connsiteY57" fmla="*/ 4375228 h 6858000"/>
              <a:gd name="connsiteX58" fmla="*/ 618550 w 1508539"/>
              <a:gd name="connsiteY58" fmla="*/ 4214165 h 6858000"/>
              <a:gd name="connsiteX59" fmla="*/ 622623 w 1508539"/>
              <a:gd name="connsiteY59" fmla="*/ 4090296 h 6858000"/>
              <a:gd name="connsiteX60" fmla="*/ 607879 w 1508539"/>
              <a:gd name="connsiteY60" fmla="*/ 4033999 h 6858000"/>
              <a:gd name="connsiteX61" fmla="*/ 609028 w 1508539"/>
              <a:gd name="connsiteY61" fmla="*/ 4031933 h 6858000"/>
              <a:gd name="connsiteX62" fmla="*/ 607604 w 1508539"/>
              <a:gd name="connsiteY62" fmla="*/ 4013953 h 6858000"/>
              <a:gd name="connsiteX63" fmla="*/ 593899 w 1508539"/>
              <a:gd name="connsiteY63" fmla="*/ 3974753 h 6858000"/>
              <a:gd name="connsiteX64" fmla="*/ 595497 w 1508539"/>
              <a:gd name="connsiteY64" fmla="*/ 3969950 h 6858000"/>
              <a:gd name="connsiteX65" fmla="*/ 588919 w 1508539"/>
              <a:gd name="connsiteY65" fmla="*/ 3933779 h 6858000"/>
              <a:gd name="connsiteX66" fmla="*/ 590250 w 1508539"/>
              <a:gd name="connsiteY66" fmla="*/ 3933093 h 6858000"/>
              <a:gd name="connsiteX67" fmla="*/ 594604 w 1508539"/>
              <a:gd name="connsiteY67" fmla="*/ 3922082 h 6858000"/>
              <a:gd name="connsiteX68" fmla="*/ 599682 w 1508539"/>
              <a:gd name="connsiteY68" fmla="*/ 3901461 h 6858000"/>
              <a:gd name="connsiteX69" fmla="*/ 622276 w 1508539"/>
              <a:gd name="connsiteY69" fmla="*/ 3813873 h 6858000"/>
              <a:gd name="connsiteX70" fmla="*/ 621701 w 1508539"/>
              <a:gd name="connsiteY70" fmla="*/ 3806161 h 6858000"/>
              <a:gd name="connsiteX71" fmla="*/ 622008 w 1508539"/>
              <a:gd name="connsiteY71" fmla="*/ 3805957 h 6858000"/>
              <a:gd name="connsiteX72" fmla="*/ 622035 w 1508539"/>
              <a:gd name="connsiteY72" fmla="*/ 3797724 h 6858000"/>
              <a:gd name="connsiteX73" fmla="*/ 620650 w 1508539"/>
              <a:gd name="connsiteY73" fmla="*/ 3792098 h 6858000"/>
              <a:gd name="connsiteX74" fmla="*/ 619534 w 1508539"/>
              <a:gd name="connsiteY74" fmla="*/ 3777135 h 6858000"/>
              <a:gd name="connsiteX75" fmla="*/ 621267 w 1508539"/>
              <a:gd name="connsiteY75" fmla="*/ 3771656 h 6858000"/>
              <a:gd name="connsiteX76" fmla="*/ 625010 w 1508539"/>
              <a:gd name="connsiteY76" fmla="*/ 3769007 h 6858000"/>
              <a:gd name="connsiteX77" fmla="*/ 624476 w 1508539"/>
              <a:gd name="connsiteY77" fmla="*/ 3767709 h 6858000"/>
              <a:gd name="connsiteX78" fmla="*/ 633172 w 1508539"/>
              <a:gd name="connsiteY78" fmla="*/ 3738082 h 6858000"/>
              <a:gd name="connsiteX79" fmla="*/ 640518 w 1508539"/>
              <a:gd name="connsiteY79" fmla="*/ 3673397 h 6858000"/>
              <a:gd name="connsiteX80" fmla="*/ 639814 w 1508539"/>
              <a:gd name="connsiteY80" fmla="*/ 3637109 h 6858000"/>
              <a:gd name="connsiteX81" fmla="*/ 643257 w 1508539"/>
              <a:gd name="connsiteY81" fmla="*/ 3536883 h 6858000"/>
              <a:gd name="connsiteX82" fmla="*/ 650795 w 1508539"/>
              <a:gd name="connsiteY82" fmla="*/ 3435652 h 6858000"/>
              <a:gd name="connsiteX83" fmla="*/ 652466 w 1508539"/>
              <a:gd name="connsiteY83" fmla="*/ 3307769 h 6858000"/>
              <a:gd name="connsiteX84" fmla="*/ 670029 w 1508539"/>
              <a:gd name="connsiteY84" fmla="*/ 3250522 h 6858000"/>
              <a:gd name="connsiteX85" fmla="*/ 670454 w 1508539"/>
              <a:gd name="connsiteY85" fmla="*/ 3229163 h 6858000"/>
              <a:gd name="connsiteX86" fmla="*/ 672277 w 1508539"/>
              <a:gd name="connsiteY86" fmla="*/ 3217217 h 6858000"/>
              <a:gd name="connsiteX87" fmla="*/ 659112 w 1508539"/>
              <a:gd name="connsiteY87" fmla="*/ 3183755 h 6858000"/>
              <a:gd name="connsiteX88" fmla="*/ 659613 w 1508539"/>
              <a:gd name="connsiteY88" fmla="*/ 3178642 h 6858000"/>
              <a:gd name="connsiteX89" fmla="*/ 647213 w 1508539"/>
              <a:gd name="connsiteY89" fmla="*/ 3158586 h 6858000"/>
              <a:gd name="connsiteX90" fmla="*/ 632398 w 1508539"/>
              <a:gd name="connsiteY90" fmla="*/ 3129034 h 6858000"/>
              <a:gd name="connsiteX91" fmla="*/ 633063 w 1508539"/>
              <a:gd name="connsiteY91" fmla="*/ 3126682 h 6858000"/>
              <a:gd name="connsiteX92" fmla="*/ 623931 w 1508539"/>
              <a:gd name="connsiteY92" fmla="*/ 3114519 h 6858000"/>
              <a:gd name="connsiteX93" fmla="*/ 610540 w 1508539"/>
              <a:gd name="connsiteY93" fmla="*/ 3106272 h 6858000"/>
              <a:gd name="connsiteX94" fmla="*/ 583270 w 1508539"/>
              <a:gd name="connsiteY94" fmla="*/ 2958185 h 6858000"/>
              <a:gd name="connsiteX95" fmla="*/ 525884 w 1508539"/>
              <a:gd name="connsiteY95" fmla="*/ 2762989 h 6858000"/>
              <a:gd name="connsiteX96" fmla="*/ 474802 w 1508539"/>
              <a:gd name="connsiteY96" fmla="*/ 2554718 h 6858000"/>
              <a:gd name="connsiteX97" fmla="*/ 454896 w 1508539"/>
              <a:gd name="connsiteY97" fmla="*/ 2485734 h 6858000"/>
              <a:gd name="connsiteX98" fmla="*/ 445619 w 1508539"/>
              <a:gd name="connsiteY98" fmla="*/ 2447068 h 6858000"/>
              <a:gd name="connsiteX99" fmla="*/ 432580 w 1508539"/>
              <a:gd name="connsiteY99" fmla="*/ 2425819 h 6858000"/>
              <a:gd name="connsiteX100" fmla="*/ 438579 w 1508539"/>
              <a:gd name="connsiteY100" fmla="*/ 2402874 h 6858000"/>
              <a:gd name="connsiteX101" fmla="*/ 441191 w 1508539"/>
              <a:gd name="connsiteY101" fmla="*/ 2381443 h 6858000"/>
              <a:gd name="connsiteX102" fmla="*/ 417520 w 1508539"/>
              <a:gd name="connsiteY102" fmla="*/ 2261920 h 6858000"/>
              <a:gd name="connsiteX103" fmla="*/ 407407 w 1508539"/>
              <a:gd name="connsiteY103" fmla="*/ 2195378 h 6858000"/>
              <a:gd name="connsiteX104" fmla="*/ 391624 w 1508539"/>
              <a:gd name="connsiteY104" fmla="*/ 2155135 h 6858000"/>
              <a:gd name="connsiteX105" fmla="*/ 389082 w 1508539"/>
              <a:gd name="connsiteY105" fmla="*/ 2118008 h 6858000"/>
              <a:gd name="connsiteX106" fmla="*/ 390075 w 1508539"/>
              <a:gd name="connsiteY106" fmla="*/ 2050531 h 6858000"/>
              <a:gd name="connsiteX107" fmla="*/ 381881 w 1508539"/>
              <a:gd name="connsiteY107" fmla="*/ 1963269 h 6858000"/>
              <a:gd name="connsiteX108" fmla="*/ 363059 w 1508539"/>
              <a:gd name="connsiteY108" fmla="*/ 1906352 h 6858000"/>
              <a:gd name="connsiteX109" fmla="*/ 339616 w 1508539"/>
              <a:gd name="connsiteY109" fmla="*/ 1861531 h 6858000"/>
              <a:gd name="connsiteX110" fmla="*/ 293415 w 1508539"/>
              <a:gd name="connsiteY110" fmla="*/ 1732919 h 6858000"/>
              <a:gd name="connsiteX111" fmla="*/ 265726 w 1508539"/>
              <a:gd name="connsiteY111" fmla="*/ 1663540 h 6858000"/>
              <a:gd name="connsiteX112" fmla="*/ 264852 w 1508539"/>
              <a:gd name="connsiteY112" fmla="*/ 1615777 h 6858000"/>
              <a:gd name="connsiteX113" fmla="*/ 245647 w 1508539"/>
              <a:gd name="connsiteY113" fmla="*/ 1563678 h 6858000"/>
              <a:gd name="connsiteX114" fmla="*/ 258727 w 1508539"/>
              <a:gd name="connsiteY114" fmla="*/ 1519474 h 6858000"/>
              <a:gd name="connsiteX115" fmla="*/ 251469 w 1508539"/>
              <a:gd name="connsiteY115" fmla="*/ 1477995 h 6858000"/>
              <a:gd name="connsiteX116" fmla="*/ 237554 w 1508539"/>
              <a:gd name="connsiteY116" fmla="*/ 1373769 h 6858000"/>
              <a:gd name="connsiteX117" fmla="*/ 245861 w 1508539"/>
              <a:gd name="connsiteY117" fmla="*/ 1307086 h 6858000"/>
              <a:gd name="connsiteX118" fmla="*/ 247049 w 1508539"/>
              <a:gd name="connsiteY118" fmla="*/ 1189033 h 6858000"/>
              <a:gd name="connsiteX119" fmla="*/ 251734 w 1508539"/>
              <a:gd name="connsiteY119" fmla="*/ 1168288 h 6858000"/>
              <a:gd name="connsiteX120" fmla="*/ 244016 w 1508539"/>
              <a:gd name="connsiteY120" fmla="*/ 1142577 h 6858000"/>
              <a:gd name="connsiteX121" fmla="*/ 233322 w 1508539"/>
              <a:gd name="connsiteY121" fmla="*/ 1088484 h 6858000"/>
              <a:gd name="connsiteX122" fmla="*/ 222058 w 1508539"/>
              <a:gd name="connsiteY122" fmla="*/ 1016103 h 6858000"/>
              <a:gd name="connsiteX123" fmla="*/ 223514 w 1508539"/>
              <a:gd name="connsiteY123" fmla="*/ 932283 h 6858000"/>
              <a:gd name="connsiteX124" fmla="*/ 225750 w 1508539"/>
              <a:gd name="connsiteY124" fmla="*/ 915925 h 6858000"/>
              <a:gd name="connsiteX125" fmla="*/ 218379 w 1508539"/>
              <a:gd name="connsiteY125" fmla="*/ 896999 h 6858000"/>
              <a:gd name="connsiteX126" fmla="*/ 187787 w 1508539"/>
              <a:gd name="connsiteY126" fmla="*/ 821517 h 6858000"/>
              <a:gd name="connsiteX127" fmla="*/ 166737 w 1508539"/>
              <a:gd name="connsiteY127" fmla="*/ 751353 h 6858000"/>
              <a:gd name="connsiteX128" fmla="*/ 166295 w 1508539"/>
              <a:gd name="connsiteY128" fmla="*/ 721230 h 6858000"/>
              <a:gd name="connsiteX129" fmla="*/ 151966 w 1508539"/>
              <a:gd name="connsiteY129" fmla="*/ 681659 h 6858000"/>
              <a:gd name="connsiteX130" fmla="*/ 137385 w 1508539"/>
              <a:gd name="connsiteY130" fmla="*/ 635218 h 6858000"/>
              <a:gd name="connsiteX131" fmla="*/ 142396 w 1508539"/>
              <a:gd name="connsiteY131" fmla="*/ 613763 h 6858000"/>
              <a:gd name="connsiteX132" fmla="*/ 128338 w 1508539"/>
              <a:gd name="connsiteY132" fmla="*/ 598582 h 6858000"/>
              <a:gd name="connsiteX133" fmla="*/ 128019 w 1508539"/>
              <a:gd name="connsiteY133" fmla="*/ 576846 h 6858000"/>
              <a:gd name="connsiteX134" fmla="*/ 107645 w 1508539"/>
              <a:gd name="connsiteY134" fmla="*/ 530055 h 6858000"/>
              <a:gd name="connsiteX135" fmla="*/ 106893 w 1508539"/>
              <a:gd name="connsiteY135" fmla="*/ 465389 h 6858000"/>
              <a:gd name="connsiteX136" fmla="*/ 89816 w 1508539"/>
              <a:gd name="connsiteY136" fmla="*/ 424699 h 6858000"/>
              <a:gd name="connsiteX137" fmla="*/ 90191 w 1508539"/>
              <a:gd name="connsiteY137" fmla="*/ 404917 h 6858000"/>
              <a:gd name="connsiteX138" fmla="*/ 70148 w 1508539"/>
              <a:gd name="connsiteY138" fmla="*/ 367211 h 6858000"/>
              <a:gd name="connsiteX139" fmla="*/ 36452 w 1508539"/>
              <a:gd name="connsiteY139" fmla="*/ 268519 h 6858000"/>
              <a:gd name="connsiteX140" fmla="*/ 23935 w 1508539"/>
              <a:gd name="connsiteY140" fmla="*/ 160886 h 6858000"/>
              <a:gd name="connsiteX141" fmla="*/ 19312 w 1508539"/>
              <a:gd name="connsiteY141" fmla="*/ 47336 h 6858000"/>
              <a:gd name="connsiteX142" fmla="*/ 0 w 1508539"/>
              <a:gd name="connsiteY142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46674 w 1508539"/>
              <a:gd name="connsiteY5" fmla="*/ 6696999 h 6858000"/>
              <a:gd name="connsiteX6" fmla="*/ 163411 w 1508539"/>
              <a:gd name="connsiteY6" fmla="*/ 6638036 h 6858000"/>
              <a:gd name="connsiteX7" fmla="*/ 153633 w 1508539"/>
              <a:gd name="connsiteY7" fmla="*/ 6596265 h 6858000"/>
              <a:gd name="connsiteX8" fmla="*/ 164248 w 1508539"/>
              <a:gd name="connsiteY8" fmla="*/ 6574442 h 6858000"/>
              <a:gd name="connsiteX9" fmla="*/ 164588 w 1508539"/>
              <a:gd name="connsiteY9" fmla="*/ 6568530 h 6858000"/>
              <a:gd name="connsiteX10" fmla="*/ 166997 w 1508539"/>
              <a:gd name="connsiteY10" fmla="*/ 6560674 h 6858000"/>
              <a:gd name="connsiteX11" fmla="*/ 167342 w 1508539"/>
              <a:gd name="connsiteY11" fmla="*/ 6560598 h 6858000"/>
              <a:gd name="connsiteX12" fmla="*/ 201349 w 1508539"/>
              <a:gd name="connsiteY12" fmla="*/ 6530567 h 6858000"/>
              <a:gd name="connsiteX13" fmla="*/ 215389 w 1508539"/>
              <a:gd name="connsiteY13" fmla="*/ 6478062 h 6858000"/>
              <a:gd name="connsiteX14" fmla="*/ 226078 w 1508539"/>
              <a:gd name="connsiteY14" fmla="*/ 6460325 h 6858000"/>
              <a:gd name="connsiteX15" fmla="*/ 233311 w 1508539"/>
              <a:gd name="connsiteY15" fmla="*/ 6451488 h 6858000"/>
              <a:gd name="connsiteX16" fmla="*/ 234746 w 1508539"/>
              <a:gd name="connsiteY16" fmla="*/ 6451348 h 6858000"/>
              <a:gd name="connsiteX17" fmla="*/ 239104 w 1508539"/>
              <a:gd name="connsiteY17" fmla="*/ 6414240 h 6858000"/>
              <a:gd name="connsiteX18" fmla="*/ 241880 w 1508539"/>
              <a:gd name="connsiteY18" fmla="*/ 6384857 h 6858000"/>
              <a:gd name="connsiteX19" fmla="*/ 240591 w 1508539"/>
              <a:gd name="connsiteY19" fmla="*/ 6367510 h 6858000"/>
              <a:gd name="connsiteX20" fmla="*/ 244471 w 1508539"/>
              <a:gd name="connsiteY20" fmla="*/ 6349778 h 6858000"/>
              <a:gd name="connsiteX21" fmla="*/ 246136 w 1508539"/>
              <a:gd name="connsiteY21" fmla="*/ 6348250 h 6858000"/>
              <a:gd name="connsiteX22" fmla="*/ 262170 w 1508539"/>
              <a:gd name="connsiteY22" fmla="*/ 6281972 h 6858000"/>
              <a:gd name="connsiteX23" fmla="*/ 272933 w 1508539"/>
              <a:gd name="connsiteY23" fmla="*/ 6211940 h 6858000"/>
              <a:gd name="connsiteX24" fmla="*/ 314428 w 1508539"/>
              <a:gd name="connsiteY24" fmla="*/ 6113913 h 6858000"/>
              <a:gd name="connsiteX25" fmla="*/ 318721 w 1508539"/>
              <a:gd name="connsiteY25" fmla="*/ 6028119 h 6858000"/>
              <a:gd name="connsiteX26" fmla="*/ 363126 w 1508539"/>
              <a:gd name="connsiteY26" fmla="*/ 5934687 h 6858000"/>
              <a:gd name="connsiteX27" fmla="*/ 411349 w 1508539"/>
              <a:gd name="connsiteY27" fmla="*/ 5693685 h 6858000"/>
              <a:gd name="connsiteX28" fmla="*/ 431404 w 1508539"/>
              <a:gd name="connsiteY28" fmla="*/ 5665173 h 6858000"/>
              <a:gd name="connsiteX29" fmla="*/ 465121 w 1508539"/>
              <a:gd name="connsiteY29" fmla="*/ 5563435 h 6858000"/>
              <a:gd name="connsiteX30" fmla="*/ 494626 w 1508539"/>
              <a:gd name="connsiteY30" fmla="*/ 5476393 h 6858000"/>
              <a:gd name="connsiteX31" fmla="*/ 525819 w 1508539"/>
              <a:gd name="connsiteY31" fmla="*/ 5396260 h 6858000"/>
              <a:gd name="connsiteX32" fmla="*/ 541800 w 1508539"/>
              <a:gd name="connsiteY32" fmla="*/ 5330009 h 6858000"/>
              <a:gd name="connsiteX33" fmla="*/ 575293 w 1508539"/>
              <a:gd name="connsiteY33" fmla="*/ 5273739 h 6858000"/>
              <a:gd name="connsiteX34" fmla="*/ 584892 w 1508539"/>
              <a:gd name="connsiteY34" fmla="*/ 5241779 h 6858000"/>
              <a:gd name="connsiteX35" fmla="*/ 596118 w 1508539"/>
              <a:gd name="connsiteY35" fmla="*/ 5225268 h 6858000"/>
              <a:gd name="connsiteX36" fmla="*/ 597138 w 1508539"/>
              <a:gd name="connsiteY36" fmla="*/ 5217684 h 6858000"/>
              <a:gd name="connsiteX37" fmla="*/ 604479 w 1508539"/>
              <a:gd name="connsiteY37" fmla="*/ 5193377 h 6858000"/>
              <a:gd name="connsiteX38" fmla="*/ 607782 w 1508539"/>
              <a:gd name="connsiteY38" fmla="*/ 5179288 h 6858000"/>
              <a:gd name="connsiteX39" fmla="*/ 608766 w 1508539"/>
              <a:gd name="connsiteY39" fmla="*/ 5173621 h 6858000"/>
              <a:gd name="connsiteX40" fmla="*/ 604400 w 1508539"/>
              <a:gd name="connsiteY40" fmla="*/ 5159961 h 6858000"/>
              <a:gd name="connsiteX41" fmla="*/ 611077 w 1508539"/>
              <a:gd name="connsiteY41" fmla="*/ 5144295 h 6858000"/>
              <a:gd name="connsiteX42" fmla="*/ 608010 w 1508539"/>
              <a:gd name="connsiteY42" fmla="*/ 5125185 h 6858000"/>
              <a:gd name="connsiteX43" fmla="*/ 614840 w 1508539"/>
              <a:gd name="connsiteY43" fmla="*/ 5121884 h 6858000"/>
              <a:gd name="connsiteX44" fmla="*/ 621876 w 1508539"/>
              <a:gd name="connsiteY44" fmla="*/ 5067850 h 6858000"/>
              <a:gd name="connsiteX45" fmla="*/ 624607 w 1508539"/>
              <a:gd name="connsiteY45" fmla="*/ 5060861 h 6858000"/>
              <a:gd name="connsiteX46" fmla="*/ 621311 w 1508539"/>
              <a:gd name="connsiteY46" fmla="*/ 5034192 h 6858000"/>
              <a:gd name="connsiteX47" fmla="*/ 622865 w 1508539"/>
              <a:gd name="connsiteY47" fmla="*/ 4993030 h 6858000"/>
              <a:gd name="connsiteX48" fmla="*/ 629774 w 1508539"/>
              <a:gd name="connsiteY48" fmla="*/ 4946844 h 6858000"/>
              <a:gd name="connsiteX49" fmla="*/ 625630 w 1508539"/>
              <a:gd name="connsiteY49" fmla="*/ 4932692 h 6858000"/>
              <a:gd name="connsiteX50" fmla="*/ 641033 w 1508539"/>
              <a:gd name="connsiteY50" fmla="*/ 4858827 h 6858000"/>
              <a:gd name="connsiteX51" fmla="*/ 646936 w 1508539"/>
              <a:gd name="connsiteY51" fmla="*/ 4821170 h 6858000"/>
              <a:gd name="connsiteX52" fmla="*/ 651669 w 1508539"/>
              <a:gd name="connsiteY52" fmla="*/ 4780965 h 6858000"/>
              <a:gd name="connsiteX53" fmla="*/ 652962 w 1508539"/>
              <a:gd name="connsiteY53" fmla="*/ 4750867 h 6858000"/>
              <a:gd name="connsiteX54" fmla="*/ 650769 w 1508539"/>
              <a:gd name="connsiteY54" fmla="*/ 4690749 h 6858000"/>
              <a:gd name="connsiteX55" fmla="*/ 646249 w 1508539"/>
              <a:gd name="connsiteY55" fmla="*/ 4584173 h 6858000"/>
              <a:gd name="connsiteX56" fmla="*/ 641332 w 1508539"/>
              <a:gd name="connsiteY56" fmla="*/ 4444346 h 6858000"/>
              <a:gd name="connsiteX57" fmla="*/ 637897 w 1508539"/>
              <a:gd name="connsiteY57" fmla="*/ 4375228 h 6858000"/>
              <a:gd name="connsiteX58" fmla="*/ 618550 w 1508539"/>
              <a:gd name="connsiteY58" fmla="*/ 4214165 h 6858000"/>
              <a:gd name="connsiteX59" fmla="*/ 622623 w 1508539"/>
              <a:gd name="connsiteY59" fmla="*/ 4090296 h 6858000"/>
              <a:gd name="connsiteX60" fmla="*/ 607879 w 1508539"/>
              <a:gd name="connsiteY60" fmla="*/ 4033999 h 6858000"/>
              <a:gd name="connsiteX61" fmla="*/ 609028 w 1508539"/>
              <a:gd name="connsiteY61" fmla="*/ 4031933 h 6858000"/>
              <a:gd name="connsiteX62" fmla="*/ 607604 w 1508539"/>
              <a:gd name="connsiteY62" fmla="*/ 4013953 h 6858000"/>
              <a:gd name="connsiteX63" fmla="*/ 593899 w 1508539"/>
              <a:gd name="connsiteY63" fmla="*/ 3974753 h 6858000"/>
              <a:gd name="connsiteX64" fmla="*/ 595497 w 1508539"/>
              <a:gd name="connsiteY64" fmla="*/ 3969950 h 6858000"/>
              <a:gd name="connsiteX65" fmla="*/ 588919 w 1508539"/>
              <a:gd name="connsiteY65" fmla="*/ 3933779 h 6858000"/>
              <a:gd name="connsiteX66" fmla="*/ 590250 w 1508539"/>
              <a:gd name="connsiteY66" fmla="*/ 3933093 h 6858000"/>
              <a:gd name="connsiteX67" fmla="*/ 594604 w 1508539"/>
              <a:gd name="connsiteY67" fmla="*/ 3922082 h 6858000"/>
              <a:gd name="connsiteX68" fmla="*/ 599682 w 1508539"/>
              <a:gd name="connsiteY68" fmla="*/ 3901461 h 6858000"/>
              <a:gd name="connsiteX69" fmla="*/ 622276 w 1508539"/>
              <a:gd name="connsiteY69" fmla="*/ 3813873 h 6858000"/>
              <a:gd name="connsiteX70" fmla="*/ 621701 w 1508539"/>
              <a:gd name="connsiteY70" fmla="*/ 3806161 h 6858000"/>
              <a:gd name="connsiteX71" fmla="*/ 622008 w 1508539"/>
              <a:gd name="connsiteY71" fmla="*/ 3805957 h 6858000"/>
              <a:gd name="connsiteX72" fmla="*/ 622035 w 1508539"/>
              <a:gd name="connsiteY72" fmla="*/ 3797724 h 6858000"/>
              <a:gd name="connsiteX73" fmla="*/ 620650 w 1508539"/>
              <a:gd name="connsiteY73" fmla="*/ 3792098 h 6858000"/>
              <a:gd name="connsiteX74" fmla="*/ 619534 w 1508539"/>
              <a:gd name="connsiteY74" fmla="*/ 3777135 h 6858000"/>
              <a:gd name="connsiteX75" fmla="*/ 621267 w 1508539"/>
              <a:gd name="connsiteY75" fmla="*/ 3771656 h 6858000"/>
              <a:gd name="connsiteX76" fmla="*/ 625010 w 1508539"/>
              <a:gd name="connsiteY76" fmla="*/ 3769007 h 6858000"/>
              <a:gd name="connsiteX77" fmla="*/ 624476 w 1508539"/>
              <a:gd name="connsiteY77" fmla="*/ 3767709 h 6858000"/>
              <a:gd name="connsiteX78" fmla="*/ 633172 w 1508539"/>
              <a:gd name="connsiteY78" fmla="*/ 3738082 h 6858000"/>
              <a:gd name="connsiteX79" fmla="*/ 640518 w 1508539"/>
              <a:gd name="connsiteY79" fmla="*/ 3673397 h 6858000"/>
              <a:gd name="connsiteX80" fmla="*/ 639814 w 1508539"/>
              <a:gd name="connsiteY80" fmla="*/ 3637109 h 6858000"/>
              <a:gd name="connsiteX81" fmla="*/ 643257 w 1508539"/>
              <a:gd name="connsiteY81" fmla="*/ 3536883 h 6858000"/>
              <a:gd name="connsiteX82" fmla="*/ 650795 w 1508539"/>
              <a:gd name="connsiteY82" fmla="*/ 3435652 h 6858000"/>
              <a:gd name="connsiteX83" fmla="*/ 652466 w 1508539"/>
              <a:gd name="connsiteY83" fmla="*/ 3307769 h 6858000"/>
              <a:gd name="connsiteX84" fmla="*/ 670029 w 1508539"/>
              <a:gd name="connsiteY84" fmla="*/ 3250522 h 6858000"/>
              <a:gd name="connsiteX85" fmla="*/ 670454 w 1508539"/>
              <a:gd name="connsiteY85" fmla="*/ 3229163 h 6858000"/>
              <a:gd name="connsiteX86" fmla="*/ 672277 w 1508539"/>
              <a:gd name="connsiteY86" fmla="*/ 3217217 h 6858000"/>
              <a:gd name="connsiteX87" fmla="*/ 659112 w 1508539"/>
              <a:gd name="connsiteY87" fmla="*/ 3183755 h 6858000"/>
              <a:gd name="connsiteX88" fmla="*/ 659613 w 1508539"/>
              <a:gd name="connsiteY88" fmla="*/ 3178642 h 6858000"/>
              <a:gd name="connsiteX89" fmla="*/ 647213 w 1508539"/>
              <a:gd name="connsiteY89" fmla="*/ 3158586 h 6858000"/>
              <a:gd name="connsiteX90" fmla="*/ 632398 w 1508539"/>
              <a:gd name="connsiteY90" fmla="*/ 3129034 h 6858000"/>
              <a:gd name="connsiteX91" fmla="*/ 633063 w 1508539"/>
              <a:gd name="connsiteY91" fmla="*/ 3126682 h 6858000"/>
              <a:gd name="connsiteX92" fmla="*/ 623931 w 1508539"/>
              <a:gd name="connsiteY92" fmla="*/ 3114519 h 6858000"/>
              <a:gd name="connsiteX93" fmla="*/ 610540 w 1508539"/>
              <a:gd name="connsiteY93" fmla="*/ 3106272 h 6858000"/>
              <a:gd name="connsiteX94" fmla="*/ 583270 w 1508539"/>
              <a:gd name="connsiteY94" fmla="*/ 2958185 h 6858000"/>
              <a:gd name="connsiteX95" fmla="*/ 525884 w 1508539"/>
              <a:gd name="connsiteY95" fmla="*/ 2762989 h 6858000"/>
              <a:gd name="connsiteX96" fmla="*/ 474802 w 1508539"/>
              <a:gd name="connsiteY96" fmla="*/ 2554718 h 6858000"/>
              <a:gd name="connsiteX97" fmla="*/ 454896 w 1508539"/>
              <a:gd name="connsiteY97" fmla="*/ 2485734 h 6858000"/>
              <a:gd name="connsiteX98" fmla="*/ 445619 w 1508539"/>
              <a:gd name="connsiteY98" fmla="*/ 2447068 h 6858000"/>
              <a:gd name="connsiteX99" fmla="*/ 432580 w 1508539"/>
              <a:gd name="connsiteY99" fmla="*/ 2425819 h 6858000"/>
              <a:gd name="connsiteX100" fmla="*/ 438579 w 1508539"/>
              <a:gd name="connsiteY100" fmla="*/ 2402874 h 6858000"/>
              <a:gd name="connsiteX101" fmla="*/ 441191 w 1508539"/>
              <a:gd name="connsiteY101" fmla="*/ 2381443 h 6858000"/>
              <a:gd name="connsiteX102" fmla="*/ 417520 w 1508539"/>
              <a:gd name="connsiteY102" fmla="*/ 2261920 h 6858000"/>
              <a:gd name="connsiteX103" fmla="*/ 407407 w 1508539"/>
              <a:gd name="connsiteY103" fmla="*/ 2195378 h 6858000"/>
              <a:gd name="connsiteX104" fmla="*/ 391624 w 1508539"/>
              <a:gd name="connsiteY104" fmla="*/ 2155135 h 6858000"/>
              <a:gd name="connsiteX105" fmla="*/ 389082 w 1508539"/>
              <a:gd name="connsiteY105" fmla="*/ 2118008 h 6858000"/>
              <a:gd name="connsiteX106" fmla="*/ 390075 w 1508539"/>
              <a:gd name="connsiteY106" fmla="*/ 2050531 h 6858000"/>
              <a:gd name="connsiteX107" fmla="*/ 381881 w 1508539"/>
              <a:gd name="connsiteY107" fmla="*/ 1963269 h 6858000"/>
              <a:gd name="connsiteX108" fmla="*/ 363059 w 1508539"/>
              <a:gd name="connsiteY108" fmla="*/ 1906352 h 6858000"/>
              <a:gd name="connsiteX109" fmla="*/ 339616 w 1508539"/>
              <a:gd name="connsiteY109" fmla="*/ 1861531 h 6858000"/>
              <a:gd name="connsiteX110" fmla="*/ 293415 w 1508539"/>
              <a:gd name="connsiteY110" fmla="*/ 1732919 h 6858000"/>
              <a:gd name="connsiteX111" fmla="*/ 265726 w 1508539"/>
              <a:gd name="connsiteY111" fmla="*/ 1663540 h 6858000"/>
              <a:gd name="connsiteX112" fmla="*/ 264852 w 1508539"/>
              <a:gd name="connsiteY112" fmla="*/ 1615777 h 6858000"/>
              <a:gd name="connsiteX113" fmla="*/ 245647 w 1508539"/>
              <a:gd name="connsiteY113" fmla="*/ 1563678 h 6858000"/>
              <a:gd name="connsiteX114" fmla="*/ 258727 w 1508539"/>
              <a:gd name="connsiteY114" fmla="*/ 1519474 h 6858000"/>
              <a:gd name="connsiteX115" fmla="*/ 251469 w 1508539"/>
              <a:gd name="connsiteY115" fmla="*/ 1477995 h 6858000"/>
              <a:gd name="connsiteX116" fmla="*/ 237554 w 1508539"/>
              <a:gd name="connsiteY116" fmla="*/ 1373769 h 6858000"/>
              <a:gd name="connsiteX117" fmla="*/ 245861 w 1508539"/>
              <a:gd name="connsiteY117" fmla="*/ 1307086 h 6858000"/>
              <a:gd name="connsiteX118" fmla="*/ 247049 w 1508539"/>
              <a:gd name="connsiteY118" fmla="*/ 1189033 h 6858000"/>
              <a:gd name="connsiteX119" fmla="*/ 251734 w 1508539"/>
              <a:gd name="connsiteY119" fmla="*/ 1168288 h 6858000"/>
              <a:gd name="connsiteX120" fmla="*/ 244016 w 1508539"/>
              <a:gd name="connsiteY120" fmla="*/ 1142577 h 6858000"/>
              <a:gd name="connsiteX121" fmla="*/ 233322 w 1508539"/>
              <a:gd name="connsiteY121" fmla="*/ 1088484 h 6858000"/>
              <a:gd name="connsiteX122" fmla="*/ 222058 w 1508539"/>
              <a:gd name="connsiteY122" fmla="*/ 1016103 h 6858000"/>
              <a:gd name="connsiteX123" fmla="*/ 223514 w 1508539"/>
              <a:gd name="connsiteY123" fmla="*/ 932283 h 6858000"/>
              <a:gd name="connsiteX124" fmla="*/ 225750 w 1508539"/>
              <a:gd name="connsiteY124" fmla="*/ 915925 h 6858000"/>
              <a:gd name="connsiteX125" fmla="*/ 218379 w 1508539"/>
              <a:gd name="connsiteY125" fmla="*/ 896999 h 6858000"/>
              <a:gd name="connsiteX126" fmla="*/ 187787 w 1508539"/>
              <a:gd name="connsiteY126" fmla="*/ 821517 h 6858000"/>
              <a:gd name="connsiteX127" fmla="*/ 166737 w 1508539"/>
              <a:gd name="connsiteY127" fmla="*/ 751353 h 6858000"/>
              <a:gd name="connsiteX128" fmla="*/ 166295 w 1508539"/>
              <a:gd name="connsiteY128" fmla="*/ 721230 h 6858000"/>
              <a:gd name="connsiteX129" fmla="*/ 151966 w 1508539"/>
              <a:gd name="connsiteY129" fmla="*/ 681659 h 6858000"/>
              <a:gd name="connsiteX130" fmla="*/ 137385 w 1508539"/>
              <a:gd name="connsiteY130" fmla="*/ 635218 h 6858000"/>
              <a:gd name="connsiteX131" fmla="*/ 142396 w 1508539"/>
              <a:gd name="connsiteY131" fmla="*/ 613763 h 6858000"/>
              <a:gd name="connsiteX132" fmla="*/ 128338 w 1508539"/>
              <a:gd name="connsiteY132" fmla="*/ 598582 h 6858000"/>
              <a:gd name="connsiteX133" fmla="*/ 128019 w 1508539"/>
              <a:gd name="connsiteY133" fmla="*/ 576846 h 6858000"/>
              <a:gd name="connsiteX134" fmla="*/ 107645 w 1508539"/>
              <a:gd name="connsiteY134" fmla="*/ 530055 h 6858000"/>
              <a:gd name="connsiteX135" fmla="*/ 106893 w 1508539"/>
              <a:gd name="connsiteY135" fmla="*/ 465389 h 6858000"/>
              <a:gd name="connsiteX136" fmla="*/ 89816 w 1508539"/>
              <a:gd name="connsiteY136" fmla="*/ 424699 h 6858000"/>
              <a:gd name="connsiteX137" fmla="*/ 90191 w 1508539"/>
              <a:gd name="connsiteY137" fmla="*/ 404917 h 6858000"/>
              <a:gd name="connsiteX138" fmla="*/ 70148 w 1508539"/>
              <a:gd name="connsiteY138" fmla="*/ 367211 h 6858000"/>
              <a:gd name="connsiteX139" fmla="*/ 36452 w 1508539"/>
              <a:gd name="connsiteY139" fmla="*/ 268519 h 6858000"/>
              <a:gd name="connsiteX140" fmla="*/ 23935 w 1508539"/>
              <a:gd name="connsiteY140" fmla="*/ 160886 h 6858000"/>
              <a:gd name="connsiteX141" fmla="*/ 19312 w 1508539"/>
              <a:gd name="connsiteY141" fmla="*/ 47336 h 6858000"/>
              <a:gd name="connsiteX142" fmla="*/ 0 w 1508539"/>
              <a:gd name="connsiteY142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46674 w 1508539"/>
              <a:gd name="connsiteY5" fmla="*/ 6696999 h 6858000"/>
              <a:gd name="connsiteX6" fmla="*/ 163411 w 1508539"/>
              <a:gd name="connsiteY6" fmla="*/ 6638036 h 6858000"/>
              <a:gd name="connsiteX7" fmla="*/ 153633 w 1508539"/>
              <a:gd name="connsiteY7" fmla="*/ 6596265 h 6858000"/>
              <a:gd name="connsiteX8" fmla="*/ 164248 w 1508539"/>
              <a:gd name="connsiteY8" fmla="*/ 6574442 h 6858000"/>
              <a:gd name="connsiteX9" fmla="*/ 164588 w 1508539"/>
              <a:gd name="connsiteY9" fmla="*/ 6568530 h 6858000"/>
              <a:gd name="connsiteX10" fmla="*/ 166997 w 1508539"/>
              <a:gd name="connsiteY10" fmla="*/ 6560674 h 6858000"/>
              <a:gd name="connsiteX11" fmla="*/ 167342 w 1508539"/>
              <a:gd name="connsiteY11" fmla="*/ 6560598 h 6858000"/>
              <a:gd name="connsiteX12" fmla="*/ 201349 w 1508539"/>
              <a:gd name="connsiteY12" fmla="*/ 6530567 h 6858000"/>
              <a:gd name="connsiteX13" fmla="*/ 215389 w 1508539"/>
              <a:gd name="connsiteY13" fmla="*/ 6478062 h 6858000"/>
              <a:gd name="connsiteX14" fmla="*/ 226078 w 1508539"/>
              <a:gd name="connsiteY14" fmla="*/ 6460325 h 6858000"/>
              <a:gd name="connsiteX15" fmla="*/ 233311 w 1508539"/>
              <a:gd name="connsiteY15" fmla="*/ 6451488 h 6858000"/>
              <a:gd name="connsiteX16" fmla="*/ 234746 w 1508539"/>
              <a:gd name="connsiteY16" fmla="*/ 6451348 h 6858000"/>
              <a:gd name="connsiteX17" fmla="*/ 239104 w 1508539"/>
              <a:gd name="connsiteY17" fmla="*/ 6414240 h 6858000"/>
              <a:gd name="connsiteX18" fmla="*/ 241880 w 1508539"/>
              <a:gd name="connsiteY18" fmla="*/ 6384857 h 6858000"/>
              <a:gd name="connsiteX19" fmla="*/ 240591 w 1508539"/>
              <a:gd name="connsiteY19" fmla="*/ 6367510 h 6858000"/>
              <a:gd name="connsiteX20" fmla="*/ 244471 w 1508539"/>
              <a:gd name="connsiteY20" fmla="*/ 6349778 h 6858000"/>
              <a:gd name="connsiteX21" fmla="*/ 246136 w 1508539"/>
              <a:gd name="connsiteY21" fmla="*/ 6348250 h 6858000"/>
              <a:gd name="connsiteX22" fmla="*/ 262170 w 1508539"/>
              <a:gd name="connsiteY22" fmla="*/ 6281972 h 6858000"/>
              <a:gd name="connsiteX23" fmla="*/ 272933 w 1508539"/>
              <a:gd name="connsiteY23" fmla="*/ 6211940 h 6858000"/>
              <a:gd name="connsiteX24" fmla="*/ 314428 w 1508539"/>
              <a:gd name="connsiteY24" fmla="*/ 6113913 h 6858000"/>
              <a:gd name="connsiteX25" fmla="*/ 318721 w 1508539"/>
              <a:gd name="connsiteY25" fmla="*/ 6028119 h 6858000"/>
              <a:gd name="connsiteX26" fmla="*/ 363126 w 1508539"/>
              <a:gd name="connsiteY26" fmla="*/ 5934687 h 6858000"/>
              <a:gd name="connsiteX27" fmla="*/ 408411 w 1508539"/>
              <a:gd name="connsiteY27" fmla="*/ 5704905 h 6858000"/>
              <a:gd name="connsiteX28" fmla="*/ 431404 w 1508539"/>
              <a:gd name="connsiteY28" fmla="*/ 5665173 h 6858000"/>
              <a:gd name="connsiteX29" fmla="*/ 465121 w 1508539"/>
              <a:gd name="connsiteY29" fmla="*/ 5563435 h 6858000"/>
              <a:gd name="connsiteX30" fmla="*/ 494626 w 1508539"/>
              <a:gd name="connsiteY30" fmla="*/ 5476393 h 6858000"/>
              <a:gd name="connsiteX31" fmla="*/ 525819 w 1508539"/>
              <a:gd name="connsiteY31" fmla="*/ 5396260 h 6858000"/>
              <a:gd name="connsiteX32" fmla="*/ 541800 w 1508539"/>
              <a:gd name="connsiteY32" fmla="*/ 5330009 h 6858000"/>
              <a:gd name="connsiteX33" fmla="*/ 575293 w 1508539"/>
              <a:gd name="connsiteY33" fmla="*/ 5273739 h 6858000"/>
              <a:gd name="connsiteX34" fmla="*/ 584892 w 1508539"/>
              <a:gd name="connsiteY34" fmla="*/ 5241779 h 6858000"/>
              <a:gd name="connsiteX35" fmla="*/ 596118 w 1508539"/>
              <a:gd name="connsiteY35" fmla="*/ 5225268 h 6858000"/>
              <a:gd name="connsiteX36" fmla="*/ 597138 w 1508539"/>
              <a:gd name="connsiteY36" fmla="*/ 5217684 h 6858000"/>
              <a:gd name="connsiteX37" fmla="*/ 604479 w 1508539"/>
              <a:gd name="connsiteY37" fmla="*/ 5193377 h 6858000"/>
              <a:gd name="connsiteX38" fmla="*/ 607782 w 1508539"/>
              <a:gd name="connsiteY38" fmla="*/ 5179288 h 6858000"/>
              <a:gd name="connsiteX39" fmla="*/ 608766 w 1508539"/>
              <a:gd name="connsiteY39" fmla="*/ 5173621 h 6858000"/>
              <a:gd name="connsiteX40" fmla="*/ 604400 w 1508539"/>
              <a:gd name="connsiteY40" fmla="*/ 5159961 h 6858000"/>
              <a:gd name="connsiteX41" fmla="*/ 611077 w 1508539"/>
              <a:gd name="connsiteY41" fmla="*/ 5144295 h 6858000"/>
              <a:gd name="connsiteX42" fmla="*/ 608010 w 1508539"/>
              <a:gd name="connsiteY42" fmla="*/ 5125185 h 6858000"/>
              <a:gd name="connsiteX43" fmla="*/ 614840 w 1508539"/>
              <a:gd name="connsiteY43" fmla="*/ 5121884 h 6858000"/>
              <a:gd name="connsiteX44" fmla="*/ 621876 w 1508539"/>
              <a:gd name="connsiteY44" fmla="*/ 5067850 h 6858000"/>
              <a:gd name="connsiteX45" fmla="*/ 624607 w 1508539"/>
              <a:gd name="connsiteY45" fmla="*/ 5060861 h 6858000"/>
              <a:gd name="connsiteX46" fmla="*/ 621311 w 1508539"/>
              <a:gd name="connsiteY46" fmla="*/ 5034192 h 6858000"/>
              <a:gd name="connsiteX47" fmla="*/ 622865 w 1508539"/>
              <a:gd name="connsiteY47" fmla="*/ 4993030 h 6858000"/>
              <a:gd name="connsiteX48" fmla="*/ 629774 w 1508539"/>
              <a:gd name="connsiteY48" fmla="*/ 4946844 h 6858000"/>
              <a:gd name="connsiteX49" fmla="*/ 625630 w 1508539"/>
              <a:gd name="connsiteY49" fmla="*/ 4932692 h 6858000"/>
              <a:gd name="connsiteX50" fmla="*/ 641033 w 1508539"/>
              <a:gd name="connsiteY50" fmla="*/ 4858827 h 6858000"/>
              <a:gd name="connsiteX51" fmla="*/ 646936 w 1508539"/>
              <a:gd name="connsiteY51" fmla="*/ 4821170 h 6858000"/>
              <a:gd name="connsiteX52" fmla="*/ 651669 w 1508539"/>
              <a:gd name="connsiteY52" fmla="*/ 4780965 h 6858000"/>
              <a:gd name="connsiteX53" fmla="*/ 652962 w 1508539"/>
              <a:gd name="connsiteY53" fmla="*/ 4750867 h 6858000"/>
              <a:gd name="connsiteX54" fmla="*/ 650769 w 1508539"/>
              <a:gd name="connsiteY54" fmla="*/ 4690749 h 6858000"/>
              <a:gd name="connsiteX55" fmla="*/ 646249 w 1508539"/>
              <a:gd name="connsiteY55" fmla="*/ 4584173 h 6858000"/>
              <a:gd name="connsiteX56" fmla="*/ 641332 w 1508539"/>
              <a:gd name="connsiteY56" fmla="*/ 4444346 h 6858000"/>
              <a:gd name="connsiteX57" fmla="*/ 637897 w 1508539"/>
              <a:gd name="connsiteY57" fmla="*/ 4375228 h 6858000"/>
              <a:gd name="connsiteX58" fmla="*/ 618550 w 1508539"/>
              <a:gd name="connsiteY58" fmla="*/ 4214165 h 6858000"/>
              <a:gd name="connsiteX59" fmla="*/ 622623 w 1508539"/>
              <a:gd name="connsiteY59" fmla="*/ 4090296 h 6858000"/>
              <a:gd name="connsiteX60" fmla="*/ 607879 w 1508539"/>
              <a:gd name="connsiteY60" fmla="*/ 4033999 h 6858000"/>
              <a:gd name="connsiteX61" fmla="*/ 609028 w 1508539"/>
              <a:gd name="connsiteY61" fmla="*/ 4031933 h 6858000"/>
              <a:gd name="connsiteX62" fmla="*/ 607604 w 1508539"/>
              <a:gd name="connsiteY62" fmla="*/ 4013953 h 6858000"/>
              <a:gd name="connsiteX63" fmla="*/ 593899 w 1508539"/>
              <a:gd name="connsiteY63" fmla="*/ 3974753 h 6858000"/>
              <a:gd name="connsiteX64" fmla="*/ 595497 w 1508539"/>
              <a:gd name="connsiteY64" fmla="*/ 3969950 h 6858000"/>
              <a:gd name="connsiteX65" fmla="*/ 588919 w 1508539"/>
              <a:gd name="connsiteY65" fmla="*/ 3933779 h 6858000"/>
              <a:gd name="connsiteX66" fmla="*/ 590250 w 1508539"/>
              <a:gd name="connsiteY66" fmla="*/ 3933093 h 6858000"/>
              <a:gd name="connsiteX67" fmla="*/ 594604 w 1508539"/>
              <a:gd name="connsiteY67" fmla="*/ 3922082 h 6858000"/>
              <a:gd name="connsiteX68" fmla="*/ 599682 w 1508539"/>
              <a:gd name="connsiteY68" fmla="*/ 3901461 h 6858000"/>
              <a:gd name="connsiteX69" fmla="*/ 622276 w 1508539"/>
              <a:gd name="connsiteY69" fmla="*/ 3813873 h 6858000"/>
              <a:gd name="connsiteX70" fmla="*/ 621701 w 1508539"/>
              <a:gd name="connsiteY70" fmla="*/ 3806161 h 6858000"/>
              <a:gd name="connsiteX71" fmla="*/ 622008 w 1508539"/>
              <a:gd name="connsiteY71" fmla="*/ 3805957 h 6858000"/>
              <a:gd name="connsiteX72" fmla="*/ 622035 w 1508539"/>
              <a:gd name="connsiteY72" fmla="*/ 3797724 h 6858000"/>
              <a:gd name="connsiteX73" fmla="*/ 620650 w 1508539"/>
              <a:gd name="connsiteY73" fmla="*/ 3792098 h 6858000"/>
              <a:gd name="connsiteX74" fmla="*/ 619534 w 1508539"/>
              <a:gd name="connsiteY74" fmla="*/ 3777135 h 6858000"/>
              <a:gd name="connsiteX75" fmla="*/ 621267 w 1508539"/>
              <a:gd name="connsiteY75" fmla="*/ 3771656 h 6858000"/>
              <a:gd name="connsiteX76" fmla="*/ 625010 w 1508539"/>
              <a:gd name="connsiteY76" fmla="*/ 3769007 h 6858000"/>
              <a:gd name="connsiteX77" fmla="*/ 624476 w 1508539"/>
              <a:gd name="connsiteY77" fmla="*/ 3767709 h 6858000"/>
              <a:gd name="connsiteX78" fmla="*/ 633172 w 1508539"/>
              <a:gd name="connsiteY78" fmla="*/ 3738082 h 6858000"/>
              <a:gd name="connsiteX79" fmla="*/ 640518 w 1508539"/>
              <a:gd name="connsiteY79" fmla="*/ 3673397 h 6858000"/>
              <a:gd name="connsiteX80" fmla="*/ 639814 w 1508539"/>
              <a:gd name="connsiteY80" fmla="*/ 3637109 h 6858000"/>
              <a:gd name="connsiteX81" fmla="*/ 643257 w 1508539"/>
              <a:gd name="connsiteY81" fmla="*/ 3536883 h 6858000"/>
              <a:gd name="connsiteX82" fmla="*/ 650795 w 1508539"/>
              <a:gd name="connsiteY82" fmla="*/ 3435652 h 6858000"/>
              <a:gd name="connsiteX83" fmla="*/ 652466 w 1508539"/>
              <a:gd name="connsiteY83" fmla="*/ 3307769 h 6858000"/>
              <a:gd name="connsiteX84" fmla="*/ 670029 w 1508539"/>
              <a:gd name="connsiteY84" fmla="*/ 3250522 h 6858000"/>
              <a:gd name="connsiteX85" fmla="*/ 670454 w 1508539"/>
              <a:gd name="connsiteY85" fmla="*/ 3229163 h 6858000"/>
              <a:gd name="connsiteX86" fmla="*/ 672277 w 1508539"/>
              <a:gd name="connsiteY86" fmla="*/ 3217217 h 6858000"/>
              <a:gd name="connsiteX87" fmla="*/ 659112 w 1508539"/>
              <a:gd name="connsiteY87" fmla="*/ 3183755 h 6858000"/>
              <a:gd name="connsiteX88" fmla="*/ 659613 w 1508539"/>
              <a:gd name="connsiteY88" fmla="*/ 3178642 h 6858000"/>
              <a:gd name="connsiteX89" fmla="*/ 647213 w 1508539"/>
              <a:gd name="connsiteY89" fmla="*/ 3158586 h 6858000"/>
              <a:gd name="connsiteX90" fmla="*/ 632398 w 1508539"/>
              <a:gd name="connsiteY90" fmla="*/ 3129034 h 6858000"/>
              <a:gd name="connsiteX91" fmla="*/ 633063 w 1508539"/>
              <a:gd name="connsiteY91" fmla="*/ 3126682 h 6858000"/>
              <a:gd name="connsiteX92" fmla="*/ 623931 w 1508539"/>
              <a:gd name="connsiteY92" fmla="*/ 3114519 h 6858000"/>
              <a:gd name="connsiteX93" fmla="*/ 610540 w 1508539"/>
              <a:gd name="connsiteY93" fmla="*/ 3106272 h 6858000"/>
              <a:gd name="connsiteX94" fmla="*/ 583270 w 1508539"/>
              <a:gd name="connsiteY94" fmla="*/ 2958185 h 6858000"/>
              <a:gd name="connsiteX95" fmla="*/ 525884 w 1508539"/>
              <a:gd name="connsiteY95" fmla="*/ 2762989 h 6858000"/>
              <a:gd name="connsiteX96" fmla="*/ 474802 w 1508539"/>
              <a:gd name="connsiteY96" fmla="*/ 2554718 h 6858000"/>
              <a:gd name="connsiteX97" fmla="*/ 454896 w 1508539"/>
              <a:gd name="connsiteY97" fmla="*/ 2485734 h 6858000"/>
              <a:gd name="connsiteX98" fmla="*/ 445619 w 1508539"/>
              <a:gd name="connsiteY98" fmla="*/ 2447068 h 6858000"/>
              <a:gd name="connsiteX99" fmla="*/ 432580 w 1508539"/>
              <a:gd name="connsiteY99" fmla="*/ 2425819 h 6858000"/>
              <a:gd name="connsiteX100" fmla="*/ 438579 w 1508539"/>
              <a:gd name="connsiteY100" fmla="*/ 2402874 h 6858000"/>
              <a:gd name="connsiteX101" fmla="*/ 441191 w 1508539"/>
              <a:gd name="connsiteY101" fmla="*/ 2381443 h 6858000"/>
              <a:gd name="connsiteX102" fmla="*/ 417520 w 1508539"/>
              <a:gd name="connsiteY102" fmla="*/ 2261920 h 6858000"/>
              <a:gd name="connsiteX103" fmla="*/ 407407 w 1508539"/>
              <a:gd name="connsiteY103" fmla="*/ 2195378 h 6858000"/>
              <a:gd name="connsiteX104" fmla="*/ 391624 w 1508539"/>
              <a:gd name="connsiteY104" fmla="*/ 2155135 h 6858000"/>
              <a:gd name="connsiteX105" fmla="*/ 389082 w 1508539"/>
              <a:gd name="connsiteY105" fmla="*/ 2118008 h 6858000"/>
              <a:gd name="connsiteX106" fmla="*/ 390075 w 1508539"/>
              <a:gd name="connsiteY106" fmla="*/ 2050531 h 6858000"/>
              <a:gd name="connsiteX107" fmla="*/ 381881 w 1508539"/>
              <a:gd name="connsiteY107" fmla="*/ 1963269 h 6858000"/>
              <a:gd name="connsiteX108" fmla="*/ 363059 w 1508539"/>
              <a:gd name="connsiteY108" fmla="*/ 1906352 h 6858000"/>
              <a:gd name="connsiteX109" fmla="*/ 339616 w 1508539"/>
              <a:gd name="connsiteY109" fmla="*/ 1861531 h 6858000"/>
              <a:gd name="connsiteX110" fmla="*/ 293415 w 1508539"/>
              <a:gd name="connsiteY110" fmla="*/ 1732919 h 6858000"/>
              <a:gd name="connsiteX111" fmla="*/ 265726 w 1508539"/>
              <a:gd name="connsiteY111" fmla="*/ 1663540 h 6858000"/>
              <a:gd name="connsiteX112" fmla="*/ 264852 w 1508539"/>
              <a:gd name="connsiteY112" fmla="*/ 1615777 h 6858000"/>
              <a:gd name="connsiteX113" fmla="*/ 245647 w 1508539"/>
              <a:gd name="connsiteY113" fmla="*/ 1563678 h 6858000"/>
              <a:gd name="connsiteX114" fmla="*/ 258727 w 1508539"/>
              <a:gd name="connsiteY114" fmla="*/ 1519474 h 6858000"/>
              <a:gd name="connsiteX115" fmla="*/ 251469 w 1508539"/>
              <a:gd name="connsiteY115" fmla="*/ 1477995 h 6858000"/>
              <a:gd name="connsiteX116" fmla="*/ 237554 w 1508539"/>
              <a:gd name="connsiteY116" fmla="*/ 1373769 h 6858000"/>
              <a:gd name="connsiteX117" fmla="*/ 245861 w 1508539"/>
              <a:gd name="connsiteY117" fmla="*/ 1307086 h 6858000"/>
              <a:gd name="connsiteX118" fmla="*/ 247049 w 1508539"/>
              <a:gd name="connsiteY118" fmla="*/ 1189033 h 6858000"/>
              <a:gd name="connsiteX119" fmla="*/ 251734 w 1508539"/>
              <a:gd name="connsiteY119" fmla="*/ 1168288 h 6858000"/>
              <a:gd name="connsiteX120" fmla="*/ 244016 w 1508539"/>
              <a:gd name="connsiteY120" fmla="*/ 1142577 h 6858000"/>
              <a:gd name="connsiteX121" fmla="*/ 233322 w 1508539"/>
              <a:gd name="connsiteY121" fmla="*/ 1088484 h 6858000"/>
              <a:gd name="connsiteX122" fmla="*/ 222058 w 1508539"/>
              <a:gd name="connsiteY122" fmla="*/ 1016103 h 6858000"/>
              <a:gd name="connsiteX123" fmla="*/ 223514 w 1508539"/>
              <a:gd name="connsiteY123" fmla="*/ 932283 h 6858000"/>
              <a:gd name="connsiteX124" fmla="*/ 225750 w 1508539"/>
              <a:gd name="connsiteY124" fmla="*/ 915925 h 6858000"/>
              <a:gd name="connsiteX125" fmla="*/ 218379 w 1508539"/>
              <a:gd name="connsiteY125" fmla="*/ 896999 h 6858000"/>
              <a:gd name="connsiteX126" fmla="*/ 187787 w 1508539"/>
              <a:gd name="connsiteY126" fmla="*/ 821517 h 6858000"/>
              <a:gd name="connsiteX127" fmla="*/ 166737 w 1508539"/>
              <a:gd name="connsiteY127" fmla="*/ 751353 h 6858000"/>
              <a:gd name="connsiteX128" fmla="*/ 166295 w 1508539"/>
              <a:gd name="connsiteY128" fmla="*/ 721230 h 6858000"/>
              <a:gd name="connsiteX129" fmla="*/ 151966 w 1508539"/>
              <a:gd name="connsiteY129" fmla="*/ 681659 h 6858000"/>
              <a:gd name="connsiteX130" fmla="*/ 137385 w 1508539"/>
              <a:gd name="connsiteY130" fmla="*/ 635218 h 6858000"/>
              <a:gd name="connsiteX131" fmla="*/ 142396 w 1508539"/>
              <a:gd name="connsiteY131" fmla="*/ 613763 h 6858000"/>
              <a:gd name="connsiteX132" fmla="*/ 128338 w 1508539"/>
              <a:gd name="connsiteY132" fmla="*/ 598582 h 6858000"/>
              <a:gd name="connsiteX133" fmla="*/ 128019 w 1508539"/>
              <a:gd name="connsiteY133" fmla="*/ 576846 h 6858000"/>
              <a:gd name="connsiteX134" fmla="*/ 107645 w 1508539"/>
              <a:gd name="connsiteY134" fmla="*/ 530055 h 6858000"/>
              <a:gd name="connsiteX135" fmla="*/ 106893 w 1508539"/>
              <a:gd name="connsiteY135" fmla="*/ 465389 h 6858000"/>
              <a:gd name="connsiteX136" fmla="*/ 89816 w 1508539"/>
              <a:gd name="connsiteY136" fmla="*/ 424699 h 6858000"/>
              <a:gd name="connsiteX137" fmla="*/ 90191 w 1508539"/>
              <a:gd name="connsiteY137" fmla="*/ 404917 h 6858000"/>
              <a:gd name="connsiteX138" fmla="*/ 70148 w 1508539"/>
              <a:gd name="connsiteY138" fmla="*/ 367211 h 6858000"/>
              <a:gd name="connsiteX139" fmla="*/ 36452 w 1508539"/>
              <a:gd name="connsiteY139" fmla="*/ 268519 h 6858000"/>
              <a:gd name="connsiteX140" fmla="*/ 23935 w 1508539"/>
              <a:gd name="connsiteY140" fmla="*/ 160886 h 6858000"/>
              <a:gd name="connsiteX141" fmla="*/ 19312 w 1508539"/>
              <a:gd name="connsiteY141" fmla="*/ 47336 h 6858000"/>
              <a:gd name="connsiteX142" fmla="*/ 0 w 1508539"/>
              <a:gd name="connsiteY142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46674 w 1508539"/>
              <a:gd name="connsiteY5" fmla="*/ 6696999 h 6858000"/>
              <a:gd name="connsiteX6" fmla="*/ 163411 w 1508539"/>
              <a:gd name="connsiteY6" fmla="*/ 6638036 h 6858000"/>
              <a:gd name="connsiteX7" fmla="*/ 153633 w 1508539"/>
              <a:gd name="connsiteY7" fmla="*/ 6596265 h 6858000"/>
              <a:gd name="connsiteX8" fmla="*/ 164248 w 1508539"/>
              <a:gd name="connsiteY8" fmla="*/ 6574442 h 6858000"/>
              <a:gd name="connsiteX9" fmla="*/ 164588 w 1508539"/>
              <a:gd name="connsiteY9" fmla="*/ 6568530 h 6858000"/>
              <a:gd name="connsiteX10" fmla="*/ 166997 w 1508539"/>
              <a:gd name="connsiteY10" fmla="*/ 6560674 h 6858000"/>
              <a:gd name="connsiteX11" fmla="*/ 167342 w 1508539"/>
              <a:gd name="connsiteY11" fmla="*/ 6560598 h 6858000"/>
              <a:gd name="connsiteX12" fmla="*/ 201349 w 1508539"/>
              <a:gd name="connsiteY12" fmla="*/ 6530567 h 6858000"/>
              <a:gd name="connsiteX13" fmla="*/ 215389 w 1508539"/>
              <a:gd name="connsiteY13" fmla="*/ 6478062 h 6858000"/>
              <a:gd name="connsiteX14" fmla="*/ 226078 w 1508539"/>
              <a:gd name="connsiteY14" fmla="*/ 6460325 h 6858000"/>
              <a:gd name="connsiteX15" fmla="*/ 233311 w 1508539"/>
              <a:gd name="connsiteY15" fmla="*/ 6451488 h 6858000"/>
              <a:gd name="connsiteX16" fmla="*/ 234746 w 1508539"/>
              <a:gd name="connsiteY16" fmla="*/ 6451348 h 6858000"/>
              <a:gd name="connsiteX17" fmla="*/ 239104 w 1508539"/>
              <a:gd name="connsiteY17" fmla="*/ 6414240 h 6858000"/>
              <a:gd name="connsiteX18" fmla="*/ 241880 w 1508539"/>
              <a:gd name="connsiteY18" fmla="*/ 6384857 h 6858000"/>
              <a:gd name="connsiteX19" fmla="*/ 240591 w 1508539"/>
              <a:gd name="connsiteY19" fmla="*/ 6367510 h 6858000"/>
              <a:gd name="connsiteX20" fmla="*/ 244471 w 1508539"/>
              <a:gd name="connsiteY20" fmla="*/ 6349778 h 6858000"/>
              <a:gd name="connsiteX21" fmla="*/ 246136 w 1508539"/>
              <a:gd name="connsiteY21" fmla="*/ 6348250 h 6858000"/>
              <a:gd name="connsiteX22" fmla="*/ 262170 w 1508539"/>
              <a:gd name="connsiteY22" fmla="*/ 6281972 h 6858000"/>
              <a:gd name="connsiteX23" fmla="*/ 290557 w 1508539"/>
              <a:gd name="connsiteY23" fmla="*/ 6153037 h 6858000"/>
              <a:gd name="connsiteX24" fmla="*/ 314428 w 1508539"/>
              <a:gd name="connsiteY24" fmla="*/ 6113913 h 6858000"/>
              <a:gd name="connsiteX25" fmla="*/ 318721 w 1508539"/>
              <a:gd name="connsiteY25" fmla="*/ 6028119 h 6858000"/>
              <a:gd name="connsiteX26" fmla="*/ 363126 w 1508539"/>
              <a:gd name="connsiteY26" fmla="*/ 5934687 h 6858000"/>
              <a:gd name="connsiteX27" fmla="*/ 408411 w 1508539"/>
              <a:gd name="connsiteY27" fmla="*/ 5704905 h 6858000"/>
              <a:gd name="connsiteX28" fmla="*/ 431404 w 1508539"/>
              <a:gd name="connsiteY28" fmla="*/ 5665173 h 6858000"/>
              <a:gd name="connsiteX29" fmla="*/ 465121 w 1508539"/>
              <a:gd name="connsiteY29" fmla="*/ 5563435 h 6858000"/>
              <a:gd name="connsiteX30" fmla="*/ 494626 w 1508539"/>
              <a:gd name="connsiteY30" fmla="*/ 5476393 h 6858000"/>
              <a:gd name="connsiteX31" fmla="*/ 525819 w 1508539"/>
              <a:gd name="connsiteY31" fmla="*/ 5396260 h 6858000"/>
              <a:gd name="connsiteX32" fmla="*/ 541800 w 1508539"/>
              <a:gd name="connsiteY32" fmla="*/ 5330009 h 6858000"/>
              <a:gd name="connsiteX33" fmla="*/ 575293 w 1508539"/>
              <a:gd name="connsiteY33" fmla="*/ 5273739 h 6858000"/>
              <a:gd name="connsiteX34" fmla="*/ 584892 w 1508539"/>
              <a:gd name="connsiteY34" fmla="*/ 5241779 h 6858000"/>
              <a:gd name="connsiteX35" fmla="*/ 596118 w 1508539"/>
              <a:gd name="connsiteY35" fmla="*/ 5225268 h 6858000"/>
              <a:gd name="connsiteX36" fmla="*/ 597138 w 1508539"/>
              <a:gd name="connsiteY36" fmla="*/ 5217684 h 6858000"/>
              <a:gd name="connsiteX37" fmla="*/ 604479 w 1508539"/>
              <a:gd name="connsiteY37" fmla="*/ 5193377 h 6858000"/>
              <a:gd name="connsiteX38" fmla="*/ 607782 w 1508539"/>
              <a:gd name="connsiteY38" fmla="*/ 5179288 h 6858000"/>
              <a:gd name="connsiteX39" fmla="*/ 608766 w 1508539"/>
              <a:gd name="connsiteY39" fmla="*/ 5173621 h 6858000"/>
              <a:gd name="connsiteX40" fmla="*/ 604400 w 1508539"/>
              <a:gd name="connsiteY40" fmla="*/ 5159961 h 6858000"/>
              <a:gd name="connsiteX41" fmla="*/ 611077 w 1508539"/>
              <a:gd name="connsiteY41" fmla="*/ 5144295 h 6858000"/>
              <a:gd name="connsiteX42" fmla="*/ 608010 w 1508539"/>
              <a:gd name="connsiteY42" fmla="*/ 5125185 h 6858000"/>
              <a:gd name="connsiteX43" fmla="*/ 614840 w 1508539"/>
              <a:gd name="connsiteY43" fmla="*/ 5121884 h 6858000"/>
              <a:gd name="connsiteX44" fmla="*/ 621876 w 1508539"/>
              <a:gd name="connsiteY44" fmla="*/ 5067850 h 6858000"/>
              <a:gd name="connsiteX45" fmla="*/ 624607 w 1508539"/>
              <a:gd name="connsiteY45" fmla="*/ 5060861 h 6858000"/>
              <a:gd name="connsiteX46" fmla="*/ 621311 w 1508539"/>
              <a:gd name="connsiteY46" fmla="*/ 5034192 h 6858000"/>
              <a:gd name="connsiteX47" fmla="*/ 622865 w 1508539"/>
              <a:gd name="connsiteY47" fmla="*/ 4993030 h 6858000"/>
              <a:gd name="connsiteX48" fmla="*/ 629774 w 1508539"/>
              <a:gd name="connsiteY48" fmla="*/ 4946844 h 6858000"/>
              <a:gd name="connsiteX49" fmla="*/ 625630 w 1508539"/>
              <a:gd name="connsiteY49" fmla="*/ 4932692 h 6858000"/>
              <a:gd name="connsiteX50" fmla="*/ 641033 w 1508539"/>
              <a:gd name="connsiteY50" fmla="*/ 4858827 h 6858000"/>
              <a:gd name="connsiteX51" fmla="*/ 646936 w 1508539"/>
              <a:gd name="connsiteY51" fmla="*/ 4821170 h 6858000"/>
              <a:gd name="connsiteX52" fmla="*/ 651669 w 1508539"/>
              <a:gd name="connsiteY52" fmla="*/ 4780965 h 6858000"/>
              <a:gd name="connsiteX53" fmla="*/ 652962 w 1508539"/>
              <a:gd name="connsiteY53" fmla="*/ 4750867 h 6858000"/>
              <a:gd name="connsiteX54" fmla="*/ 650769 w 1508539"/>
              <a:gd name="connsiteY54" fmla="*/ 4690749 h 6858000"/>
              <a:gd name="connsiteX55" fmla="*/ 646249 w 1508539"/>
              <a:gd name="connsiteY55" fmla="*/ 4584173 h 6858000"/>
              <a:gd name="connsiteX56" fmla="*/ 641332 w 1508539"/>
              <a:gd name="connsiteY56" fmla="*/ 4444346 h 6858000"/>
              <a:gd name="connsiteX57" fmla="*/ 637897 w 1508539"/>
              <a:gd name="connsiteY57" fmla="*/ 4375228 h 6858000"/>
              <a:gd name="connsiteX58" fmla="*/ 618550 w 1508539"/>
              <a:gd name="connsiteY58" fmla="*/ 4214165 h 6858000"/>
              <a:gd name="connsiteX59" fmla="*/ 622623 w 1508539"/>
              <a:gd name="connsiteY59" fmla="*/ 4090296 h 6858000"/>
              <a:gd name="connsiteX60" fmla="*/ 607879 w 1508539"/>
              <a:gd name="connsiteY60" fmla="*/ 4033999 h 6858000"/>
              <a:gd name="connsiteX61" fmla="*/ 609028 w 1508539"/>
              <a:gd name="connsiteY61" fmla="*/ 4031933 h 6858000"/>
              <a:gd name="connsiteX62" fmla="*/ 607604 w 1508539"/>
              <a:gd name="connsiteY62" fmla="*/ 4013953 h 6858000"/>
              <a:gd name="connsiteX63" fmla="*/ 593899 w 1508539"/>
              <a:gd name="connsiteY63" fmla="*/ 3974753 h 6858000"/>
              <a:gd name="connsiteX64" fmla="*/ 595497 w 1508539"/>
              <a:gd name="connsiteY64" fmla="*/ 3969950 h 6858000"/>
              <a:gd name="connsiteX65" fmla="*/ 588919 w 1508539"/>
              <a:gd name="connsiteY65" fmla="*/ 3933779 h 6858000"/>
              <a:gd name="connsiteX66" fmla="*/ 590250 w 1508539"/>
              <a:gd name="connsiteY66" fmla="*/ 3933093 h 6858000"/>
              <a:gd name="connsiteX67" fmla="*/ 594604 w 1508539"/>
              <a:gd name="connsiteY67" fmla="*/ 3922082 h 6858000"/>
              <a:gd name="connsiteX68" fmla="*/ 599682 w 1508539"/>
              <a:gd name="connsiteY68" fmla="*/ 3901461 h 6858000"/>
              <a:gd name="connsiteX69" fmla="*/ 622276 w 1508539"/>
              <a:gd name="connsiteY69" fmla="*/ 3813873 h 6858000"/>
              <a:gd name="connsiteX70" fmla="*/ 621701 w 1508539"/>
              <a:gd name="connsiteY70" fmla="*/ 3806161 h 6858000"/>
              <a:gd name="connsiteX71" fmla="*/ 622008 w 1508539"/>
              <a:gd name="connsiteY71" fmla="*/ 3805957 h 6858000"/>
              <a:gd name="connsiteX72" fmla="*/ 622035 w 1508539"/>
              <a:gd name="connsiteY72" fmla="*/ 3797724 h 6858000"/>
              <a:gd name="connsiteX73" fmla="*/ 620650 w 1508539"/>
              <a:gd name="connsiteY73" fmla="*/ 3792098 h 6858000"/>
              <a:gd name="connsiteX74" fmla="*/ 619534 w 1508539"/>
              <a:gd name="connsiteY74" fmla="*/ 3777135 h 6858000"/>
              <a:gd name="connsiteX75" fmla="*/ 621267 w 1508539"/>
              <a:gd name="connsiteY75" fmla="*/ 3771656 h 6858000"/>
              <a:gd name="connsiteX76" fmla="*/ 625010 w 1508539"/>
              <a:gd name="connsiteY76" fmla="*/ 3769007 h 6858000"/>
              <a:gd name="connsiteX77" fmla="*/ 624476 w 1508539"/>
              <a:gd name="connsiteY77" fmla="*/ 3767709 h 6858000"/>
              <a:gd name="connsiteX78" fmla="*/ 633172 w 1508539"/>
              <a:gd name="connsiteY78" fmla="*/ 3738082 h 6858000"/>
              <a:gd name="connsiteX79" fmla="*/ 640518 w 1508539"/>
              <a:gd name="connsiteY79" fmla="*/ 3673397 h 6858000"/>
              <a:gd name="connsiteX80" fmla="*/ 639814 w 1508539"/>
              <a:gd name="connsiteY80" fmla="*/ 3637109 h 6858000"/>
              <a:gd name="connsiteX81" fmla="*/ 643257 w 1508539"/>
              <a:gd name="connsiteY81" fmla="*/ 3536883 h 6858000"/>
              <a:gd name="connsiteX82" fmla="*/ 650795 w 1508539"/>
              <a:gd name="connsiteY82" fmla="*/ 3435652 h 6858000"/>
              <a:gd name="connsiteX83" fmla="*/ 652466 w 1508539"/>
              <a:gd name="connsiteY83" fmla="*/ 3307769 h 6858000"/>
              <a:gd name="connsiteX84" fmla="*/ 670029 w 1508539"/>
              <a:gd name="connsiteY84" fmla="*/ 3250522 h 6858000"/>
              <a:gd name="connsiteX85" fmla="*/ 670454 w 1508539"/>
              <a:gd name="connsiteY85" fmla="*/ 3229163 h 6858000"/>
              <a:gd name="connsiteX86" fmla="*/ 672277 w 1508539"/>
              <a:gd name="connsiteY86" fmla="*/ 3217217 h 6858000"/>
              <a:gd name="connsiteX87" fmla="*/ 659112 w 1508539"/>
              <a:gd name="connsiteY87" fmla="*/ 3183755 h 6858000"/>
              <a:gd name="connsiteX88" fmla="*/ 659613 w 1508539"/>
              <a:gd name="connsiteY88" fmla="*/ 3178642 h 6858000"/>
              <a:gd name="connsiteX89" fmla="*/ 647213 w 1508539"/>
              <a:gd name="connsiteY89" fmla="*/ 3158586 h 6858000"/>
              <a:gd name="connsiteX90" fmla="*/ 632398 w 1508539"/>
              <a:gd name="connsiteY90" fmla="*/ 3129034 h 6858000"/>
              <a:gd name="connsiteX91" fmla="*/ 633063 w 1508539"/>
              <a:gd name="connsiteY91" fmla="*/ 3126682 h 6858000"/>
              <a:gd name="connsiteX92" fmla="*/ 623931 w 1508539"/>
              <a:gd name="connsiteY92" fmla="*/ 3114519 h 6858000"/>
              <a:gd name="connsiteX93" fmla="*/ 610540 w 1508539"/>
              <a:gd name="connsiteY93" fmla="*/ 3106272 h 6858000"/>
              <a:gd name="connsiteX94" fmla="*/ 583270 w 1508539"/>
              <a:gd name="connsiteY94" fmla="*/ 2958185 h 6858000"/>
              <a:gd name="connsiteX95" fmla="*/ 525884 w 1508539"/>
              <a:gd name="connsiteY95" fmla="*/ 2762989 h 6858000"/>
              <a:gd name="connsiteX96" fmla="*/ 474802 w 1508539"/>
              <a:gd name="connsiteY96" fmla="*/ 2554718 h 6858000"/>
              <a:gd name="connsiteX97" fmla="*/ 454896 w 1508539"/>
              <a:gd name="connsiteY97" fmla="*/ 2485734 h 6858000"/>
              <a:gd name="connsiteX98" fmla="*/ 445619 w 1508539"/>
              <a:gd name="connsiteY98" fmla="*/ 2447068 h 6858000"/>
              <a:gd name="connsiteX99" fmla="*/ 432580 w 1508539"/>
              <a:gd name="connsiteY99" fmla="*/ 2425819 h 6858000"/>
              <a:gd name="connsiteX100" fmla="*/ 438579 w 1508539"/>
              <a:gd name="connsiteY100" fmla="*/ 2402874 h 6858000"/>
              <a:gd name="connsiteX101" fmla="*/ 441191 w 1508539"/>
              <a:gd name="connsiteY101" fmla="*/ 2381443 h 6858000"/>
              <a:gd name="connsiteX102" fmla="*/ 417520 w 1508539"/>
              <a:gd name="connsiteY102" fmla="*/ 2261920 h 6858000"/>
              <a:gd name="connsiteX103" fmla="*/ 407407 w 1508539"/>
              <a:gd name="connsiteY103" fmla="*/ 2195378 h 6858000"/>
              <a:gd name="connsiteX104" fmla="*/ 391624 w 1508539"/>
              <a:gd name="connsiteY104" fmla="*/ 2155135 h 6858000"/>
              <a:gd name="connsiteX105" fmla="*/ 389082 w 1508539"/>
              <a:gd name="connsiteY105" fmla="*/ 2118008 h 6858000"/>
              <a:gd name="connsiteX106" fmla="*/ 390075 w 1508539"/>
              <a:gd name="connsiteY106" fmla="*/ 2050531 h 6858000"/>
              <a:gd name="connsiteX107" fmla="*/ 381881 w 1508539"/>
              <a:gd name="connsiteY107" fmla="*/ 1963269 h 6858000"/>
              <a:gd name="connsiteX108" fmla="*/ 363059 w 1508539"/>
              <a:gd name="connsiteY108" fmla="*/ 1906352 h 6858000"/>
              <a:gd name="connsiteX109" fmla="*/ 339616 w 1508539"/>
              <a:gd name="connsiteY109" fmla="*/ 1861531 h 6858000"/>
              <a:gd name="connsiteX110" fmla="*/ 293415 w 1508539"/>
              <a:gd name="connsiteY110" fmla="*/ 1732919 h 6858000"/>
              <a:gd name="connsiteX111" fmla="*/ 265726 w 1508539"/>
              <a:gd name="connsiteY111" fmla="*/ 1663540 h 6858000"/>
              <a:gd name="connsiteX112" fmla="*/ 264852 w 1508539"/>
              <a:gd name="connsiteY112" fmla="*/ 1615777 h 6858000"/>
              <a:gd name="connsiteX113" fmla="*/ 245647 w 1508539"/>
              <a:gd name="connsiteY113" fmla="*/ 1563678 h 6858000"/>
              <a:gd name="connsiteX114" fmla="*/ 258727 w 1508539"/>
              <a:gd name="connsiteY114" fmla="*/ 1519474 h 6858000"/>
              <a:gd name="connsiteX115" fmla="*/ 251469 w 1508539"/>
              <a:gd name="connsiteY115" fmla="*/ 1477995 h 6858000"/>
              <a:gd name="connsiteX116" fmla="*/ 237554 w 1508539"/>
              <a:gd name="connsiteY116" fmla="*/ 1373769 h 6858000"/>
              <a:gd name="connsiteX117" fmla="*/ 245861 w 1508539"/>
              <a:gd name="connsiteY117" fmla="*/ 1307086 h 6858000"/>
              <a:gd name="connsiteX118" fmla="*/ 247049 w 1508539"/>
              <a:gd name="connsiteY118" fmla="*/ 1189033 h 6858000"/>
              <a:gd name="connsiteX119" fmla="*/ 251734 w 1508539"/>
              <a:gd name="connsiteY119" fmla="*/ 1168288 h 6858000"/>
              <a:gd name="connsiteX120" fmla="*/ 244016 w 1508539"/>
              <a:gd name="connsiteY120" fmla="*/ 1142577 h 6858000"/>
              <a:gd name="connsiteX121" fmla="*/ 233322 w 1508539"/>
              <a:gd name="connsiteY121" fmla="*/ 1088484 h 6858000"/>
              <a:gd name="connsiteX122" fmla="*/ 222058 w 1508539"/>
              <a:gd name="connsiteY122" fmla="*/ 1016103 h 6858000"/>
              <a:gd name="connsiteX123" fmla="*/ 223514 w 1508539"/>
              <a:gd name="connsiteY123" fmla="*/ 932283 h 6858000"/>
              <a:gd name="connsiteX124" fmla="*/ 225750 w 1508539"/>
              <a:gd name="connsiteY124" fmla="*/ 915925 h 6858000"/>
              <a:gd name="connsiteX125" fmla="*/ 218379 w 1508539"/>
              <a:gd name="connsiteY125" fmla="*/ 896999 h 6858000"/>
              <a:gd name="connsiteX126" fmla="*/ 187787 w 1508539"/>
              <a:gd name="connsiteY126" fmla="*/ 821517 h 6858000"/>
              <a:gd name="connsiteX127" fmla="*/ 166737 w 1508539"/>
              <a:gd name="connsiteY127" fmla="*/ 751353 h 6858000"/>
              <a:gd name="connsiteX128" fmla="*/ 166295 w 1508539"/>
              <a:gd name="connsiteY128" fmla="*/ 721230 h 6858000"/>
              <a:gd name="connsiteX129" fmla="*/ 151966 w 1508539"/>
              <a:gd name="connsiteY129" fmla="*/ 681659 h 6858000"/>
              <a:gd name="connsiteX130" fmla="*/ 137385 w 1508539"/>
              <a:gd name="connsiteY130" fmla="*/ 635218 h 6858000"/>
              <a:gd name="connsiteX131" fmla="*/ 142396 w 1508539"/>
              <a:gd name="connsiteY131" fmla="*/ 613763 h 6858000"/>
              <a:gd name="connsiteX132" fmla="*/ 128338 w 1508539"/>
              <a:gd name="connsiteY132" fmla="*/ 598582 h 6858000"/>
              <a:gd name="connsiteX133" fmla="*/ 128019 w 1508539"/>
              <a:gd name="connsiteY133" fmla="*/ 576846 h 6858000"/>
              <a:gd name="connsiteX134" fmla="*/ 107645 w 1508539"/>
              <a:gd name="connsiteY134" fmla="*/ 530055 h 6858000"/>
              <a:gd name="connsiteX135" fmla="*/ 106893 w 1508539"/>
              <a:gd name="connsiteY135" fmla="*/ 465389 h 6858000"/>
              <a:gd name="connsiteX136" fmla="*/ 89816 w 1508539"/>
              <a:gd name="connsiteY136" fmla="*/ 424699 h 6858000"/>
              <a:gd name="connsiteX137" fmla="*/ 90191 w 1508539"/>
              <a:gd name="connsiteY137" fmla="*/ 404917 h 6858000"/>
              <a:gd name="connsiteX138" fmla="*/ 70148 w 1508539"/>
              <a:gd name="connsiteY138" fmla="*/ 367211 h 6858000"/>
              <a:gd name="connsiteX139" fmla="*/ 36452 w 1508539"/>
              <a:gd name="connsiteY139" fmla="*/ 268519 h 6858000"/>
              <a:gd name="connsiteX140" fmla="*/ 23935 w 1508539"/>
              <a:gd name="connsiteY140" fmla="*/ 160886 h 6858000"/>
              <a:gd name="connsiteX141" fmla="*/ 19312 w 1508539"/>
              <a:gd name="connsiteY141" fmla="*/ 47336 h 6858000"/>
              <a:gd name="connsiteX142" fmla="*/ 0 w 1508539"/>
              <a:gd name="connsiteY142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46674 w 1508539"/>
              <a:gd name="connsiteY5" fmla="*/ 6696999 h 6858000"/>
              <a:gd name="connsiteX6" fmla="*/ 163411 w 1508539"/>
              <a:gd name="connsiteY6" fmla="*/ 6638036 h 6858000"/>
              <a:gd name="connsiteX7" fmla="*/ 164248 w 1508539"/>
              <a:gd name="connsiteY7" fmla="*/ 6574442 h 6858000"/>
              <a:gd name="connsiteX8" fmla="*/ 164588 w 1508539"/>
              <a:gd name="connsiteY8" fmla="*/ 6568530 h 6858000"/>
              <a:gd name="connsiteX9" fmla="*/ 166997 w 1508539"/>
              <a:gd name="connsiteY9" fmla="*/ 6560674 h 6858000"/>
              <a:gd name="connsiteX10" fmla="*/ 167342 w 1508539"/>
              <a:gd name="connsiteY10" fmla="*/ 6560598 h 6858000"/>
              <a:gd name="connsiteX11" fmla="*/ 201349 w 1508539"/>
              <a:gd name="connsiteY11" fmla="*/ 6530567 h 6858000"/>
              <a:gd name="connsiteX12" fmla="*/ 215389 w 1508539"/>
              <a:gd name="connsiteY12" fmla="*/ 6478062 h 6858000"/>
              <a:gd name="connsiteX13" fmla="*/ 226078 w 1508539"/>
              <a:gd name="connsiteY13" fmla="*/ 6460325 h 6858000"/>
              <a:gd name="connsiteX14" fmla="*/ 233311 w 1508539"/>
              <a:gd name="connsiteY14" fmla="*/ 6451488 h 6858000"/>
              <a:gd name="connsiteX15" fmla="*/ 234746 w 1508539"/>
              <a:gd name="connsiteY15" fmla="*/ 6451348 h 6858000"/>
              <a:gd name="connsiteX16" fmla="*/ 239104 w 1508539"/>
              <a:gd name="connsiteY16" fmla="*/ 6414240 h 6858000"/>
              <a:gd name="connsiteX17" fmla="*/ 241880 w 1508539"/>
              <a:gd name="connsiteY17" fmla="*/ 6384857 h 6858000"/>
              <a:gd name="connsiteX18" fmla="*/ 240591 w 1508539"/>
              <a:gd name="connsiteY18" fmla="*/ 6367510 h 6858000"/>
              <a:gd name="connsiteX19" fmla="*/ 244471 w 1508539"/>
              <a:gd name="connsiteY19" fmla="*/ 6349778 h 6858000"/>
              <a:gd name="connsiteX20" fmla="*/ 246136 w 1508539"/>
              <a:gd name="connsiteY20" fmla="*/ 6348250 h 6858000"/>
              <a:gd name="connsiteX21" fmla="*/ 262170 w 1508539"/>
              <a:gd name="connsiteY21" fmla="*/ 6281972 h 6858000"/>
              <a:gd name="connsiteX22" fmla="*/ 290557 w 1508539"/>
              <a:gd name="connsiteY22" fmla="*/ 6153037 h 6858000"/>
              <a:gd name="connsiteX23" fmla="*/ 314428 w 1508539"/>
              <a:gd name="connsiteY23" fmla="*/ 6113913 h 6858000"/>
              <a:gd name="connsiteX24" fmla="*/ 318721 w 1508539"/>
              <a:gd name="connsiteY24" fmla="*/ 6028119 h 6858000"/>
              <a:gd name="connsiteX25" fmla="*/ 363126 w 1508539"/>
              <a:gd name="connsiteY25" fmla="*/ 5934687 h 6858000"/>
              <a:gd name="connsiteX26" fmla="*/ 408411 w 1508539"/>
              <a:gd name="connsiteY26" fmla="*/ 5704905 h 6858000"/>
              <a:gd name="connsiteX27" fmla="*/ 431404 w 1508539"/>
              <a:gd name="connsiteY27" fmla="*/ 5665173 h 6858000"/>
              <a:gd name="connsiteX28" fmla="*/ 465121 w 1508539"/>
              <a:gd name="connsiteY28" fmla="*/ 5563435 h 6858000"/>
              <a:gd name="connsiteX29" fmla="*/ 494626 w 1508539"/>
              <a:gd name="connsiteY29" fmla="*/ 5476393 h 6858000"/>
              <a:gd name="connsiteX30" fmla="*/ 525819 w 1508539"/>
              <a:gd name="connsiteY30" fmla="*/ 5396260 h 6858000"/>
              <a:gd name="connsiteX31" fmla="*/ 541800 w 1508539"/>
              <a:gd name="connsiteY31" fmla="*/ 5330009 h 6858000"/>
              <a:gd name="connsiteX32" fmla="*/ 575293 w 1508539"/>
              <a:gd name="connsiteY32" fmla="*/ 5273739 h 6858000"/>
              <a:gd name="connsiteX33" fmla="*/ 584892 w 1508539"/>
              <a:gd name="connsiteY33" fmla="*/ 5241779 h 6858000"/>
              <a:gd name="connsiteX34" fmla="*/ 596118 w 1508539"/>
              <a:gd name="connsiteY34" fmla="*/ 5225268 h 6858000"/>
              <a:gd name="connsiteX35" fmla="*/ 597138 w 1508539"/>
              <a:gd name="connsiteY35" fmla="*/ 5217684 h 6858000"/>
              <a:gd name="connsiteX36" fmla="*/ 604479 w 1508539"/>
              <a:gd name="connsiteY36" fmla="*/ 5193377 h 6858000"/>
              <a:gd name="connsiteX37" fmla="*/ 607782 w 1508539"/>
              <a:gd name="connsiteY37" fmla="*/ 5179288 h 6858000"/>
              <a:gd name="connsiteX38" fmla="*/ 608766 w 1508539"/>
              <a:gd name="connsiteY38" fmla="*/ 5173621 h 6858000"/>
              <a:gd name="connsiteX39" fmla="*/ 604400 w 1508539"/>
              <a:gd name="connsiteY39" fmla="*/ 5159961 h 6858000"/>
              <a:gd name="connsiteX40" fmla="*/ 611077 w 1508539"/>
              <a:gd name="connsiteY40" fmla="*/ 5144295 h 6858000"/>
              <a:gd name="connsiteX41" fmla="*/ 608010 w 1508539"/>
              <a:gd name="connsiteY41" fmla="*/ 5125185 h 6858000"/>
              <a:gd name="connsiteX42" fmla="*/ 614840 w 1508539"/>
              <a:gd name="connsiteY42" fmla="*/ 5121884 h 6858000"/>
              <a:gd name="connsiteX43" fmla="*/ 621876 w 1508539"/>
              <a:gd name="connsiteY43" fmla="*/ 5067850 h 6858000"/>
              <a:gd name="connsiteX44" fmla="*/ 624607 w 1508539"/>
              <a:gd name="connsiteY44" fmla="*/ 5060861 h 6858000"/>
              <a:gd name="connsiteX45" fmla="*/ 621311 w 1508539"/>
              <a:gd name="connsiteY45" fmla="*/ 5034192 h 6858000"/>
              <a:gd name="connsiteX46" fmla="*/ 622865 w 1508539"/>
              <a:gd name="connsiteY46" fmla="*/ 4993030 h 6858000"/>
              <a:gd name="connsiteX47" fmla="*/ 629774 w 1508539"/>
              <a:gd name="connsiteY47" fmla="*/ 4946844 h 6858000"/>
              <a:gd name="connsiteX48" fmla="*/ 625630 w 1508539"/>
              <a:gd name="connsiteY48" fmla="*/ 4932692 h 6858000"/>
              <a:gd name="connsiteX49" fmla="*/ 641033 w 1508539"/>
              <a:gd name="connsiteY49" fmla="*/ 4858827 h 6858000"/>
              <a:gd name="connsiteX50" fmla="*/ 646936 w 1508539"/>
              <a:gd name="connsiteY50" fmla="*/ 4821170 h 6858000"/>
              <a:gd name="connsiteX51" fmla="*/ 651669 w 1508539"/>
              <a:gd name="connsiteY51" fmla="*/ 4780965 h 6858000"/>
              <a:gd name="connsiteX52" fmla="*/ 652962 w 1508539"/>
              <a:gd name="connsiteY52" fmla="*/ 4750867 h 6858000"/>
              <a:gd name="connsiteX53" fmla="*/ 650769 w 1508539"/>
              <a:gd name="connsiteY53" fmla="*/ 4690749 h 6858000"/>
              <a:gd name="connsiteX54" fmla="*/ 646249 w 1508539"/>
              <a:gd name="connsiteY54" fmla="*/ 4584173 h 6858000"/>
              <a:gd name="connsiteX55" fmla="*/ 641332 w 1508539"/>
              <a:gd name="connsiteY55" fmla="*/ 4444346 h 6858000"/>
              <a:gd name="connsiteX56" fmla="*/ 637897 w 1508539"/>
              <a:gd name="connsiteY56" fmla="*/ 4375228 h 6858000"/>
              <a:gd name="connsiteX57" fmla="*/ 618550 w 1508539"/>
              <a:gd name="connsiteY57" fmla="*/ 4214165 h 6858000"/>
              <a:gd name="connsiteX58" fmla="*/ 622623 w 1508539"/>
              <a:gd name="connsiteY58" fmla="*/ 4090296 h 6858000"/>
              <a:gd name="connsiteX59" fmla="*/ 607879 w 1508539"/>
              <a:gd name="connsiteY59" fmla="*/ 4033999 h 6858000"/>
              <a:gd name="connsiteX60" fmla="*/ 609028 w 1508539"/>
              <a:gd name="connsiteY60" fmla="*/ 4031933 h 6858000"/>
              <a:gd name="connsiteX61" fmla="*/ 607604 w 1508539"/>
              <a:gd name="connsiteY61" fmla="*/ 4013953 h 6858000"/>
              <a:gd name="connsiteX62" fmla="*/ 593899 w 1508539"/>
              <a:gd name="connsiteY62" fmla="*/ 3974753 h 6858000"/>
              <a:gd name="connsiteX63" fmla="*/ 595497 w 1508539"/>
              <a:gd name="connsiteY63" fmla="*/ 3969950 h 6858000"/>
              <a:gd name="connsiteX64" fmla="*/ 588919 w 1508539"/>
              <a:gd name="connsiteY64" fmla="*/ 3933779 h 6858000"/>
              <a:gd name="connsiteX65" fmla="*/ 590250 w 1508539"/>
              <a:gd name="connsiteY65" fmla="*/ 3933093 h 6858000"/>
              <a:gd name="connsiteX66" fmla="*/ 594604 w 1508539"/>
              <a:gd name="connsiteY66" fmla="*/ 3922082 h 6858000"/>
              <a:gd name="connsiteX67" fmla="*/ 599682 w 1508539"/>
              <a:gd name="connsiteY67" fmla="*/ 3901461 h 6858000"/>
              <a:gd name="connsiteX68" fmla="*/ 622276 w 1508539"/>
              <a:gd name="connsiteY68" fmla="*/ 3813873 h 6858000"/>
              <a:gd name="connsiteX69" fmla="*/ 621701 w 1508539"/>
              <a:gd name="connsiteY69" fmla="*/ 3806161 h 6858000"/>
              <a:gd name="connsiteX70" fmla="*/ 622008 w 1508539"/>
              <a:gd name="connsiteY70" fmla="*/ 3805957 h 6858000"/>
              <a:gd name="connsiteX71" fmla="*/ 622035 w 1508539"/>
              <a:gd name="connsiteY71" fmla="*/ 3797724 h 6858000"/>
              <a:gd name="connsiteX72" fmla="*/ 620650 w 1508539"/>
              <a:gd name="connsiteY72" fmla="*/ 3792098 h 6858000"/>
              <a:gd name="connsiteX73" fmla="*/ 619534 w 1508539"/>
              <a:gd name="connsiteY73" fmla="*/ 3777135 h 6858000"/>
              <a:gd name="connsiteX74" fmla="*/ 621267 w 1508539"/>
              <a:gd name="connsiteY74" fmla="*/ 3771656 h 6858000"/>
              <a:gd name="connsiteX75" fmla="*/ 625010 w 1508539"/>
              <a:gd name="connsiteY75" fmla="*/ 3769007 h 6858000"/>
              <a:gd name="connsiteX76" fmla="*/ 624476 w 1508539"/>
              <a:gd name="connsiteY76" fmla="*/ 3767709 h 6858000"/>
              <a:gd name="connsiteX77" fmla="*/ 633172 w 1508539"/>
              <a:gd name="connsiteY77" fmla="*/ 3738082 h 6858000"/>
              <a:gd name="connsiteX78" fmla="*/ 640518 w 1508539"/>
              <a:gd name="connsiteY78" fmla="*/ 3673397 h 6858000"/>
              <a:gd name="connsiteX79" fmla="*/ 639814 w 1508539"/>
              <a:gd name="connsiteY79" fmla="*/ 3637109 h 6858000"/>
              <a:gd name="connsiteX80" fmla="*/ 643257 w 1508539"/>
              <a:gd name="connsiteY80" fmla="*/ 3536883 h 6858000"/>
              <a:gd name="connsiteX81" fmla="*/ 650795 w 1508539"/>
              <a:gd name="connsiteY81" fmla="*/ 3435652 h 6858000"/>
              <a:gd name="connsiteX82" fmla="*/ 652466 w 1508539"/>
              <a:gd name="connsiteY82" fmla="*/ 3307769 h 6858000"/>
              <a:gd name="connsiteX83" fmla="*/ 670029 w 1508539"/>
              <a:gd name="connsiteY83" fmla="*/ 3250522 h 6858000"/>
              <a:gd name="connsiteX84" fmla="*/ 670454 w 1508539"/>
              <a:gd name="connsiteY84" fmla="*/ 3229163 h 6858000"/>
              <a:gd name="connsiteX85" fmla="*/ 672277 w 1508539"/>
              <a:gd name="connsiteY85" fmla="*/ 3217217 h 6858000"/>
              <a:gd name="connsiteX86" fmla="*/ 659112 w 1508539"/>
              <a:gd name="connsiteY86" fmla="*/ 3183755 h 6858000"/>
              <a:gd name="connsiteX87" fmla="*/ 659613 w 1508539"/>
              <a:gd name="connsiteY87" fmla="*/ 3178642 h 6858000"/>
              <a:gd name="connsiteX88" fmla="*/ 647213 w 1508539"/>
              <a:gd name="connsiteY88" fmla="*/ 3158586 h 6858000"/>
              <a:gd name="connsiteX89" fmla="*/ 632398 w 1508539"/>
              <a:gd name="connsiteY89" fmla="*/ 3129034 h 6858000"/>
              <a:gd name="connsiteX90" fmla="*/ 633063 w 1508539"/>
              <a:gd name="connsiteY90" fmla="*/ 3126682 h 6858000"/>
              <a:gd name="connsiteX91" fmla="*/ 623931 w 1508539"/>
              <a:gd name="connsiteY91" fmla="*/ 3114519 h 6858000"/>
              <a:gd name="connsiteX92" fmla="*/ 610540 w 1508539"/>
              <a:gd name="connsiteY92" fmla="*/ 3106272 h 6858000"/>
              <a:gd name="connsiteX93" fmla="*/ 583270 w 1508539"/>
              <a:gd name="connsiteY93" fmla="*/ 2958185 h 6858000"/>
              <a:gd name="connsiteX94" fmla="*/ 525884 w 1508539"/>
              <a:gd name="connsiteY94" fmla="*/ 2762989 h 6858000"/>
              <a:gd name="connsiteX95" fmla="*/ 474802 w 1508539"/>
              <a:gd name="connsiteY95" fmla="*/ 2554718 h 6858000"/>
              <a:gd name="connsiteX96" fmla="*/ 454896 w 1508539"/>
              <a:gd name="connsiteY96" fmla="*/ 2485734 h 6858000"/>
              <a:gd name="connsiteX97" fmla="*/ 445619 w 1508539"/>
              <a:gd name="connsiteY97" fmla="*/ 2447068 h 6858000"/>
              <a:gd name="connsiteX98" fmla="*/ 432580 w 1508539"/>
              <a:gd name="connsiteY98" fmla="*/ 2425819 h 6858000"/>
              <a:gd name="connsiteX99" fmla="*/ 438579 w 1508539"/>
              <a:gd name="connsiteY99" fmla="*/ 2402874 h 6858000"/>
              <a:gd name="connsiteX100" fmla="*/ 441191 w 1508539"/>
              <a:gd name="connsiteY100" fmla="*/ 2381443 h 6858000"/>
              <a:gd name="connsiteX101" fmla="*/ 417520 w 1508539"/>
              <a:gd name="connsiteY101" fmla="*/ 2261920 h 6858000"/>
              <a:gd name="connsiteX102" fmla="*/ 407407 w 1508539"/>
              <a:gd name="connsiteY102" fmla="*/ 2195378 h 6858000"/>
              <a:gd name="connsiteX103" fmla="*/ 391624 w 1508539"/>
              <a:gd name="connsiteY103" fmla="*/ 2155135 h 6858000"/>
              <a:gd name="connsiteX104" fmla="*/ 389082 w 1508539"/>
              <a:gd name="connsiteY104" fmla="*/ 2118008 h 6858000"/>
              <a:gd name="connsiteX105" fmla="*/ 390075 w 1508539"/>
              <a:gd name="connsiteY105" fmla="*/ 2050531 h 6858000"/>
              <a:gd name="connsiteX106" fmla="*/ 381881 w 1508539"/>
              <a:gd name="connsiteY106" fmla="*/ 1963269 h 6858000"/>
              <a:gd name="connsiteX107" fmla="*/ 363059 w 1508539"/>
              <a:gd name="connsiteY107" fmla="*/ 1906352 h 6858000"/>
              <a:gd name="connsiteX108" fmla="*/ 339616 w 1508539"/>
              <a:gd name="connsiteY108" fmla="*/ 1861531 h 6858000"/>
              <a:gd name="connsiteX109" fmla="*/ 293415 w 1508539"/>
              <a:gd name="connsiteY109" fmla="*/ 1732919 h 6858000"/>
              <a:gd name="connsiteX110" fmla="*/ 265726 w 1508539"/>
              <a:gd name="connsiteY110" fmla="*/ 1663540 h 6858000"/>
              <a:gd name="connsiteX111" fmla="*/ 264852 w 1508539"/>
              <a:gd name="connsiteY111" fmla="*/ 1615777 h 6858000"/>
              <a:gd name="connsiteX112" fmla="*/ 245647 w 1508539"/>
              <a:gd name="connsiteY112" fmla="*/ 1563678 h 6858000"/>
              <a:gd name="connsiteX113" fmla="*/ 258727 w 1508539"/>
              <a:gd name="connsiteY113" fmla="*/ 1519474 h 6858000"/>
              <a:gd name="connsiteX114" fmla="*/ 251469 w 1508539"/>
              <a:gd name="connsiteY114" fmla="*/ 1477995 h 6858000"/>
              <a:gd name="connsiteX115" fmla="*/ 237554 w 1508539"/>
              <a:gd name="connsiteY115" fmla="*/ 1373769 h 6858000"/>
              <a:gd name="connsiteX116" fmla="*/ 245861 w 1508539"/>
              <a:gd name="connsiteY116" fmla="*/ 1307086 h 6858000"/>
              <a:gd name="connsiteX117" fmla="*/ 247049 w 1508539"/>
              <a:gd name="connsiteY117" fmla="*/ 1189033 h 6858000"/>
              <a:gd name="connsiteX118" fmla="*/ 251734 w 1508539"/>
              <a:gd name="connsiteY118" fmla="*/ 1168288 h 6858000"/>
              <a:gd name="connsiteX119" fmla="*/ 244016 w 1508539"/>
              <a:gd name="connsiteY119" fmla="*/ 1142577 h 6858000"/>
              <a:gd name="connsiteX120" fmla="*/ 233322 w 1508539"/>
              <a:gd name="connsiteY120" fmla="*/ 1088484 h 6858000"/>
              <a:gd name="connsiteX121" fmla="*/ 222058 w 1508539"/>
              <a:gd name="connsiteY121" fmla="*/ 1016103 h 6858000"/>
              <a:gd name="connsiteX122" fmla="*/ 223514 w 1508539"/>
              <a:gd name="connsiteY122" fmla="*/ 932283 h 6858000"/>
              <a:gd name="connsiteX123" fmla="*/ 225750 w 1508539"/>
              <a:gd name="connsiteY123" fmla="*/ 915925 h 6858000"/>
              <a:gd name="connsiteX124" fmla="*/ 218379 w 1508539"/>
              <a:gd name="connsiteY124" fmla="*/ 896999 h 6858000"/>
              <a:gd name="connsiteX125" fmla="*/ 187787 w 1508539"/>
              <a:gd name="connsiteY125" fmla="*/ 821517 h 6858000"/>
              <a:gd name="connsiteX126" fmla="*/ 166737 w 1508539"/>
              <a:gd name="connsiteY126" fmla="*/ 751353 h 6858000"/>
              <a:gd name="connsiteX127" fmla="*/ 166295 w 1508539"/>
              <a:gd name="connsiteY127" fmla="*/ 721230 h 6858000"/>
              <a:gd name="connsiteX128" fmla="*/ 151966 w 1508539"/>
              <a:gd name="connsiteY128" fmla="*/ 681659 h 6858000"/>
              <a:gd name="connsiteX129" fmla="*/ 137385 w 1508539"/>
              <a:gd name="connsiteY129" fmla="*/ 635218 h 6858000"/>
              <a:gd name="connsiteX130" fmla="*/ 142396 w 1508539"/>
              <a:gd name="connsiteY130" fmla="*/ 613763 h 6858000"/>
              <a:gd name="connsiteX131" fmla="*/ 128338 w 1508539"/>
              <a:gd name="connsiteY131" fmla="*/ 598582 h 6858000"/>
              <a:gd name="connsiteX132" fmla="*/ 128019 w 1508539"/>
              <a:gd name="connsiteY132" fmla="*/ 576846 h 6858000"/>
              <a:gd name="connsiteX133" fmla="*/ 107645 w 1508539"/>
              <a:gd name="connsiteY133" fmla="*/ 530055 h 6858000"/>
              <a:gd name="connsiteX134" fmla="*/ 106893 w 1508539"/>
              <a:gd name="connsiteY134" fmla="*/ 465389 h 6858000"/>
              <a:gd name="connsiteX135" fmla="*/ 89816 w 1508539"/>
              <a:gd name="connsiteY135" fmla="*/ 424699 h 6858000"/>
              <a:gd name="connsiteX136" fmla="*/ 90191 w 1508539"/>
              <a:gd name="connsiteY136" fmla="*/ 404917 h 6858000"/>
              <a:gd name="connsiteX137" fmla="*/ 70148 w 1508539"/>
              <a:gd name="connsiteY137" fmla="*/ 367211 h 6858000"/>
              <a:gd name="connsiteX138" fmla="*/ 36452 w 1508539"/>
              <a:gd name="connsiteY138" fmla="*/ 268519 h 6858000"/>
              <a:gd name="connsiteX139" fmla="*/ 23935 w 1508539"/>
              <a:gd name="connsiteY139" fmla="*/ 160886 h 6858000"/>
              <a:gd name="connsiteX140" fmla="*/ 19312 w 1508539"/>
              <a:gd name="connsiteY140" fmla="*/ 47336 h 6858000"/>
              <a:gd name="connsiteX141" fmla="*/ 0 w 1508539"/>
              <a:gd name="connsiteY141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46674 w 1508539"/>
              <a:gd name="connsiteY5" fmla="*/ 6696999 h 6858000"/>
              <a:gd name="connsiteX6" fmla="*/ 163411 w 1508539"/>
              <a:gd name="connsiteY6" fmla="*/ 6638036 h 6858000"/>
              <a:gd name="connsiteX7" fmla="*/ 164248 w 1508539"/>
              <a:gd name="connsiteY7" fmla="*/ 6574442 h 6858000"/>
              <a:gd name="connsiteX8" fmla="*/ 164588 w 1508539"/>
              <a:gd name="connsiteY8" fmla="*/ 6568530 h 6858000"/>
              <a:gd name="connsiteX9" fmla="*/ 166997 w 1508539"/>
              <a:gd name="connsiteY9" fmla="*/ 6560674 h 6858000"/>
              <a:gd name="connsiteX10" fmla="*/ 201349 w 1508539"/>
              <a:gd name="connsiteY10" fmla="*/ 6530567 h 6858000"/>
              <a:gd name="connsiteX11" fmla="*/ 215389 w 1508539"/>
              <a:gd name="connsiteY11" fmla="*/ 6478062 h 6858000"/>
              <a:gd name="connsiteX12" fmla="*/ 226078 w 1508539"/>
              <a:gd name="connsiteY12" fmla="*/ 6460325 h 6858000"/>
              <a:gd name="connsiteX13" fmla="*/ 233311 w 1508539"/>
              <a:gd name="connsiteY13" fmla="*/ 6451488 h 6858000"/>
              <a:gd name="connsiteX14" fmla="*/ 234746 w 1508539"/>
              <a:gd name="connsiteY14" fmla="*/ 6451348 h 6858000"/>
              <a:gd name="connsiteX15" fmla="*/ 239104 w 1508539"/>
              <a:gd name="connsiteY15" fmla="*/ 6414240 h 6858000"/>
              <a:gd name="connsiteX16" fmla="*/ 241880 w 1508539"/>
              <a:gd name="connsiteY16" fmla="*/ 6384857 h 6858000"/>
              <a:gd name="connsiteX17" fmla="*/ 240591 w 1508539"/>
              <a:gd name="connsiteY17" fmla="*/ 6367510 h 6858000"/>
              <a:gd name="connsiteX18" fmla="*/ 244471 w 1508539"/>
              <a:gd name="connsiteY18" fmla="*/ 6349778 h 6858000"/>
              <a:gd name="connsiteX19" fmla="*/ 246136 w 1508539"/>
              <a:gd name="connsiteY19" fmla="*/ 6348250 h 6858000"/>
              <a:gd name="connsiteX20" fmla="*/ 262170 w 1508539"/>
              <a:gd name="connsiteY20" fmla="*/ 6281972 h 6858000"/>
              <a:gd name="connsiteX21" fmla="*/ 290557 w 1508539"/>
              <a:gd name="connsiteY21" fmla="*/ 6153037 h 6858000"/>
              <a:gd name="connsiteX22" fmla="*/ 314428 w 1508539"/>
              <a:gd name="connsiteY22" fmla="*/ 6113913 h 6858000"/>
              <a:gd name="connsiteX23" fmla="*/ 318721 w 1508539"/>
              <a:gd name="connsiteY23" fmla="*/ 6028119 h 6858000"/>
              <a:gd name="connsiteX24" fmla="*/ 363126 w 1508539"/>
              <a:gd name="connsiteY24" fmla="*/ 5934687 h 6858000"/>
              <a:gd name="connsiteX25" fmla="*/ 408411 w 1508539"/>
              <a:gd name="connsiteY25" fmla="*/ 5704905 h 6858000"/>
              <a:gd name="connsiteX26" fmla="*/ 431404 w 1508539"/>
              <a:gd name="connsiteY26" fmla="*/ 5665173 h 6858000"/>
              <a:gd name="connsiteX27" fmla="*/ 465121 w 1508539"/>
              <a:gd name="connsiteY27" fmla="*/ 5563435 h 6858000"/>
              <a:gd name="connsiteX28" fmla="*/ 494626 w 1508539"/>
              <a:gd name="connsiteY28" fmla="*/ 5476393 h 6858000"/>
              <a:gd name="connsiteX29" fmla="*/ 525819 w 1508539"/>
              <a:gd name="connsiteY29" fmla="*/ 5396260 h 6858000"/>
              <a:gd name="connsiteX30" fmla="*/ 541800 w 1508539"/>
              <a:gd name="connsiteY30" fmla="*/ 5330009 h 6858000"/>
              <a:gd name="connsiteX31" fmla="*/ 575293 w 1508539"/>
              <a:gd name="connsiteY31" fmla="*/ 5273739 h 6858000"/>
              <a:gd name="connsiteX32" fmla="*/ 584892 w 1508539"/>
              <a:gd name="connsiteY32" fmla="*/ 5241779 h 6858000"/>
              <a:gd name="connsiteX33" fmla="*/ 596118 w 1508539"/>
              <a:gd name="connsiteY33" fmla="*/ 5225268 h 6858000"/>
              <a:gd name="connsiteX34" fmla="*/ 597138 w 1508539"/>
              <a:gd name="connsiteY34" fmla="*/ 5217684 h 6858000"/>
              <a:gd name="connsiteX35" fmla="*/ 604479 w 1508539"/>
              <a:gd name="connsiteY35" fmla="*/ 5193377 h 6858000"/>
              <a:gd name="connsiteX36" fmla="*/ 607782 w 1508539"/>
              <a:gd name="connsiteY36" fmla="*/ 5179288 h 6858000"/>
              <a:gd name="connsiteX37" fmla="*/ 608766 w 1508539"/>
              <a:gd name="connsiteY37" fmla="*/ 5173621 h 6858000"/>
              <a:gd name="connsiteX38" fmla="*/ 604400 w 1508539"/>
              <a:gd name="connsiteY38" fmla="*/ 5159961 h 6858000"/>
              <a:gd name="connsiteX39" fmla="*/ 611077 w 1508539"/>
              <a:gd name="connsiteY39" fmla="*/ 5144295 h 6858000"/>
              <a:gd name="connsiteX40" fmla="*/ 608010 w 1508539"/>
              <a:gd name="connsiteY40" fmla="*/ 5125185 h 6858000"/>
              <a:gd name="connsiteX41" fmla="*/ 614840 w 1508539"/>
              <a:gd name="connsiteY41" fmla="*/ 5121884 h 6858000"/>
              <a:gd name="connsiteX42" fmla="*/ 621876 w 1508539"/>
              <a:gd name="connsiteY42" fmla="*/ 5067850 h 6858000"/>
              <a:gd name="connsiteX43" fmla="*/ 624607 w 1508539"/>
              <a:gd name="connsiteY43" fmla="*/ 5060861 h 6858000"/>
              <a:gd name="connsiteX44" fmla="*/ 621311 w 1508539"/>
              <a:gd name="connsiteY44" fmla="*/ 5034192 h 6858000"/>
              <a:gd name="connsiteX45" fmla="*/ 622865 w 1508539"/>
              <a:gd name="connsiteY45" fmla="*/ 4993030 h 6858000"/>
              <a:gd name="connsiteX46" fmla="*/ 629774 w 1508539"/>
              <a:gd name="connsiteY46" fmla="*/ 4946844 h 6858000"/>
              <a:gd name="connsiteX47" fmla="*/ 625630 w 1508539"/>
              <a:gd name="connsiteY47" fmla="*/ 4932692 h 6858000"/>
              <a:gd name="connsiteX48" fmla="*/ 641033 w 1508539"/>
              <a:gd name="connsiteY48" fmla="*/ 4858827 h 6858000"/>
              <a:gd name="connsiteX49" fmla="*/ 646936 w 1508539"/>
              <a:gd name="connsiteY49" fmla="*/ 4821170 h 6858000"/>
              <a:gd name="connsiteX50" fmla="*/ 651669 w 1508539"/>
              <a:gd name="connsiteY50" fmla="*/ 4780965 h 6858000"/>
              <a:gd name="connsiteX51" fmla="*/ 652962 w 1508539"/>
              <a:gd name="connsiteY51" fmla="*/ 4750867 h 6858000"/>
              <a:gd name="connsiteX52" fmla="*/ 650769 w 1508539"/>
              <a:gd name="connsiteY52" fmla="*/ 4690749 h 6858000"/>
              <a:gd name="connsiteX53" fmla="*/ 646249 w 1508539"/>
              <a:gd name="connsiteY53" fmla="*/ 4584173 h 6858000"/>
              <a:gd name="connsiteX54" fmla="*/ 641332 w 1508539"/>
              <a:gd name="connsiteY54" fmla="*/ 4444346 h 6858000"/>
              <a:gd name="connsiteX55" fmla="*/ 637897 w 1508539"/>
              <a:gd name="connsiteY55" fmla="*/ 4375228 h 6858000"/>
              <a:gd name="connsiteX56" fmla="*/ 618550 w 1508539"/>
              <a:gd name="connsiteY56" fmla="*/ 4214165 h 6858000"/>
              <a:gd name="connsiteX57" fmla="*/ 622623 w 1508539"/>
              <a:gd name="connsiteY57" fmla="*/ 4090296 h 6858000"/>
              <a:gd name="connsiteX58" fmla="*/ 607879 w 1508539"/>
              <a:gd name="connsiteY58" fmla="*/ 4033999 h 6858000"/>
              <a:gd name="connsiteX59" fmla="*/ 609028 w 1508539"/>
              <a:gd name="connsiteY59" fmla="*/ 4031933 h 6858000"/>
              <a:gd name="connsiteX60" fmla="*/ 607604 w 1508539"/>
              <a:gd name="connsiteY60" fmla="*/ 4013953 h 6858000"/>
              <a:gd name="connsiteX61" fmla="*/ 593899 w 1508539"/>
              <a:gd name="connsiteY61" fmla="*/ 3974753 h 6858000"/>
              <a:gd name="connsiteX62" fmla="*/ 595497 w 1508539"/>
              <a:gd name="connsiteY62" fmla="*/ 3969950 h 6858000"/>
              <a:gd name="connsiteX63" fmla="*/ 588919 w 1508539"/>
              <a:gd name="connsiteY63" fmla="*/ 3933779 h 6858000"/>
              <a:gd name="connsiteX64" fmla="*/ 590250 w 1508539"/>
              <a:gd name="connsiteY64" fmla="*/ 3933093 h 6858000"/>
              <a:gd name="connsiteX65" fmla="*/ 594604 w 1508539"/>
              <a:gd name="connsiteY65" fmla="*/ 3922082 h 6858000"/>
              <a:gd name="connsiteX66" fmla="*/ 599682 w 1508539"/>
              <a:gd name="connsiteY66" fmla="*/ 3901461 h 6858000"/>
              <a:gd name="connsiteX67" fmla="*/ 622276 w 1508539"/>
              <a:gd name="connsiteY67" fmla="*/ 3813873 h 6858000"/>
              <a:gd name="connsiteX68" fmla="*/ 621701 w 1508539"/>
              <a:gd name="connsiteY68" fmla="*/ 3806161 h 6858000"/>
              <a:gd name="connsiteX69" fmla="*/ 622008 w 1508539"/>
              <a:gd name="connsiteY69" fmla="*/ 3805957 h 6858000"/>
              <a:gd name="connsiteX70" fmla="*/ 622035 w 1508539"/>
              <a:gd name="connsiteY70" fmla="*/ 3797724 h 6858000"/>
              <a:gd name="connsiteX71" fmla="*/ 620650 w 1508539"/>
              <a:gd name="connsiteY71" fmla="*/ 3792098 h 6858000"/>
              <a:gd name="connsiteX72" fmla="*/ 619534 w 1508539"/>
              <a:gd name="connsiteY72" fmla="*/ 3777135 h 6858000"/>
              <a:gd name="connsiteX73" fmla="*/ 621267 w 1508539"/>
              <a:gd name="connsiteY73" fmla="*/ 3771656 h 6858000"/>
              <a:gd name="connsiteX74" fmla="*/ 625010 w 1508539"/>
              <a:gd name="connsiteY74" fmla="*/ 3769007 h 6858000"/>
              <a:gd name="connsiteX75" fmla="*/ 624476 w 1508539"/>
              <a:gd name="connsiteY75" fmla="*/ 3767709 h 6858000"/>
              <a:gd name="connsiteX76" fmla="*/ 633172 w 1508539"/>
              <a:gd name="connsiteY76" fmla="*/ 3738082 h 6858000"/>
              <a:gd name="connsiteX77" fmla="*/ 640518 w 1508539"/>
              <a:gd name="connsiteY77" fmla="*/ 3673397 h 6858000"/>
              <a:gd name="connsiteX78" fmla="*/ 639814 w 1508539"/>
              <a:gd name="connsiteY78" fmla="*/ 3637109 h 6858000"/>
              <a:gd name="connsiteX79" fmla="*/ 643257 w 1508539"/>
              <a:gd name="connsiteY79" fmla="*/ 3536883 h 6858000"/>
              <a:gd name="connsiteX80" fmla="*/ 650795 w 1508539"/>
              <a:gd name="connsiteY80" fmla="*/ 3435652 h 6858000"/>
              <a:gd name="connsiteX81" fmla="*/ 652466 w 1508539"/>
              <a:gd name="connsiteY81" fmla="*/ 3307769 h 6858000"/>
              <a:gd name="connsiteX82" fmla="*/ 670029 w 1508539"/>
              <a:gd name="connsiteY82" fmla="*/ 3250522 h 6858000"/>
              <a:gd name="connsiteX83" fmla="*/ 670454 w 1508539"/>
              <a:gd name="connsiteY83" fmla="*/ 3229163 h 6858000"/>
              <a:gd name="connsiteX84" fmla="*/ 672277 w 1508539"/>
              <a:gd name="connsiteY84" fmla="*/ 3217217 h 6858000"/>
              <a:gd name="connsiteX85" fmla="*/ 659112 w 1508539"/>
              <a:gd name="connsiteY85" fmla="*/ 3183755 h 6858000"/>
              <a:gd name="connsiteX86" fmla="*/ 659613 w 1508539"/>
              <a:gd name="connsiteY86" fmla="*/ 3178642 h 6858000"/>
              <a:gd name="connsiteX87" fmla="*/ 647213 w 1508539"/>
              <a:gd name="connsiteY87" fmla="*/ 3158586 h 6858000"/>
              <a:gd name="connsiteX88" fmla="*/ 632398 w 1508539"/>
              <a:gd name="connsiteY88" fmla="*/ 3129034 h 6858000"/>
              <a:gd name="connsiteX89" fmla="*/ 633063 w 1508539"/>
              <a:gd name="connsiteY89" fmla="*/ 3126682 h 6858000"/>
              <a:gd name="connsiteX90" fmla="*/ 623931 w 1508539"/>
              <a:gd name="connsiteY90" fmla="*/ 3114519 h 6858000"/>
              <a:gd name="connsiteX91" fmla="*/ 610540 w 1508539"/>
              <a:gd name="connsiteY91" fmla="*/ 3106272 h 6858000"/>
              <a:gd name="connsiteX92" fmla="*/ 583270 w 1508539"/>
              <a:gd name="connsiteY92" fmla="*/ 2958185 h 6858000"/>
              <a:gd name="connsiteX93" fmla="*/ 525884 w 1508539"/>
              <a:gd name="connsiteY93" fmla="*/ 2762989 h 6858000"/>
              <a:gd name="connsiteX94" fmla="*/ 474802 w 1508539"/>
              <a:gd name="connsiteY94" fmla="*/ 2554718 h 6858000"/>
              <a:gd name="connsiteX95" fmla="*/ 454896 w 1508539"/>
              <a:gd name="connsiteY95" fmla="*/ 2485734 h 6858000"/>
              <a:gd name="connsiteX96" fmla="*/ 445619 w 1508539"/>
              <a:gd name="connsiteY96" fmla="*/ 2447068 h 6858000"/>
              <a:gd name="connsiteX97" fmla="*/ 432580 w 1508539"/>
              <a:gd name="connsiteY97" fmla="*/ 2425819 h 6858000"/>
              <a:gd name="connsiteX98" fmla="*/ 438579 w 1508539"/>
              <a:gd name="connsiteY98" fmla="*/ 2402874 h 6858000"/>
              <a:gd name="connsiteX99" fmla="*/ 441191 w 1508539"/>
              <a:gd name="connsiteY99" fmla="*/ 2381443 h 6858000"/>
              <a:gd name="connsiteX100" fmla="*/ 417520 w 1508539"/>
              <a:gd name="connsiteY100" fmla="*/ 2261920 h 6858000"/>
              <a:gd name="connsiteX101" fmla="*/ 407407 w 1508539"/>
              <a:gd name="connsiteY101" fmla="*/ 2195378 h 6858000"/>
              <a:gd name="connsiteX102" fmla="*/ 391624 w 1508539"/>
              <a:gd name="connsiteY102" fmla="*/ 2155135 h 6858000"/>
              <a:gd name="connsiteX103" fmla="*/ 389082 w 1508539"/>
              <a:gd name="connsiteY103" fmla="*/ 2118008 h 6858000"/>
              <a:gd name="connsiteX104" fmla="*/ 390075 w 1508539"/>
              <a:gd name="connsiteY104" fmla="*/ 2050531 h 6858000"/>
              <a:gd name="connsiteX105" fmla="*/ 381881 w 1508539"/>
              <a:gd name="connsiteY105" fmla="*/ 1963269 h 6858000"/>
              <a:gd name="connsiteX106" fmla="*/ 363059 w 1508539"/>
              <a:gd name="connsiteY106" fmla="*/ 1906352 h 6858000"/>
              <a:gd name="connsiteX107" fmla="*/ 339616 w 1508539"/>
              <a:gd name="connsiteY107" fmla="*/ 1861531 h 6858000"/>
              <a:gd name="connsiteX108" fmla="*/ 293415 w 1508539"/>
              <a:gd name="connsiteY108" fmla="*/ 1732919 h 6858000"/>
              <a:gd name="connsiteX109" fmla="*/ 265726 w 1508539"/>
              <a:gd name="connsiteY109" fmla="*/ 1663540 h 6858000"/>
              <a:gd name="connsiteX110" fmla="*/ 264852 w 1508539"/>
              <a:gd name="connsiteY110" fmla="*/ 1615777 h 6858000"/>
              <a:gd name="connsiteX111" fmla="*/ 245647 w 1508539"/>
              <a:gd name="connsiteY111" fmla="*/ 1563678 h 6858000"/>
              <a:gd name="connsiteX112" fmla="*/ 258727 w 1508539"/>
              <a:gd name="connsiteY112" fmla="*/ 1519474 h 6858000"/>
              <a:gd name="connsiteX113" fmla="*/ 251469 w 1508539"/>
              <a:gd name="connsiteY113" fmla="*/ 1477995 h 6858000"/>
              <a:gd name="connsiteX114" fmla="*/ 237554 w 1508539"/>
              <a:gd name="connsiteY114" fmla="*/ 1373769 h 6858000"/>
              <a:gd name="connsiteX115" fmla="*/ 245861 w 1508539"/>
              <a:gd name="connsiteY115" fmla="*/ 1307086 h 6858000"/>
              <a:gd name="connsiteX116" fmla="*/ 247049 w 1508539"/>
              <a:gd name="connsiteY116" fmla="*/ 1189033 h 6858000"/>
              <a:gd name="connsiteX117" fmla="*/ 251734 w 1508539"/>
              <a:gd name="connsiteY117" fmla="*/ 1168288 h 6858000"/>
              <a:gd name="connsiteX118" fmla="*/ 244016 w 1508539"/>
              <a:gd name="connsiteY118" fmla="*/ 1142577 h 6858000"/>
              <a:gd name="connsiteX119" fmla="*/ 233322 w 1508539"/>
              <a:gd name="connsiteY119" fmla="*/ 1088484 h 6858000"/>
              <a:gd name="connsiteX120" fmla="*/ 222058 w 1508539"/>
              <a:gd name="connsiteY120" fmla="*/ 1016103 h 6858000"/>
              <a:gd name="connsiteX121" fmla="*/ 223514 w 1508539"/>
              <a:gd name="connsiteY121" fmla="*/ 932283 h 6858000"/>
              <a:gd name="connsiteX122" fmla="*/ 225750 w 1508539"/>
              <a:gd name="connsiteY122" fmla="*/ 915925 h 6858000"/>
              <a:gd name="connsiteX123" fmla="*/ 218379 w 1508539"/>
              <a:gd name="connsiteY123" fmla="*/ 896999 h 6858000"/>
              <a:gd name="connsiteX124" fmla="*/ 187787 w 1508539"/>
              <a:gd name="connsiteY124" fmla="*/ 821517 h 6858000"/>
              <a:gd name="connsiteX125" fmla="*/ 166737 w 1508539"/>
              <a:gd name="connsiteY125" fmla="*/ 751353 h 6858000"/>
              <a:gd name="connsiteX126" fmla="*/ 166295 w 1508539"/>
              <a:gd name="connsiteY126" fmla="*/ 721230 h 6858000"/>
              <a:gd name="connsiteX127" fmla="*/ 151966 w 1508539"/>
              <a:gd name="connsiteY127" fmla="*/ 681659 h 6858000"/>
              <a:gd name="connsiteX128" fmla="*/ 137385 w 1508539"/>
              <a:gd name="connsiteY128" fmla="*/ 635218 h 6858000"/>
              <a:gd name="connsiteX129" fmla="*/ 142396 w 1508539"/>
              <a:gd name="connsiteY129" fmla="*/ 613763 h 6858000"/>
              <a:gd name="connsiteX130" fmla="*/ 128338 w 1508539"/>
              <a:gd name="connsiteY130" fmla="*/ 598582 h 6858000"/>
              <a:gd name="connsiteX131" fmla="*/ 128019 w 1508539"/>
              <a:gd name="connsiteY131" fmla="*/ 576846 h 6858000"/>
              <a:gd name="connsiteX132" fmla="*/ 107645 w 1508539"/>
              <a:gd name="connsiteY132" fmla="*/ 530055 h 6858000"/>
              <a:gd name="connsiteX133" fmla="*/ 106893 w 1508539"/>
              <a:gd name="connsiteY133" fmla="*/ 465389 h 6858000"/>
              <a:gd name="connsiteX134" fmla="*/ 89816 w 1508539"/>
              <a:gd name="connsiteY134" fmla="*/ 424699 h 6858000"/>
              <a:gd name="connsiteX135" fmla="*/ 90191 w 1508539"/>
              <a:gd name="connsiteY135" fmla="*/ 404917 h 6858000"/>
              <a:gd name="connsiteX136" fmla="*/ 70148 w 1508539"/>
              <a:gd name="connsiteY136" fmla="*/ 367211 h 6858000"/>
              <a:gd name="connsiteX137" fmla="*/ 36452 w 1508539"/>
              <a:gd name="connsiteY137" fmla="*/ 268519 h 6858000"/>
              <a:gd name="connsiteX138" fmla="*/ 23935 w 1508539"/>
              <a:gd name="connsiteY138" fmla="*/ 160886 h 6858000"/>
              <a:gd name="connsiteX139" fmla="*/ 19312 w 1508539"/>
              <a:gd name="connsiteY139" fmla="*/ 47336 h 6858000"/>
              <a:gd name="connsiteX140" fmla="*/ 0 w 1508539"/>
              <a:gd name="connsiteY140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46674 w 1508539"/>
              <a:gd name="connsiteY5" fmla="*/ 6696999 h 6858000"/>
              <a:gd name="connsiteX6" fmla="*/ 164248 w 1508539"/>
              <a:gd name="connsiteY6" fmla="*/ 6574442 h 6858000"/>
              <a:gd name="connsiteX7" fmla="*/ 164588 w 1508539"/>
              <a:gd name="connsiteY7" fmla="*/ 6568530 h 6858000"/>
              <a:gd name="connsiteX8" fmla="*/ 166997 w 1508539"/>
              <a:gd name="connsiteY8" fmla="*/ 6560674 h 6858000"/>
              <a:gd name="connsiteX9" fmla="*/ 201349 w 1508539"/>
              <a:gd name="connsiteY9" fmla="*/ 6530567 h 6858000"/>
              <a:gd name="connsiteX10" fmla="*/ 215389 w 1508539"/>
              <a:gd name="connsiteY10" fmla="*/ 6478062 h 6858000"/>
              <a:gd name="connsiteX11" fmla="*/ 226078 w 1508539"/>
              <a:gd name="connsiteY11" fmla="*/ 6460325 h 6858000"/>
              <a:gd name="connsiteX12" fmla="*/ 233311 w 1508539"/>
              <a:gd name="connsiteY12" fmla="*/ 6451488 h 6858000"/>
              <a:gd name="connsiteX13" fmla="*/ 234746 w 1508539"/>
              <a:gd name="connsiteY13" fmla="*/ 6451348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31404 w 1508539"/>
              <a:gd name="connsiteY25" fmla="*/ 5665173 h 6858000"/>
              <a:gd name="connsiteX26" fmla="*/ 465121 w 1508539"/>
              <a:gd name="connsiteY26" fmla="*/ 5563435 h 6858000"/>
              <a:gd name="connsiteX27" fmla="*/ 494626 w 1508539"/>
              <a:gd name="connsiteY27" fmla="*/ 5476393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46674 w 1508539"/>
              <a:gd name="connsiteY5" fmla="*/ 6696999 h 6858000"/>
              <a:gd name="connsiteX6" fmla="*/ 170123 w 1508539"/>
              <a:gd name="connsiteY6" fmla="*/ 6608101 h 6858000"/>
              <a:gd name="connsiteX7" fmla="*/ 164588 w 1508539"/>
              <a:gd name="connsiteY7" fmla="*/ 6568530 h 6858000"/>
              <a:gd name="connsiteX8" fmla="*/ 166997 w 1508539"/>
              <a:gd name="connsiteY8" fmla="*/ 6560674 h 6858000"/>
              <a:gd name="connsiteX9" fmla="*/ 201349 w 1508539"/>
              <a:gd name="connsiteY9" fmla="*/ 6530567 h 6858000"/>
              <a:gd name="connsiteX10" fmla="*/ 215389 w 1508539"/>
              <a:gd name="connsiteY10" fmla="*/ 6478062 h 6858000"/>
              <a:gd name="connsiteX11" fmla="*/ 226078 w 1508539"/>
              <a:gd name="connsiteY11" fmla="*/ 6460325 h 6858000"/>
              <a:gd name="connsiteX12" fmla="*/ 233311 w 1508539"/>
              <a:gd name="connsiteY12" fmla="*/ 6451488 h 6858000"/>
              <a:gd name="connsiteX13" fmla="*/ 234746 w 1508539"/>
              <a:gd name="connsiteY13" fmla="*/ 6451348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31404 w 1508539"/>
              <a:gd name="connsiteY25" fmla="*/ 5665173 h 6858000"/>
              <a:gd name="connsiteX26" fmla="*/ 465121 w 1508539"/>
              <a:gd name="connsiteY26" fmla="*/ 5563435 h 6858000"/>
              <a:gd name="connsiteX27" fmla="*/ 494626 w 1508539"/>
              <a:gd name="connsiteY27" fmla="*/ 5476393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49611 w 1508539"/>
              <a:gd name="connsiteY5" fmla="*/ 6666145 h 6858000"/>
              <a:gd name="connsiteX6" fmla="*/ 170123 w 1508539"/>
              <a:gd name="connsiteY6" fmla="*/ 6608101 h 6858000"/>
              <a:gd name="connsiteX7" fmla="*/ 164588 w 1508539"/>
              <a:gd name="connsiteY7" fmla="*/ 6568530 h 6858000"/>
              <a:gd name="connsiteX8" fmla="*/ 166997 w 1508539"/>
              <a:gd name="connsiteY8" fmla="*/ 6560674 h 6858000"/>
              <a:gd name="connsiteX9" fmla="*/ 201349 w 1508539"/>
              <a:gd name="connsiteY9" fmla="*/ 6530567 h 6858000"/>
              <a:gd name="connsiteX10" fmla="*/ 215389 w 1508539"/>
              <a:gd name="connsiteY10" fmla="*/ 6478062 h 6858000"/>
              <a:gd name="connsiteX11" fmla="*/ 226078 w 1508539"/>
              <a:gd name="connsiteY11" fmla="*/ 6460325 h 6858000"/>
              <a:gd name="connsiteX12" fmla="*/ 233311 w 1508539"/>
              <a:gd name="connsiteY12" fmla="*/ 6451488 h 6858000"/>
              <a:gd name="connsiteX13" fmla="*/ 234746 w 1508539"/>
              <a:gd name="connsiteY13" fmla="*/ 6451348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31404 w 1508539"/>
              <a:gd name="connsiteY25" fmla="*/ 5665173 h 6858000"/>
              <a:gd name="connsiteX26" fmla="*/ 465121 w 1508539"/>
              <a:gd name="connsiteY26" fmla="*/ 5563435 h 6858000"/>
              <a:gd name="connsiteX27" fmla="*/ 494626 w 1508539"/>
              <a:gd name="connsiteY27" fmla="*/ 5476393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33885 w 1508539"/>
              <a:gd name="connsiteY4" fmla="*/ 6729139 h 6858000"/>
              <a:gd name="connsiteX5" fmla="*/ 149611 w 1508539"/>
              <a:gd name="connsiteY5" fmla="*/ 6666145 h 6858000"/>
              <a:gd name="connsiteX6" fmla="*/ 170123 w 1508539"/>
              <a:gd name="connsiteY6" fmla="*/ 6608101 h 6858000"/>
              <a:gd name="connsiteX7" fmla="*/ 164588 w 1508539"/>
              <a:gd name="connsiteY7" fmla="*/ 6568530 h 6858000"/>
              <a:gd name="connsiteX8" fmla="*/ 166997 w 1508539"/>
              <a:gd name="connsiteY8" fmla="*/ 6560674 h 6858000"/>
              <a:gd name="connsiteX9" fmla="*/ 201349 w 1508539"/>
              <a:gd name="connsiteY9" fmla="*/ 6530567 h 6858000"/>
              <a:gd name="connsiteX10" fmla="*/ 215389 w 1508539"/>
              <a:gd name="connsiteY10" fmla="*/ 6478062 h 6858000"/>
              <a:gd name="connsiteX11" fmla="*/ 226078 w 1508539"/>
              <a:gd name="connsiteY11" fmla="*/ 6460325 h 6858000"/>
              <a:gd name="connsiteX12" fmla="*/ 233311 w 1508539"/>
              <a:gd name="connsiteY12" fmla="*/ 6451488 h 6858000"/>
              <a:gd name="connsiteX13" fmla="*/ 234746 w 1508539"/>
              <a:gd name="connsiteY13" fmla="*/ 6451348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31404 w 1508539"/>
              <a:gd name="connsiteY25" fmla="*/ 5665173 h 6858000"/>
              <a:gd name="connsiteX26" fmla="*/ 465121 w 1508539"/>
              <a:gd name="connsiteY26" fmla="*/ 5563435 h 6858000"/>
              <a:gd name="connsiteX27" fmla="*/ 494626 w 1508539"/>
              <a:gd name="connsiteY27" fmla="*/ 5476393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33885 w 1508539"/>
              <a:gd name="connsiteY4" fmla="*/ 6729139 h 6858000"/>
              <a:gd name="connsiteX5" fmla="*/ 149611 w 1508539"/>
              <a:gd name="connsiteY5" fmla="*/ 6666145 h 6858000"/>
              <a:gd name="connsiteX6" fmla="*/ 170123 w 1508539"/>
              <a:gd name="connsiteY6" fmla="*/ 6608101 h 6858000"/>
              <a:gd name="connsiteX7" fmla="*/ 164588 w 1508539"/>
              <a:gd name="connsiteY7" fmla="*/ 6568530 h 6858000"/>
              <a:gd name="connsiteX8" fmla="*/ 166997 w 1508539"/>
              <a:gd name="connsiteY8" fmla="*/ 6560674 h 6858000"/>
              <a:gd name="connsiteX9" fmla="*/ 201349 w 1508539"/>
              <a:gd name="connsiteY9" fmla="*/ 6530567 h 6858000"/>
              <a:gd name="connsiteX10" fmla="*/ 215389 w 1508539"/>
              <a:gd name="connsiteY10" fmla="*/ 6478062 h 6858000"/>
              <a:gd name="connsiteX11" fmla="*/ 226078 w 1508539"/>
              <a:gd name="connsiteY11" fmla="*/ 6460325 h 6858000"/>
              <a:gd name="connsiteX12" fmla="*/ 233311 w 1508539"/>
              <a:gd name="connsiteY12" fmla="*/ 6451488 h 6858000"/>
              <a:gd name="connsiteX13" fmla="*/ 234746 w 1508539"/>
              <a:gd name="connsiteY13" fmla="*/ 6451348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494626 w 1508539"/>
              <a:gd name="connsiteY27" fmla="*/ 5476393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33885 w 1508539"/>
              <a:gd name="connsiteY4" fmla="*/ 6729139 h 6858000"/>
              <a:gd name="connsiteX5" fmla="*/ 149611 w 1508539"/>
              <a:gd name="connsiteY5" fmla="*/ 6666145 h 6858000"/>
              <a:gd name="connsiteX6" fmla="*/ 170123 w 1508539"/>
              <a:gd name="connsiteY6" fmla="*/ 6608101 h 6858000"/>
              <a:gd name="connsiteX7" fmla="*/ 164588 w 1508539"/>
              <a:gd name="connsiteY7" fmla="*/ 6568530 h 6858000"/>
              <a:gd name="connsiteX8" fmla="*/ 166997 w 1508539"/>
              <a:gd name="connsiteY8" fmla="*/ 6560674 h 6858000"/>
              <a:gd name="connsiteX9" fmla="*/ 201349 w 1508539"/>
              <a:gd name="connsiteY9" fmla="*/ 6530567 h 6858000"/>
              <a:gd name="connsiteX10" fmla="*/ 215389 w 1508539"/>
              <a:gd name="connsiteY10" fmla="*/ 6478062 h 6858000"/>
              <a:gd name="connsiteX11" fmla="*/ 226078 w 1508539"/>
              <a:gd name="connsiteY11" fmla="*/ 6460325 h 6858000"/>
              <a:gd name="connsiteX12" fmla="*/ 233311 w 1508539"/>
              <a:gd name="connsiteY12" fmla="*/ 6451488 h 6858000"/>
              <a:gd name="connsiteX13" fmla="*/ 234746 w 1508539"/>
              <a:gd name="connsiteY13" fmla="*/ 6451348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133885 w 1508539"/>
              <a:gd name="connsiteY4" fmla="*/ 6729139 h 6858000"/>
              <a:gd name="connsiteX5" fmla="*/ 149611 w 1508539"/>
              <a:gd name="connsiteY5" fmla="*/ 6666145 h 6858000"/>
              <a:gd name="connsiteX6" fmla="*/ 170123 w 1508539"/>
              <a:gd name="connsiteY6" fmla="*/ 6608101 h 6858000"/>
              <a:gd name="connsiteX7" fmla="*/ 164588 w 1508539"/>
              <a:gd name="connsiteY7" fmla="*/ 6568530 h 6858000"/>
              <a:gd name="connsiteX8" fmla="*/ 166997 w 1508539"/>
              <a:gd name="connsiteY8" fmla="*/ 6560674 h 6858000"/>
              <a:gd name="connsiteX9" fmla="*/ 201349 w 1508539"/>
              <a:gd name="connsiteY9" fmla="*/ 6530567 h 6858000"/>
              <a:gd name="connsiteX10" fmla="*/ 215389 w 1508539"/>
              <a:gd name="connsiteY10" fmla="*/ 6478062 h 6858000"/>
              <a:gd name="connsiteX11" fmla="*/ 226078 w 1508539"/>
              <a:gd name="connsiteY11" fmla="*/ 6460325 h 6858000"/>
              <a:gd name="connsiteX12" fmla="*/ 233311 w 1508539"/>
              <a:gd name="connsiteY12" fmla="*/ 6451488 h 6858000"/>
              <a:gd name="connsiteX13" fmla="*/ 234746 w 1508539"/>
              <a:gd name="connsiteY13" fmla="*/ 6451348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149611 w 1508539"/>
              <a:gd name="connsiteY5" fmla="*/ 6666145 h 6858000"/>
              <a:gd name="connsiteX6" fmla="*/ 170123 w 1508539"/>
              <a:gd name="connsiteY6" fmla="*/ 6608101 h 6858000"/>
              <a:gd name="connsiteX7" fmla="*/ 164588 w 1508539"/>
              <a:gd name="connsiteY7" fmla="*/ 6568530 h 6858000"/>
              <a:gd name="connsiteX8" fmla="*/ 166997 w 1508539"/>
              <a:gd name="connsiteY8" fmla="*/ 6560674 h 6858000"/>
              <a:gd name="connsiteX9" fmla="*/ 201349 w 1508539"/>
              <a:gd name="connsiteY9" fmla="*/ 6530567 h 6858000"/>
              <a:gd name="connsiteX10" fmla="*/ 215389 w 1508539"/>
              <a:gd name="connsiteY10" fmla="*/ 6478062 h 6858000"/>
              <a:gd name="connsiteX11" fmla="*/ 226078 w 1508539"/>
              <a:gd name="connsiteY11" fmla="*/ 6460325 h 6858000"/>
              <a:gd name="connsiteX12" fmla="*/ 233311 w 1508539"/>
              <a:gd name="connsiteY12" fmla="*/ 6451488 h 6858000"/>
              <a:gd name="connsiteX13" fmla="*/ 234746 w 1508539"/>
              <a:gd name="connsiteY13" fmla="*/ 6451348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170123 w 1508539"/>
              <a:gd name="connsiteY6" fmla="*/ 6608101 h 6858000"/>
              <a:gd name="connsiteX7" fmla="*/ 164588 w 1508539"/>
              <a:gd name="connsiteY7" fmla="*/ 6568530 h 6858000"/>
              <a:gd name="connsiteX8" fmla="*/ 166997 w 1508539"/>
              <a:gd name="connsiteY8" fmla="*/ 6560674 h 6858000"/>
              <a:gd name="connsiteX9" fmla="*/ 201349 w 1508539"/>
              <a:gd name="connsiteY9" fmla="*/ 6530567 h 6858000"/>
              <a:gd name="connsiteX10" fmla="*/ 215389 w 1508539"/>
              <a:gd name="connsiteY10" fmla="*/ 6478062 h 6858000"/>
              <a:gd name="connsiteX11" fmla="*/ 226078 w 1508539"/>
              <a:gd name="connsiteY11" fmla="*/ 6460325 h 6858000"/>
              <a:gd name="connsiteX12" fmla="*/ 233311 w 1508539"/>
              <a:gd name="connsiteY12" fmla="*/ 6451488 h 6858000"/>
              <a:gd name="connsiteX13" fmla="*/ 234746 w 1508539"/>
              <a:gd name="connsiteY13" fmla="*/ 6451348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164588 w 1508539"/>
              <a:gd name="connsiteY7" fmla="*/ 6568530 h 6858000"/>
              <a:gd name="connsiteX8" fmla="*/ 166997 w 1508539"/>
              <a:gd name="connsiteY8" fmla="*/ 6560674 h 6858000"/>
              <a:gd name="connsiteX9" fmla="*/ 201349 w 1508539"/>
              <a:gd name="connsiteY9" fmla="*/ 6530567 h 6858000"/>
              <a:gd name="connsiteX10" fmla="*/ 215389 w 1508539"/>
              <a:gd name="connsiteY10" fmla="*/ 6478062 h 6858000"/>
              <a:gd name="connsiteX11" fmla="*/ 226078 w 1508539"/>
              <a:gd name="connsiteY11" fmla="*/ 6460325 h 6858000"/>
              <a:gd name="connsiteX12" fmla="*/ 233311 w 1508539"/>
              <a:gd name="connsiteY12" fmla="*/ 6451488 h 6858000"/>
              <a:gd name="connsiteX13" fmla="*/ 234746 w 1508539"/>
              <a:gd name="connsiteY13" fmla="*/ 6451348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164588 w 1508539"/>
              <a:gd name="connsiteY7" fmla="*/ 6568530 h 6858000"/>
              <a:gd name="connsiteX8" fmla="*/ 340301 w 1508539"/>
              <a:gd name="connsiteY8" fmla="*/ 6572601 h 6858000"/>
              <a:gd name="connsiteX9" fmla="*/ 201349 w 1508539"/>
              <a:gd name="connsiteY9" fmla="*/ 6530567 h 6858000"/>
              <a:gd name="connsiteX10" fmla="*/ 215389 w 1508539"/>
              <a:gd name="connsiteY10" fmla="*/ 6478062 h 6858000"/>
              <a:gd name="connsiteX11" fmla="*/ 226078 w 1508539"/>
              <a:gd name="connsiteY11" fmla="*/ 6460325 h 6858000"/>
              <a:gd name="connsiteX12" fmla="*/ 233311 w 1508539"/>
              <a:gd name="connsiteY12" fmla="*/ 6451488 h 6858000"/>
              <a:gd name="connsiteX13" fmla="*/ 234746 w 1508539"/>
              <a:gd name="connsiteY13" fmla="*/ 6451348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40301 w 1508539"/>
              <a:gd name="connsiteY8" fmla="*/ 6572601 h 6858000"/>
              <a:gd name="connsiteX9" fmla="*/ 201349 w 1508539"/>
              <a:gd name="connsiteY9" fmla="*/ 6530567 h 6858000"/>
              <a:gd name="connsiteX10" fmla="*/ 215389 w 1508539"/>
              <a:gd name="connsiteY10" fmla="*/ 6478062 h 6858000"/>
              <a:gd name="connsiteX11" fmla="*/ 226078 w 1508539"/>
              <a:gd name="connsiteY11" fmla="*/ 6460325 h 6858000"/>
              <a:gd name="connsiteX12" fmla="*/ 233311 w 1508539"/>
              <a:gd name="connsiteY12" fmla="*/ 6451488 h 6858000"/>
              <a:gd name="connsiteX13" fmla="*/ 234746 w 1508539"/>
              <a:gd name="connsiteY13" fmla="*/ 6451348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201349 w 1508539"/>
              <a:gd name="connsiteY9" fmla="*/ 6530567 h 6858000"/>
              <a:gd name="connsiteX10" fmla="*/ 215389 w 1508539"/>
              <a:gd name="connsiteY10" fmla="*/ 6478062 h 6858000"/>
              <a:gd name="connsiteX11" fmla="*/ 226078 w 1508539"/>
              <a:gd name="connsiteY11" fmla="*/ 6460325 h 6858000"/>
              <a:gd name="connsiteX12" fmla="*/ 233311 w 1508539"/>
              <a:gd name="connsiteY12" fmla="*/ 6451488 h 6858000"/>
              <a:gd name="connsiteX13" fmla="*/ 234746 w 1508539"/>
              <a:gd name="connsiteY13" fmla="*/ 6451348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215389 w 1508539"/>
              <a:gd name="connsiteY10" fmla="*/ 6478062 h 6858000"/>
              <a:gd name="connsiteX11" fmla="*/ 226078 w 1508539"/>
              <a:gd name="connsiteY11" fmla="*/ 6460325 h 6858000"/>
              <a:gd name="connsiteX12" fmla="*/ 233311 w 1508539"/>
              <a:gd name="connsiteY12" fmla="*/ 6451488 h 6858000"/>
              <a:gd name="connsiteX13" fmla="*/ 234746 w 1508539"/>
              <a:gd name="connsiteY13" fmla="*/ 6451348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25289 w 1508539"/>
              <a:gd name="connsiteY10" fmla="*/ 6525770 h 6858000"/>
              <a:gd name="connsiteX11" fmla="*/ 226078 w 1508539"/>
              <a:gd name="connsiteY11" fmla="*/ 6460325 h 6858000"/>
              <a:gd name="connsiteX12" fmla="*/ 233311 w 1508539"/>
              <a:gd name="connsiteY12" fmla="*/ 6451488 h 6858000"/>
              <a:gd name="connsiteX13" fmla="*/ 234746 w 1508539"/>
              <a:gd name="connsiteY13" fmla="*/ 6451348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25289 w 1508539"/>
              <a:gd name="connsiteY10" fmla="*/ 6525770 h 6858000"/>
              <a:gd name="connsiteX11" fmla="*/ 226078 w 1508539"/>
              <a:gd name="connsiteY11" fmla="*/ 6460325 h 6858000"/>
              <a:gd name="connsiteX12" fmla="*/ 233311 w 1508539"/>
              <a:gd name="connsiteY12" fmla="*/ 6451488 h 6858000"/>
              <a:gd name="connsiteX13" fmla="*/ 454546 w 1508539"/>
              <a:gd name="connsiteY13" fmla="*/ 6379786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25289 w 1508539"/>
              <a:gd name="connsiteY10" fmla="*/ 6525770 h 6858000"/>
              <a:gd name="connsiteX11" fmla="*/ 226078 w 1508539"/>
              <a:gd name="connsiteY11" fmla="*/ 6460325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25289 w 1508539"/>
              <a:gd name="connsiteY10" fmla="*/ 6525770 h 6858000"/>
              <a:gd name="connsiteX11" fmla="*/ 395154 w 1508539"/>
              <a:gd name="connsiteY11" fmla="*/ 6504057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25289 w 1508539"/>
              <a:gd name="connsiteY10" fmla="*/ 6525770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25289 w 1508539"/>
              <a:gd name="connsiteY10" fmla="*/ 6525770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25289 w 1508539"/>
              <a:gd name="connsiteY10" fmla="*/ 6525770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16634 w 1508539"/>
              <a:gd name="connsiteY14" fmla="*/ 6346654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25289 w 1508539"/>
              <a:gd name="connsiteY10" fmla="*/ 6525770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16634 w 1508539"/>
              <a:gd name="connsiteY14" fmla="*/ 6346654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410113 w 1508539"/>
              <a:gd name="connsiteY19" fmla="*/ 6202459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25289 w 1508539"/>
              <a:gd name="connsiteY10" fmla="*/ 6525770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16634 w 1508539"/>
              <a:gd name="connsiteY14" fmla="*/ 6346654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25289 w 1508539"/>
              <a:gd name="connsiteY10" fmla="*/ 6525770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16634 w 1508539"/>
              <a:gd name="connsiteY14" fmla="*/ 6346654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25289 w 1508539"/>
              <a:gd name="connsiteY10" fmla="*/ 6525770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16634 w 1508539"/>
              <a:gd name="connsiteY14" fmla="*/ 6346654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96942 w 1508539"/>
              <a:gd name="connsiteY23" fmla="*/ 5926735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25289 w 1508539"/>
              <a:gd name="connsiteY10" fmla="*/ 6525770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16634 w 1508539"/>
              <a:gd name="connsiteY14" fmla="*/ 6346654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392003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96942 w 1508539"/>
              <a:gd name="connsiteY23" fmla="*/ 5926735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25289 w 1508539"/>
              <a:gd name="connsiteY10" fmla="*/ 6525770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16634 w 1508539"/>
              <a:gd name="connsiteY14" fmla="*/ 6346654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392003 w 1508539"/>
              <a:gd name="connsiteY20" fmla="*/ 6153037 h 6858000"/>
              <a:gd name="connsiteX21" fmla="*/ 394739 w 1508539"/>
              <a:gd name="connsiteY21" fmla="*/ 6090059 h 6858000"/>
              <a:gd name="connsiteX22" fmla="*/ 318721 w 1508539"/>
              <a:gd name="connsiteY22" fmla="*/ 6028119 h 6858000"/>
              <a:gd name="connsiteX23" fmla="*/ 396942 w 1508539"/>
              <a:gd name="connsiteY23" fmla="*/ 5926735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25289 w 1508539"/>
              <a:gd name="connsiteY10" fmla="*/ 6525770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16634 w 1508539"/>
              <a:gd name="connsiteY14" fmla="*/ 6346654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392003 w 1508539"/>
              <a:gd name="connsiteY20" fmla="*/ 6153037 h 6858000"/>
              <a:gd name="connsiteX21" fmla="*/ 394739 w 1508539"/>
              <a:gd name="connsiteY21" fmla="*/ 6090059 h 6858000"/>
              <a:gd name="connsiteX22" fmla="*/ 386351 w 1508539"/>
              <a:gd name="connsiteY22" fmla="*/ 6028119 h 6858000"/>
              <a:gd name="connsiteX23" fmla="*/ 396942 w 1508539"/>
              <a:gd name="connsiteY23" fmla="*/ 5926735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25289 w 1508539"/>
              <a:gd name="connsiteY10" fmla="*/ 6525770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16634 w 1508539"/>
              <a:gd name="connsiteY14" fmla="*/ 6346654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405093 w 1508539"/>
              <a:gd name="connsiteY17" fmla="*/ 6270265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392003 w 1508539"/>
              <a:gd name="connsiteY20" fmla="*/ 6153037 h 6858000"/>
              <a:gd name="connsiteX21" fmla="*/ 394739 w 1508539"/>
              <a:gd name="connsiteY21" fmla="*/ 6090059 h 6858000"/>
              <a:gd name="connsiteX22" fmla="*/ 386351 w 1508539"/>
              <a:gd name="connsiteY22" fmla="*/ 6028119 h 6858000"/>
              <a:gd name="connsiteX23" fmla="*/ 396942 w 1508539"/>
              <a:gd name="connsiteY23" fmla="*/ 5926735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25289 w 1508539"/>
              <a:gd name="connsiteY10" fmla="*/ 6525770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16634 w 1508539"/>
              <a:gd name="connsiteY14" fmla="*/ 6346654 h 6858000"/>
              <a:gd name="connsiteX15" fmla="*/ 241880 w 1508539"/>
              <a:gd name="connsiteY15" fmla="*/ 6384857 h 6858000"/>
              <a:gd name="connsiteX16" fmla="*/ 422348 w 1508539"/>
              <a:gd name="connsiteY16" fmla="*/ 6280046 h 6858000"/>
              <a:gd name="connsiteX17" fmla="*/ 405093 w 1508539"/>
              <a:gd name="connsiteY17" fmla="*/ 6270265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392003 w 1508539"/>
              <a:gd name="connsiteY20" fmla="*/ 6153037 h 6858000"/>
              <a:gd name="connsiteX21" fmla="*/ 394739 w 1508539"/>
              <a:gd name="connsiteY21" fmla="*/ 6090059 h 6858000"/>
              <a:gd name="connsiteX22" fmla="*/ 386351 w 1508539"/>
              <a:gd name="connsiteY22" fmla="*/ 6028119 h 6858000"/>
              <a:gd name="connsiteX23" fmla="*/ 396942 w 1508539"/>
              <a:gd name="connsiteY23" fmla="*/ 5926735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25289 w 1508539"/>
              <a:gd name="connsiteY10" fmla="*/ 6525770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16634 w 1508539"/>
              <a:gd name="connsiteY14" fmla="*/ 6346654 h 6858000"/>
              <a:gd name="connsiteX15" fmla="*/ 415184 w 1508539"/>
              <a:gd name="connsiteY15" fmla="*/ 6313295 h 6858000"/>
              <a:gd name="connsiteX16" fmla="*/ 422348 w 1508539"/>
              <a:gd name="connsiteY16" fmla="*/ 6280046 h 6858000"/>
              <a:gd name="connsiteX17" fmla="*/ 405093 w 1508539"/>
              <a:gd name="connsiteY17" fmla="*/ 6270265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392003 w 1508539"/>
              <a:gd name="connsiteY20" fmla="*/ 6153037 h 6858000"/>
              <a:gd name="connsiteX21" fmla="*/ 394739 w 1508539"/>
              <a:gd name="connsiteY21" fmla="*/ 6090059 h 6858000"/>
              <a:gd name="connsiteX22" fmla="*/ 386351 w 1508539"/>
              <a:gd name="connsiteY22" fmla="*/ 6028119 h 6858000"/>
              <a:gd name="connsiteX23" fmla="*/ 396942 w 1508539"/>
              <a:gd name="connsiteY23" fmla="*/ 5926735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42197 w 1508539"/>
              <a:gd name="connsiteY10" fmla="*/ 6557575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16634 w 1508539"/>
              <a:gd name="connsiteY14" fmla="*/ 6346654 h 6858000"/>
              <a:gd name="connsiteX15" fmla="*/ 415184 w 1508539"/>
              <a:gd name="connsiteY15" fmla="*/ 6313295 h 6858000"/>
              <a:gd name="connsiteX16" fmla="*/ 422348 w 1508539"/>
              <a:gd name="connsiteY16" fmla="*/ 6280046 h 6858000"/>
              <a:gd name="connsiteX17" fmla="*/ 405093 w 1508539"/>
              <a:gd name="connsiteY17" fmla="*/ 6270265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392003 w 1508539"/>
              <a:gd name="connsiteY20" fmla="*/ 6153037 h 6858000"/>
              <a:gd name="connsiteX21" fmla="*/ 394739 w 1508539"/>
              <a:gd name="connsiteY21" fmla="*/ 6090059 h 6858000"/>
              <a:gd name="connsiteX22" fmla="*/ 386351 w 1508539"/>
              <a:gd name="connsiteY22" fmla="*/ 6028119 h 6858000"/>
              <a:gd name="connsiteX23" fmla="*/ 396942 w 1508539"/>
              <a:gd name="connsiteY23" fmla="*/ 5926735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42197 w 1508539"/>
              <a:gd name="connsiteY10" fmla="*/ 6557575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37769 w 1508539"/>
              <a:gd name="connsiteY14" fmla="*/ 6334727 h 6858000"/>
              <a:gd name="connsiteX15" fmla="*/ 415184 w 1508539"/>
              <a:gd name="connsiteY15" fmla="*/ 6313295 h 6858000"/>
              <a:gd name="connsiteX16" fmla="*/ 422348 w 1508539"/>
              <a:gd name="connsiteY16" fmla="*/ 6280046 h 6858000"/>
              <a:gd name="connsiteX17" fmla="*/ 405093 w 1508539"/>
              <a:gd name="connsiteY17" fmla="*/ 6270265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392003 w 1508539"/>
              <a:gd name="connsiteY20" fmla="*/ 6153037 h 6858000"/>
              <a:gd name="connsiteX21" fmla="*/ 394739 w 1508539"/>
              <a:gd name="connsiteY21" fmla="*/ 6090059 h 6858000"/>
              <a:gd name="connsiteX22" fmla="*/ 386351 w 1508539"/>
              <a:gd name="connsiteY22" fmla="*/ 6028119 h 6858000"/>
              <a:gd name="connsiteX23" fmla="*/ 396942 w 1508539"/>
              <a:gd name="connsiteY23" fmla="*/ 5926735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42197 w 1508539"/>
              <a:gd name="connsiteY10" fmla="*/ 6557575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37769 w 1508539"/>
              <a:gd name="connsiteY14" fmla="*/ 6334727 h 6858000"/>
              <a:gd name="connsiteX15" fmla="*/ 415184 w 1508539"/>
              <a:gd name="connsiteY15" fmla="*/ 6313295 h 6858000"/>
              <a:gd name="connsiteX16" fmla="*/ 422348 w 1508539"/>
              <a:gd name="connsiteY16" fmla="*/ 6280046 h 6858000"/>
              <a:gd name="connsiteX17" fmla="*/ 405093 w 1508539"/>
              <a:gd name="connsiteY17" fmla="*/ 6270265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392003 w 1508539"/>
              <a:gd name="connsiteY20" fmla="*/ 6153037 h 6858000"/>
              <a:gd name="connsiteX21" fmla="*/ 394739 w 1508539"/>
              <a:gd name="connsiteY21" fmla="*/ 6090059 h 6858000"/>
              <a:gd name="connsiteX22" fmla="*/ 386351 w 1508539"/>
              <a:gd name="connsiteY22" fmla="*/ 6028119 h 6858000"/>
              <a:gd name="connsiteX23" fmla="*/ 396942 w 1508539"/>
              <a:gd name="connsiteY23" fmla="*/ 5926735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42197 w 1508539"/>
              <a:gd name="connsiteY10" fmla="*/ 6557575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37769 w 1508539"/>
              <a:gd name="connsiteY14" fmla="*/ 6334727 h 6858000"/>
              <a:gd name="connsiteX15" fmla="*/ 415184 w 1508539"/>
              <a:gd name="connsiteY15" fmla="*/ 6313295 h 6858000"/>
              <a:gd name="connsiteX16" fmla="*/ 422348 w 1508539"/>
              <a:gd name="connsiteY16" fmla="*/ 6280046 h 6858000"/>
              <a:gd name="connsiteX17" fmla="*/ 405093 w 1508539"/>
              <a:gd name="connsiteY17" fmla="*/ 6270265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392003 w 1508539"/>
              <a:gd name="connsiteY20" fmla="*/ 6153037 h 6858000"/>
              <a:gd name="connsiteX21" fmla="*/ 394739 w 1508539"/>
              <a:gd name="connsiteY21" fmla="*/ 6090059 h 6858000"/>
              <a:gd name="connsiteX22" fmla="*/ 386351 w 1508539"/>
              <a:gd name="connsiteY22" fmla="*/ 6028119 h 6858000"/>
              <a:gd name="connsiteX23" fmla="*/ 396942 w 1508539"/>
              <a:gd name="connsiteY23" fmla="*/ 5926735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42197 w 1508539"/>
              <a:gd name="connsiteY10" fmla="*/ 6557575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37769 w 1508539"/>
              <a:gd name="connsiteY14" fmla="*/ 6334727 h 6858000"/>
              <a:gd name="connsiteX15" fmla="*/ 415184 w 1508539"/>
              <a:gd name="connsiteY15" fmla="*/ 6313295 h 6858000"/>
              <a:gd name="connsiteX16" fmla="*/ 422348 w 1508539"/>
              <a:gd name="connsiteY16" fmla="*/ 6280046 h 6858000"/>
              <a:gd name="connsiteX17" fmla="*/ 405093 w 1508539"/>
              <a:gd name="connsiteY17" fmla="*/ 6270265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392003 w 1508539"/>
              <a:gd name="connsiteY20" fmla="*/ 6153037 h 6858000"/>
              <a:gd name="connsiteX21" fmla="*/ 394739 w 1508539"/>
              <a:gd name="connsiteY21" fmla="*/ 6090059 h 6858000"/>
              <a:gd name="connsiteX22" fmla="*/ 386351 w 1508539"/>
              <a:gd name="connsiteY22" fmla="*/ 6028119 h 6858000"/>
              <a:gd name="connsiteX23" fmla="*/ 396942 w 1508539"/>
              <a:gd name="connsiteY23" fmla="*/ 5926735 h 6858000"/>
              <a:gd name="connsiteX24" fmla="*/ 446454 w 1508539"/>
              <a:gd name="connsiteY24" fmla="*/ 5712857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42197 w 1508539"/>
              <a:gd name="connsiteY10" fmla="*/ 6557575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37769 w 1508539"/>
              <a:gd name="connsiteY14" fmla="*/ 6334727 h 6858000"/>
              <a:gd name="connsiteX15" fmla="*/ 415184 w 1508539"/>
              <a:gd name="connsiteY15" fmla="*/ 6313295 h 6858000"/>
              <a:gd name="connsiteX16" fmla="*/ 422348 w 1508539"/>
              <a:gd name="connsiteY16" fmla="*/ 6280046 h 6858000"/>
              <a:gd name="connsiteX17" fmla="*/ 405093 w 1508539"/>
              <a:gd name="connsiteY17" fmla="*/ 6270265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392003 w 1508539"/>
              <a:gd name="connsiteY20" fmla="*/ 6153037 h 6858000"/>
              <a:gd name="connsiteX21" fmla="*/ 394739 w 1508539"/>
              <a:gd name="connsiteY21" fmla="*/ 6090059 h 6858000"/>
              <a:gd name="connsiteX22" fmla="*/ 411713 w 1508539"/>
              <a:gd name="connsiteY22" fmla="*/ 6028119 h 6858000"/>
              <a:gd name="connsiteX23" fmla="*/ 396942 w 1508539"/>
              <a:gd name="connsiteY23" fmla="*/ 5926735 h 6858000"/>
              <a:gd name="connsiteX24" fmla="*/ 446454 w 1508539"/>
              <a:gd name="connsiteY24" fmla="*/ 5712857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42197 w 1508539"/>
              <a:gd name="connsiteY10" fmla="*/ 6557575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37769 w 1508539"/>
              <a:gd name="connsiteY14" fmla="*/ 6334727 h 6858000"/>
              <a:gd name="connsiteX15" fmla="*/ 415184 w 1508539"/>
              <a:gd name="connsiteY15" fmla="*/ 6313295 h 6858000"/>
              <a:gd name="connsiteX16" fmla="*/ 422348 w 1508539"/>
              <a:gd name="connsiteY16" fmla="*/ 6280046 h 6858000"/>
              <a:gd name="connsiteX17" fmla="*/ 405093 w 1508539"/>
              <a:gd name="connsiteY17" fmla="*/ 6270265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392003 w 1508539"/>
              <a:gd name="connsiteY20" fmla="*/ 6153037 h 6858000"/>
              <a:gd name="connsiteX21" fmla="*/ 394739 w 1508539"/>
              <a:gd name="connsiteY21" fmla="*/ 6090059 h 6858000"/>
              <a:gd name="connsiteX22" fmla="*/ 411713 w 1508539"/>
              <a:gd name="connsiteY22" fmla="*/ 6028119 h 6858000"/>
              <a:gd name="connsiteX23" fmla="*/ 396942 w 1508539"/>
              <a:gd name="connsiteY23" fmla="*/ 5926735 h 6858000"/>
              <a:gd name="connsiteX24" fmla="*/ 446454 w 1508539"/>
              <a:gd name="connsiteY24" fmla="*/ 5712857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42197 w 1508539"/>
              <a:gd name="connsiteY10" fmla="*/ 6557575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37769 w 1508539"/>
              <a:gd name="connsiteY14" fmla="*/ 6334727 h 6858000"/>
              <a:gd name="connsiteX15" fmla="*/ 415184 w 1508539"/>
              <a:gd name="connsiteY15" fmla="*/ 6313295 h 6858000"/>
              <a:gd name="connsiteX16" fmla="*/ 422348 w 1508539"/>
              <a:gd name="connsiteY16" fmla="*/ 6280046 h 6858000"/>
              <a:gd name="connsiteX17" fmla="*/ 405093 w 1508539"/>
              <a:gd name="connsiteY17" fmla="*/ 6270265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392003 w 1508539"/>
              <a:gd name="connsiteY20" fmla="*/ 6153037 h 6858000"/>
              <a:gd name="connsiteX21" fmla="*/ 394739 w 1508539"/>
              <a:gd name="connsiteY21" fmla="*/ 6090059 h 6858000"/>
              <a:gd name="connsiteX22" fmla="*/ 411713 w 1508539"/>
              <a:gd name="connsiteY22" fmla="*/ 6028119 h 6858000"/>
              <a:gd name="connsiteX23" fmla="*/ 396942 w 1508539"/>
              <a:gd name="connsiteY23" fmla="*/ 5926735 h 6858000"/>
              <a:gd name="connsiteX24" fmla="*/ 446454 w 1508539"/>
              <a:gd name="connsiteY24" fmla="*/ 5712857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42197 w 1508539"/>
              <a:gd name="connsiteY10" fmla="*/ 6557575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37769 w 1508539"/>
              <a:gd name="connsiteY14" fmla="*/ 6334727 h 6858000"/>
              <a:gd name="connsiteX15" fmla="*/ 415184 w 1508539"/>
              <a:gd name="connsiteY15" fmla="*/ 6313295 h 6858000"/>
              <a:gd name="connsiteX16" fmla="*/ 422348 w 1508539"/>
              <a:gd name="connsiteY16" fmla="*/ 6280046 h 6858000"/>
              <a:gd name="connsiteX17" fmla="*/ 405093 w 1508539"/>
              <a:gd name="connsiteY17" fmla="*/ 6270265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392003 w 1508539"/>
              <a:gd name="connsiteY20" fmla="*/ 6153037 h 6858000"/>
              <a:gd name="connsiteX21" fmla="*/ 394739 w 1508539"/>
              <a:gd name="connsiteY21" fmla="*/ 6090059 h 6858000"/>
              <a:gd name="connsiteX22" fmla="*/ 411713 w 1508539"/>
              <a:gd name="connsiteY22" fmla="*/ 6028119 h 6858000"/>
              <a:gd name="connsiteX23" fmla="*/ 396942 w 1508539"/>
              <a:gd name="connsiteY23" fmla="*/ 5926735 h 6858000"/>
              <a:gd name="connsiteX24" fmla="*/ 446454 w 1508539"/>
              <a:gd name="connsiteY24" fmla="*/ 5712857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42197 w 1508539"/>
              <a:gd name="connsiteY10" fmla="*/ 6557575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37769 w 1508539"/>
              <a:gd name="connsiteY14" fmla="*/ 6334727 h 6858000"/>
              <a:gd name="connsiteX15" fmla="*/ 415184 w 1508539"/>
              <a:gd name="connsiteY15" fmla="*/ 6313295 h 6858000"/>
              <a:gd name="connsiteX16" fmla="*/ 422348 w 1508539"/>
              <a:gd name="connsiteY16" fmla="*/ 6280046 h 6858000"/>
              <a:gd name="connsiteX17" fmla="*/ 405093 w 1508539"/>
              <a:gd name="connsiteY17" fmla="*/ 6270265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408911 w 1508539"/>
              <a:gd name="connsiteY20" fmla="*/ 6153037 h 6858000"/>
              <a:gd name="connsiteX21" fmla="*/ 394739 w 1508539"/>
              <a:gd name="connsiteY21" fmla="*/ 6090059 h 6858000"/>
              <a:gd name="connsiteX22" fmla="*/ 411713 w 1508539"/>
              <a:gd name="connsiteY22" fmla="*/ 6028119 h 6858000"/>
              <a:gd name="connsiteX23" fmla="*/ 396942 w 1508539"/>
              <a:gd name="connsiteY23" fmla="*/ 5926735 h 6858000"/>
              <a:gd name="connsiteX24" fmla="*/ 446454 w 1508539"/>
              <a:gd name="connsiteY24" fmla="*/ 5712857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42197 w 1508539"/>
              <a:gd name="connsiteY10" fmla="*/ 6557575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37769 w 1508539"/>
              <a:gd name="connsiteY14" fmla="*/ 6334727 h 6858000"/>
              <a:gd name="connsiteX15" fmla="*/ 415184 w 1508539"/>
              <a:gd name="connsiteY15" fmla="*/ 6313295 h 6858000"/>
              <a:gd name="connsiteX16" fmla="*/ 422348 w 1508539"/>
              <a:gd name="connsiteY16" fmla="*/ 6280046 h 6858000"/>
              <a:gd name="connsiteX17" fmla="*/ 405093 w 1508539"/>
              <a:gd name="connsiteY17" fmla="*/ 6270265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408911 w 1508539"/>
              <a:gd name="connsiteY20" fmla="*/ 6153037 h 6858000"/>
              <a:gd name="connsiteX21" fmla="*/ 424326 w 1508539"/>
              <a:gd name="connsiteY21" fmla="*/ 6078132 h 6858000"/>
              <a:gd name="connsiteX22" fmla="*/ 411713 w 1508539"/>
              <a:gd name="connsiteY22" fmla="*/ 6028119 h 6858000"/>
              <a:gd name="connsiteX23" fmla="*/ 396942 w 1508539"/>
              <a:gd name="connsiteY23" fmla="*/ 5926735 h 6858000"/>
              <a:gd name="connsiteX24" fmla="*/ 446454 w 1508539"/>
              <a:gd name="connsiteY24" fmla="*/ 5712857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81826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42197 w 1508539"/>
              <a:gd name="connsiteY10" fmla="*/ 6557575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37769 w 1508539"/>
              <a:gd name="connsiteY14" fmla="*/ 6334727 h 6858000"/>
              <a:gd name="connsiteX15" fmla="*/ 415184 w 1508539"/>
              <a:gd name="connsiteY15" fmla="*/ 6313295 h 6858000"/>
              <a:gd name="connsiteX16" fmla="*/ 422348 w 1508539"/>
              <a:gd name="connsiteY16" fmla="*/ 6280046 h 6858000"/>
              <a:gd name="connsiteX17" fmla="*/ 405093 w 1508539"/>
              <a:gd name="connsiteY17" fmla="*/ 6270265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408911 w 1508539"/>
              <a:gd name="connsiteY20" fmla="*/ 6153037 h 6858000"/>
              <a:gd name="connsiteX21" fmla="*/ 424326 w 1508539"/>
              <a:gd name="connsiteY21" fmla="*/ 6078132 h 6858000"/>
              <a:gd name="connsiteX22" fmla="*/ 411713 w 1508539"/>
              <a:gd name="connsiteY22" fmla="*/ 6028119 h 6858000"/>
              <a:gd name="connsiteX23" fmla="*/ 396942 w 1508539"/>
              <a:gd name="connsiteY23" fmla="*/ 5926735 h 6858000"/>
              <a:gd name="connsiteX24" fmla="*/ 446454 w 1508539"/>
              <a:gd name="connsiteY24" fmla="*/ 5712857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81826 w 1508539"/>
              <a:gd name="connsiteY4" fmla="*/ 6776847 h 6858000"/>
              <a:gd name="connsiteX5" fmla="*/ 293326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42197 w 1508539"/>
              <a:gd name="connsiteY10" fmla="*/ 6557575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37769 w 1508539"/>
              <a:gd name="connsiteY14" fmla="*/ 6334727 h 6858000"/>
              <a:gd name="connsiteX15" fmla="*/ 415184 w 1508539"/>
              <a:gd name="connsiteY15" fmla="*/ 6313295 h 6858000"/>
              <a:gd name="connsiteX16" fmla="*/ 422348 w 1508539"/>
              <a:gd name="connsiteY16" fmla="*/ 6280046 h 6858000"/>
              <a:gd name="connsiteX17" fmla="*/ 405093 w 1508539"/>
              <a:gd name="connsiteY17" fmla="*/ 6270265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408911 w 1508539"/>
              <a:gd name="connsiteY20" fmla="*/ 6153037 h 6858000"/>
              <a:gd name="connsiteX21" fmla="*/ 424326 w 1508539"/>
              <a:gd name="connsiteY21" fmla="*/ 6078132 h 6858000"/>
              <a:gd name="connsiteX22" fmla="*/ 411713 w 1508539"/>
              <a:gd name="connsiteY22" fmla="*/ 6028119 h 6858000"/>
              <a:gd name="connsiteX23" fmla="*/ 396942 w 1508539"/>
              <a:gd name="connsiteY23" fmla="*/ 5926735 h 6858000"/>
              <a:gd name="connsiteX24" fmla="*/ 446454 w 1508539"/>
              <a:gd name="connsiteY24" fmla="*/ 5712857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81826 w 1508539"/>
              <a:gd name="connsiteY4" fmla="*/ 6776847 h 6858000"/>
              <a:gd name="connsiteX5" fmla="*/ 293326 w 1508539"/>
              <a:gd name="connsiteY5" fmla="*/ 6737706 h 6858000"/>
              <a:gd name="connsiteX6" fmla="*/ 318065 w 1508539"/>
              <a:gd name="connsiteY6" fmla="*/ 6691589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42197 w 1508539"/>
              <a:gd name="connsiteY10" fmla="*/ 6557575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37769 w 1508539"/>
              <a:gd name="connsiteY14" fmla="*/ 6334727 h 6858000"/>
              <a:gd name="connsiteX15" fmla="*/ 415184 w 1508539"/>
              <a:gd name="connsiteY15" fmla="*/ 6313295 h 6858000"/>
              <a:gd name="connsiteX16" fmla="*/ 422348 w 1508539"/>
              <a:gd name="connsiteY16" fmla="*/ 6280046 h 6858000"/>
              <a:gd name="connsiteX17" fmla="*/ 405093 w 1508539"/>
              <a:gd name="connsiteY17" fmla="*/ 6270265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408911 w 1508539"/>
              <a:gd name="connsiteY20" fmla="*/ 6153037 h 6858000"/>
              <a:gd name="connsiteX21" fmla="*/ 424326 w 1508539"/>
              <a:gd name="connsiteY21" fmla="*/ 6078132 h 6858000"/>
              <a:gd name="connsiteX22" fmla="*/ 411713 w 1508539"/>
              <a:gd name="connsiteY22" fmla="*/ 6028119 h 6858000"/>
              <a:gd name="connsiteX23" fmla="*/ 396942 w 1508539"/>
              <a:gd name="connsiteY23" fmla="*/ 5926735 h 6858000"/>
              <a:gd name="connsiteX24" fmla="*/ 446454 w 1508539"/>
              <a:gd name="connsiteY24" fmla="*/ 5712857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164830 w 1491612"/>
              <a:gd name="connsiteY0" fmla="*/ 0 h 6858000"/>
              <a:gd name="connsiteX1" fmla="*/ 1491612 w 1491612"/>
              <a:gd name="connsiteY1" fmla="*/ 0 h 6858000"/>
              <a:gd name="connsiteX2" fmla="*/ 1491612 w 1491612"/>
              <a:gd name="connsiteY2" fmla="*/ 6858000 h 6858000"/>
              <a:gd name="connsiteX3" fmla="*/ 228306 w 1491612"/>
              <a:gd name="connsiteY3" fmla="*/ 6857735 h 6858000"/>
              <a:gd name="connsiteX4" fmla="*/ 264899 w 1491612"/>
              <a:gd name="connsiteY4" fmla="*/ 6776847 h 6858000"/>
              <a:gd name="connsiteX5" fmla="*/ 276399 w 1491612"/>
              <a:gd name="connsiteY5" fmla="*/ 6737706 h 6858000"/>
              <a:gd name="connsiteX6" fmla="*/ 301138 w 1491612"/>
              <a:gd name="connsiteY6" fmla="*/ 6691589 h 6858000"/>
              <a:gd name="connsiteX7" fmla="*/ 278695 w 1491612"/>
              <a:gd name="connsiteY7" fmla="*/ 6659970 h 6858000"/>
              <a:gd name="connsiteX8" fmla="*/ 293786 w 1491612"/>
              <a:gd name="connsiteY8" fmla="*/ 6636211 h 6858000"/>
              <a:gd name="connsiteX9" fmla="*/ 311230 w 1491612"/>
              <a:gd name="connsiteY9" fmla="*/ 6594177 h 6858000"/>
              <a:gd name="connsiteX10" fmla="*/ 325270 w 1491612"/>
              <a:gd name="connsiteY10" fmla="*/ 6557575 h 6858000"/>
              <a:gd name="connsiteX11" fmla="*/ 378227 w 1491612"/>
              <a:gd name="connsiteY11" fmla="*/ 6492130 h 6858000"/>
              <a:gd name="connsiteX12" fmla="*/ 393914 w 1491612"/>
              <a:gd name="connsiteY12" fmla="*/ 6431610 h 6858000"/>
              <a:gd name="connsiteX13" fmla="*/ 437619 w 1491612"/>
              <a:gd name="connsiteY13" fmla="*/ 6379786 h 6858000"/>
              <a:gd name="connsiteX14" fmla="*/ 420842 w 1491612"/>
              <a:gd name="connsiteY14" fmla="*/ 6334727 h 6858000"/>
              <a:gd name="connsiteX15" fmla="*/ 398257 w 1491612"/>
              <a:gd name="connsiteY15" fmla="*/ 6313295 h 6858000"/>
              <a:gd name="connsiteX16" fmla="*/ 405421 w 1491612"/>
              <a:gd name="connsiteY16" fmla="*/ 6280046 h 6858000"/>
              <a:gd name="connsiteX17" fmla="*/ 388166 w 1491612"/>
              <a:gd name="connsiteY17" fmla="*/ 6270265 h 6858000"/>
              <a:gd name="connsiteX18" fmla="*/ 415194 w 1491612"/>
              <a:gd name="connsiteY18" fmla="*/ 6252834 h 6858000"/>
              <a:gd name="connsiteX19" fmla="*/ 393186 w 1491612"/>
              <a:gd name="connsiteY19" fmla="*/ 6202459 h 6858000"/>
              <a:gd name="connsiteX20" fmla="*/ 391984 w 1491612"/>
              <a:gd name="connsiteY20" fmla="*/ 6153037 h 6858000"/>
              <a:gd name="connsiteX21" fmla="*/ 407399 w 1491612"/>
              <a:gd name="connsiteY21" fmla="*/ 6078132 h 6858000"/>
              <a:gd name="connsiteX22" fmla="*/ 394786 w 1491612"/>
              <a:gd name="connsiteY22" fmla="*/ 6028119 h 6858000"/>
              <a:gd name="connsiteX23" fmla="*/ 380015 w 1491612"/>
              <a:gd name="connsiteY23" fmla="*/ 5926735 h 6858000"/>
              <a:gd name="connsiteX24" fmla="*/ 429527 w 1491612"/>
              <a:gd name="connsiteY24" fmla="*/ 5712857 h 6858000"/>
              <a:gd name="connsiteX25" fmla="*/ 408602 w 1491612"/>
              <a:gd name="connsiteY25" fmla="*/ 5676393 h 6858000"/>
              <a:gd name="connsiteX26" fmla="*/ 448194 w 1491612"/>
              <a:gd name="connsiteY26" fmla="*/ 5563435 h 6858000"/>
              <a:gd name="connsiteX27" fmla="*/ 495324 w 1491612"/>
              <a:gd name="connsiteY27" fmla="*/ 5437125 h 6858000"/>
              <a:gd name="connsiteX28" fmla="*/ 508892 w 1491612"/>
              <a:gd name="connsiteY28" fmla="*/ 5396260 h 6858000"/>
              <a:gd name="connsiteX29" fmla="*/ 524873 w 1491612"/>
              <a:gd name="connsiteY29" fmla="*/ 5330009 h 6858000"/>
              <a:gd name="connsiteX30" fmla="*/ 558366 w 1491612"/>
              <a:gd name="connsiteY30" fmla="*/ 5273739 h 6858000"/>
              <a:gd name="connsiteX31" fmla="*/ 567965 w 1491612"/>
              <a:gd name="connsiteY31" fmla="*/ 5241779 h 6858000"/>
              <a:gd name="connsiteX32" fmla="*/ 579191 w 1491612"/>
              <a:gd name="connsiteY32" fmla="*/ 5225268 h 6858000"/>
              <a:gd name="connsiteX33" fmla="*/ 580211 w 1491612"/>
              <a:gd name="connsiteY33" fmla="*/ 5217684 h 6858000"/>
              <a:gd name="connsiteX34" fmla="*/ 587552 w 1491612"/>
              <a:gd name="connsiteY34" fmla="*/ 5193377 h 6858000"/>
              <a:gd name="connsiteX35" fmla="*/ 590855 w 1491612"/>
              <a:gd name="connsiteY35" fmla="*/ 5179288 h 6858000"/>
              <a:gd name="connsiteX36" fmla="*/ 591839 w 1491612"/>
              <a:gd name="connsiteY36" fmla="*/ 5173621 h 6858000"/>
              <a:gd name="connsiteX37" fmla="*/ 587473 w 1491612"/>
              <a:gd name="connsiteY37" fmla="*/ 5159961 h 6858000"/>
              <a:gd name="connsiteX38" fmla="*/ 594150 w 1491612"/>
              <a:gd name="connsiteY38" fmla="*/ 5144295 h 6858000"/>
              <a:gd name="connsiteX39" fmla="*/ 591083 w 1491612"/>
              <a:gd name="connsiteY39" fmla="*/ 5125185 h 6858000"/>
              <a:gd name="connsiteX40" fmla="*/ 597913 w 1491612"/>
              <a:gd name="connsiteY40" fmla="*/ 5121884 h 6858000"/>
              <a:gd name="connsiteX41" fmla="*/ 604949 w 1491612"/>
              <a:gd name="connsiteY41" fmla="*/ 5067850 h 6858000"/>
              <a:gd name="connsiteX42" fmla="*/ 607680 w 1491612"/>
              <a:gd name="connsiteY42" fmla="*/ 5060861 h 6858000"/>
              <a:gd name="connsiteX43" fmla="*/ 604384 w 1491612"/>
              <a:gd name="connsiteY43" fmla="*/ 5034192 h 6858000"/>
              <a:gd name="connsiteX44" fmla="*/ 605938 w 1491612"/>
              <a:gd name="connsiteY44" fmla="*/ 4993030 h 6858000"/>
              <a:gd name="connsiteX45" fmla="*/ 612847 w 1491612"/>
              <a:gd name="connsiteY45" fmla="*/ 4946844 h 6858000"/>
              <a:gd name="connsiteX46" fmla="*/ 608703 w 1491612"/>
              <a:gd name="connsiteY46" fmla="*/ 4932692 h 6858000"/>
              <a:gd name="connsiteX47" fmla="*/ 624106 w 1491612"/>
              <a:gd name="connsiteY47" fmla="*/ 4858827 h 6858000"/>
              <a:gd name="connsiteX48" fmla="*/ 630009 w 1491612"/>
              <a:gd name="connsiteY48" fmla="*/ 4821170 h 6858000"/>
              <a:gd name="connsiteX49" fmla="*/ 634742 w 1491612"/>
              <a:gd name="connsiteY49" fmla="*/ 4780965 h 6858000"/>
              <a:gd name="connsiteX50" fmla="*/ 636035 w 1491612"/>
              <a:gd name="connsiteY50" fmla="*/ 4750867 h 6858000"/>
              <a:gd name="connsiteX51" fmla="*/ 633842 w 1491612"/>
              <a:gd name="connsiteY51" fmla="*/ 4690749 h 6858000"/>
              <a:gd name="connsiteX52" fmla="*/ 629322 w 1491612"/>
              <a:gd name="connsiteY52" fmla="*/ 4584173 h 6858000"/>
              <a:gd name="connsiteX53" fmla="*/ 624405 w 1491612"/>
              <a:gd name="connsiteY53" fmla="*/ 4444346 h 6858000"/>
              <a:gd name="connsiteX54" fmla="*/ 620970 w 1491612"/>
              <a:gd name="connsiteY54" fmla="*/ 4375228 h 6858000"/>
              <a:gd name="connsiteX55" fmla="*/ 601623 w 1491612"/>
              <a:gd name="connsiteY55" fmla="*/ 4214165 h 6858000"/>
              <a:gd name="connsiteX56" fmla="*/ 605696 w 1491612"/>
              <a:gd name="connsiteY56" fmla="*/ 4090296 h 6858000"/>
              <a:gd name="connsiteX57" fmla="*/ 590952 w 1491612"/>
              <a:gd name="connsiteY57" fmla="*/ 4033999 h 6858000"/>
              <a:gd name="connsiteX58" fmla="*/ 592101 w 1491612"/>
              <a:gd name="connsiteY58" fmla="*/ 4031933 h 6858000"/>
              <a:gd name="connsiteX59" fmla="*/ 590677 w 1491612"/>
              <a:gd name="connsiteY59" fmla="*/ 4013953 h 6858000"/>
              <a:gd name="connsiteX60" fmla="*/ 576972 w 1491612"/>
              <a:gd name="connsiteY60" fmla="*/ 3974753 h 6858000"/>
              <a:gd name="connsiteX61" fmla="*/ 578570 w 1491612"/>
              <a:gd name="connsiteY61" fmla="*/ 3969950 h 6858000"/>
              <a:gd name="connsiteX62" fmla="*/ 571992 w 1491612"/>
              <a:gd name="connsiteY62" fmla="*/ 3933779 h 6858000"/>
              <a:gd name="connsiteX63" fmla="*/ 573323 w 1491612"/>
              <a:gd name="connsiteY63" fmla="*/ 3933093 h 6858000"/>
              <a:gd name="connsiteX64" fmla="*/ 577677 w 1491612"/>
              <a:gd name="connsiteY64" fmla="*/ 3922082 h 6858000"/>
              <a:gd name="connsiteX65" fmla="*/ 582755 w 1491612"/>
              <a:gd name="connsiteY65" fmla="*/ 3901461 h 6858000"/>
              <a:gd name="connsiteX66" fmla="*/ 605349 w 1491612"/>
              <a:gd name="connsiteY66" fmla="*/ 3813873 h 6858000"/>
              <a:gd name="connsiteX67" fmla="*/ 604774 w 1491612"/>
              <a:gd name="connsiteY67" fmla="*/ 3806161 h 6858000"/>
              <a:gd name="connsiteX68" fmla="*/ 605081 w 1491612"/>
              <a:gd name="connsiteY68" fmla="*/ 3805957 h 6858000"/>
              <a:gd name="connsiteX69" fmla="*/ 605108 w 1491612"/>
              <a:gd name="connsiteY69" fmla="*/ 3797724 h 6858000"/>
              <a:gd name="connsiteX70" fmla="*/ 603723 w 1491612"/>
              <a:gd name="connsiteY70" fmla="*/ 3792098 h 6858000"/>
              <a:gd name="connsiteX71" fmla="*/ 602607 w 1491612"/>
              <a:gd name="connsiteY71" fmla="*/ 3777135 h 6858000"/>
              <a:gd name="connsiteX72" fmla="*/ 604340 w 1491612"/>
              <a:gd name="connsiteY72" fmla="*/ 3771656 h 6858000"/>
              <a:gd name="connsiteX73" fmla="*/ 608083 w 1491612"/>
              <a:gd name="connsiteY73" fmla="*/ 3769007 h 6858000"/>
              <a:gd name="connsiteX74" fmla="*/ 607549 w 1491612"/>
              <a:gd name="connsiteY74" fmla="*/ 3767709 h 6858000"/>
              <a:gd name="connsiteX75" fmla="*/ 616245 w 1491612"/>
              <a:gd name="connsiteY75" fmla="*/ 3738082 h 6858000"/>
              <a:gd name="connsiteX76" fmla="*/ 623591 w 1491612"/>
              <a:gd name="connsiteY76" fmla="*/ 3673397 h 6858000"/>
              <a:gd name="connsiteX77" fmla="*/ 622887 w 1491612"/>
              <a:gd name="connsiteY77" fmla="*/ 3637109 h 6858000"/>
              <a:gd name="connsiteX78" fmla="*/ 626330 w 1491612"/>
              <a:gd name="connsiteY78" fmla="*/ 3536883 h 6858000"/>
              <a:gd name="connsiteX79" fmla="*/ 633868 w 1491612"/>
              <a:gd name="connsiteY79" fmla="*/ 3435652 h 6858000"/>
              <a:gd name="connsiteX80" fmla="*/ 635539 w 1491612"/>
              <a:gd name="connsiteY80" fmla="*/ 3307769 h 6858000"/>
              <a:gd name="connsiteX81" fmla="*/ 653102 w 1491612"/>
              <a:gd name="connsiteY81" fmla="*/ 3250522 h 6858000"/>
              <a:gd name="connsiteX82" fmla="*/ 653527 w 1491612"/>
              <a:gd name="connsiteY82" fmla="*/ 3229163 h 6858000"/>
              <a:gd name="connsiteX83" fmla="*/ 655350 w 1491612"/>
              <a:gd name="connsiteY83" fmla="*/ 3217217 h 6858000"/>
              <a:gd name="connsiteX84" fmla="*/ 642185 w 1491612"/>
              <a:gd name="connsiteY84" fmla="*/ 3183755 h 6858000"/>
              <a:gd name="connsiteX85" fmla="*/ 642686 w 1491612"/>
              <a:gd name="connsiteY85" fmla="*/ 3178642 h 6858000"/>
              <a:gd name="connsiteX86" fmla="*/ 630286 w 1491612"/>
              <a:gd name="connsiteY86" fmla="*/ 3158586 h 6858000"/>
              <a:gd name="connsiteX87" fmla="*/ 615471 w 1491612"/>
              <a:gd name="connsiteY87" fmla="*/ 3129034 h 6858000"/>
              <a:gd name="connsiteX88" fmla="*/ 616136 w 1491612"/>
              <a:gd name="connsiteY88" fmla="*/ 3126682 h 6858000"/>
              <a:gd name="connsiteX89" fmla="*/ 607004 w 1491612"/>
              <a:gd name="connsiteY89" fmla="*/ 3114519 h 6858000"/>
              <a:gd name="connsiteX90" fmla="*/ 593613 w 1491612"/>
              <a:gd name="connsiteY90" fmla="*/ 3106272 h 6858000"/>
              <a:gd name="connsiteX91" fmla="*/ 566343 w 1491612"/>
              <a:gd name="connsiteY91" fmla="*/ 2958185 h 6858000"/>
              <a:gd name="connsiteX92" fmla="*/ 508957 w 1491612"/>
              <a:gd name="connsiteY92" fmla="*/ 2762989 h 6858000"/>
              <a:gd name="connsiteX93" fmla="*/ 457875 w 1491612"/>
              <a:gd name="connsiteY93" fmla="*/ 2554718 h 6858000"/>
              <a:gd name="connsiteX94" fmla="*/ 437969 w 1491612"/>
              <a:gd name="connsiteY94" fmla="*/ 2485734 h 6858000"/>
              <a:gd name="connsiteX95" fmla="*/ 428692 w 1491612"/>
              <a:gd name="connsiteY95" fmla="*/ 2447068 h 6858000"/>
              <a:gd name="connsiteX96" fmla="*/ 415653 w 1491612"/>
              <a:gd name="connsiteY96" fmla="*/ 2425819 h 6858000"/>
              <a:gd name="connsiteX97" fmla="*/ 421652 w 1491612"/>
              <a:gd name="connsiteY97" fmla="*/ 2402874 h 6858000"/>
              <a:gd name="connsiteX98" fmla="*/ 424264 w 1491612"/>
              <a:gd name="connsiteY98" fmla="*/ 2381443 h 6858000"/>
              <a:gd name="connsiteX99" fmla="*/ 400593 w 1491612"/>
              <a:gd name="connsiteY99" fmla="*/ 2261920 h 6858000"/>
              <a:gd name="connsiteX100" fmla="*/ 390480 w 1491612"/>
              <a:gd name="connsiteY100" fmla="*/ 2195378 h 6858000"/>
              <a:gd name="connsiteX101" fmla="*/ 374697 w 1491612"/>
              <a:gd name="connsiteY101" fmla="*/ 2155135 h 6858000"/>
              <a:gd name="connsiteX102" fmla="*/ 372155 w 1491612"/>
              <a:gd name="connsiteY102" fmla="*/ 2118008 h 6858000"/>
              <a:gd name="connsiteX103" fmla="*/ 373148 w 1491612"/>
              <a:gd name="connsiteY103" fmla="*/ 2050531 h 6858000"/>
              <a:gd name="connsiteX104" fmla="*/ 364954 w 1491612"/>
              <a:gd name="connsiteY104" fmla="*/ 1963269 h 6858000"/>
              <a:gd name="connsiteX105" fmla="*/ 346132 w 1491612"/>
              <a:gd name="connsiteY105" fmla="*/ 1906352 h 6858000"/>
              <a:gd name="connsiteX106" fmla="*/ 322689 w 1491612"/>
              <a:gd name="connsiteY106" fmla="*/ 1861531 h 6858000"/>
              <a:gd name="connsiteX107" fmla="*/ 276488 w 1491612"/>
              <a:gd name="connsiteY107" fmla="*/ 1732919 h 6858000"/>
              <a:gd name="connsiteX108" fmla="*/ 248799 w 1491612"/>
              <a:gd name="connsiteY108" fmla="*/ 1663540 h 6858000"/>
              <a:gd name="connsiteX109" fmla="*/ 247925 w 1491612"/>
              <a:gd name="connsiteY109" fmla="*/ 1615777 h 6858000"/>
              <a:gd name="connsiteX110" fmla="*/ 228720 w 1491612"/>
              <a:gd name="connsiteY110" fmla="*/ 1563678 h 6858000"/>
              <a:gd name="connsiteX111" fmla="*/ 241800 w 1491612"/>
              <a:gd name="connsiteY111" fmla="*/ 1519474 h 6858000"/>
              <a:gd name="connsiteX112" fmla="*/ 234542 w 1491612"/>
              <a:gd name="connsiteY112" fmla="*/ 1477995 h 6858000"/>
              <a:gd name="connsiteX113" fmla="*/ 220627 w 1491612"/>
              <a:gd name="connsiteY113" fmla="*/ 1373769 h 6858000"/>
              <a:gd name="connsiteX114" fmla="*/ 228934 w 1491612"/>
              <a:gd name="connsiteY114" fmla="*/ 1307086 h 6858000"/>
              <a:gd name="connsiteX115" fmla="*/ 230122 w 1491612"/>
              <a:gd name="connsiteY115" fmla="*/ 1189033 h 6858000"/>
              <a:gd name="connsiteX116" fmla="*/ 234807 w 1491612"/>
              <a:gd name="connsiteY116" fmla="*/ 1168288 h 6858000"/>
              <a:gd name="connsiteX117" fmla="*/ 227089 w 1491612"/>
              <a:gd name="connsiteY117" fmla="*/ 1142577 h 6858000"/>
              <a:gd name="connsiteX118" fmla="*/ 216395 w 1491612"/>
              <a:gd name="connsiteY118" fmla="*/ 1088484 h 6858000"/>
              <a:gd name="connsiteX119" fmla="*/ 205131 w 1491612"/>
              <a:gd name="connsiteY119" fmla="*/ 1016103 h 6858000"/>
              <a:gd name="connsiteX120" fmla="*/ 206587 w 1491612"/>
              <a:gd name="connsiteY120" fmla="*/ 932283 h 6858000"/>
              <a:gd name="connsiteX121" fmla="*/ 208823 w 1491612"/>
              <a:gd name="connsiteY121" fmla="*/ 915925 h 6858000"/>
              <a:gd name="connsiteX122" fmla="*/ 201452 w 1491612"/>
              <a:gd name="connsiteY122" fmla="*/ 896999 h 6858000"/>
              <a:gd name="connsiteX123" fmla="*/ 170860 w 1491612"/>
              <a:gd name="connsiteY123" fmla="*/ 821517 h 6858000"/>
              <a:gd name="connsiteX124" fmla="*/ 149810 w 1491612"/>
              <a:gd name="connsiteY124" fmla="*/ 751353 h 6858000"/>
              <a:gd name="connsiteX125" fmla="*/ 149368 w 1491612"/>
              <a:gd name="connsiteY125" fmla="*/ 721230 h 6858000"/>
              <a:gd name="connsiteX126" fmla="*/ 135039 w 1491612"/>
              <a:gd name="connsiteY126" fmla="*/ 681659 h 6858000"/>
              <a:gd name="connsiteX127" fmla="*/ 120458 w 1491612"/>
              <a:gd name="connsiteY127" fmla="*/ 635218 h 6858000"/>
              <a:gd name="connsiteX128" fmla="*/ 125469 w 1491612"/>
              <a:gd name="connsiteY128" fmla="*/ 613763 h 6858000"/>
              <a:gd name="connsiteX129" fmla="*/ 111411 w 1491612"/>
              <a:gd name="connsiteY129" fmla="*/ 598582 h 6858000"/>
              <a:gd name="connsiteX130" fmla="*/ 111092 w 1491612"/>
              <a:gd name="connsiteY130" fmla="*/ 576846 h 6858000"/>
              <a:gd name="connsiteX131" fmla="*/ 90718 w 1491612"/>
              <a:gd name="connsiteY131" fmla="*/ 530055 h 6858000"/>
              <a:gd name="connsiteX132" fmla="*/ 89966 w 1491612"/>
              <a:gd name="connsiteY132" fmla="*/ 465389 h 6858000"/>
              <a:gd name="connsiteX133" fmla="*/ 72889 w 1491612"/>
              <a:gd name="connsiteY133" fmla="*/ 424699 h 6858000"/>
              <a:gd name="connsiteX134" fmla="*/ 73264 w 1491612"/>
              <a:gd name="connsiteY134" fmla="*/ 404917 h 6858000"/>
              <a:gd name="connsiteX135" fmla="*/ 53221 w 1491612"/>
              <a:gd name="connsiteY135" fmla="*/ 367211 h 6858000"/>
              <a:gd name="connsiteX136" fmla="*/ 19525 w 1491612"/>
              <a:gd name="connsiteY136" fmla="*/ 268519 h 6858000"/>
              <a:gd name="connsiteX137" fmla="*/ 7008 w 1491612"/>
              <a:gd name="connsiteY137" fmla="*/ 160886 h 6858000"/>
              <a:gd name="connsiteX138" fmla="*/ 2385 w 1491612"/>
              <a:gd name="connsiteY138" fmla="*/ 47336 h 6858000"/>
              <a:gd name="connsiteX139" fmla="*/ 164830 w 1491612"/>
              <a:gd name="connsiteY139" fmla="*/ 0 h 6858000"/>
              <a:gd name="connsiteX0" fmla="*/ 158408 w 1485190"/>
              <a:gd name="connsiteY0" fmla="*/ 0 h 6858000"/>
              <a:gd name="connsiteX1" fmla="*/ 1485190 w 1485190"/>
              <a:gd name="connsiteY1" fmla="*/ 0 h 6858000"/>
              <a:gd name="connsiteX2" fmla="*/ 1485190 w 1485190"/>
              <a:gd name="connsiteY2" fmla="*/ 6858000 h 6858000"/>
              <a:gd name="connsiteX3" fmla="*/ 221884 w 1485190"/>
              <a:gd name="connsiteY3" fmla="*/ 6857735 h 6858000"/>
              <a:gd name="connsiteX4" fmla="*/ 258477 w 1485190"/>
              <a:gd name="connsiteY4" fmla="*/ 6776847 h 6858000"/>
              <a:gd name="connsiteX5" fmla="*/ 269977 w 1485190"/>
              <a:gd name="connsiteY5" fmla="*/ 6737706 h 6858000"/>
              <a:gd name="connsiteX6" fmla="*/ 294716 w 1485190"/>
              <a:gd name="connsiteY6" fmla="*/ 6691589 h 6858000"/>
              <a:gd name="connsiteX7" fmla="*/ 272273 w 1485190"/>
              <a:gd name="connsiteY7" fmla="*/ 6659970 h 6858000"/>
              <a:gd name="connsiteX8" fmla="*/ 287364 w 1485190"/>
              <a:gd name="connsiteY8" fmla="*/ 6636211 h 6858000"/>
              <a:gd name="connsiteX9" fmla="*/ 304808 w 1485190"/>
              <a:gd name="connsiteY9" fmla="*/ 6594177 h 6858000"/>
              <a:gd name="connsiteX10" fmla="*/ 318848 w 1485190"/>
              <a:gd name="connsiteY10" fmla="*/ 6557575 h 6858000"/>
              <a:gd name="connsiteX11" fmla="*/ 371805 w 1485190"/>
              <a:gd name="connsiteY11" fmla="*/ 6492130 h 6858000"/>
              <a:gd name="connsiteX12" fmla="*/ 387492 w 1485190"/>
              <a:gd name="connsiteY12" fmla="*/ 6431610 h 6858000"/>
              <a:gd name="connsiteX13" fmla="*/ 431197 w 1485190"/>
              <a:gd name="connsiteY13" fmla="*/ 6379786 h 6858000"/>
              <a:gd name="connsiteX14" fmla="*/ 414420 w 1485190"/>
              <a:gd name="connsiteY14" fmla="*/ 6334727 h 6858000"/>
              <a:gd name="connsiteX15" fmla="*/ 391835 w 1485190"/>
              <a:gd name="connsiteY15" fmla="*/ 6313295 h 6858000"/>
              <a:gd name="connsiteX16" fmla="*/ 398999 w 1485190"/>
              <a:gd name="connsiteY16" fmla="*/ 6280046 h 6858000"/>
              <a:gd name="connsiteX17" fmla="*/ 381744 w 1485190"/>
              <a:gd name="connsiteY17" fmla="*/ 6270265 h 6858000"/>
              <a:gd name="connsiteX18" fmla="*/ 408772 w 1485190"/>
              <a:gd name="connsiteY18" fmla="*/ 6252834 h 6858000"/>
              <a:gd name="connsiteX19" fmla="*/ 386764 w 1485190"/>
              <a:gd name="connsiteY19" fmla="*/ 6202459 h 6858000"/>
              <a:gd name="connsiteX20" fmla="*/ 385562 w 1485190"/>
              <a:gd name="connsiteY20" fmla="*/ 6153037 h 6858000"/>
              <a:gd name="connsiteX21" fmla="*/ 400977 w 1485190"/>
              <a:gd name="connsiteY21" fmla="*/ 6078132 h 6858000"/>
              <a:gd name="connsiteX22" fmla="*/ 388364 w 1485190"/>
              <a:gd name="connsiteY22" fmla="*/ 6028119 h 6858000"/>
              <a:gd name="connsiteX23" fmla="*/ 373593 w 1485190"/>
              <a:gd name="connsiteY23" fmla="*/ 5926735 h 6858000"/>
              <a:gd name="connsiteX24" fmla="*/ 423105 w 1485190"/>
              <a:gd name="connsiteY24" fmla="*/ 5712857 h 6858000"/>
              <a:gd name="connsiteX25" fmla="*/ 402180 w 1485190"/>
              <a:gd name="connsiteY25" fmla="*/ 5676393 h 6858000"/>
              <a:gd name="connsiteX26" fmla="*/ 441772 w 1485190"/>
              <a:gd name="connsiteY26" fmla="*/ 5563435 h 6858000"/>
              <a:gd name="connsiteX27" fmla="*/ 488902 w 1485190"/>
              <a:gd name="connsiteY27" fmla="*/ 5437125 h 6858000"/>
              <a:gd name="connsiteX28" fmla="*/ 502470 w 1485190"/>
              <a:gd name="connsiteY28" fmla="*/ 5396260 h 6858000"/>
              <a:gd name="connsiteX29" fmla="*/ 518451 w 1485190"/>
              <a:gd name="connsiteY29" fmla="*/ 5330009 h 6858000"/>
              <a:gd name="connsiteX30" fmla="*/ 551944 w 1485190"/>
              <a:gd name="connsiteY30" fmla="*/ 5273739 h 6858000"/>
              <a:gd name="connsiteX31" fmla="*/ 561543 w 1485190"/>
              <a:gd name="connsiteY31" fmla="*/ 5241779 h 6858000"/>
              <a:gd name="connsiteX32" fmla="*/ 572769 w 1485190"/>
              <a:gd name="connsiteY32" fmla="*/ 5225268 h 6858000"/>
              <a:gd name="connsiteX33" fmla="*/ 573789 w 1485190"/>
              <a:gd name="connsiteY33" fmla="*/ 5217684 h 6858000"/>
              <a:gd name="connsiteX34" fmla="*/ 581130 w 1485190"/>
              <a:gd name="connsiteY34" fmla="*/ 5193377 h 6858000"/>
              <a:gd name="connsiteX35" fmla="*/ 584433 w 1485190"/>
              <a:gd name="connsiteY35" fmla="*/ 5179288 h 6858000"/>
              <a:gd name="connsiteX36" fmla="*/ 585417 w 1485190"/>
              <a:gd name="connsiteY36" fmla="*/ 5173621 h 6858000"/>
              <a:gd name="connsiteX37" fmla="*/ 581051 w 1485190"/>
              <a:gd name="connsiteY37" fmla="*/ 5159961 h 6858000"/>
              <a:gd name="connsiteX38" fmla="*/ 587728 w 1485190"/>
              <a:gd name="connsiteY38" fmla="*/ 5144295 h 6858000"/>
              <a:gd name="connsiteX39" fmla="*/ 584661 w 1485190"/>
              <a:gd name="connsiteY39" fmla="*/ 5125185 h 6858000"/>
              <a:gd name="connsiteX40" fmla="*/ 591491 w 1485190"/>
              <a:gd name="connsiteY40" fmla="*/ 5121884 h 6858000"/>
              <a:gd name="connsiteX41" fmla="*/ 598527 w 1485190"/>
              <a:gd name="connsiteY41" fmla="*/ 5067850 h 6858000"/>
              <a:gd name="connsiteX42" fmla="*/ 601258 w 1485190"/>
              <a:gd name="connsiteY42" fmla="*/ 5060861 h 6858000"/>
              <a:gd name="connsiteX43" fmla="*/ 597962 w 1485190"/>
              <a:gd name="connsiteY43" fmla="*/ 5034192 h 6858000"/>
              <a:gd name="connsiteX44" fmla="*/ 599516 w 1485190"/>
              <a:gd name="connsiteY44" fmla="*/ 4993030 h 6858000"/>
              <a:gd name="connsiteX45" fmla="*/ 606425 w 1485190"/>
              <a:gd name="connsiteY45" fmla="*/ 4946844 h 6858000"/>
              <a:gd name="connsiteX46" fmla="*/ 602281 w 1485190"/>
              <a:gd name="connsiteY46" fmla="*/ 4932692 h 6858000"/>
              <a:gd name="connsiteX47" fmla="*/ 617684 w 1485190"/>
              <a:gd name="connsiteY47" fmla="*/ 4858827 h 6858000"/>
              <a:gd name="connsiteX48" fmla="*/ 623587 w 1485190"/>
              <a:gd name="connsiteY48" fmla="*/ 4821170 h 6858000"/>
              <a:gd name="connsiteX49" fmla="*/ 628320 w 1485190"/>
              <a:gd name="connsiteY49" fmla="*/ 4780965 h 6858000"/>
              <a:gd name="connsiteX50" fmla="*/ 629613 w 1485190"/>
              <a:gd name="connsiteY50" fmla="*/ 4750867 h 6858000"/>
              <a:gd name="connsiteX51" fmla="*/ 627420 w 1485190"/>
              <a:gd name="connsiteY51" fmla="*/ 4690749 h 6858000"/>
              <a:gd name="connsiteX52" fmla="*/ 622900 w 1485190"/>
              <a:gd name="connsiteY52" fmla="*/ 4584173 h 6858000"/>
              <a:gd name="connsiteX53" fmla="*/ 617983 w 1485190"/>
              <a:gd name="connsiteY53" fmla="*/ 4444346 h 6858000"/>
              <a:gd name="connsiteX54" fmla="*/ 614548 w 1485190"/>
              <a:gd name="connsiteY54" fmla="*/ 4375228 h 6858000"/>
              <a:gd name="connsiteX55" fmla="*/ 595201 w 1485190"/>
              <a:gd name="connsiteY55" fmla="*/ 4214165 h 6858000"/>
              <a:gd name="connsiteX56" fmla="*/ 599274 w 1485190"/>
              <a:gd name="connsiteY56" fmla="*/ 4090296 h 6858000"/>
              <a:gd name="connsiteX57" fmla="*/ 584530 w 1485190"/>
              <a:gd name="connsiteY57" fmla="*/ 4033999 h 6858000"/>
              <a:gd name="connsiteX58" fmla="*/ 585679 w 1485190"/>
              <a:gd name="connsiteY58" fmla="*/ 4031933 h 6858000"/>
              <a:gd name="connsiteX59" fmla="*/ 584255 w 1485190"/>
              <a:gd name="connsiteY59" fmla="*/ 4013953 h 6858000"/>
              <a:gd name="connsiteX60" fmla="*/ 570550 w 1485190"/>
              <a:gd name="connsiteY60" fmla="*/ 3974753 h 6858000"/>
              <a:gd name="connsiteX61" fmla="*/ 572148 w 1485190"/>
              <a:gd name="connsiteY61" fmla="*/ 3969950 h 6858000"/>
              <a:gd name="connsiteX62" fmla="*/ 565570 w 1485190"/>
              <a:gd name="connsiteY62" fmla="*/ 3933779 h 6858000"/>
              <a:gd name="connsiteX63" fmla="*/ 566901 w 1485190"/>
              <a:gd name="connsiteY63" fmla="*/ 3933093 h 6858000"/>
              <a:gd name="connsiteX64" fmla="*/ 571255 w 1485190"/>
              <a:gd name="connsiteY64" fmla="*/ 3922082 h 6858000"/>
              <a:gd name="connsiteX65" fmla="*/ 576333 w 1485190"/>
              <a:gd name="connsiteY65" fmla="*/ 3901461 h 6858000"/>
              <a:gd name="connsiteX66" fmla="*/ 598927 w 1485190"/>
              <a:gd name="connsiteY66" fmla="*/ 3813873 h 6858000"/>
              <a:gd name="connsiteX67" fmla="*/ 598352 w 1485190"/>
              <a:gd name="connsiteY67" fmla="*/ 3806161 h 6858000"/>
              <a:gd name="connsiteX68" fmla="*/ 598659 w 1485190"/>
              <a:gd name="connsiteY68" fmla="*/ 3805957 h 6858000"/>
              <a:gd name="connsiteX69" fmla="*/ 598686 w 1485190"/>
              <a:gd name="connsiteY69" fmla="*/ 3797724 h 6858000"/>
              <a:gd name="connsiteX70" fmla="*/ 597301 w 1485190"/>
              <a:gd name="connsiteY70" fmla="*/ 3792098 h 6858000"/>
              <a:gd name="connsiteX71" fmla="*/ 596185 w 1485190"/>
              <a:gd name="connsiteY71" fmla="*/ 3777135 h 6858000"/>
              <a:gd name="connsiteX72" fmla="*/ 597918 w 1485190"/>
              <a:gd name="connsiteY72" fmla="*/ 3771656 h 6858000"/>
              <a:gd name="connsiteX73" fmla="*/ 601661 w 1485190"/>
              <a:gd name="connsiteY73" fmla="*/ 3769007 h 6858000"/>
              <a:gd name="connsiteX74" fmla="*/ 601127 w 1485190"/>
              <a:gd name="connsiteY74" fmla="*/ 3767709 h 6858000"/>
              <a:gd name="connsiteX75" fmla="*/ 609823 w 1485190"/>
              <a:gd name="connsiteY75" fmla="*/ 3738082 h 6858000"/>
              <a:gd name="connsiteX76" fmla="*/ 617169 w 1485190"/>
              <a:gd name="connsiteY76" fmla="*/ 3673397 h 6858000"/>
              <a:gd name="connsiteX77" fmla="*/ 616465 w 1485190"/>
              <a:gd name="connsiteY77" fmla="*/ 3637109 h 6858000"/>
              <a:gd name="connsiteX78" fmla="*/ 619908 w 1485190"/>
              <a:gd name="connsiteY78" fmla="*/ 3536883 h 6858000"/>
              <a:gd name="connsiteX79" fmla="*/ 627446 w 1485190"/>
              <a:gd name="connsiteY79" fmla="*/ 3435652 h 6858000"/>
              <a:gd name="connsiteX80" fmla="*/ 629117 w 1485190"/>
              <a:gd name="connsiteY80" fmla="*/ 3307769 h 6858000"/>
              <a:gd name="connsiteX81" fmla="*/ 646680 w 1485190"/>
              <a:gd name="connsiteY81" fmla="*/ 3250522 h 6858000"/>
              <a:gd name="connsiteX82" fmla="*/ 647105 w 1485190"/>
              <a:gd name="connsiteY82" fmla="*/ 3229163 h 6858000"/>
              <a:gd name="connsiteX83" fmla="*/ 648928 w 1485190"/>
              <a:gd name="connsiteY83" fmla="*/ 3217217 h 6858000"/>
              <a:gd name="connsiteX84" fmla="*/ 635763 w 1485190"/>
              <a:gd name="connsiteY84" fmla="*/ 3183755 h 6858000"/>
              <a:gd name="connsiteX85" fmla="*/ 636264 w 1485190"/>
              <a:gd name="connsiteY85" fmla="*/ 3178642 h 6858000"/>
              <a:gd name="connsiteX86" fmla="*/ 623864 w 1485190"/>
              <a:gd name="connsiteY86" fmla="*/ 3158586 h 6858000"/>
              <a:gd name="connsiteX87" fmla="*/ 609049 w 1485190"/>
              <a:gd name="connsiteY87" fmla="*/ 3129034 h 6858000"/>
              <a:gd name="connsiteX88" fmla="*/ 609714 w 1485190"/>
              <a:gd name="connsiteY88" fmla="*/ 3126682 h 6858000"/>
              <a:gd name="connsiteX89" fmla="*/ 600582 w 1485190"/>
              <a:gd name="connsiteY89" fmla="*/ 3114519 h 6858000"/>
              <a:gd name="connsiteX90" fmla="*/ 587191 w 1485190"/>
              <a:gd name="connsiteY90" fmla="*/ 3106272 h 6858000"/>
              <a:gd name="connsiteX91" fmla="*/ 559921 w 1485190"/>
              <a:gd name="connsiteY91" fmla="*/ 2958185 h 6858000"/>
              <a:gd name="connsiteX92" fmla="*/ 502535 w 1485190"/>
              <a:gd name="connsiteY92" fmla="*/ 2762989 h 6858000"/>
              <a:gd name="connsiteX93" fmla="*/ 451453 w 1485190"/>
              <a:gd name="connsiteY93" fmla="*/ 2554718 h 6858000"/>
              <a:gd name="connsiteX94" fmla="*/ 431547 w 1485190"/>
              <a:gd name="connsiteY94" fmla="*/ 2485734 h 6858000"/>
              <a:gd name="connsiteX95" fmla="*/ 422270 w 1485190"/>
              <a:gd name="connsiteY95" fmla="*/ 2447068 h 6858000"/>
              <a:gd name="connsiteX96" fmla="*/ 409231 w 1485190"/>
              <a:gd name="connsiteY96" fmla="*/ 2425819 h 6858000"/>
              <a:gd name="connsiteX97" fmla="*/ 415230 w 1485190"/>
              <a:gd name="connsiteY97" fmla="*/ 2402874 h 6858000"/>
              <a:gd name="connsiteX98" fmla="*/ 417842 w 1485190"/>
              <a:gd name="connsiteY98" fmla="*/ 2381443 h 6858000"/>
              <a:gd name="connsiteX99" fmla="*/ 394171 w 1485190"/>
              <a:gd name="connsiteY99" fmla="*/ 2261920 h 6858000"/>
              <a:gd name="connsiteX100" fmla="*/ 384058 w 1485190"/>
              <a:gd name="connsiteY100" fmla="*/ 2195378 h 6858000"/>
              <a:gd name="connsiteX101" fmla="*/ 368275 w 1485190"/>
              <a:gd name="connsiteY101" fmla="*/ 2155135 h 6858000"/>
              <a:gd name="connsiteX102" fmla="*/ 365733 w 1485190"/>
              <a:gd name="connsiteY102" fmla="*/ 2118008 h 6858000"/>
              <a:gd name="connsiteX103" fmla="*/ 366726 w 1485190"/>
              <a:gd name="connsiteY103" fmla="*/ 2050531 h 6858000"/>
              <a:gd name="connsiteX104" fmla="*/ 358532 w 1485190"/>
              <a:gd name="connsiteY104" fmla="*/ 1963269 h 6858000"/>
              <a:gd name="connsiteX105" fmla="*/ 339710 w 1485190"/>
              <a:gd name="connsiteY105" fmla="*/ 1906352 h 6858000"/>
              <a:gd name="connsiteX106" fmla="*/ 316267 w 1485190"/>
              <a:gd name="connsiteY106" fmla="*/ 1861531 h 6858000"/>
              <a:gd name="connsiteX107" fmla="*/ 270066 w 1485190"/>
              <a:gd name="connsiteY107" fmla="*/ 1732919 h 6858000"/>
              <a:gd name="connsiteX108" fmla="*/ 242377 w 1485190"/>
              <a:gd name="connsiteY108" fmla="*/ 1663540 h 6858000"/>
              <a:gd name="connsiteX109" fmla="*/ 241503 w 1485190"/>
              <a:gd name="connsiteY109" fmla="*/ 1615777 h 6858000"/>
              <a:gd name="connsiteX110" fmla="*/ 222298 w 1485190"/>
              <a:gd name="connsiteY110" fmla="*/ 1563678 h 6858000"/>
              <a:gd name="connsiteX111" fmla="*/ 235378 w 1485190"/>
              <a:gd name="connsiteY111" fmla="*/ 1519474 h 6858000"/>
              <a:gd name="connsiteX112" fmla="*/ 228120 w 1485190"/>
              <a:gd name="connsiteY112" fmla="*/ 1477995 h 6858000"/>
              <a:gd name="connsiteX113" fmla="*/ 214205 w 1485190"/>
              <a:gd name="connsiteY113" fmla="*/ 1373769 h 6858000"/>
              <a:gd name="connsiteX114" fmla="*/ 222512 w 1485190"/>
              <a:gd name="connsiteY114" fmla="*/ 1307086 h 6858000"/>
              <a:gd name="connsiteX115" fmla="*/ 223700 w 1485190"/>
              <a:gd name="connsiteY115" fmla="*/ 1189033 h 6858000"/>
              <a:gd name="connsiteX116" fmla="*/ 228385 w 1485190"/>
              <a:gd name="connsiteY116" fmla="*/ 1168288 h 6858000"/>
              <a:gd name="connsiteX117" fmla="*/ 220667 w 1485190"/>
              <a:gd name="connsiteY117" fmla="*/ 1142577 h 6858000"/>
              <a:gd name="connsiteX118" fmla="*/ 209973 w 1485190"/>
              <a:gd name="connsiteY118" fmla="*/ 1088484 h 6858000"/>
              <a:gd name="connsiteX119" fmla="*/ 198709 w 1485190"/>
              <a:gd name="connsiteY119" fmla="*/ 1016103 h 6858000"/>
              <a:gd name="connsiteX120" fmla="*/ 200165 w 1485190"/>
              <a:gd name="connsiteY120" fmla="*/ 932283 h 6858000"/>
              <a:gd name="connsiteX121" fmla="*/ 202401 w 1485190"/>
              <a:gd name="connsiteY121" fmla="*/ 915925 h 6858000"/>
              <a:gd name="connsiteX122" fmla="*/ 195030 w 1485190"/>
              <a:gd name="connsiteY122" fmla="*/ 896999 h 6858000"/>
              <a:gd name="connsiteX123" fmla="*/ 164438 w 1485190"/>
              <a:gd name="connsiteY123" fmla="*/ 821517 h 6858000"/>
              <a:gd name="connsiteX124" fmla="*/ 143388 w 1485190"/>
              <a:gd name="connsiteY124" fmla="*/ 751353 h 6858000"/>
              <a:gd name="connsiteX125" fmla="*/ 142946 w 1485190"/>
              <a:gd name="connsiteY125" fmla="*/ 721230 h 6858000"/>
              <a:gd name="connsiteX126" fmla="*/ 128617 w 1485190"/>
              <a:gd name="connsiteY126" fmla="*/ 681659 h 6858000"/>
              <a:gd name="connsiteX127" fmla="*/ 114036 w 1485190"/>
              <a:gd name="connsiteY127" fmla="*/ 635218 h 6858000"/>
              <a:gd name="connsiteX128" fmla="*/ 119047 w 1485190"/>
              <a:gd name="connsiteY128" fmla="*/ 613763 h 6858000"/>
              <a:gd name="connsiteX129" fmla="*/ 104989 w 1485190"/>
              <a:gd name="connsiteY129" fmla="*/ 598582 h 6858000"/>
              <a:gd name="connsiteX130" fmla="*/ 104670 w 1485190"/>
              <a:gd name="connsiteY130" fmla="*/ 576846 h 6858000"/>
              <a:gd name="connsiteX131" fmla="*/ 84296 w 1485190"/>
              <a:gd name="connsiteY131" fmla="*/ 530055 h 6858000"/>
              <a:gd name="connsiteX132" fmla="*/ 83544 w 1485190"/>
              <a:gd name="connsiteY132" fmla="*/ 465389 h 6858000"/>
              <a:gd name="connsiteX133" fmla="*/ 66467 w 1485190"/>
              <a:gd name="connsiteY133" fmla="*/ 424699 h 6858000"/>
              <a:gd name="connsiteX134" fmla="*/ 66842 w 1485190"/>
              <a:gd name="connsiteY134" fmla="*/ 404917 h 6858000"/>
              <a:gd name="connsiteX135" fmla="*/ 46799 w 1485190"/>
              <a:gd name="connsiteY135" fmla="*/ 367211 h 6858000"/>
              <a:gd name="connsiteX136" fmla="*/ 13103 w 1485190"/>
              <a:gd name="connsiteY136" fmla="*/ 268519 h 6858000"/>
              <a:gd name="connsiteX137" fmla="*/ 586 w 1485190"/>
              <a:gd name="connsiteY137" fmla="*/ 160886 h 6858000"/>
              <a:gd name="connsiteX138" fmla="*/ 198854 w 1485190"/>
              <a:gd name="connsiteY138" fmla="*/ 55288 h 6858000"/>
              <a:gd name="connsiteX139" fmla="*/ 158408 w 1485190"/>
              <a:gd name="connsiteY139" fmla="*/ 0 h 6858000"/>
              <a:gd name="connsiteX0" fmla="*/ 145305 w 1472087"/>
              <a:gd name="connsiteY0" fmla="*/ 0 h 6858000"/>
              <a:gd name="connsiteX1" fmla="*/ 1472087 w 1472087"/>
              <a:gd name="connsiteY1" fmla="*/ 0 h 6858000"/>
              <a:gd name="connsiteX2" fmla="*/ 1472087 w 1472087"/>
              <a:gd name="connsiteY2" fmla="*/ 6858000 h 6858000"/>
              <a:gd name="connsiteX3" fmla="*/ 208781 w 1472087"/>
              <a:gd name="connsiteY3" fmla="*/ 6857735 h 6858000"/>
              <a:gd name="connsiteX4" fmla="*/ 245374 w 1472087"/>
              <a:gd name="connsiteY4" fmla="*/ 6776847 h 6858000"/>
              <a:gd name="connsiteX5" fmla="*/ 256874 w 1472087"/>
              <a:gd name="connsiteY5" fmla="*/ 6737706 h 6858000"/>
              <a:gd name="connsiteX6" fmla="*/ 281613 w 1472087"/>
              <a:gd name="connsiteY6" fmla="*/ 6691589 h 6858000"/>
              <a:gd name="connsiteX7" fmla="*/ 259170 w 1472087"/>
              <a:gd name="connsiteY7" fmla="*/ 6659970 h 6858000"/>
              <a:gd name="connsiteX8" fmla="*/ 274261 w 1472087"/>
              <a:gd name="connsiteY8" fmla="*/ 6636211 h 6858000"/>
              <a:gd name="connsiteX9" fmla="*/ 291705 w 1472087"/>
              <a:gd name="connsiteY9" fmla="*/ 6594177 h 6858000"/>
              <a:gd name="connsiteX10" fmla="*/ 305745 w 1472087"/>
              <a:gd name="connsiteY10" fmla="*/ 6557575 h 6858000"/>
              <a:gd name="connsiteX11" fmla="*/ 358702 w 1472087"/>
              <a:gd name="connsiteY11" fmla="*/ 6492130 h 6858000"/>
              <a:gd name="connsiteX12" fmla="*/ 374389 w 1472087"/>
              <a:gd name="connsiteY12" fmla="*/ 6431610 h 6858000"/>
              <a:gd name="connsiteX13" fmla="*/ 418094 w 1472087"/>
              <a:gd name="connsiteY13" fmla="*/ 6379786 h 6858000"/>
              <a:gd name="connsiteX14" fmla="*/ 401317 w 1472087"/>
              <a:gd name="connsiteY14" fmla="*/ 6334727 h 6858000"/>
              <a:gd name="connsiteX15" fmla="*/ 378732 w 1472087"/>
              <a:gd name="connsiteY15" fmla="*/ 6313295 h 6858000"/>
              <a:gd name="connsiteX16" fmla="*/ 385896 w 1472087"/>
              <a:gd name="connsiteY16" fmla="*/ 6280046 h 6858000"/>
              <a:gd name="connsiteX17" fmla="*/ 368641 w 1472087"/>
              <a:gd name="connsiteY17" fmla="*/ 6270265 h 6858000"/>
              <a:gd name="connsiteX18" fmla="*/ 395669 w 1472087"/>
              <a:gd name="connsiteY18" fmla="*/ 6252834 h 6858000"/>
              <a:gd name="connsiteX19" fmla="*/ 373661 w 1472087"/>
              <a:gd name="connsiteY19" fmla="*/ 6202459 h 6858000"/>
              <a:gd name="connsiteX20" fmla="*/ 372459 w 1472087"/>
              <a:gd name="connsiteY20" fmla="*/ 6153037 h 6858000"/>
              <a:gd name="connsiteX21" fmla="*/ 387874 w 1472087"/>
              <a:gd name="connsiteY21" fmla="*/ 6078132 h 6858000"/>
              <a:gd name="connsiteX22" fmla="*/ 375261 w 1472087"/>
              <a:gd name="connsiteY22" fmla="*/ 6028119 h 6858000"/>
              <a:gd name="connsiteX23" fmla="*/ 360490 w 1472087"/>
              <a:gd name="connsiteY23" fmla="*/ 5926735 h 6858000"/>
              <a:gd name="connsiteX24" fmla="*/ 410002 w 1472087"/>
              <a:gd name="connsiteY24" fmla="*/ 5712857 h 6858000"/>
              <a:gd name="connsiteX25" fmla="*/ 389077 w 1472087"/>
              <a:gd name="connsiteY25" fmla="*/ 5676393 h 6858000"/>
              <a:gd name="connsiteX26" fmla="*/ 428669 w 1472087"/>
              <a:gd name="connsiteY26" fmla="*/ 5563435 h 6858000"/>
              <a:gd name="connsiteX27" fmla="*/ 475799 w 1472087"/>
              <a:gd name="connsiteY27" fmla="*/ 5437125 h 6858000"/>
              <a:gd name="connsiteX28" fmla="*/ 489367 w 1472087"/>
              <a:gd name="connsiteY28" fmla="*/ 5396260 h 6858000"/>
              <a:gd name="connsiteX29" fmla="*/ 505348 w 1472087"/>
              <a:gd name="connsiteY29" fmla="*/ 5330009 h 6858000"/>
              <a:gd name="connsiteX30" fmla="*/ 538841 w 1472087"/>
              <a:gd name="connsiteY30" fmla="*/ 5273739 h 6858000"/>
              <a:gd name="connsiteX31" fmla="*/ 548440 w 1472087"/>
              <a:gd name="connsiteY31" fmla="*/ 5241779 h 6858000"/>
              <a:gd name="connsiteX32" fmla="*/ 559666 w 1472087"/>
              <a:gd name="connsiteY32" fmla="*/ 5225268 h 6858000"/>
              <a:gd name="connsiteX33" fmla="*/ 560686 w 1472087"/>
              <a:gd name="connsiteY33" fmla="*/ 5217684 h 6858000"/>
              <a:gd name="connsiteX34" fmla="*/ 568027 w 1472087"/>
              <a:gd name="connsiteY34" fmla="*/ 5193377 h 6858000"/>
              <a:gd name="connsiteX35" fmla="*/ 571330 w 1472087"/>
              <a:gd name="connsiteY35" fmla="*/ 5179288 h 6858000"/>
              <a:gd name="connsiteX36" fmla="*/ 572314 w 1472087"/>
              <a:gd name="connsiteY36" fmla="*/ 5173621 h 6858000"/>
              <a:gd name="connsiteX37" fmla="*/ 567948 w 1472087"/>
              <a:gd name="connsiteY37" fmla="*/ 5159961 h 6858000"/>
              <a:gd name="connsiteX38" fmla="*/ 574625 w 1472087"/>
              <a:gd name="connsiteY38" fmla="*/ 5144295 h 6858000"/>
              <a:gd name="connsiteX39" fmla="*/ 571558 w 1472087"/>
              <a:gd name="connsiteY39" fmla="*/ 5125185 h 6858000"/>
              <a:gd name="connsiteX40" fmla="*/ 578388 w 1472087"/>
              <a:gd name="connsiteY40" fmla="*/ 5121884 h 6858000"/>
              <a:gd name="connsiteX41" fmla="*/ 585424 w 1472087"/>
              <a:gd name="connsiteY41" fmla="*/ 5067850 h 6858000"/>
              <a:gd name="connsiteX42" fmla="*/ 588155 w 1472087"/>
              <a:gd name="connsiteY42" fmla="*/ 5060861 h 6858000"/>
              <a:gd name="connsiteX43" fmla="*/ 584859 w 1472087"/>
              <a:gd name="connsiteY43" fmla="*/ 5034192 h 6858000"/>
              <a:gd name="connsiteX44" fmla="*/ 586413 w 1472087"/>
              <a:gd name="connsiteY44" fmla="*/ 4993030 h 6858000"/>
              <a:gd name="connsiteX45" fmla="*/ 593322 w 1472087"/>
              <a:gd name="connsiteY45" fmla="*/ 4946844 h 6858000"/>
              <a:gd name="connsiteX46" fmla="*/ 589178 w 1472087"/>
              <a:gd name="connsiteY46" fmla="*/ 4932692 h 6858000"/>
              <a:gd name="connsiteX47" fmla="*/ 604581 w 1472087"/>
              <a:gd name="connsiteY47" fmla="*/ 4858827 h 6858000"/>
              <a:gd name="connsiteX48" fmla="*/ 610484 w 1472087"/>
              <a:gd name="connsiteY48" fmla="*/ 4821170 h 6858000"/>
              <a:gd name="connsiteX49" fmla="*/ 615217 w 1472087"/>
              <a:gd name="connsiteY49" fmla="*/ 4780965 h 6858000"/>
              <a:gd name="connsiteX50" fmla="*/ 616510 w 1472087"/>
              <a:gd name="connsiteY50" fmla="*/ 4750867 h 6858000"/>
              <a:gd name="connsiteX51" fmla="*/ 614317 w 1472087"/>
              <a:gd name="connsiteY51" fmla="*/ 4690749 h 6858000"/>
              <a:gd name="connsiteX52" fmla="*/ 609797 w 1472087"/>
              <a:gd name="connsiteY52" fmla="*/ 4584173 h 6858000"/>
              <a:gd name="connsiteX53" fmla="*/ 604880 w 1472087"/>
              <a:gd name="connsiteY53" fmla="*/ 4444346 h 6858000"/>
              <a:gd name="connsiteX54" fmla="*/ 601445 w 1472087"/>
              <a:gd name="connsiteY54" fmla="*/ 4375228 h 6858000"/>
              <a:gd name="connsiteX55" fmla="*/ 582098 w 1472087"/>
              <a:gd name="connsiteY55" fmla="*/ 4214165 h 6858000"/>
              <a:gd name="connsiteX56" fmla="*/ 586171 w 1472087"/>
              <a:gd name="connsiteY56" fmla="*/ 4090296 h 6858000"/>
              <a:gd name="connsiteX57" fmla="*/ 571427 w 1472087"/>
              <a:gd name="connsiteY57" fmla="*/ 4033999 h 6858000"/>
              <a:gd name="connsiteX58" fmla="*/ 572576 w 1472087"/>
              <a:gd name="connsiteY58" fmla="*/ 4031933 h 6858000"/>
              <a:gd name="connsiteX59" fmla="*/ 571152 w 1472087"/>
              <a:gd name="connsiteY59" fmla="*/ 4013953 h 6858000"/>
              <a:gd name="connsiteX60" fmla="*/ 557447 w 1472087"/>
              <a:gd name="connsiteY60" fmla="*/ 3974753 h 6858000"/>
              <a:gd name="connsiteX61" fmla="*/ 559045 w 1472087"/>
              <a:gd name="connsiteY61" fmla="*/ 3969950 h 6858000"/>
              <a:gd name="connsiteX62" fmla="*/ 552467 w 1472087"/>
              <a:gd name="connsiteY62" fmla="*/ 3933779 h 6858000"/>
              <a:gd name="connsiteX63" fmla="*/ 553798 w 1472087"/>
              <a:gd name="connsiteY63" fmla="*/ 3933093 h 6858000"/>
              <a:gd name="connsiteX64" fmla="*/ 558152 w 1472087"/>
              <a:gd name="connsiteY64" fmla="*/ 3922082 h 6858000"/>
              <a:gd name="connsiteX65" fmla="*/ 563230 w 1472087"/>
              <a:gd name="connsiteY65" fmla="*/ 3901461 h 6858000"/>
              <a:gd name="connsiteX66" fmla="*/ 585824 w 1472087"/>
              <a:gd name="connsiteY66" fmla="*/ 3813873 h 6858000"/>
              <a:gd name="connsiteX67" fmla="*/ 585249 w 1472087"/>
              <a:gd name="connsiteY67" fmla="*/ 3806161 h 6858000"/>
              <a:gd name="connsiteX68" fmla="*/ 585556 w 1472087"/>
              <a:gd name="connsiteY68" fmla="*/ 3805957 h 6858000"/>
              <a:gd name="connsiteX69" fmla="*/ 585583 w 1472087"/>
              <a:gd name="connsiteY69" fmla="*/ 3797724 h 6858000"/>
              <a:gd name="connsiteX70" fmla="*/ 584198 w 1472087"/>
              <a:gd name="connsiteY70" fmla="*/ 3792098 h 6858000"/>
              <a:gd name="connsiteX71" fmla="*/ 583082 w 1472087"/>
              <a:gd name="connsiteY71" fmla="*/ 3777135 h 6858000"/>
              <a:gd name="connsiteX72" fmla="*/ 584815 w 1472087"/>
              <a:gd name="connsiteY72" fmla="*/ 3771656 h 6858000"/>
              <a:gd name="connsiteX73" fmla="*/ 588558 w 1472087"/>
              <a:gd name="connsiteY73" fmla="*/ 3769007 h 6858000"/>
              <a:gd name="connsiteX74" fmla="*/ 588024 w 1472087"/>
              <a:gd name="connsiteY74" fmla="*/ 3767709 h 6858000"/>
              <a:gd name="connsiteX75" fmla="*/ 596720 w 1472087"/>
              <a:gd name="connsiteY75" fmla="*/ 3738082 h 6858000"/>
              <a:gd name="connsiteX76" fmla="*/ 604066 w 1472087"/>
              <a:gd name="connsiteY76" fmla="*/ 3673397 h 6858000"/>
              <a:gd name="connsiteX77" fmla="*/ 603362 w 1472087"/>
              <a:gd name="connsiteY77" fmla="*/ 3637109 h 6858000"/>
              <a:gd name="connsiteX78" fmla="*/ 606805 w 1472087"/>
              <a:gd name="connsiteY78" fmla="*/ 3536883 h 6858000"/>
              <a:gd name="connsiteX79" fmla="*/ 614343 w 1472087"/>
              <a:gd name="connsiteY79" fmla="*/ 3435652 h 6858000"/>
              <a:gd name="connsiteX80" fmla="*/ 616014 w 1472087"/>
              <a:gd name="connsiteY80" fmla="*/ 3307769 h 6858000"/>
              <a:gd name="connsiteX81" fmla="*/ 633577 w 1472087"/>
              <a:gd name="connsiteY81" fmla="*/ 3250522 h 6858000"/>
              <a:gd name="connsiteX82" fmla="*/ 634002 w 1472087"/>
              <a:gd name="connsiteY82" fmla="*/ 3229163 h 6858000"/>
              <a:gd name="connsiteX83" fmla="*/ 635825 w 1472087"/>
              <a:gd name="connsiteY83" fmla="*/ 3217217 h 6858000"/>
              <a:gd name="connsiteX84" fmla="*/ 622660 w 1472087"/>
              <a:gd name="connsiteY84" fmla="*/ 3183755 h 6858000"/>
              <a:gd name="connsiteX85" fmla="*/ 623161 w 1472087"/>
              <a:gd name="connsiteY85" fmla="*/ 3178642 h 6858000"/>
              <a:gd name="connsiteX86" fmla="*/ 610761 w 1472087"/>
              <a:gd name="connsiteY86" fmla="*/ 3158586 h 6858000"/>
              <a:gd name="connsiteX87" fmla="*/ 595946 w 1472087"/>
              <a:gd name="connsiteY87" fmla="*/ 3129034 h 6858000"/>
              <a:gd name="connsiteX88" fmla="*/ 596611 w 1472087"/>
              <a:gd name="connsiteY88" fmla="*/ 3126682 h 6858000"/>
              <a:gd name="connsiteX89" fmla="*/ 587479 w 1472087"/>
              <a:gd name="connsiteY89" fmla="*/ 3114519 h 6858000"/>
              <a:gd name="connsiteX90" fmla="*/ 574088 w 1472087"/>
              <a:gd name="connsiteY90" fmla="*/ 3106272 h 6858000"/>
              <a:gd name="connsiteX91" fmla="*/ 546818 w 1472087"/>
              <a:gd name="connsiteY91" fmla="*/ 2958185 h 6858000"/>
              <a:gd name="connsiteX92" fmla="*/ 489432 w 1472087"/>
              <a:gd name="connsiteY92" fmla="*/ 2762989 h 6858000"/>
              <a:gd name="connsiteX93" fmla="*/ 438350 w 1472087"/>
              <a:gd name="connsiteY93" fmla="*/ 2554718 h 6858000"/>
              <a:gd name="connsiteX94" fmla="*/ 418444 w 1472087"/>
              <a:gd name="connsiteY94" fmla="*/ 2485734 h 6858000"/>
              <a:gd name="connsiteX95" fmla="*/ 409167 w 1472087"/>
              <a:gd name="connsiteY95" fmla="*/ 2447068 h 6858000"/>
              <a:gd name="connsiteX96" fmla="*/ 396128 w 1472087"/>
              <a:gd name="connsiteY96" fmla="*/ 2425819 h 6858000"/>
              <a:gd name="connsiteX97" fmla="*/ 402127 w 1472087"/>
              <a:gd name="connsiteY97" fmla="*/ 2402874 h 6858000"/>
              <a:gd name="connsiteX98" fmla="*/ 404739 w 1472087"/>
              <a:gd name="connsiteY98" fmla="*/ 2381443 h 6858000"/>
              <a:gd name="connsiteX99" fmla="*/ 381068 w 1472087"/>
              <a:gd name="connsiteY99" fmla="*/ 2261920 h 6858000"/>
              <a:gd name="connsiteX100" fmla="*/ 370955 w 1472087"/>
              <a:gd name="connsiteY100" fmla="*/ 2195378 h 6858000"/>
              <a:gd name="connsiteX101" fmla="*/ 355172 w 1472087"/>
              <a:gd name="connsiteY101" fmla="*/ 2155135 h 6858000"/>
              <a:gd name="connsiteX102" fmla="*/ 352630 w 1472087"/>
              <a:gd name="connsiteY102" fmla="*/ 2118008 h 6858000"/>
              <a:gd name="connsiteX103" fmla="*/ 353623 w 1472087"/>
              <a:gd name="connsiteY103" fmla="*/ 2050531 h 6858000"/>
              <a:gd name="connsiteX104" fmla="*/ 345429 w 1472087"/>
              <a:gd name="connsiteY104" fmla="*/ 1963269 h 6858000"/>
              <a:gd name="connsiteX105" fmla="*/ 326607 w 1472087"/>
              <a:gd name="connsiteY105" fmla="*/ 1906352 h 6858000"/>
              <a:gd name="connsiteX106" fmla="*/ 303164 w 1472087"/>
              <a:gd name="connsiteY106" fmla="*/ 1861531 h 6858000"/>
              <a:gd name="connsiteX107" fmla="*/ 256963 w 1472087"/>
              <a:gd name="connsiteY107" fmla="*/ 1732919 h 6858000"/>
              <a:gd name="connsiteX108" fmla="*/ 229274 w 1472087"/>
              <a:gd name="connsiteY108" fmla="*/ 1663540 h 6858000"/>
              <a:gd name="connsiteX109" fmla="*/ 228400 w 1472087"/>
              <a:gd name="connsiteY109" fmla="*/ 1615777 h 6858000"/>
              <a:gd name="connsiteX110" fmla="*/ 209195 w 1472087"/>
              <a:gd name="connsiteY110" fmla="*/ 1563678 h 6858000"/>
              <a:gd name="connsiteX111" fmla="*/ 222275 w 1472087"/>
              <a:gd name="connsiteY111" fmla="*/ 1519474 h 6858000"/>
              <a:gd name="connsiteX112" fmla="*/ 215017 w 1472087"/>
              <a:gd name="connsiteY112" fmla="*/ 1477995 h 6858000"/>
              <a:gd name="connsiteX113" fmla="*/ 201102 w 1472087"/>
              <a:gd name="connsiteY113" fmla="*/ 1373769 h 6858000"/>
              <a:gd name="connsiteX114" fmla="*/ 209409 w 1472087"/>
              <a:gd name="connsiteY114" fmla="*/ 1307086 h 6858000"/>
              <a:gd name="connsiteX115" fmla="*/ 210597 w 1472087"/>
              <a:gd name="connsiteY115" fmla="*/ 1189033 h 6858000"/>
              <a:gd name="connsiteX116" fmla="*/ 215282 w 1472087"/>
              <a:gd name="connsiteY116" fmla="*/ 1168288 h 6858000"/>
              <a:gd name="connsiteX117" fmla="*/ 207564 w 1472087"/>
              <a:gd name="connsiteY117" fmla="*/ 1142577 h 6858000"/>
              <a:gd name="connsiteX118" fmla="*/ 196870 w 1472087"/>
              <a:gd name="connsiteY118" fmla="*/ 1088484 h 6858000"/>
              <a:gd name="connsiteX119" fmla="*/ 185606 w 1472087"/>
              <a:gd name="connsiteY119" fmla="*/ 1016103 h 6858000"/>
              <a:gd name="connsiteX120" fmla="*/ 187062 w 1472087"/>
              <a:gd name="connsiteY120" fmla="*/ 932283 h 6858000"/>
              <a:gd name="connsiteX121" fmla="*/ 189298 w 1472087"/>
              <a:gd name="connsiteY121" fmla="*/ 915925 h 6858000"/>
              <a:gd name="connsiteX122" fmla="*/ 181927 w 1472087"/>
              <a:gd name="connsiteY122" fmla="*/ 896999 h 6858000"/>
              <a:gd name="connsiteX123" fmla="*/ 151335 w 1472087"/>
              <a:gd name="connsiteY123" fmla="*/ 821517 h 6858000"/>
              <a:gd name="connsiteX124" fmla="*/ 130285 w 1472087"/>
              <a:gd name="connsiteY124" fmla="*/ 751353 h 6858000"/>
              <a:gd name="connsiteX125" fmla="*/ 129843 w 1472087"/>
              <a:gd name="connsiteY125" fmla="*/ 721230 h 6858000"/>
              <a:gd name="connsiteX126" fmla="*/ 115514 w 1472087"/>
              <a:gd name="connsiteY126" fmla="*/ 681659 h 6858000"/>
              <a:gd name="connsiteX127" fmla="*/ 100933 w 1472087"/>
              <a:gd name="connsiteY127" fmla="*/ 635218 h 6858000"/>
              <a:gd name="connsiteX128" fmla="*/ 105944 w 1472087"/>
              <a:gd name="connsiteY128" fmla="*/ 613763 h 6858000"/>
              <a:gd name="connsiteX129" fmla="*/ 91886 w 1472087"/>
              <a:gd name="connsiteY129" fmla="*/ 598582 h 6858000"/>
              <a:gd name="connsiteX130" fmla="*/ 91567 w 1472087"/>
              <a:gd name="connsiteY130" fmla="*/ 576846 h 6858000"/>
              <a:gd name="connsiteX131" fmla="*/ 71193 w 1472087"/>
              <a:gd name="connsiteY131" fmla="*/ 530055 h 6858000"/>
              <a:gd name="connsiteX132" fmla="*/ 70441 w 1472087"/>
              <a:gd name="connsiteY132" fmla="*/ 465389 h 6858000"/>
              <a:gd name="connsiteX133" fmla="*/ 53364 w 1472087"/>
              <a:gd name="connsiteY133" fmla="*/ 424699 h 6858000"/>
              <a:gd name="connsiteX134" fmla="*/ 53739 w 1472087"/>
              <a:gd name="connsiteY134" fmla="*/ 404917 h 6858000"/>
              <a:gd name="connsiteX135" fmla="*/ 33696 w 1472087"/>
              <a:gd name="connsiteY135" fmla="*/ 367211 h 6858000"/>
              <a:gd name="connsiteX136" fmla="*/ 0 w 1472087"/>
              <a:gd name="connsiteY136" fmla="*/ 268519 h 6858000"/>
              <a:gd name="connsiteX137" fmla="*/ 173467 w 1472087"/>
              <a:gd name="connsiteY137" fmla="*/ 144983 h 6858000"/>
              <a:gd name="connsiteX138" fmla="*/ 185751 w 1472087"/>
              <a:gd name="connsiteY138" fmla="*/ 55288 h 6858000"/>
              <a:gd name="connsiteX139" fmla="*/ 145305 w 1472087"/>
              <a:gd name="connsiteY139" fmla="*/ 0 h 6858000"/>
              <a:gd name="connsiteX0" fmla="*/ 112107 w 1438889"/>
              <a:gd name="connsiteY0" fmla="*/ 0 h 6858000"/>
              <a:gd name="connsiteX1" fmla="*/ 1438889 w 1438889"/>
              <a:gd name="connsiteY1" fmla="*/ 0 h 6858000"/>
              <a:gd name="connsiteX2" fmla="*/ 1438889 w 1438889"/>
              <a:gd name="connsiteY2" fmla="*/ 6858000 h 6858000"/>
              <a:gd name="connsiteX3" fmla="*/ 175583 w 1438889"/>
              <a:gd name="connsiteY3" fmla="*/ 6857735 h 6858000"/>
              <a:gd name="connsiteX4" fmla="*/ 212176 w 1438889"/>
              <a:gd name="connsiteY4" fmla="*/ 6776847 h 6858000"/>
              <a:gd name="connsiteX5" fmla="*/ 223676 w 1438889"/>
              <a:gd name="connsiteY5" fmla="*/ 6737706 h 6858000"/>
              <a:gd name="connsiteX6" fmla="*/ 248415 w 1438889"/>
              <a:gd name="connsiteY6" fmla="*/ 6691589 h 6858000"/>
              <a:gd name="connsiteX7" fmla="*/ 225972 w 1438889"/>
              <a:gd name="connsiteY7" fmla="*/ 6659970 h 6858000"/>
              <a:gd name="connsiteX8" fmla="*/ 241063 w 1438889"/>
              <a:gd name="connsiteY8" fmla="*/ 6636211 h 6858000"/>
              <a:gd name="connsiteX9" fmla="*/ 258507 w 1438889"/>
              <a:gd name="connsiteY9" fmla="*/ 6594177 h 6858000"/>
              <a:gd name="connsiteX10" fmla="*/ 272547 w 1438889"/>
              <a:gd name="connsiteY10" fmla="*/ 6557575 h 6858000"/>
              <a:gd name="connsiteX11" fmla="*/ 325504 w 1438889"/>
              <a:gd name="connsiteY11" fmla="*/ 6492130 h 6858000"/>
              <a:gd name="connsiteX12" fmla="*/ 341191 w 1438889"/>
              <a:gd name="connsiteY12" fmla="*/ 6431610 h 6858000"/>
              <a:gd name="connsiteX13" fmla="*/ 384896 w 1438889"/>
              <a:gd name="connsiteY13" fmla="*/ 6379786 h 6858000"/>
              <a:gd name="connsiteX14" fmla="*/ 368119 w 1438889"/>
              <a:gd name="connsiteY14" fmla="*/ 6334727 h 6858000"/>
              <a:gd name="connsiteX15" fmla="*/ 345534 w 1438889"/>
              <a:gd name="connsiteY15" fmla="*/ 6313295 h 6858000"/>
              <a:gd name="connsiteX16" fmla="*/ 352698 w 1438889"/>
              <a:gd name="connsiteY16" fmla="*/ 6280046 h 6858000"/>
              <a:gd name="connsiteX17" fmla="*/ 335443 w 1438889"/>
              <a:gd name="connsiteY17" fmla="*/ 6270265 h 6858000"/>
              <a:gd name="connsiteX18" fmla="*/ 362471 w 1438889"/>
              <a:gd name="connsiteY18" fmla="*/ 6252834 h 6858000"/>
              <a:gd name="connsiteX19" fmla="*/ 340463 w 1438889"/>
              <a:gd name="connsiteY19" fmla="*/ 6202459 h 6858000"/>
              <a:gd name="connsiteX20" fmla="*/ 339261 w 1438889"/>
              <a:gd name="connsiteY20" fmla="*/ 6153037 h 6858000"/>
              <a:gd name="connsiteX21" fmla="*/ 354676 w 1438889"/>
              <a:gd name="connsiteY21" fmla="*/ 6078132 h 6858000"/>
              <a:gd name="connsiteX22" fmla="*/ 342063 w 1438889"/>
              <a:gd name="connsiteY22" fmla="*/ 6028119 h 6858000"/>
              <a:gd name="connsiteX23" fmla="*/ 327292 w 1438889"/>
              <a:gd name="connsiteY23" fmla="*/ 5926735 h 6858000"/>
              <a:gd name="connsiteX24" fmla="*/ 376804 w 1438889"/>
              <a:gd name="connsiteY24" fmla="*/ 5712857 h 6858000"/>
              <a:gd name="connsiteX25" fmla="*/ 355879 w 1438889"/>
              <a:gd name="connsiteY25" fmla="*/ 5676393 h 6858000"/>
              <a:gd name="connsiteX26" fmla="*/ 395471 w 1438889"/>
              <a:gd name="connsiteY26" fmla="*/ 5563435 h 6858000"/>
              <a:gd name="connsiteX27" fmla="*/ 442601 w 1438889"/>
              <a:gd name="connsiteY27" fmla="*/ 5437125 h 6858000"/>
              <a:gd name="connsiteX28" fmla="*/ 456169 w 1438889"/>
              <a:gd name="connsiteY28" fmla="*/ 5396260 h 6858000"/>
              <a:gd name="connsiteX29" fmla="*/ 472150 w 1438889"/>
              <a:gd name="connsiteY29" fmla="*/ 5330009 h 6858000"/>
              <a:gd name="connsiteX30" fmla="*/ 505643 w 1438889"/>
              <a:gd name="connsiteY30" fmla="*/ 5273739 h 6858000"/>
              <a:gd name="connsiteX31" fmla="*/ 515242 w 1438889"/>
              <a:gd name="connsiteY31" fmla="*/ 5241779 h 6858000"/>
              <a:gd name="connsiteX32" fmla="*/ 526468 w 1438889"/>
              <a:gd name="connsiteY32" fmla="*/ 5225268 h 6858000"/>
              <a:gd name="connsiteX33" fmla="*/ 527488 w 1438889"/>
              <a:gd name="connsiteY33" fmla="*/ 5217684 h 6858000"/>
              <a:gd name="connsiteX34" fmla="*/ 534829 w 1438889"/>
              <a:gd name="connsiteY34" fmla="*/ 5193377 h 6858000"/>
              <a:gd name="connsiteX35" fmla="*/ 538132 w 1438889"/>
              <a:gd name="connsiteY35" fmla="*/ 5179288 h 6858000"/>
              <a:gd name="connsiteX36" fmla="*/ 539116 w 1438889"/>
              <a:gd name="connsiteY36" fmla="*/ 5173621 h 6858000"/>
              <a:gd name="connsiteX37" fmla="*/ 534750 w 1438889"/>
              <a:gd name="connsiteY37" fmla="*/ 5159961 h 6858000"/>
              <a:gd name="connsiteX38" fmla="*/ 541427 w 1438889"/>
              <a:gd name="connsiteY38" fmla="*/ 5144295 h 6858000"/>
              <a:gd name="connsiteX39" fmla="*/ 538360 w 1438889"/>
              <a:gd name="connsiteY39" fmla="*/ 5125185 h 6858000"/>
              <a:gd name="connsiteX40" fmla="*/ 545190 w 1438889"/>
              <a:gd name="connsiteY40" fmla="*/ 5121884 h 6858000"/>
              <a:gd name="connsiteX41" fmla="*/ 552226 w 1438889"/>
              <a:gd name="connsiteY41" fmla="*/ 5067850 h 6858000"/>
              <a:gd name="connsiteX42" fmla="*/ 554957 w 1438889"/>
              <a:gd name="connsiteY42" fmla="*/ 5060861 h 6858000"/>
              <a:gd name="connsiteX43" fmla="*/ 551661 w 1438889"/>
              <a:gd name="connsiteY43" fmla="*/ 5034192 h 6858000"/>
              <a:gd name="connsiteX44" fmla="*/ 553215 w 1438889"/>
              <a:gd name="connsiteY44" fmla="*/ 4993030 h 6858000"/>
              <a:gd name="connsiteX45" fmla="*/ 560124 w 1438889"/>
              <a:gd name="connsiteY45" fmla="*/ 4946844 h 6858000"/>
              <a:gd name="connsiteX46" fmla="*/ 555980 w 1438889"/>
              <a:gd name="connsiteY46" fmla="*/ 4932692 h 6858000"/>
              <a:gd name="connsiteX47" fmla="*/ 571383 w 1438889"/>
              <a:gd name="connsiteY47" fmla="*/ 4858827 h 6858000"/>
              <a:gd name="connsiteX48" fmla="*/ 577286 w 1438889"/>
              <a:gd name="connsiteY48" fmla="*/ 4821170 h 6858000"/>
              <a:gd name="connsiteX49" fmla="*/ 582019 w 1438889"/>
              <a:gd name="connsiteY49" fmla="*/ 4780965 h 6858000"/>
              <a:gd name="connsiteX50" fmla="*/ 583312 w 1438889"/>
              <a:gd name="connsiteY50" fmla="*/ 4750867 h 6858000"/>
              <a:gd name="connsiteX51" fmla="*/ 581119 w 1438889"/>
              <a:gd name="connsiteY51" fmla="*/ 4690749 h 6858000"/>
              <a:gd name="connsiteX52" fmla="*/ 576599 w 1438889"/>
              <a:gd name="connsiteY52" fmla="*/ 4584173 h 6858000"/>
              <a:gd name="connsiteX53" fmla="*/ 571682 w 1438889"/>
              <a:gd name="connsiteY53" fmla="*/ 4444346 h 6858000"/>
              <a:gd name="connsiteX54" fmla="*/ 568247 w 1438889"/>
              <a:gd name="connsiteY54" fmla="*/ 4375228 h 6858000"/>
              <a:gd name="connsiteX55" fmla="*/ 548900 w 1438889"/>
              <a:gd name="connsiteY55" fmla="*/ 4214165 h 6858000"/>
              <a:gd name="connsiteX56" fmla="*/ 552973 w 1438889"/>
              <a:gd name="connsiteY56" fmla="*/ 4090296 h 6858000"/>
              <a:gd name="connsiteX57" fmla="*/ 538229 w 1438889"/>
              <a:gd name="connsiteY57" fmla="*/ 4033999 h 6858000"/>
              <a:gd name="connsiteX58" fmla="*/ 539378 w 1438889"/>
              <a:gd name="connsiteY58" fmla="*/ 4031933 h 6858000"/>
              <a:gd name="connsiteX59" fmla="*/ 537954 w 1438889"/>
              <a:gd name="connsiteY59" fmla="*/ 4013953 h 6858000"/>
              <a:gd name="connsiteX60" fmla="*/ 524249 w 1438889"/>
              <a:gd name="connsiteY60" fmla="*/ 3974753 h 6858000"/>
              <a:gd name="connsiteX61" fmla="*/ 525847 w 1438889"/>
              <a:gd name="connsiteY61" fmla="*/ 3969950 h 6858000"/>
              <a:gd name="connsiteX62" fmla="*/ 519269 w 1438889"/>
              <a:gd name="connsiteY62" fmla="*/ 3933779 h 6858000"/>
              <a:gd name="connsiteX63" fmla="*/ 520600 w 1438889"/>
              <a:gd name="connsiteY63" fmla="*/ 3933093 h 6858000"/>
              <a:gd name="connsiteX64" fmla="*/ 524954 w 1438889"/>
              <a:gd name="connsiteY64" fmla="*/ 3922082 h 6858000"/>
              <a:gd name="connsiteX65" fmla="*/ 530032 w 1438889"/>
              <a:gd name="connsiteY65" fmla="*/ 3901461 h 6858000"/>
              <a:gd name="connsiteX66" fmla="*/ 552626 w 1438889"/>
              <a:gd name="connsiteY66" fmla="*/ 3813873 h 6858000"/>
              <a:gd name="connsiteX67" fmla="*/ 552051 w 1438889"/>
              <a:gd name="connsiteY67" fmla="*/ 3806161 h 6858000"/>
              <a:gd name="connsiteX68" fmla="*/ 552358 w 1438889"/>
              <a:gd name="connsiteY68" fmla="*/ 3805957 h 6858000"/>
              <a:gd name="connsiteX69" fmla="*/ 552385 w 1438889"/>
              <a:gd name="connsiteY69" fmla="*/ 3797724 h 6858000"/>
              <a:gd name="connsiteX70" fmla="*/ 551000 w 1438889"/>
              <a:gd name="connsiteY70" fmla="*/ 3792098 h 6858000"/>
              <a:gd name="connsiteX71" fmla="*/ 549884 w 1438889"/>
              <a:gd name="connsiteY71" fmla="*/ 3777135 h 6858000"/>
              <a:gd name="connsiteX72" fmla="*/ 551617 w 1438889"/>
              <a:gd name="connsiteY72" fmla="*/ 3771656 h 6858000"/>
              <a:gd name="connsiteX73" fmla="*/ 555360 w 1438889"/>
              <a:gd name="connsiteY73" fmla="*/ 3769007 h 6858000"/>
              <a:gd name="connsiteX74" fmla="*/ 554826 w 1438889"/>
              <a:gd name="connsiteY74" fmla="*/ 3767709 h 6858000"/>
              <a:gd name="connsiteX75" fmla="*/ 563522 w 1438889"/>
              <a:gd name="connsiteY75" fmla="*/ 3738082 h 6858000"/>
              <a:gd name="connsiteX76" fmla="*/ 570868 w 1438889"/>
              <a:gd name="connsiteY76" fmla="*/ 3673397 h 6858000"/>
              <a:gd name="connsiteX77" fmla="*/ 570164 w 1438889"/>
              <a:gd name="connsiteY77" fmla="*/ 3637109 h 6858000"/>
              <a:gd name="connsiteX78" fmla="*/ 573607 w 1438889"/>
              <a:gd name="connsiteY78" fmla="*/ 3536883 h 6858000"/>
              <a:gd name="connsiteX79" fmla="*/ 581145 w 1438889"/>
              <a:gd name="connsiteY79" fmla="*/ 3435652 h 6858000"/>
              <a:gd name="connsiteX80" fmla="*/ 582816 w 1438889"/>
              <a:gd name="connsiteY80" fmla="*/ 3307769 h 6858000"/>
              <a:gd name="connsiteX81" fmla="*/ 600379 w 1438889"/>
              <a:gd name="connsiteY81" fmla="*/ 3250522 h 6858000"/>
              <a:gd name="connsiteX82" fmla="*/ 600804 w 1438889"/>
              <a:gd name="connsiteY82" fmla="*/ 3229163 h 6858000"/>
              <a:gd name="connsiteX83" fmla="*/ 602627 w 1438889"/>
              <a:gd name="connsiteY83" fmla="*/ 3217217 h 6858000"/>
              <a:gd name="connsiteX84" fmla="*/ 589462 w 1438889"/>
              <a:gd name="connsiteY84" fmla="*/ 3183755 h 6858000"/>
              <a:gd name="connsiteX85" fmla="*/ 589963 w 1438889"/>
              <a:gd name="connsiteY85" fmla="*/ 3178642 h 6858000"/>
              <a:gd name="connsiteX86" fmla="*/ 577563 w 1438889"/>
              <a:gd name="connsiteY86" fmla="*/ 3158586 h 6858000"/>
              <a:gd name="connsiteX87" fmla="*/ 562748 w 1438889"/>
              <a:gd name="connsiteY87" fmla="*/ 3129034 h 6858000"/>
              <a:gd name="connsiteX88" fmla="*/ 563413 w 1438889"/>
              <a:gd name="connsiteY88" fmla="*/ 3126682 h 6858000"/>
              <a:gd name="connsiteX89" fmla="*/ 554281 w 1438889"/>
              <a:gd name="connsiteY89" fmla="*/ 3114519 h 6858000"/>
              <a:gd name="connsiteX90" fmla="*/ 540890 w 1438889"/>
              <a:gd name="connsiteY90" fmla="*/ 3106272 h 6858000"/>
              <a:gd name="connsiteX91" fmla="*/ 513620 w 1438889"/>
              <a:gd name="connsiteY91" fmla="*/ 2958185 h 6858000"/>
              <a:gd name="connsiteX92" fmla="*/ 456234 w 1438889"/>
              <a:gd name="connsiteY92" fmla="*/ 2762989 h 6858000"/>
              <a:gd name="connsiteX93" fmla="*/ 405152 w 1438889"/>
              <a:gd name="connsiteY93" fmla="*/ 2554718 h 6858000"/>
              <a:gd name="connsiteX94" fmla="*/ 385246 w 1438889"/>
              <a:gd name="connsiteY94" fmla="*/ 2485734 h 6858000"/>
              <a:gd name="connsiteX95" fmla="*/ 375969 w 1438889"/>
              <a:gd name="connsiteY95" fmla="*/ 2447068 h 6858000"/>
              <a:gd name="connsiteX96" fmla="*/ 362930 w 1438889"/>
              <a:gd name="connsiteY96" fmla="*/ 2425819 h 6858000"/>
              <a:gd name="connsiteX97" fmla="*/ 368929 w 1438889"/>
              <a:gd name="connsiteY97" fmla="*/ 2402874 h 6858000"/>
              <a:gd name="connsiteX98" fmla="*/ 371541 w 1438889"/>
              <a:gd name="connsiteY98" fmla="*/ 2381443 h 6858000"/>
              <a:gd name="connsiteX99" fmla="*/ 347870 w 1438889"/>
              <a:gd name="connsiteY99" fmla="*/ 2261920 h 6858000"/>
              <a:gd name="connsiteX100" fmla="*/ 337757 w 1438889"/>
              <a:gd name="connsiteY100" fmla="*/ 2195378 h 6858000"/>
              <a:gd name="connsiteX101" fmla="*/ 321974 w 1438889"/>
              <a:gd name="connsiteY101" fmla="*/ 2155135 h 6858000"/>
              <a:gd name="connsiteX102" fmla="*/ 319432 w 1438889"/>
              <a:gd name="connsiteY102" fmla="*/ 2118008 h 6858000"/>
              <a:gd name="connsiteX103" fmla="*/ 320425 w 1438889"/>
              <a:gd name="connsiteY103" fmla="*/ 2050531 h 6858000"/>
              <a:gd name="connsiteX104" fmla="*/ 312231 w 1438889"/>
              <a:gd name="connsiteY104" fmla="*/ 1963269 h 6858000"/>
              <a:gd name="connsiteX105" fmla="*/ 293409 w 1438889"/>
              <a:gd name="connsiteY105" fmla="*/ 1906352 h 6858000"/>
              <a:gd name="connsiteX106" fmla="*/ 269966 w 1438889"/>
              <a:gd name="connsiteY106" fmla="*/ 1861531 h 6858000"/>
              <a:gd name="connsiteX107" fmla="*/ 223765 w 1438889"/>
              <a:gd name="connsiteY107" fmla="*/ 1732919 h 6858000"/>
              <a:gd name="connsiteX108" fmla="*/ 196076 w 1438889"/>
              <a:gd name="connsiteY108" fmla="*/ 1663540 h 6858000"/>
              <a:gd name="connsiteX109" fmla="*/ 195202 w 1438889"/>
              <a:gd name="connsiteY109" fmla="*/ 1615777 h 6858000"/>
              <a:gd name="connsiteX110" fmla="*/ 175997 w 1438889"/>
              <a:gd name="connsiteY110" fmla="*/ 1563678 h 6858000"/>
              <a:gd name="connsiteX111" fmla="*/ 189077 w 1438889"/>
              <a:gd name="connsiteY111" fmla="*/ 1519474 h 6858000"/>
              <a:gd name="connsiteX112" fmla="*/ 181819 w 1438889"/>
              <a:gd name="connsiteY112" fmla="*/ 1477995 h 6858000"/>
              <a:gd name="connsiteX113" fmla="*/ 167904 w 1438889"/>
              <a:gd name="connsiteY113" fmla="*/ 1373769 h 6858000"/>
              <a:gd name="connsiteX114" fmla="*/ 176211 w 1438889"/>
              <a:gd name="connsiteY114" fmla="*/ 1307086 h 6858000"/>
              <a:gd name="connsiteX115" fmla="*/ 177399 w 1438889"/>
              <a:gd name="connsiteY115" fmla="*/ 1189033 h 6858000"/>
              <a:gd name="connsiteX116" fmla="*/ 182084 w 1438889"/>
              <a:gd name="connsiteY116" fmla="*/ 1168288 h 6858000"/>
              <a:gd name="connsiteX117" fmla="*/ 174366 w 1438889"/>
              <a:gd name="connsiteY117" fmla="*/ 1142577 h 6858000"/>
              <a:gd name="connsiteX118" fmla="*/ 163672 w 1438889"/>
              <a:gd name="connsiteY118" fmla="*/ 1088484 h 6858000"/>
              <a:gd name="connsiteX119" fmla="*/ 152408 w 1438889"/>
              <a:gd name="connsiteY119" fmla="*/ 1016103 h 6858000"/>
              <a:gd name="connsiteX120" fmla="*/ 153864 w 1438889"/>
              <a:gd name="connsiteY120" fmla="*/ 932283 h 6858000"/>
              <a:gd name="connsiteX121" fmla="*/ 156100 w 1438889"/>
              <a:gd name="connsiteY121" fmla="*/ 915925 h 6858000"/>
              <a:gd name="connsiteX122" fmla="*/ 148729 w 1438889"/>
              <a:gd name="connsiteY122" fmla="*/ 896999 h 6858000"/>
              <a:gd name="connsiteX123" fmla="*/ 118137 w 1438889"/>
              <a:gd name="connsiteY123" fmla="*/ 821517 h 6858000"/>
              <a:gd name="connsiteX124" fmla="*/ 97087 w 1438889"/>
              <a:gd name="connsiteY124" fmla="*/ 751353 h 6858000"/>
              <a:gd name="connsiteX125" fmla="*/ 96645 w 1438889"/>
              <a:gd name="connsiteY125" fmla="*/ 721230 h 6858000"/>
              <a:gd name="connsiteX126" fmla="*/ 82316 w 1438889"/>
              <a:gd name="connsiteY126" fmla="*/ 681659 h 6858000"/>
              <a:gd name="connsiteX127" fmla="*/ 67735 w 1438889"/>
              <a:gd name="connsiteY127" fmla="*/ 635218 h 6858000"/>
              <a:gd name="connsiteX128" fmla="*/ 72746 w 1438889"/>
              <a:gd name="connsiteY128" fmla="*/ 613763 h 6858000"/>
              <a:gd name="connsiteX129" fmla="*/ 58688 w 1438889"/>
              <a:gd name="connsiteY129" fmla="*/ 598582 h 6858000"/>
              <a:gd name="connsiteX130" fmla="*/ 58369 w 1438889"/>
              <a:gd name="connsiteY130" fmla="*/ 576846 h 6858000"/>
              <a:gd name="connsiteX131" fmla="*/ 37995 w 1438889"/>
              <a:gd name="connsiteY131" fmla="*/ 530055 h 6858000"/>
              <a:gd name="connsiteX132" fmla="*/ 37243 w 1438889"/>
              <a:gd name="connsiteY132" fmla="*/ 465389 h 6858000"/>
              <a:gd name="connsiteX133" fmla="*/ 20166 w 1438889"/>
              <a:gd name="connsiteY133" fmla="*/ 424699 h 6858000"/>
              <a:gd name="connsiteX134" fmla="*/ 20541 w 1438889"/>
              <a:gd name="connsiteY134" fmla="*/ 404917 h 6858000"/>
              <a:gd name="connsiteX135" fmla="*/ 498 w 1438889"/>
              <a:gd name="connsiteY135" fmla="*/ 367211 h 6858000"/>
              <a:gd name="connsiteX136" fmla="*/ 148559 w 1438889"/>
              <a:gd name="connsiteY136" fmla="*/ 212860 h 6858000"/>
              <a:gd name="connsiteX137" fmla="*/ 140269 w 1438889"/>
              <a:gd name="connsiteY137" fmla="*/ 144983 h 6858000"/>
              <a:gd name="connsiteX138" fmla="*/ 152553 w 1438889"/>
              <a:gd name="connsiteY138" fmla="*/ 55288 h 6858000"/>
              <a:gd name="connsiteX139" fmla="*/ 112107 w 1438889"/>
              <a:gd name="connsiteY139" fmla="*/ 0 h 6858000"/>
              <a:gd name="connsiteX0" fmla="*/ 92101 w 1418883"/>
              <a:gd name="connsiteY0" fmla="*/ 0 h 6858000"/>
              <a:gd name="connsiteX1" fmla="*/ 1418883 w 1418883"/>
              <a:gd name="connsiteY1" fmla="*/ 0 h 6858000"/>
              <a:gd name="connsiteX2" fmla="*/ 1418883 w 1418883"/>
              <a:gd name="connsiteY2" fmla="*/ 6858000 h 6858000"/>
              <a:gd name="connsiteX3" fmla="*/ 155577 w 1418883"/>
              <a:gd name="connsiteY3" fmla="*/ 6857735 h 6858000"/>
              <a:gd name="connsiteX4" fmla="*/ 192170 w 1418883"/>
              <a:gd name="connsiteY4" fmla="*/ 6776847 h 6858000"/>
              <a:gd name="connsiteX5" fmla="*/ 203670 w 1418883"/>
              <a:gd name="connsiteY5" fmla="*/ 6737706 h 6858000"/>
              <a:gd name="connsiteX6" fmla="*/ 228409 w 1418883"/>
              <a:gd name="connsiteY6" fmla="*/ 6691589 h 6858000"/>
              <a:gd name="connsiteX7" fmla="*/ 205966 w 1418883"/>
              <a:gd name="connsiteY7" fmla="*/ 6659970 h 6858000"/>
              <a:gd name="connsiteX8" fmla="*/ 221057 w 1418883"/>
              <a:gd name="connsiteY8" fmla="*/ 6636211 h 6858000"/>
              <a:gd name="connsiteX9" fmla="*/ 238501 w 1418883"/>
              <a:gd name="connsiteY9" fmla="*/ 6594177 h 6858000"/>
              <a:gd name="connsiteX10" fmla="*/ 252541 w 1418883"/>
              <a:gd name="connsiteY10" fmla="*/ 6557575 h 6858000"/>
              <a:gd name="connsiteX11" fmla="*/ 305498 w 1418883"/>
              <a:gd name="connsiteY11" fmla="*/ 6492130 h 6858000"/>
              <a:gd name="connsiteX12" fmla="*/ 321185 w 1418883"/>
              <a:gd name="connsiteY12" fmla="*/ 6431610 h 6858000"/>
              <a:gd name="connsiteX13" fmla="*/ 364890 w 1418883"/>
              <a:gd name="connsiteY13" fmla="*/ 6379786 h 6858000"/>
              <a:gd name="connsiteX14" fmla="*/ 348113 w 1418883"/>
              <a:gd name="connsiteY14" fmla="*/ 6334727 h 6858000"/>
              <a:gd name="connsiteX15" fmla="*/ 325528 w 1418883"/>
              <a:gd name="connsiteY15" fmla="*/ 6313295 h 6858000"/>
              <a:gd name="connsiteX16" fmla="*/ 332692 w 1418883"/>
              <a:gd name="connsiteY16" fmla="*/ 6280046 h 6858000"/>
              <a:gd name="connsiteX17" fmla="*/ 315437 w 1418883"/>
              <a:gd name="connsiteY17" fmla="*/ 6270265 h 6858000"/>
              <a:gd name="connsiteX18" fmla="*/ 342465 w 1418883"/>
              <a:gd name="connsiteY18" fmla="*/ 6252834 h 6858000"/>
              <a:gd name="connsiteX19" fmla="*/ 320457 w 1418883"/>
              <a:gd name="connsiteY19" fmla="*/ 6202459 h 6858000"/>
              <a:gd name="connsiteX20" fmla="*/ 319255 w 1418883"/>
              <a:gd name="connsiteY20" fmla="*/ 6153037 h 6858000"/>
              <a:gd name="connsiteX21" fmla="*/ 334670 w 1418883"/>
              <a:gd name="connsiteY21" fmla="*/ 6078132 h 6858000"/>
              <a:gd name="connsiteX22" fmla="*/ 322057 w 1418883"/>
              <a:gd name="connsiteY22" fmla="*/ 6028119 h 6858000"/>
              <a:gd name="connsiteX23" fmla="*/ 307286 w 1418883"/>
              <a:gd name="connsiteY23" fmla="*/ 5926735 h 6858000"/>
              <a:gd name="connsiteX24" fmla="*/ 356798 w 1418883"/>
              <a:gd name="connsiteY24" fmla="*/ 5712857 h 6858000"/>
              <a:gd name="connsiteX25" fmla="*/ 335873 w 1418883"/>
              <a:gd name="connsiteY25" fmla="*/ 5676393 h 6858000"/>
              <a:gd name="connsiteX26" fmla="*/ 375465 w 1418883"/>
              <a:gd name="connsiteY26" fmla="*/ 5563435 h 6858000"/>
              <a:gd name="connsiteX27" fmla="*/ 422595 w 1418883"/>
              <a:gd name="connsiteY27" fmla="*/ 5437125 h 6858000"/>
              <a:gd name="connsiteX28" fmla="*/ 436163 w 1418883"/>
              <a:gd name="connsiteY28" fmla="*/ 5396260 h 6858000"/>
              <a:gd name="connsiteX29" fmla="*/ 452144 w 1418883"/>
              <a:gd name="connsiteY29" fmla="*/ 5330009 h 6858000"/>
              <a:gd name="connsiteX30" fmla="*/ 485637 w 1418883"/>
              <a:gd name="connsiteY30" fmla="*/ 5273739 h 6858000"/>
              <a:gd name="connsiteX31" fmla="*/ 495236 w 1418883"/>
              <a:gd name="connsiteY31" fmla="*/ 5241779 h 6858000"/>
              <a:gd name="connsiteX32" fmla="*/ 506462 w 1418883"/>
              <a:gd name="connsiteY32" fmla="*/ 5225268 h 6858000"/>
              <a:gd name="connsiteX33" fmla="*/ 507482 w 1418883"/>
              <a:gd name="connsiteY33" fmla="*/ 5217684 h 6858000"/>
              <a:gd name="connsiteX34" fmla="*/ 514823 w 1418883"/>
              <a:gd name="connsiteY34" fmla="*/ 5193377 h 6858000"/>
              <a:gd name="connsiteX35" fmla="*/ 518126 w 1418883"/>
              <a:gd name="connsiteY35" fmla="*/ 5179288 h 6858000"/>
              <a:gd name="connsiteX36" fmla="*/ 519110 w 1418883"/>
              <a:gd name="connsiteY36" fmla="*/ 5173621 h 6858000"/>
              <a:gd name="connsiteX37" fmla="*/ 514744 w 1418883"/>
              <a:gd name="connsiteY37" fmla="*/ 5159961 h 6858000"/>
              <a:gd name="connsiteX38" fmla="*/ 521421 w 1418883"/>
              <a:gd name="connsiteY38" fmla="*/ 5144295 h 6858000"/>
              <a:gd name="connsiteX39" fmla="*/ 518354 w 1418883"/>
              <a:gd name="connsiteY39" fmla="*/ 5125185 h 6858000"/>
              <a:gd name="connsiteX40" fmla="*/ 525184 w 1418883"/>
              <a:gd name="connsiteY40" fmla="*/ 5121884 h 6858000"/>
              <a:gd name="connsiteX41" fmla="*/ 532220 w 1418883"/>
              <a:gd name="connsiteY41" fmla="*/ 5067850 h 6858000"/>
              <a:gd name="connsiteX42" fmla="*/ 534951 w 1418883"/>
              <a:gd name="connsiteY42" fmla="*/ 5060861 h 6858000"/>
              <a:gd name="connsiteX43" fmla="*/ 531655 w 1418883"/>
              <a:gd name="connsiteY43" fmla="*/ 5034192 h 6858000"/>
              <a:gd name="connsiteX44" fmla="*/ 533209 w 1418883"/>
              <a:gd name="connsiteY44" fmla="*/ 4993030 h 6858000"/>
              <a:gd name="connsiteX45" fmla="*/ 540118 w 1418883"/>
              <a:gd name="connsiteY45" fmla="*/ 4946844 h 6858000"/>
              <a:gd name="connsiteX46" fmla="*/ 535974 w 1418883"/>
              <a:gd name="connsiteY46" fmla="*/ 4932692 h 6858000"/>
              <a:gd name="connsiteX47" fmla="*/ 551377 w 1418883"/>
              <a:gd name="connsiteY47" fmla="*/ 4858827 h 6858000"/>
              <a:gd name="connsiteX48" fmla="*/ 557280 w 1418883"/>
              <a:gd name="connsiteY48" fmla="*/ 4821170 h 6858000"/>
              <a:gd name="connsiteX49" fmla="*/ 562013 w 1418883"/>
              <a:gd name="connsiteY49" fmla="*/ 4780965 h 6858000"/>
              <a:gd name="connsiteX50" fmla="*/ 563306 w 1418883"/>
              <a:gd name="connsiteY50" fmla="*/ 4750867 h 6858000"/>
              <a:gd name="connsiteX51" fmla="*/ 561113 w 1418883"/>
              <a:gd name="connsiteY51" fmla="*/ 4690749 h 6858000"/>
              <a:gd name="connsiteX52" fmla="*/ 556593 w 1418883"/>
              <a:gd name="connsiteY52" fmla="*/ 4584173 h 6858000"/>
              <a:gd name="connsiteX53" fmla="*/ 551676 w 1418883"/>
              <a:gd name="connsiteY53" fmla="*/ 4444346 h 6858000"/>
              <a:gd name="connsiteX54" fmla="*/ 548241 w 1418883"/>
              <a:gd name="connsiteY54" fmla="*/ 4375228 h 6858000"/>
              <a:gd name="connsiteX55" fmla="*/ 528894 w 1418883"/>
              <a:gd name="connsiteY55" fmla="*/ 4214165 h 6858000"/>
              <a:gd name="connsiteX56" fmla="*/ 532967 w 1418883"/>
              <a:gd name="connsiteY56" fmla="*/ 4090296 h 6858000"/>
              <a:gd name="connsiteX57" fmla="*/ 518223 w 1418883"/>
              <a:gd name="connsiteY57" fmla="*/ 4033999 h 6858000"/>
              <a:gd name="connsiteX58" fmla="*/ 519372 w 1418883"/>
              <a:gd name="connsiteY58" fmla="*/ 4031933 h 6858000"/>
              <a:gd name="connsiteX59" fmla="*/ 517948 w 1418883"/>
              <a:gd name="connsiteY59" fmla="*/ 4013953 h 6858000"/>
              <a:gd name="connsiteX60" fmla="*/ 504243 w 1418883"/>
              <a:gd name="connsiteY60" fmla="*/ 3974753 h 6858000"/>
              <a:gd name="connsiteX61" fmla="*/ 505841 w 1418883"/>
              <a:gd name="connsiteY61" fmla="*/ 3969950 h 6858000"/>
              <a:gd name="connsiteX62" fmla="*/ 499263 w 1418883"/>
              <a:gd name="connsiteY62" fmla="*/ 3933779 h 6858000"/>
              <a:gd name="connsiteX63" fmla="*/ 500594 w 1418883"/>
              <a:gd name="connsiteY63" fmla="*/ 3933093 h 6858000"/>
              <a:gd name="connsiteX64" fmla="*/ 504948 w 1418883"/>
              <a:gd name="connsiteY64" fmla="*/ 3922082 h 6858000"/>
              <a:gd name="connsiteX65" fmla="*/ 510026 w 1418883"/>
              <a:gd name="connsiteY65" fmla="*/ 3901461 h 6858000"/>
              <a:gd name="connsiteX66" fmla="*/ 532620 w 1418883"/>
              <a:gd name="connsiteY66" fmla="*/ 3813873 h 6858000"/>
              <a:gd name="connsiteX67" fmla="*/ 532045 w 1418883"/>
              <a:gd name="connsiteY67" fmla="*/ 3806161 h 6858000"/>
              <a:gd name="connsiteX68" fmla="*/ 532352 w 1418883"/>
              <a:gd name="connsiteY68" fmla="*/ 3805957 h 6858000"/>
              <a:gd name="connsiteX69" fmla="*/ 532379 w 1418883"/>
              <a:gd name="connsiteY69" fmla="*/ 3797724 h 6858000"/>
              <a:gd name="connsiteX70" fmla="*/ 530994 w 1418883"/>
              <a:gd name="connsiteY70" fmla="*/ 3792098 h 6858000"/>
              <a:gd name="connsiteX71" fmla="*/ 529878 w 1418883"/>
              <a:gd name="connsiteY71" fmla="*/ 3777135 h 6858000"/>
              <a:gd name="connsiteX72" fmla="*/ 531611 w 1418883"/>
              <a:gd name="connsiteY72" fmla="*/ 3771656 h 6858000"/>
              <a:gd name="connsiteX73" fmla="*/ 535354 w 1418883"/>
              <a:gd name="connsiteY73" fmla="*/ 3769007 h 6858000"/>
              <a:gd name="connsiteX74" fmla="*/ 534820 w 1418883"/>
              <a:gd name="connsiteY74" fmla="*/ 3767709 h 6858000"/>
              <a:gd name="connsiteX75" fmla="*/ 543516 w 1418883"/>
              <a:gd name="connsiteY75" fmla="*/ 3738082 h 6858000"/>
              <a:gd name="connsiteX76" fmla="*/ 550862 w 1418883"/>
              <a:gd name="connsiteY76" fmla="*/ 3673397 h 6858000"/>
              <a:gd name="connsiteX77" fmla="*/ 550158 w 1418883"/>
              <a:gd name="connsiteY77" fmla="*/ 3637109 h 6858000"/>
              <a:gd name="connsiteX78" fmla="*/ 553601 w 1418883"/>
              <a:gd name="connsiteY78" fmla="*/ 3536883 h 6858000"/>
              <a:gd name="connsiteX79" fmla="*/ 561139 w 1418883"/>
              <a:gd name="connsiteY79" fmla="*/ 3435652 h 6858000"/>
              <a:gd name="connsiteX80" fmla="*/ 562810 w 1418883"/>
              <a:gd name="connsiteY80" fmla="*/ 3307769 h 6858000"/>
              <a:gd name="connsiteX81" fmla="*/ 580373 w 1418883"/>
              <a:gd name="connsiteY81" fmla="*/ 3250522 h 6858000"/>
              <a:gd name="connsiteX82" fmla="*/ 580798 w 1418883"/>
              <a:gd name="connsiteY82" fmla="*/ 3229163 h 6858000"/>
              <a:gd name="connsiteX83" fmla="*/ 582621 w 1418883"/>
              <a:gd name="connsiteY83" fmla="*/ 3217217 h 6858000"/>
              <a:gd name="connsiteX84" fmla="*/ 569456 w 1418883"/>
              <a:gd name="connsiteY84" fmla="*/ 3183755 h 6858000"/>
              <a:gd name="connsiteX85" fmla="*/ 569957 w 1418883"/>
              <a:gd name="connsiteY85" fmla="*/ 3178642 h 6858000"/>
              <a:gd name="connsiteX86" fmla="*/ 557557 w 1418883"/>
              <a:gd name="connsiteY86" fmla="*/ 3158586 h 6858000"/>
              <a:gd name="connsiteX87" fmla="*/ 542742 w 1418883"/>
              <a:gd name="connsiteY87" fmla="*/ 3129034 h 6858000"/>
              <a:gd name="connsiteX88" fmla="*/ 543407 w 1418883"/>
              <a:gd name="connsiteY88" fmla="*/ 3126682 h 6858000"/>
              <a:gd name="connsiteX89" fmla="*/ 534275 w 1418883"/>
              <a:gd name="connsiteY89" fmla="*/ 3114519 h 6858000"/>
              <a:gd name="connsiteX90" fmla="*/ 520884 w 1418883"/>
              <a:gd name="connsiteY90" fmla="*/ 3106272 h 6858000"/>
              <a:gd name="connsiteX91" fmla="*/ 493614 w 1418883"/>
              <a:gd name="connsiteY91" fmla="*/ 2958185 h 6858000"/>
              <a:gd name="connsiteX92" fmla="*/ 436228 w 1418883"/>
              <a:gd name="connsiteY92" fmla="*/ 2762989 h 6858000"/>
              <a:gd name="connsiteX93" fmla="*/ 385146 w 1418883"/>
              <a:gd name="connsiteY93" fmla="*/ 2554718 h 6858000"/>
              <a:gd name="connsiteX94" fmla="*/ 365240 w 1418883"/>
              <a:gd name="connsiteY94" fmla="*/ 2485734 h 6858000"/>
              <a:gd name="connsiteX95" fmla="*/ 355963 w 1418883"/>
              <a:gd name="connsiteY95" fmla="*/ 2447068 h 6858000"/>
              <a:gd name="connsiteX96" fmla="*/ 342924 w 1418883"/>
              <a:gd name="connsiteY96" fmla="*/ 2425819 h 6858000"/>
              <a:gd name="connsiteX97" fmla="*/ 348923 w 1418883"/>
              <a:gd name="connsiteY97" fmla="*/ 2402874 h 6858000"/>
              <a:gd name="connsiteX98" fmla="*/ 351535 w 1418883"/>
              <a:gd name="connsiteY98" fmla="*/ 2381443 h 6858000"/>
              <a:gd name="connsiteX99" fmla="*/ 327864 w 1418883"/>
              <a:gd name="connsiteY99" fmla="*/ 2261920 h 6858000"/>
              <a:gd name="connsiteX100" fmla="*/ 317751 w 1418883"/>
              <a:gd name="connsiteY100" fmla="*/ 2195378 h 6858000"/>
              <a:gd name="connsiteX101" fmla="*/ 301968 w 1418883"/>
              <a:gd name="connsiteY101" fmla="*/ 2155135 h 6858000"/>
              <a:gd name="connsiteX102" fmla="*/ 299426 w 1418883"/>
              <a:gd name="connsiteY102" fmla="*/ 2118008 h 6858000"/>
              <a:gd name="connsiteX103" fmla="*/ 300419 w 1418883"/>
              <a:gd name="connsiteY103" fmla="*/ 2050531 h 6858000"/>
              <a:gd name="connsiteX104" fmla="*/ 292225 w 1418883"/>
              <a:gd name="connsiteY104" fmla="*/ 1963269 h 6858000"/>
              <a:gd name="connsiteX105" fmla="*/ 273403 w 1418883"/>
              <a:gd name="connsiteY105" fmla="*/ 1906352 h 6858000"/>
              <a:gd name="connsiteX106" fmla="*/ 249960 w 1418883"/>
              <a:gd name="connsiteY106" fmla="*/ 1861531 h 6858000"/>
              <a:gd name="connsiteX107" fmla="*/ 203759 w 1418883"/>
              <a:gd name="connsiteY107" fmla="*/ 1732919 h 6858000"/>
              <a:gd name="connsiteX108" fmla="*/ 176070 w 1418883"/>
              <a:gd name="connsiteY108" fmla="*/ 1663540 h 6858000"/>
              <a:gd name="connsiteX109" fmla="*/ 175196 w 1418883"/>
              <a:gd name="connsiteY109" fmla="*/ 1615777 h 6858000"/>
              <a:gd name="connsiteX110" fmla="*/ 155991 w 1418883"/>
              <a:gd name="connsiteY110" fmla="*/ 1563678 h 6858000"/>
              <a:gd name="connsiteX111" fmla="*/ 169071 w 1418883"/>
              <a:gd name="connsiteY111" fmla="*/ 1519474 h 6858000"/>
              <a:gd name="connsiteX112" fmla="*/ 161813 w 1418883"/>
              <a:gd name="connsiteY112" fmla="*/ 1477995 h 6858000"/>
              <a:gd name="connsiteX113" fmla="*/ 147898 w 1418883"/>
              <a:gd name="connsiteY113" fmla="*/ 1373769 h 6858000"/>
              <a:gd name="connsiteX114" fmla="*/ 156205 w 1418883"/>
              <a:gd name="connsiteY114" fmla="*/ 1307086 h 6858000"/>
              <a:gd name="connsiteX115" fmla="*/ 157393 w 1418883"/>
              <a:gd name="connsiteY115" fmla="*/ 1189033 h 6858000"/>
              <a:gd name="connsiteX116" fmla="*/ 162078 w 1418883"/>
              <a:gd name="connsiteY116" fmla="*/ 1168288 h 6858000"/>
              <a:gd name="connsiteX117" fmla="*/ 154360 w 1418883"/>
              <a:gd name="connsiteY117" fmla="*/ 1142577 h 6858000"/>
              <a:gd name="connsiteX118" fmla="*/ 143666 w 1418883"/>
              <a:gd name="connsiteY118" fmla="*/ 1088484 h 6858000"/>
              <a:gd name="connsiteX119" fmla="*/ 132402 w 1418883"/>
              <a:gd name="connsiteY119" fmla="*/ 1016103 h 6858000"/>
              <a:gd name="connsiteX120" fmla="*/ 133858 w 1418883"/>
              <a:gd name="connsiteY120" fmla="*/ 932283 h 6858000"/>
              <a:gd name="connsiteX121" fmla="*/ 136094 w 1418883"/>
              <a:gd name="connsiteY121" fmla="*/ 915925 h 6858000"/>
              <a:gd name="connsiteX122" fmla="*/ 128723 w 1418883"/>
              <a:gd name="connsiteY122" fmla="*/ 896999 h 6858000"/>
              <a:gd name="connsiteX123" fmla="*/ 98131 w 1418883"/>
              <a:gd name="connsiteY123" fmla="*/ 821517 h 6858000"/>
              <a:gd name="connsiteX124" fmla="*/ 77081 w 1418883"/>
              <a:gd name="connsiteY124" fmla="*/ 751353 h 6858000"/>
              <a:gd name="connsiteX125" fmla="*/ 76639 w 1418883"/>
              <a:gd name="connsiteY125" fmla="*/ 721230 h 6858000"/>
              <a:gd name="connsiteX126" fmla="*/ 62310 w 1418883"/>
              <a:gd name="connsiteY126" fmla="*/ 681659 h 6858000"/>
              <a:gd name="connsiteX127" fmla="*/ 47729 w 1418883"/>
              <a:gd name="connsiteY127" fmla="*/ 635218 h 6858000"/>
              <a:gd name="connsiteX128" fmla="*/ 52740 w 1418883"/>
              <a:gd name="connsiteY128" fmla="*/ 613763 h 6858000"/>
              <a:gd name="connsiteX129" fmla="*/ 38682 w 1418883"/>
              <a:gd name="connsiteY129" fmla="*/ 598582 h 6858000"/>
              <a:gd name="connsiteX130" fmla="*/ 38363 w 1418883"/>
              <a:gd name="connsiteY130" fmla="*/ 576846 h 6858000"/>
              <a:gd name="connsiteX131" fmla="*/ 17989 w 1418883"/>
              <a:gd name="connsiteY131" fmla="*/ 530055 h 6858000"/>
              <a:gd name="connsiteX132" fmla="*/ 17237 w 1418883"/>
              <a:gd name="connsiteY132" fmla="*/ 465389 h 6858000"/>
              <a:gd name="connsiteX133" fmla="*/ 160 w 1418883"/>
              <a:gd name="connsiteY133" fmla="*/ 424699 h 6858000"/>
              <a:gd name="connsiteX134" fmla="*/ 535 w 1418883"/>
              <a:gd name="connsiteY134" fmla="*/ 404917 h 6858000"/>
              <a:gd name="connsiteX135" fmla="*/ 111526 w 1418883"/>
              <a:gd name="connsiteY135" fmla="*/ 275771 h 6858000"/>
              <a:gd name="connsiteX136" fmla="*/ 128553 w 1418883"/>
              <a:gd name="connsiteY136" fmla="*/ 212860 h 6858000"/>
              <a:gd name="connsiteX137" fmla="*/ 120263 w 1418883"/>
              <a:gd name="connsiteY137" fmla="*/ 144983 h 6858000"/>
              <a:gd name="connsiteX138" fmla="*/ 132547 w 1418883"/>
              <a:gd name="connsiteY138" fmla="*/ 55288 h 6858000"/>
              <a:gd name="connsiteX139" fmla="*/ 92101 w 1418883"/>
              <a:gd name="connsiteY139" fmla="*/ 0 h 6858000"/>
              <a:gd name="connsiteX0" fmla="*/ 91951 w 1418733"/>
              <a:gd name="connsiteY0" fmla="*/ 0 h 6858000"/>
              <a:gd name="connsiteX1" fmla="*/ 1418733 w 1418733"/>
              <a:gd name="connsiteY1" fmla="*/ 0 h 6858000"/>
              <a:gd name="connsiteX2" fmla="*/ 1418733 w 1418733"/>
              <a:gd name="connsiteY2" fmla="*/ 6858000 h 6858000"/>
              <a:gd name="connsiteX3" fmla="*/ 155427 w 1418733"/>
              <a:gd name="connsiteY3" fmla="*/ 6857735 h 6858000"/>
              <a:gd name="connsiteX4" fmla="*/ 192020 w 1418733"/>
              <a:gd name="connsiteY4" fmla="*/ 6776847 h 6858000"/>
              <a:gd name="connsiteX5" fmla="*/ 203520 w 1418733"/>
              <a:gd name="connsiteY5" fmla="*/ 6737706 h 6858000"/>
              <a:gd name="connsiteX6" fmla="*/ 228259 w 1418733"/>
              <a:gd name="connsiteY6" fmla="*/ 6691589 h 6858000"/>
              <a:gd name="connsiteX7" fmla="*/ 205816 w 1418733"/>
              <a:gd name="connsiteY7" fmla="*/ 6659970 h 6858000"/>
              <a:gd name="connsiteX8" fmla="*/ 220907 w 1418733"/>
              <a:gd name="connsiteY8" fmla="*/ 6636211 h 6858000"/>
              <a:gd name="connsiteX9" fmla="*/ 238351 w 1418733"/>
              <a:gd name="connsiteY9" fmla="*/ 6594177 h 6858000"/>
              <a:gd name="connsiteX10" fmla="*/ 252391 w 1418733"/>
              <a:gd name="connsiteY10" fmla="*/ 6557575 h 6858000"/>
              <a:gd name="connsiteX11" fmla="*/ 305348 w 1418733"/>
              <a:gd name="connsiteY11" fmla="*/ 6492130 h 6858000"/>
              <a:gd name="connsiteX12" fmla="*/ 321035 w 1418733"/>
              <a:gd name="connsiteY12" fmla="*/ 6431610 h 6858000"/>
              <a:gd name="connsiteX13" fmla="*/ 364740 w 1418733"/>
              <a:gd name="connsiteY13" fmla="*/ 6379786 h 6858000"/>
              <a:gd name="connsiteX14" fmla="*/ 347963 w 1418733"/>
              <a:gd name="connsiteY14" fmla="*/ 6334727 h 6858000"/>
              <a:gd name="connsiteX15" fmla="*/ 325378 w 1418733"/>
              <a:gd name="connsiteY15" fmla="*/ 6313295 h 6858000"/>
              <a:gd name="connsiteX16" fmla="*/ 332542 w 1418733"/>
              <a:gd name="connsiteY16" fmla="*/ 6280046 h 6858000"/>
              <a:gd name="connsiteX17" fmla="*/ 315287 w 1418733"/>
              <a:gd name="connsiteY17" fmla="*/ 6270265 h 6858000"/>
              <a:gd name="connsiteX18" fmla="*/ 342315 w 1418733"/>
              <a:gd name="connsiteY18" fmla="*/ 6252834 h 6858000"/>
              <a:gd name="connsiteX19" fmla="*/ 320307 w 1418733"/>
              <a:gd name="connsiteY19" fmla="*/ 6202459 h 6858000"/>
              <a:gd name="connsiteX20" fmla="*/ 319105 w 1418733"/>
              <a:gd name="connsiteY20" fmla="*/ 6153037 h 6858000"/>
              <a:gd name="connsiteX21" fmla="*/ 334520 w 1418733"/>
              <a:gd name="connsiteY21" fmla="*/ 6078132 h 6858000"/>
              <a:gd name="connsiteX22" fmla="*/ 321907 w 1418733"/>
              <a:gd name="connsiteY22" fmla="*/ 6028119 h 6858000"/>
              <a:gd name="connsiteX23" fmla="*/ 307136 w 1418733"/>
              <a:gd name="connsiteY23" fmla="*/ 5926735 h 6858000"/>
              <a:gd name="connsiteX24" fmla="*/ 356648 w 1418733"/>
              <a:gd name="connsiteY24" fmla="*/ 5712857 h 6858000"/>
              <a:gd name="connsiteX25" fmla="*/ 335723 w 1418733"/>
              <a:gd name="connsiteY25" fmla="*/ 5676393 h 6858000"/>
              <a:gd name="connsiteX26" fmla="*/ 375315 w 1418733"/>
              <a:gd name="connsiteY26" fmla="*/ 5563435 h 6858000"/>
              <a:gd name="connsiteX27" fmla="*/ 422445 w 1418733"/>
              <a:gd name="connsiteY27" fmla="*/ 5437125 h 6858000"/>
              <a:gd name="connsiteX28" fmla="*/ 436013 w 1418733"/>
              <a:gd name="connsiteY28" fmla="*/ 5396260 h 6858000"/>
              <a:gd name="connsiteX29" fmla="*/ 451994 w 1418733"/>
              <a:gd name="connsiteY29" fmla="*/ 5330009 h 6858000"/>
              <a:gd name="connsiteX30" fmla="*/ 485487 w 1418733"/>
              <a:gd name="connsiteY30" fmla="*/ 5273739 h 6858000"/>
              <a:gd name="connsiteX31" fmla="*/ 495086 w 1418733"/>
              <a:gd name="connsiteY31" fmla="*/ 5241779 h 6858000"/>
              <a:gd name="connsiteX32" fmla="*/ 506312 w 1418733"/>
              <a:gd name="connsiteY32" fmla="*/ 5225268 h 6858000"/>
              <a:gd name="connsiteX33" fmla="*/ 507332 w 1418733"/>
              <a:gd name="connsiteY33" fmla="*/ 5217684 h 6858000"/>
              <a:gd name="connsiteX34" fmla="*/ 514673 w 1418733"/>
              <a:gd name="connsiteY34" fmla="*/ 5193377 h 6858000"/>
              <a:gd name="connsiteX35" fmla="*/ 517976 w 1418733"/>
              <a:gd name="connsiteY35" fmla="*/ 5179288 h 6858000"/>
              <a:gd name="connsiteX36" fmla="*/ 518960 w 1418733"/>
              <a:gd name="connsiteY36" fmla="*/ 5173621 h 6858000"/>
              <a:gd name="connsiteX37" fmla="*/ 514594 w 1418733"/>
              <a:gd name="connsiteY37" fmla="*/ 5159961 h 6858000"/>
              <a:gd name="connsiteX38" fmla="*/ 521271 w 1418733"/>
              <a:gd name="connsiteY38" fmla="*/ 5144295 h 6858000"/>
              <a:gd name="connsiteX39" fmla="*/ 518204 w 1418733"/>
              <a:gd name="connsiteY39" fmla="*/ 5125185 h 6858000"/>
              <a:gd name="connsiteX40" fmla="*/ 525034 w 1418733"/>
              <a:gd name="connsiteY40" fmla="*/ 5121884 h 6858000"/>
              <a:gd name="connsiteX41" fmla="*/ 532070 w 1418733"/>
              <a:gd name="connsiteY41" fmla="*/ 5067850 h 6858000"/>
              <a:gd name="connsiteX42" fmla="*/ 534801 w 1418733"/>
              <a:gd name="connsiteY42" fmla="*/ 5060861 h 6858000"/>
              <a:gd name="connsiteX43" fmla="*/ 531505 w 1418733"/>
              <a:gd name="connsiteY43" fmla="*/ 5034192 h 6858000"/>
              <a:gd name="connsiteX44" fmla="*/ 533059 w 1418733"/>
              <a:gd name="connsiteY44" fmla="*/ 4993030 h 6858000"/>
              <a:gd name="connsiteX45" fmla="*/ 539968 w 1418733"/>
              <a:gd name="connsiteY45" fmla="*/ 4946844 h 6858000"/>
              <a:gd name="connsiteX46" fmla="*/ 535824 w 1418733"/>
              <a:gd name="connsiteY46" fmla="*/ 4932692 h 6858000"/>
              <a:gd name="connsiteX47" fmla="*/ 551227 w 1418733"/>
              <a:gd name="connsiteY47" fmla="*/ 4858827 h 6858000"/>
              <a:gd name="connsiteX48" fmla="*/ 557130 w 1418733"/>
              <a:gd name="connsiteY48" fmla="*/ 4821170 h 6858000"/>
              <a:gd name="connsiteX49" fmla="*/ 561863 w 1418733"/>
              <a:gd name="connsiteY49" fmla="*/ 4780965 h 6858000"/>
              <a:gd name="connsiteX50" fmla="*/ 563156 w 1418733"/>
              <a:gd name="connsiteY50" fmla="*/ 4750867 h 6858000"/>
              <a:gd name="connsiteX51" fmla="*/ 560963 w 1418733"/>
              <a:gd name="connsiteY51" fmla="*/ 4690749 h 6858000"/>
              <a:gd name="connsiteX52" fmla="*/ 556443 w 1418733"/>
              <a:gd name="connsiteY52" fmla="*/ 4584173 h 6858000"/>
              <a:gd name="connsiteX53" fmla="*/ 551526 w 1418733"/>
              <a:gd name="connsiteY53" fmla="*/ 4444346 h 6858000"/>
              <a:gd name="connsiteX54" fmla="*/ 548091 w 1418733"/>
              <a:gd name="connsiteY54" fmla="*/ 4375228 h 6858000"/>
              <a:gd name="connsiteX55" fmla="*/ 528744 w 1418733"/>
              <a:gd name="connsiteY55" fmla="*/ 4214165 h 6858000"/>
              <a:gd name="connsiteX56" fmla="*/ 532817 w 1418733"/>
              <a:gd name="connsiteY56" fmla="*/ 4090296 h 6858000"/>
              <a:gd name="connsiteX57" fmla="*/ 518073 w 1418733"/>
              <a:gd name="connsiteY57" fmla="*/ 4033999 h 6858000"/>
              <a:gd name="connsiteX58" fmla="*/ 519222 w 1418733"/>
              <a:gd name="connsiteY58" fmla="*/ 4031933 h 6858000"/>
              <a:gd name="connsiteX59" fmla="*/ 517798 w 1418733"/>
              <a:gd name="connsiteY59" fmla="*/ 4013953 h 6858000"/>
              <a:gd name="connsiteX60" fmla="*/ 504093 w 1418733"/>
              <a:gd name="connsiteY60" fmla="*/ 3974753 h 6858000"/>
              <a:gd name="connsiteX61" fmla="*/ 505691 w 1418733"/>
              <a:gd name="connsiteY61" fmla="*/ 3969950 h 6858000"/>
              <a:gd name="connsiteX62" fmla="*/ 499113 w 1418733"/>
              <a:gd name="connsiteY62" fmla="*/ 3933779 h 6858000"/>
              <a:gd name="connsiteX63" fmla="*/ 500444 w 1418733"/>
              <a:gd name="connsiteY63" fmla="*/ 3933093 h 6858000"/>
              <a:gd name="connsiteX64" fmla="*/ 504798 w 1418733"/>
              <a:gd name="connsiteY64" fmla="*/ 3922082 h 6858000"/>
              <a:gd name="connsiteX65" fmla="*/ 509876 w 1418733"/>
              <a:gd name="connsiteY65" fmla="*/ 3901461 h 6858000"/>
              <a:gd name="connsiteX66" fmla="*/ 532470 w 1418733"/>
              <a:gd name="connsiteY66" fmla="*/ 3813873 h 6858000"/>
              <a:gd name="connsiteX67" fmla="*/ 531895 w 1418733"/>
              <a:gd name="connsiteY67" fmla="*/ 3806161 h 6858000"/>
              <a:gd name="connsiteX68" fmla="*/ 532202 w 1418733"/>
              <a:gd name="connsiteY68" fmla="*/ 3805957 h 6858000"/>
              <a:gd name="connsiteX69" fmla="*/ 532229 w 1418733"/>
              <a:gd name="connsiteY69" fmla="*/ 3797724 h 6858000"/>
              <a:gd name="connsiteX70" fmla="*/ 530844 w 1418733"/>
              <a:gd name="connsiteY70" fmla="*/ 3792098 h 6858000"/>
              <a:gd name="connsiteX71" fmla="*/ 529728 w 1418733"/>
              <a:gd name="connsiteY71" fmla="*/ 3777135 h 6858000"/>
              <a:gd name="connsiteX72" fmla="*/ 531461 w 1418733"/>
              <a:gd name="connsiteY72" fmla="*/ 3771656 h 6858000"/>
              <a:gd name="connsiteX73" fmla="*/ 535204 w 1418733"/>
              <a:gd name="connsiteY73" fmla="*/ 3769007 h 6858000"/>
              <a:gd name="connsiteX74" fmla="*/ 534670 w 1418733"/>
              <a:gd name="connsiteY74" fmla="*/ 3767709 h 6858000"/>
              <a:gd name="connsiteX75" fmla="*/ 543366 w 1418733"/>
              <a:gd name="connsiteY75" fmla="*/ 3738082 h 6858000"/>
              <a:gd name="connsiteX76" fmla="*/ 550712 w 1418733"/>
              <a:gd name="connsiteY76" fmla="*/ 3673397 h 6858000"/>
              <a:gd name="connsiteX77" fmla="*/ 550008 w 1418733"/>
              <a:gd name="connsiteY77" fmla="*/ 3637109 h 6858000"/>
              <a:gd name="connsiteX78" fmla="*/ 553451 w 1418733"/>
              <a:gd name="connsiteY78" fmla="*/ 3536883 h 6858000"/>
              <a:gd name="connsiteX79" fmla="*/ 560989 w 1418733"/>
              <a:gd name="connsiteY79" fmla="*/ 3435652 h 6858000"/>
              <a:gd name="connsiteX80" fmla="*/ 562660 w 1418733"/>
              <a:gd name="connsiteY80" fmla="*/ 3307769 h 6858000"/>
              <a:gd name="connsiteX81" fmla="*/ 580223 w 1418733"/>
              <a:gd name="connsiteY81" fmla="*/ 3250522 h 6858000"/>
              <a:gd name="connsiteX82" fmla="*/ 580648 w 1418733"/>
              <a:gd name="connsiteY82" fmla="*/ 3229163 h 6858000"/>
              <a:gd name="connsiteX83" fmla="*/ 582471 w 1418733"/>
              <a:gd name="connsiteY83" fmla="*/ 3217217 h 6858000"/>
              <a:gd name="connsiteX84" fmla="*/ 569306 w 1418733"/>
              <a:gd name="connsiteY84" fmla="*/ 3183755 h 6858000"/>
              <a:gd name="connsiteX85" fmla="*/ 569807 w 1418733"/>
              <a:gd name="connsiteY85" fmla="*/ 3178642 h 6858000"/>
              <a:gd name="connsiteX86" fmla="*/ 557407 w 1418733"/>
              <a:gd name="connsiteY86" fmla="*/ 3158586 h 6858000"/>
              <a:gd name="connsiteX87" fmla="*/ 542592 w 1418733"/>
              <a:gd name="connsiteY87" fmla="*/ 3129034 h 6858000"/>
              <a:gd name="connsiteX88" fmla="*/ 543257 w 1418733"/>
              <a:gd name="connsiteY88" fmla="*/ 3126682 h 6858000"/>
              <a:gd name="connsiteX89" fmla="*/ 534125 w 1418733"/>
              <a:gd name="connsiteY89" fmla="*/ 3114519 h 6858000"/>
              <a:gd name="connsiteX90" fmla="*/ 520734 w 1418733"/>
              <a:gd name="connsiteY90" fmla="*/ 3106272 h 6858000"/>
              <a:gd name="connsiteX91" fmla="*/ 493464 w 1418733"/>
              <a:gd name="connsiteY91" fmla="*/ 2958185 h 6858000"/>
              <a:gd name="connsiteX92" fmla="*/ 436078 w 1418733"/>
              <a:gd name="connsiteY92" fmla="*/ 2762989 h 6858000"/>
              <a:gd name="connsiteX93" fmla="*/ 384996 w 1418733"/>
              <a:gd name="connsiteY93" fmla="*/ 2554718 h 6858000"/>
              <a:gd name="connsiteX94" fmla="*/ 365090 w 1418733"/>
              <a:gd name="connsiteY94" fmla="*/ 2485734 h 6858000"/>
              <a:gd name="connsiteX95" fmla="*/ 355813 w 1418733"/>
              <a:gd name="connsiteY95" fmla="*/ 2447068 h 6858000"/>
              <a:gd name="connsiteX96" fmla="*/ 342774 w 1418733"/>
              <a:gd name="connsiteY96" fmla="*/ 2425819 h 6858000"/>
              <a:gd name="connsiteX97" fmla="*/ 348773 w 1418733"/>
              <a:gd name="connsiteY97" fmla="*/ 2402874 h 6858000"/>
              <a:gd name="connsiteX98" fmla="*/ 351385 w 1418733"/>
              <a:gd name="connsiteY98" fmla="*/ 2381443 h 6858000"/>
              <a:gd name="connsiteX99" fmla="*/ 327714 w 1418733"/>
              <a:gd name="connsiteY99" fmla="*/ 2261920 h 6858000"/>
              <a:gd name="connsiteX100" fmla="*/ 317601 w 1418733"/>
              <a:gd name="connsiteY100" fmla="*/ 2195378 h 6858000"/>
              <a:gd name="connsiteX101" fmla="*/ 301818 w 1418733"/>
              <a:gd name="connsiteY101" fmla="*/ 2155135 h 6858000"/>
              <a:gd name="connsiteX102" fmla="*/ 299276 w 1418733"/>
              <a:gd name="connsiteY102" fmla="*/ 2118008 h 6858000"/>
              <a:gd name="connsiteX103" fmla="*/ 300269 w 1418733"/>
              <a:gd name="connsiteY103" fmla="*/ 2050531 h 6858000"/>
              <a:gd name="connsiteX104" fmla="*/ 292075 w 1418733"/>
              <a:gd name="connsiteY104" fmla="*/ 1963269 h 6858000"/>
              <a:gd name="connsiteX105" fmla="*/ 273253 w 1418733"/>
              <a:gd name="connsiteY105" fmla="*/ 1906352 h 6858000"/>
              <a:gd name="connsiteX106" fmla="*/ 249810 w 1418733"/>
              <a:gd name="connsiteY106" fmla="*/ 1861531 h 6858000"/>
              <a:gd name="connsiteX107" fmla="*/ 203609 w 1418733"/>
              <a:gd name="connsiteY107" fmla="*/ 1732919 h 6858000"/>
              <a:gd name="connsiteX108" fmla="*/ 175920 w 1418733"/>
              <a:gd name="connsiteY108" fmla="*/ 1663540 h 6858000"/>
              <a:gd name="connsiteX109" fmla="*/ 175046 w 1418733"/>
              <a:gd name="connsiteY109" fmla="*/ 1615777 h 6858000"/>
              <a:gd name="connsiteX110" fmla="*/ 155841 w 1418733"/>
              <a:gd name="connsiteY110" fmla="*/ 1563678 h 6858000"/>
              <a:gd name="connsiteX111" fmla="*/ 168921 w 1418733"/>
              <a:gd name="connsiteY111" fmla="*/ 1519474 h 6858000"/>
              <a:gd name="connsiteX112" fmla="*/ 161663 w 1418733"/>
              <a:gd name="connsiteY112" fmla="*/ 1477995 h 6858000"/>
              <a:gd name="connsiteX113" fmla="*/ 147748 w 1418733"/>
              <a:gd name="connsiteY113" fmla="*/ 1373769 h 6858000"/>
              <a:gd name="connsiteX114" fmla="*/ 156055 w 1418733"/>
              <a:gd name="connsiteY114" fmla="*/ 1307086 h 6858000"/>
              <a:gd name="connsiteX115" fmla="*/ 157243 w 1418733"/>
              <a:gd name="connsiteY115" fmla="*/ 1189033 h 6858000"/>
              <a:gd name="connsiteX116" fmla="*/ 161928 w 1418733"/>
              <a:gd name="connsiteY116" fmla="*/ 1168288 h 6858000"/>
              <a:gd name="connsiteX117" fmla="*/ 154210 w 1418733"/>
              <a:gd name="connsiteY117" fmla="*/ 1142577 h 6858000"/>
              <a:gd name="connsiteX118" fmla="*/ 143516 w 1418733"/>
              <a:gd name="connsiteY118" fmla="*/ 1088484 h 6858000"/>
              <a:gd name="connsiteX119" fmla="*/ 132252 w 1418733"/>
              <a:gd name="connsiteY119" fmla="*/ 1016103 h 6858000"/>
              <a:gd name="connsiteX120" fmla="*/ 133708 w 1418733"/>
              <a:gd name="connsiteY120" fmla="*/ 932283 h 6858000"/>
              <a:gd name="connsiteX121" fmla="*/ 135944 w 1418733"/>
              <a:gd name="connsiteY121" fmla="*/ 915925 h 6858000"/>
              <a:gd name="connsiteX122" fmla="*/ 128573 w 1418733"/>
              <a:gd name="connsiteY122" fmla="*/ 896999 h 6858000"/>
              <a:gd name="connsiteX123" fmla="*/ 97981 w 1418733"/>
              <a:gd name="connsiteY123" fmla="*/ 821517 h 6858000"/>
              <a:gd name="connsiteX124" fmla="*/ 76931 w 1418733"/>
              <a:gd name="connsiteY124" fmla="*/ 751353 h 6858000"/>
              <a:gd name="connsiteX125" fmla="*/ 76489 w 1418733"/>
              <a:gd name="connsiteY125" fmla="*/ 721230 h 6858000"/>
              <a:gd name="connsiteX126" fmla="*/ 62160 w 1418733"/>
              <a:gd name="connsiteY126" fmla="*/ 681659 h 6858000"/>
              <a:gd name="connsiteX127" fmla="*/ 47579 w 1418733"/>
              <a:gd name="connsiteY127" fmla="*/ 635218 h 6858000"/>
              <a:gd name="connsiteX128" fmla="*/ 52590 w 1418733"/>
              <a:gd name="connsiteY128" fmla="*/ 613763 h 6858000"/>
              <a:gd name="connsiteX129" fmla="*/ 38532 w 1418733"/>
              <a:gd name="connsiteY129" fmla="*/ 598582 h 6858000"/>
              <a:gd name="connsiteX130" fmla="*/ 38213 w 1418733"/>
              <a:gd name="connsiteY130" fmla="*/ 576846 h 6858000"/>
              <a:gd name="connsiteX131" fmla="*/ 17839 w 1418733"/>
              <a:gd name="connsiteY131" fmla="*/ 530055 h 6858000"/>
              <a:gd name="connsiteX132" fmla="*/ 17087 w 1418733"/>
              <a:gd name="connsiteY132" fmla="*/ 465389 h 6858000"/>
              <a:gd name="connsiteX133" fmla="*/ 10 w 1418733"/>
              <a:gd name="connsiteY133" fmla="*/ 424699 h 6858000"/>
              <a:gd name="connsiteX134" fmla="*/ 127193 w 1418733"/>
              <a:gd name="connsiteY134" fmla="*/ 309501 h 6858000"/>
              <a:gd name="connsiteX135" fmla="*/ 111376 w 1418733"/>
              <a:gd name="connsiteY135" fmla="*/ 275771 h 6858000"/>
              <a:gd name="connsiteX136" fmla="*/ 128403 w 1418733"/>
              <a:gd name="connsiteY136" fmla="*/ 212860 h 6858000"/>
              <a:gd name="connsiteX137" fmla="*/ 120113 w 1418733"/>
              <a:gd name="connsiteY137" fmla="*/ 144983 h 6858000"/>
              <a:gd name="connsiteX138" fmla="*/ 132397 w 1418733"/>
              <a:gd name="connsiteY138" fmla="*/ 55288 h 6858000"/>
              <a:gd name="connsiteX139" fmla="*/ 91951 w 1418733"/>
              <a:gd name="connsiteY139" fmla="*/ 0 h 6858000"/>
              <a:gd name="connsiteX0" fmla="*/ 76413 w 1403195"/>
              <a:gd name="connsiteY0" fmla="*/ 0 h 6858000"/>
              <a:gd name="connsiteX1" fmla="*/ 1403195 w 1403195"/>
              <a:gd name="connsiteY1" fmla="*/ 0 h 6858000"/>
              <a:gd name="connsiteX2" fmla="*/ 1403195 w 1403195"/>
              <a:gd name="connsiteY2" fmla="*/ 6858000 h 6858000"/>
              <a:gd name="connsiteX3" fmla="*/ 139889 w 1403195"/>
              <a:gd name="connsiteY3" fmla="*/ 6857735 h 6858000"/>
              <a:gd name="connsiteX4" fmla="*/ 176482 w 1403195"/>
              <a:gd name="connsiteY4" fmla="*/ 6776847 h 6858000"/>
              <a:gd name="connsiteX5" fmla="*/ 187982 w 1403195"/>
              <a:gd name="connsiteY5" fmla="*/ 6737706 h 6858000"/>
              <a:gd name="connsiteX6" fmla="*/ 212721 w 1403195"/>
              <a:gd name="connsiteY6" fmla="*/ 6691589 h 6858000"/>
              <a:gd name="connsiteX7" fmla="*/ 190278 w 1403195"/>
              <a:gd name="connsiteY7" fmla="*/ 6659970 h 6858000"/>
              <a:gd name="connsiteX8" fmla="*/ 205369 w 1403195"/>
              <a:gd name="connsiteY8" fmla="*/ 6636211 h 6858000"/>
              <a:gd name="connsiteX9" fmla="*/ 222813 w 1403195"/>
              <a:gd name="connsiteY9" fmla="*/ 6594177 h 6858000"/>
              <a:gd name="connsiteX10" fmla="*/ 236853 w 1403195"/>
              <a:gd name="connsiteY10" fmla="*/ 6557575 h 6858000"/>
              <a:gd name="connsiteX11" fmla="*/ 289810 w 1403195"/>
              <a:gd name="connsiteY11" fmla="*/ 6492130 h 6858000"/>
              <a:gd name="connsiteX12" fmla="*/ 305497 w 1403195"/>
              <a:gd name="connsiteY12" fmla="*/ 6431610 h 6858000"/>
              <a:gd name="connsiteX13" fmla="*/ 349202 w 1403195"/>
              <a:gd name="connsiteY13" fmla="*/ 6379786 h 6858000"/>
              <a:gd name="connsiteX14" fmla="*/ 332425 w 1403195"/>
              <a:gd name="connsiteY14" fmla="*/ 6334727 h 6858000"/>
              <a:gd name="connsiteX15" fmla="*/ 309840 w 1403195"/>
              <a:gd name="connsiteY15" fmla="*/ 6313295 h 6858000"/>
              <a:gd name="connsiteX16" fmla="*/ 317004 w 1403195"/>
              <a:gd name="connsiteY16" fmla="*/ 6280046 h 6858000"/>
              <a:gd name="connsiteX17" fmla="*/ 299749 w 1403195"/>
              <a:gd name="connsiteY17" fmla="*/ 6270265 h 6858000"/>
              <a:gd name="connsiteX18" fmla="*/ 326777 w 1403195"/>
              <a:gd name="connsiteY18" fmla="*/ 6252834 h 6858000"/>
              <a:gd name="connsiteX19" fmla="*/ 304769 w 1403195"/>
              <a:gd name="connsiteY19" fmla="*/ 6202459 h 6858000"/>
              <a:gd name="connsiteX20" fmla="*/ 303567 w 1403195"/>
              <a:gd name="connsiteY20" fmla="*/ 6153037 h 6858000"/>
              <a:gd name="connsiteX21" fmla="*/ 318982 w 1403195"/>
              <a:gd name="connsiteY21" fmla="*/ 6078132 h 6858000"/>
              <a:gd name="connsiteX22" fmla="*/ 306369 w 1403195"/>
              <a:gd name="connsiteY22" fmla="*/ 6028119 h 6858000"/>
              <a:gd name="connsiteX23" fmla="*/ 291598 w 1403195"/>
              <a:gd name="connsiteY23" fmla="*/ 5926735 h 6858000"/>
              <a:gd name="connsiteX24" fmla="*/ 341110 w 1403195"/>
              <a:gd name="connsiteY24" fmla="*/ 5712857 h 6858000"/>
              <a:gd name="connsiteX25" fmla="*/ 320185 w 1403195"/>
              <a:gd name="connsiteY25" fmla="*/ 5676393 h 6858000"/>
              <a:gd name="connsiteX26" fmla="*/ 359777 w 1403195"/>
              <a:gd name="connsiteY26" fmla="*/ 5563435 h 6858000"/>
              <a:gd name="connsiteX27" fmla="*/ 406907 w 1403195"/>
              <a:gd name="connsiteY27" fmla="*/ 5437125 h 6858000"/>
              <a:gd name="connsiteX28" fmla="*/ 420475 w 1403195"/>
              <a:gd name="connsiteY28" fmla="*/ 5396260 h 6858000"/>
              <a:gd name="connsiteX29" fmla="*/ 436456 w 1403195"/>
              <a:gd name="connsiteY29" fmla="*/ 5330009 h 6858000"/>
              <a:gd name="connsiteX30" fmla="*/ 469949 w 1403195"/>
              <a:gd name="connsiteY30" fmla="*/ 5273739 h 6858000"/>
              <a:gd name="connsiteX31" fmla="*/ 479548 w 1403195"/>
              <a:gd name="connsiteY31" fmla="*/ 5241779 h 6858000"/>
              <a:gd name="connsiteX32" fmla="*/ 490774 w 1403195"/>
              <a:gd name="connsiteY32" fmla="*/ 5225268 h 6858000"/>
              <a:gd name="connsiteX33" fmla="*/ 491794 w 1403195"/>
              <a:gd name="connsiteY33" fmla="*/ 5217684 h 6858000"/>
              <a:gd name="connsiteX34" fmla="*/ 499135 w 1403195"/>
              <a:gd name="connsiteY34" fmla="*/ 5193377 h 6858000"/>
              <a:gd name="connsiteX35" fmla="*/ 502438 w 1403195"/>
              <a:gd name="connsiteY35" fmla="*/ 5179288 h 6858000"/>
              <a:gd name="connsiteX36" fmla="*/ 503422 w 1403195"/>
              <a:gd name="connsiteY36" fmla="*/ 5173621 h 6858000"/>
              <a:gd name="connsiteX37" fmla="*/ 499056 w 1403195"/>
              <a:gd name="connsiteY37" fmla="*/ 5159961 h 6858000"/>
              <a:gd name="connsiteX38" fmla="*/ 505733 w 1403195"/>
              <a:gd name="connsiteY38" fmla="*/ 5144295 h 6858000"/>
              <a:gd name="connsiteX39" fmla="*/ 502666 w 1403195"/>
              <a:gd name="connsiteY39" fmla="*/ 5125185 h 6858000"/>
              <a:gd name="connsiteX40" fmla="*/ 509496 w 1403195"/>
              <a:gd name="connsiteY40" fmla="*/ 5121884 h 6858000"/>
              <a:gd name="connsiteX41" fmla="*/ 516532 w 1403195"/>
              <a:gd name="connsiteY41" fmla="*/ 5067850 h 6858000"/>
              <a:gd name="connsiteX42" fmla="*/ 519263 w 1403195"/>
              <a:gd name="connsiteY42" fmla="*/ 5060861 h 6858000"/>
              <a:gd name="connsiteX43" fmla="*/ 515967 w 1403195"/>
              <a:gd name="connsiteY43" fmla="*/ 5034192 h 6858000"/>
              <a:gd name="connsiteX44" fmla="*/ 517521 w 1403195"/>
              <a:gd name="connsiteY44" fmla="*/ 4993030 h 6858000"/>
              <a:gd name="connsiteX45" fmla="*/ 524430 w 1403195"/>
              <a:gd name="connsiteY45" fmla="*/ 4946844 h 6858000"/>
              <a:gd name="connsiteX46" fmla="*/ 520286 w 1403195"/>
              <a:gd name="connsiteY46" fmla="*/ 4932692 h 6858000"/>
              <a:gd name="connsiteX47" fmla="*/ 535689 w 1403195"/>
              <a:gd name="connsiteY47" fmla="*/ 4858827 h 6858000"/>
              <a:gd name="connsiteX48" fmla="*/ 541592 w 1403195"/>
              <a:gd name="connsiteY48" fmla="*/ 4821170 h 6858000"/>
              <a:gd name="connsiteX49" fmla="*/ 546325 w 1403195"/>
              <a:gd name="connsiteY49" fmla="*/ 4780965 h 6858000"/>
              <a:gd name="connsiteX50" fmla="*/ 547618 w 1403195"/>
              <a:gd name="connsiteY50" fmla="*/ 4750867 h 6858000"/>
              <a:gd name="connsiteX51" fmla="*/ 545425 w 1403195"/>
              <a:gd name="connsiteY51" fmla="*/ 4690749 h 6858000"/>
              <a:gd name="connsiteX52" fmla="*/ 540905 w 1403195"/>
              <a:gd name="connsiteY52" fmla="*/ 4584173 h 6858000"/>
              <a:gd name="connsiteX53" fmla="*/ 535988 w 1403195"/>
              <a:gd name="connsiteY53" fmla="*/ 4444346 h 6858000"/>
              <a:gd name="connsiteX54" fmla="*/ 532553 w 1403195"/>
              <a:gd name="connsiteY54" fmla="*/ 4375228 h 6858000"/>
              <a:gd name="connsiteX55" fmla="*/ 513206 w 1403195"/>
              <a:gd name="connsiteY55" fmla="*/ 4214165 h 6858000"/>
              <a:gd name="connsiteX56" fmla="*/ 517279 w 1403195"/>
              <a:gd name="connsiteY56" fmla="*/ 4090296 h 6858000"/>
              <a:gd name="connsiteX57" fmla="*/ 502535 w 1403195"/>
              <a:gd name="connsiteY57" fmla="*/ 4033999 h 6858000"/>
              <a:gd name="connsiteX58" fmla="*/ 503684 w 1403195"/>
              <a:gd name="connsiteY58" fmla="*/ 4031933 h 6858000"/>
              <a:gd name="connsiteX59" fmla="*/ 502260 w 1403195"/>
              <a:gd name="connsiteY59" fmla="*/ 4013953 h 6858000"/>
              <a:gd name="connsiteX60" fmla="*/ 488555 w 1403195"/>
              <a:gd name="connsiteY60" fmla="*/ 3974753 h 6858000"/>
              <a:gd name="connsiteX61" fmla="*/ 490153 w 1403195"/>
              <a:gd name="connsiteY61" fmla="*/ 3969950 h 6858000"/>
              <a:gd name="connsiteX62" fmla="*/ 483575 w 1403195"/>
              <a:gd name="connsiteY62" fmla="*/ 3933779 h 6858000"/>
              <a:gd name="connsiteX63" fmla="*/ 484906 w 1403195"/>
              <a:gd name="connsiteY63" fmla="*/ 3933093 h 6858000"/>
              <a:gd name="connsiteX64" fmla="*/ 489260 w 1403195"/>
              <a:gd name="connsiteY64" fmla="*/ 3922082 h 6858000"/>
              <a:gd name="connsiteX65" fmla="*/ 494338 w 1403195"/>
              <a:gd name="connsiteY65" fmla="*/ 3901461 h 6858000"/>
              <a:gd name="connsiteX66" fmla="*/ 516932 w 1403195"/>
              <a:gd name="connsiteY66" fmla="*/ 3813873 h 6858000"/>
              <a:gd name="connsiteX67" fmla="*/ 516357 w 1403195"/>
              <a:gd name="connsiteY67" fmla="*/ 3806161 h 6858000"/>
              <a:gd name="connsiteX68" fmla="*/ 516664 w 1403195"/>
              <a:gd name="connsiteY68" fmla="*/ 3805957 h 6858000"/>
              <a:gd name="connsiteX69" fmla="*/ 516691 w 1403195"/>
              <a:gd name="connsiteY69" fmla="*/ 3797724 h 6858000"/>
              <a:gd name="connsiteX70" fmla="*/ 515306 w 1403195"/>
              <a:gd name="connsiteY70" fmla="*/ 3792098 h 6858000"/>
              <a:gd name="connsiteX71" fmla="*/ 514190 w 1403195"/>
              <a:gd name="connsiteY71" fmla="*/ 3777135 h 6858000"/>
              <a:gd name="connsiteX72" fmla="*/ 515923 w 1403195"/>
              <a:gd name="connsiteY72" fmla="*/ 3771656 h 6858000"/>
              <a:gd name="connsiteX73" fmla="*/ 519666 w 1403195"/>
              <a:gd name="connsiteY73" fmla="*/ 3769007 h 6858000"/>
              <a:gd name="connsiteX74" fmla="*/ 519132 w 1403195"/>
              <a:gd name="connsiteY74" fmla="*/ 3767709 h 6858000"/>
              <a:gd name="connsiteX75" fmla="*/ 527828 w 1403195"/>
              <a:gd name="connsiteY75" fmla="*/ 3738082 h 6858000"/>
              <a:gd name="connsiteX76" fmla="*/ 535174 w 1403195"/>
              <a:gd name="connsiteY76" fmla="*/ 3673397 h 6858000"/>
              <a:gd name="connsiteX77" fmla="*/ 534470 w 1403195"/>
              <a:gd name="connsiteY77" fmla="*/ 3637109 h 6858000"/>
              <a:gd name="connsiteX78" fmla="*/ 537913 w 1403195"/>
              <a:gd name="connsiteY78" fmla="*/ 3536883 h 6858000"/>
              <a:gd name="connsiteX79" fmla="*/ 545451 w 1403195"/>
              <a:gd name="connsiteY79" fmla="*/ 3435652 h 6858000"/>
              <a:gd name="connsiteX80" fmla="*/ 547122 w 1403195"/>
              <a:gd name="connsiteY80" fmla="*/ 3307769 h 6858000"/>
              <a:gd name="connsiteX81" fmla="*/ 564685 w 1403195"/>
              <a:gd name="connsiteY81" fmla="*/ 3250522 h 6858000"/>
              <a:gd name="connsiteX82" fmla="*/ 565110 w 1403195"/>
              <a:gd name="connsiteY82" fmla="*/ 3229163 h 6858000"/>
              <a:gd name="connsiteX83" fmla="*/ 566933 w 1403195"/>
              <a:gd name="connsiteY83" fmla="*/ 3217217 h 6858000"/>
              <a:gd name="connsiteX84" fmla="*/ 553768 w 1403195"/>
              <a:gd name="connsiteY84" fmla="*/ 3183755 h 6858000"/>
              <a:gd name="connsiteX85" fmla="*/ 554269 w 1403195"/>
              <a:gd name="connsiteY85" fmla="*/ 3178642 h 6858000"/>
              <a:gd name="connsiteX86" fmla="*/ 541869 w 1403195"/>
              <a:gd name="connsiteY86" fmla="*/ 3158586 h 6858000"/>
              <a:gd name="connsiteX87" fmla="*/ 527054 w 1403195"/>
              <a:gd name="connsiteY87" fmla="*/ 3129034 h 6858000"/>
              <a:gd name="connsiteX88" fmla="*/ 527719 w 1403195"/>
              <a:gd name="connsiteY88" fmla="*/ 3126682 h 6858000"/>
              <a:gd name="connsiteX89" fmla="*/ 518587 w 1403195"/>
              <a:gd name="connsiteY89" fmla="*/ 3114519 h 6858000"/>
              <a:gd name="connsiteX90" fmla="*/ 505196 w 1403195"/>
              <a:gd name="connsiteY90" fmla="*/ 3106272 h 6858000"/>
              <a:gd name="connsiteX91" fmla="*/ 477926 w 1403195"/>
              <a:gd name="connsiteY91" fmla="*/ 2958185 h 6858000"/>
              <a:gd name="connsiteX92" fmla="*/ 420540 w 1403195"/>
              <a:gd name="connsiteY92" fmla="*/ 2762989 h 6858000"/>
              <a:gd name="connsiteX93" fmla="*/ 369458 w 1403195"/>
              <a:gd name="connsiteY93" fmla="*/ 2554718 h 6858000"/>
              <a:gd name="connsiteX94" fmla="*/ 349552 w 1403195"/>
              <a:gd name="connsiteY94" fmla="*/ 2485734 h 6858000"/>
              <a:gd name="connsiteX95" fmla="*/ 340275 w 1403195"/>
              <a:gd name="connsiteY95" fmla="*/ 2447068 h 6858000"/>
              <a:gd name="connsiteX96" fmla="*/ 327236 w 1403195"/>
              <a:gd name="connsiteY96" fmla="*/ 2425819 h 6858000"/>
              <a:gd name="connsiteX97" fmla="*/ 333235 w 1403195"/>
              <a:gd name="connsiteY97" fmla="*/ 2402874 h 6858000"/>
              <a:gd name="connsiteX98" fmla="*/ 335847 w 1403195"/>
              <a:gd name="connsiteY98" fmla="*/ 2381443 h 6858000"/>
              <a:gd name="connsiteX99" fmla="*/ 312176 w 1403195"/>
              <a:gd name="connsiteY99" fmla="*/ 2261920 h 6858000"/>
              <a:gd name="connsiteX100" fmla="*/ 302063 w 1403195"/>
              <a:gd name="connsiteY100" fmla="*/ 2195378 h 6858000"/>
              <a:gd name="connsiteX101" fmla="*/ 286280 w 1403195"/>
              <a:gd name="connsiteY101" fmla="*/ 2155135 h 6858000"/>
              <a:gd name="connsiteX102" fmla="*/ 283738 w 1403195"/>
              <a:gd name="connsiteY102" fmla="*/ 2118008 h 6858000"/>
              <a:gd name="connsiteX103" fmla="*/ 284731 w 1403195"/>
              <a:gd name="connsiteY103" fmla="*/ 2050531 h 6858000"/>
              <a:gd name="connsiteX104" fmla="*/ 276537 w 1403195"/>
              <a:gd name="connsiteY104" fmla="*/ 1963269 h 6858000"/>
              <a:gd name="connsiteX105" fmla="*/ 257715 w 1403195"/>
              <a:gd name="connsiteY105" fmla="*/ 1906352 h 6858000"/>
              <a:gd name="connsiteX106" fmla="*/ 234272 w 1403195"/>
              <a:gd name="connsiteY106" fmla="*/ 1861531 h 6858000"/>
              <a:gd name="connsiteX107" fmla="*/ 188071 w 1403195"/>
              <a:gd name="connsiteY107" fmla="*/ 1732919 h 6858000"/>
              <a:gd name="connsiteX108" fmla="*/ 160382 w 1403195"/>
              <a:gd name="connsiteY108" fmla="*/ 1663540 h 6858000"/>
              <a:gd name="connsiteX109" fmla="*/ 159508 w 1403195"/>
              <a:gd name="connsiteY109" fmla="*/ 1615777 h 6858000"/>
              <a:gd name="connsiteX110" fmla="*/ 140303 w 1403195"/>
              <a:gd name="connsiteY110" fmla="*/ 1563678 h 6858000"/>
              <a:gd name="connsiteX111" fmla="*/ 153383 w 1403195"/>
              <a:gd name="connsiteY111" fmla="*/ 1519474 h 6858000"/>
              <a:gd name="connsiteX112" fmla="*/ 146125 w 1403195"/>
              <a:gd name="connsiteY112" fmla="*/ 1477995 h 6858000"/>
              <a:gd name="connsiteX113" fmla="*/ 132210 w 1403195"/>
              <a:gd name="connsiteY113" fmla="*/ 1373769 h 6858000"/>
              <a:gd name="connsiteX114" fmla="*/ 140517 w 1403195"/>
              <a:gd name="connsiteY114" fmla="*/ 1307086 h 6858000"/>
              <a:gd name="connsiteX115" fmla="*/ 141705 w 1403195"/>
              <a:gd name="connsiteY115" fmla="*/ 1189033 h 6858000"/>
              <a:gd name="connsiteX116" fmla="*/ 146390 w 1403195"/>
              <a:gd name="connsiteY116" fmla="*/ 1168288 h 6858000"/>
              <a:gd name="connsiteX117" fmla="*/ 138672 w 1403195"/>
              <a:gd name="connsiteY117" fmla="*/ 1142577 h 6858000"/>
              <a:gd name="connsiteX118" fmla="*/ 127978 w 1403195"/>
              <a:gd name="connsiteY118" fmla="*/ 1088484 h 6858000"/>
              <a:gd name="connsiteX119" fmla="*/ 116714 w 1403195"/>
              <a:gd name="connsiteY119" fmla="*/ 1016103 h 6858000"/>
              <a:gd name="connsiteX120" fmla="*/ 118170 w 1403195"/>
              <a:gd name="connsiteY120" fmla="*/ 932283 h 6858000"/>
              <a:gd name="connsiteX121" fmla="*/ 120406 w 1403195"/>
              <a:gd name="connsiteY121" fmla="*/ 915925 h 6858000"/>
              <a:gd name="connsiteX122" fmla="*/ 113035 w 1403195"/>
              <a:gd name="connsiteY122" fmla="*/ 896999 h 6858000"/>
              <a:gd name="connsiteX123" fmla="*/ 82443 w 1403195"/>
              <a:gd name="connsiteY123" fmla="*/ 821517 h 6858000"/>
              <a:gd name="connsiteX124" fmla="*/ 61393 w 1403195"/>
              <a:gd name="connsiteY124" fmla="*/ 751353 h 6858000"/>
              <a:gd name="connsiteX125" fmla="*/ 60951 w 1403195"/>
              <a:gd name="connsiteY125" fmla="*/ 721230 h 6858000"/>
              <a:gd name="connsiteX126" fmla="*/ 46622 w 1403195"/>
              <a:gd name="connsiteY126" fmla="*/ 681659 h 6858000"/>
              <a:gd name="connsiteX127" fmla="*/ 32041 w 1403195"/>
              <a:gd name="connsiteY127" fmla="*/ 635218 h 6858000"/>
              <a:gd name="connsiteX128" fmla="*/ 37052 w 1403195"/>
              <a:gd name="connsiteY128" fmla="*/ 613763 h 6858000"/>
              <a:gd name="connsiteX129" fmla="*/ 22994 w 1403195"/>
              <a:gd name="connsiteY129" fmla="*/ 598582 h 6858000"/>
              <a:gd name="connsiteX130" fmla="*/ 22675 w 1403195"/>
              <a:gd name="connsiteY130" fmla="*/ 576846 h 6858000"/>
              <a:gd name="connsiteX131" fmla="*/ 2301 w 1403195"/>
              <a:gd name="connsiteY131" fmla="*/ 530055 h 6858000"/>
              <a:gd name="connsiteX132" fmla="*/ 1549 w 1403195"/>
              <a:gd name="connsiteY132" fmla="*/ 465389 h 6858000"/>
              <a:gd name="connsiteX133" fmla="*/ 90145 w 1403195"/>
              <a:gd name="connsiteY133" fmla="*/ 353137 h 6858000"/>
              <a:gd name="connsiteX134" fmla="*/ 111655 w 1403195"/>
              <a:gd name="connsiteY134" fmla="*/ 309501 h 6858000"/>
              <a:gd name="connsiteX135" fmla="*/ 95838 w 1403195"/>
              <a:gd name="connsiteY135" fmla="*/ 275771 h 6858000"/>
              <a:gd name="connsiteX136" fmla="*/ 112865 w 1403195"/>
              <a:gd name="connsiteY136" fmla="*/ 212860 h 6858000"/>
              <a:gd name="connsiteX137" fmla="*/ 104575 w 1403195"/>
              <a:gd name="connsiteY137" fmla="*/ 144983 h 6858000"/>
              <a:gd name="connsiteX138" fmla="*/ 116859 w 1403195"/>
              <a:gd name="connsiteY138" fmla="*/ 55288 h 6858000"/>
              <a:gd name="connsiteX139" fmla="*/ 76413 w 1403195"/>
              <a:gd name="connsiteY139" fmla="*/ 0 h 6858000"/>
              <a:gd name="connsiteX0" fmla="*/ 74305 w 1401087"/>
              <a:gd name="connsiteY0" fmla="*/ 0 h 6858000"/>
              <a:gd name="connsiteX1" fmla="*/ 1401087 w 1401087"/>
              <a:gd name="connsiteY1" fmla="*/ 0 h 6858000"/>
              <a:gd name="connsiteX2" fmla="*/ 1401087 w 1401087"/>
              <a:gd name="connsiteY2" fmla="*/ 6858000 h 6858000"/>
              <a:gd name="connsiteX3" fmla="*/ 137781 w 1401087"/>
              <a:gd name="connsiteY3" fmla="*/ 6857735 h 6858000"/>
              <a:gd name="connsiteX4" fmla="*/ 174374 w 1401087"/>
              <a:gd name="connsiteY4" fmla="*/ 6776847 h 6858000"/>
              <a:gd name="connsiteX5" fmla="*/ 185874 w 1401087"/>
              <a:gd name="connsiteY5" fmla="*/ 6737706 h 6858000"/>
              <a:gd name="connsiteX6" fmla="*/ 210613 w 1401087"/>
              <a:gd name="connsiteY6" fmla="*/ 6691589 h 6858000"/>
              <a:gd name="connsiteX7" fmla="*/ 188170 w 1401087"/>
              <a:gd name="connsiteY7" fmla="*/ 6659970 h 6858000"/>
              <a:gd name="connsiteX8" fmla="*/ 203261 w 1401087"/>
              <a:gd name="connsiteY8" fmla="*/ 6636211 h 6858000"/>
              <a:gd name="connsiteX9" fmla="*/ 220705 w 1401087"/>
              <a:gd name="connsiteY9" fmla="*/ 6594177 h 6858000"/>
              <a:gd name="connsiteX10" fmla="*/ 234745 w 1401087"/>
              <a:gd name="connsiteY10" fmla="*/ 6557575 h 6858000"/>
              <a:gd name="connsiteX11" fmla="*/ 287702 w 1401087"/>
              <a:gd name="connsiteY11" fmla="*/ 6492130 h 6858000"/>
              <a:gd name="connsiteX12" fmla="*/ 303389 w 1401087"/>
              <a:gd name="connsiteY12" fmla="*/ 6431610 h 6858000"/>
              <a:gd name="connsiteX13" fmla="*/ 347094 w 1401087"/>
              <a:gd name="connsiteY13" fmla="*/ 6379786 h 6858000"/>
              <a:gd name="connsiteX14" fmla="*/ 330317 w 1401087"/>
              <a:gd name="connsiteY14" fmla="*/ 6334727 h 6858000"/>
              <a:gd name="connsiteX15" fmla="*/ 307732 w 1401087"/>
              <a:gd name="connsiteY15" fmla="*/ 6313295 h 6858000"/>
              <a:gd name="connsiteX16" fmla="*/ 314896 w 1401087"/>
              <a:gd name="connsiteY16" fmla="*/ 6280046 h 6858000"/>
              <a:gd name="connsiteX17" fmla="*/ 297641 w 1401087"/>
              <a:gd name="connsiteY17" fmla="*/ 6270265 h 6858000"/>
              <a:gd name="connsiteX18" fmla="*/ 324669 w 1401087"/>
              <a:gd name="connsiteY18" fmla="*/ 6252834 h 6858000"/>
              <a:gd name="connsiteX19" fmla="*/ 302661 w 1401087"/>
              <a:gd name="connsiteY19" fmla="*/ 6202459 h 6858000"/>
              <a:gd name="connsiteX20" fmla="*/ 301459 w 1401087"/>
              <a:gd name="connsiteY20" fmla="*/ 6153037 h 6858000"/>
              <a:gd name="connsiteX21" fmla="*/ 316874 w 1401087"/>
              <a:gd name="connsiteY21" fmla="*/ 6078132 h 6858000"/>
              <a:gd name="connsiteX22" fmla="*/ 304261 w 1401087"/>
              <a:gd name="connsiteY22" fmla="*/ 6028119 h 6858000"/>
              <a:gd name="connsiteX23" fmla="*/ 289490 w 1401087"/>
              <a:gd name="connsiteY23" fmla="*/ 5926735 h 6858000"/>
              <a:gd name="connsiteX24" fmla="*/ 339002 w 1401087"/>
              <a:gd name="connsiteY24" fmla="*/ 5712857 h 6858000"/>
              <a:gd name="connsiteX25" fmla="*/ 318077 w 1401087"/>
              <a:gd name="connsiteY25" fmla="*/ 5676393 h 6858000"/>
              <a:gd name="connsiteX26" fmla="*/ 357669 w 1401087"/>
              <a:gd name="connsiteY26" fmla="*/ 5563435 h 6858000"/>
              <a:gd name="connsiteX27" fmla="*/ 404799 w 1401087"/>
              <a:gd name="connsiteY27" fmla="*/ 5437125 h 6858000"/>
              <a:gd name="connsiteX28" fmla="*/ 418367 w 1401087"/>
              <a:gd name="connsiteY28" fmla="*/ 5396260 h 6858000"/>
              <a:gd name="connsiteX29" fmla="*/ 434348 w 1401087"/>
              <a:gd name="connsiteY29" fmla="*/ 5330009 h 6858000"/>
              <a:gd name="connsiteX30" fmla="*/ 467841 w 1401087"/>
              <a:gd name="connsiteY30" fmla="*/ 5273739 h 6858000"/>
              <a:gd name="connsiteX31" fmla="*/ 477440 w 1401087"/>
              <a:gd name="connsiteY31" fmla="*/ 5241779 h 6858000"/>
              <a:gd name="connsiteX32" fmla="*/ 488666 w 1401087"/>
              <a:gd name="connsiteY32" fmla="*/ 5225268 h 6858000"/>
              <a:gd name="connsiteX33" fmla="*/ 489686 w 1401087"/>
              <a:gd name="connsiteY33" fmla="*/ 5217684 h 6858000"/>
              <a:gd name="connsiteX34" fmla="*/ 497027 w 1401087"/>
              <a:gd name="connsiteY34" fmla="*/ 5193377 h 6858000"/>
              <a:gd name="connsiteX35" fmla="*/ 500330 w 1401087"/>
              <a:gd name="connsiteY35" fmla="*/ 5179288 h 6858000"/>
              <a:gd name="connsiteX36" fmla="*/ 501314 w 1401087"/>
              <a:gd name="connsiteY36" fmla="*/ 5173621 h 6858000"/>
              <a:gd name="connsiteX37" fmla="*/ 496948 w 1401087"/>
              <a:gd name="connsiteY37" fmla="*/ 5159961 h 6858000"/>
              <a:gd name="connsiteX38" fmla="*/ 503625 w 1401087"/>
              <a:gd name="connsiteY38" fmla="*/ 5144295 h 6858000"/>
              <a:gd name="connsiteX39" fmla="*/ 500558 w 1401087"/>
              <a:gd name="connsiteY39" fmla="*/ 5125185 h 6858000"/>
              <a:gd name="connsiteX40" fmla="*/ 507388 w 1401087"/>
              <a:gd name="connsiteY40" fmla="*/ 5121884 h 6858000"/>
              <a:gd name="connsiteX41" fmla="*/ 514424 w 1401087"/>
              <a:gd name="connsiteY41" fmla="*/ 5067850 h 6858000"/>
              <a:gd name="connsiteX42" fmla="*/ 517155 w 1401087"/>
              <a:gd name="connsiteY42" fmla="*/ 5060861 h 6858000"/>
              <a:gd name="connsiteX43" fmla="*/ 513859 w 1401087"/>
              <a:gd name="connsiteY43" fmla="*/ 5034192 h 6858000"/>
              <a:gd name="connsiteX44" fmla="*/ 515413 w 1401087"/>
              <a:gd name="connsiteY44" fmla="*/ 4993030 h 6858000"/>
              <a:gd name="connsiteX45" fmla="*/ 522322 w 1401087"/>
              <a:gd name="connsiteY45" fmla="*/ 4946844 h 6858000"/>
              <a:gd name="connsiteX46" fmla="*/ 518178 w 1401087"/>
              <a:gd name="connsiteY46" fmla="*/ 4932692 h 6858000"/>
              <a:gd name="connsiteX47" fmla="*/ 533581 w 1401087"/>
              <a:gd name="connsiteY47" fmla="*/ 4858827 h 6858000"/>
              <a:gd name="connsiteX48" fmla="*/ 539484 w 1401087"/>
              <a:gd name="connsiteY48" fmla="*/ 4821170 h 6858000"/>
              <a:gd name="connsiteX49" fmla="*/ 544217 w 1401087"/>
              <a:gd name="connsiteY49" fmla="*/ 4780965 h 6858000"/>
              <a:gd name="connsiteX50" fmla="*/ 545510 w 1401087"/>
              <a:gd name="connsiteY50" fmla="*/ 4750867 h 6858000"/>
              <a:gd name="connsiteX51" fmla="*/ 543317 w 1401087"/>
              <a:gd name="connsiteY51" fmla="*/ 4690749 h 6858000"/>
              <a:gd name="connsiteX52" fmla="*/ 538797 w 1401087"/>
              <a:gd name="connsiteY52" fmla="*/ 4584173 h 6858000"/>
              <a:gd name="connsiteX53" fmla="*/ 533880 w 1401087"/>
              <a:gd name="connsiteY53" fmla="*/ 4444346 h 6858000"/>
              <a:gd name="connsiteX54" fmla="*/ 530445 w 1401087"/>
              <a:gd name="connsiteY54" fmla="*/ 4375228 h 6858000"/>
              <a:gd name="connsiteX55" fmla="*/ 511098 w 1401087"/>
              <a:gd name="connsiteY55" fmla="*/ 4214165 h 6858000"/>
              <a:gd name="connsiteX56" fmla="*/ 515171 w 1401087"/>
              <a:gd name="connsiteY56" fmla="*/ 4090296 h 6858000"/>
              <a:gd name="connsiteX57" fmla="*/ 500427 w 1401087"/>
              <a:gd name="connsiteY57" fmla="*/ 4033999 h 6858000"/>
              <a:gd name="connsiteX58" fmla="*/ 501576 w 1401087"/>
              <a:gd name="connsiteY58" fmla="*/ 4031933 h 6858000"/>
              <a:gd name="connsiteX59" fmla="*/ 500152 w 1401087"/>
              <a:gd name="connsiteY59" fmla="*/ 4013953 h 6858000"/>
              <a:gd name="connsiteX60" fmla="*/ 486447 w 1401087"/>
              <a:gd name="connsiteY60" fmla="*/ 3974753 h 6858000"/>
              <a:gd name="connsiteX61" fmla="*/ 488045 w 1401087"/>
              <a:gd name="connsiteY61" fmla="*/ 3969950 h 6858000"/>
              <a:gd name="connsiteX62" fmla="*/ 481467 w 1401087"/>
              <a:gd name="connsiteY62" fmla="*/ 3933779 h 6858000"/>
              <a:gd name="connsiteX63" fmla="*/ 482798 w 1401087"/>
              <a:gd name="connsiteY63" fmla="*/ 3933093 h 6858000"/>
              <a:gd name="connsiteX64" fmla="*/ 487152 w 1401087"/>
              <a:gd name="connsiteY64" fmla="*/ 3922082 h 6858000"/>
              <a:gd name="connsiteX65" fmla="*/ 492230 w 1401087"/>
              <a:gd name="connsiteY65" fmla="*/ 3901461 h 6858000"/>
              <a:gd name="connsiteX66" fmla="*/ 514824 w 1401087"/>
              <a:gd name="connsiteY66" fmla="*/ 3813873 h 6858000"/>
              <a:gd name="connsiteX67" fmla="*/ 514249 w 1401087"/>
              <a:gd name="connsiteY67" fmla="*/ 3806161 h 6858000"/>
              <a:gd name="connsiteX68" fmla="*/ 514556 w 1401087"/>
              <a:gd name="connsiteY68" fmla="*/ 3805957 h 6858000"/>
              <a:gd name="connsiteX69" fmla="*/ 514583 w 1401087"/>
              <a:gd name="connsiteY69" fmla="*/ 3797724 h 6858000"/>
              <a:gd name="connsiteX70" fmla="*/ 513198 w 1401087"/>
              <a:gd name="connsiteY70" fmla="*/ 3792098 h 6858000"/>
              <a:gd name="connsiteX71" fmla="*/ 512082 w 1401087"/>
              <a:gd name="connsiteY71" fmla="*/ 3777135 h 6858000"/>
              <a:gd name="connsiteX72" fmla="*/ 513815 w 1401087"/>
              <a:gd name="connsiteY72" fmla="*/ 3771656 h 6858000"/>
              <a:gd name="connsiteX73" fmla="*/ 517558 w 1401087"/>
              <a:gd name="connsiteY73" fmla="*/ 3769007 h 6858000"/>
              <a:gd name="connsiteX74" fmla="*/ 517024 w 1401087"/>
              <a:gd name="connsiteY74" fmla="*/ 3767709 h 6858000"/>
              <a:gd name="connsiteX75" fmla="*/ 525720 w 1401087"/>
              <a:gd name="connsiteY75" fmla="*/ 3738082 h 6858000"/>
              <a:gd name="connsiteX76" fmla="*/ 533066 w 1401087"/>
              <a:gd name="connsiteY76" fmla="*/ 3673397 h 6858000"/>
              <a:gd name="connsiteX77" fmla="*/ 532362 w 1401087"/>
              <a:gd name="connsiteY77" fmla="*/ 3637109 h 6858000"/>
              <a:gd name="connsiteX78" fmla="*/ 535805 w 1401087"/>
              <a:gd name="connsiteY78" fmla="*/ 3536883 h 6858000"/>
              <a:gd name="connsiteX79" fmla="*/ 543343 w 1401087"/>
              <a:gd name="connsiteY79" fmla="*/ 3435652 h 6858000"/>
              <a:gd name="connsiteX80" fmla="*/ 545014 w 1401087"/>
              <a:gd name="connsiteY80" fmla="*/ 3307769 h 6858000"/>
              <a:gd name="connsiteX81" fmla="*/ 562577 w 1401087"/>
              <a:gd name="connsiteY81" fmla="*/ 3250522 h 6858000"/>
              <a:gd name="connsiteX82" fmla="*/ 563002 w 1401087"/>
              <a:gd name="connsiteY82" fmla="*/ 3229163 h 6858000"/>
              <a:gd name="connsiteX83" fmla="*/ 564825 w 1401087"/>
              <a:gd name="connsiteY83" fmla="*/ 3217217 h 6858000"/>
              <a:gd name="connsiteX84" fmla="*/ 551660 w 1401087"/>
              <a:gd name="connsiteY84" fmla="*/ 3183755 h 6858000"/>
              <a:gd name="connsiteX85" fmla="*/ 552161 w 1401087"/>
              <a:gd name="connsiteY85" fmla="*/ 3178642 h 6858000"/>
              <a:gd name="connsiteX86" fmla="*/ 539761 w 1401087"/>
              <a:gd name="connsiteY86" fmla="*/ 3158586 h 6858000"/>
              <a:gd name="connsiteX87" fmla="*/ 524946 w 1401087"/>
              <a:gd name="connsiteY87" fmla="*/ 3129034 h 6858000"/>
              <a:gd name="connsiteX88" fmla="*/ 525611 w 1401087"/>
              <a:gd name="connsiteY88" fmla="*/ 3126682 h 6858000"/>
              <a:gd name="connsiteX89" fmla="*/ 516479 w 1401087"/>
              <a:gd name="connsiteY89" fmla="*/ 3114519 h 6858000"/>
              <a:gd name="connsiteX90" fmla="*/ 503088 w 1401087"/>
              <a:gd name="connsiteY90" fmla="*/ 3106272 h 6858000"/>
              <a:gd name="connsiteX91" fmla="*/ 475818 w 1401087"/>
              <a:gd name="connsiteY91" fmla="*/ 2958185 h 6858000"/>
              <a:gd name="connsiteX92" fmla="*/ 418432 w 1401087"/>
              <a:gd name="connsiteY92" fmla="*/ 2762989 h 6858000"/>
              <a:gd name="connsiteX93" fmla="*/ 367350 w 1401087"/>
              <a:gd name="connsiteY93" fmla="*/ 2554718 h 6858000"/>
              <a:gd name="connsiteX94" fmla="*/ 347444 w 1401087"/>
              <a:gd name="connsiteY94" fmla="*/ 2485734 h 6858000"/>
              <a:gd name="connsiteX95" fmla="*/ 338167 w 1401087"/>
              <a:gd name="connsiteY95" fmla="*/ 2447068 h 6858000"/>
              <a:gd name="connsiteX96" fmla="*/ 325128 w 1401087"/>
              <a:gd name="connsiteY96" fmla="*/ 2425819 h 6858000"/>
              <a:gd name="connsiteX97" fmla="*/ 331127 w 1401087"/>
              <a:gd name="connsiteY97" fmla="*/ 2402874 h 6858000"/>
              <a:gd name="connsiteX98" fmla="*/ 333739 w 1401087"/>
              <a:gd name="connsiteY98" fmla="*/ 2381443 h 6858000"/>
              <a:gd name="connsiteX99" fmla="*/ 310068 w 1401087"/>
              <a:gd name="connsiteY99" fmla="*/ 2261920 h 6858000"/>
              <a:gd name="connsiteX100" fmla="*/ 299955 w 1401087"/>
              <a:gd name="connsiteY100" fmla="*/ 2195378 h 6858000"/>
              <a:gd name="connsiteX101" fmla="*/ 284172 w 1401087"/>
              <a:gd name="connsiteY101" fmla="*/ 2155135 h 6858000"/>
              <a:gd name="connsiteX102" fmla="*/ 281630 w 1401087"/>
              <a:gd name="connsiteY102" fmla="*/ 2118008 h 6858000"/>
              <a:gd name="connsiteX103" fmla="*/ 282623 w 1401087"/>
              <a:gd name="connsiteY103" fmla="*/ 2050531 h 6858000"/>
              <a:gd name="connsiteX104" fmla="*/ 274429 w 1401087"/>
              <a:gd name="connsiteY104" fmla="*/ 1963269 h 6858000"/>
              <a:gd name="connsiteX105" fmla="*/ 255607 w 1401087"/>
              <a:gd name="connsiteY105" fmla="*/ 1906352 h 6858000"/>
              <a:gd name="connsiteX106" fmla="*/ 232164 w 1401087"/>
              <a:gd name="connsiteY106" fmla="*/ 1861531 h 6858000"/>
              <a:gd name="connsiteX107" fmla="*/ 185963 w 1401087"/>
              <a:gd name="connsiteY107" fmla="*/ 1732919 h 6858000"/>
              <a:gd name="connsiteX108" fmla="*/ 158274 w 1401087"/>
              <a:gd name="connsiteY108" fmla="*/ 1663540 h 6858000"/>
              <a:gd name="connsiteX109" fmla="*/ 157400 w 1401087"/>
              <a:gd name="connsiteY109" fmla="*/ 1615777 h 6858000"/>
              <a:gd name="connsiteX110" fmla="*/ 138195 w 1401087"/>
              <a:gd name="connsiteY110" fmla="*/ 1563678 h 6858000"/>
              <a:gd name="connsiteX111" fmla="*/ 151275 w 1401087"/>
              <a:gd name="connsiteY111" fmla="*/ 1519474 h 6858000"/>
              <a:gd name="connsiteX112" fmla="*/ 144017 w 1401087"/>
              <a:gd name="connsiteY112" fmla="*/ 1477995 h 6858000"/>
              <a:gd name="connsiteX113" fmla="*/ 130102 w 1401087"/>
              <a:gd name="connsiteY113" fmla="*/ 1373769 h 6858000"/>
              <a:gd name="connsiteX114" fmla="*/ 138409 w 1401087"/>
              <a:gd name="connsiteY114" fmla="*/ 1307086 h 6858000"/>
              <a:gd name="connsiteX115" fmla="*/ 139597 w 1401087"/>
              <a:gd name="connsiteY115" fmla="*/ 1189033 h 6858000"/>
              <a:gd name="connsiteX116" fmla="*/ 144282 w 1401087"/>
              <a:gd name="connsiteY116" fmla="*/ 1168288 h 6858000"/>
              <a:gd name="connsiteX117" fmla="*/ 136564 w 1401087"/>
              <a:gd name="connsiteY117" fmla="*/ 1142577 h 6858000"/>
              <a:gd name="connsiteX118" fmla="*/ 125870 w 1401087"/>
              <a:gd name="connsiteY118" fmla="*/ 1088484 h 6858000"/>
              <a:gd name="connsiteX119" fmla="*/ 114606 w 1401087"/>
              <a:gd name="connsiteY119" fmla="*/ 1016103 h 6858000"/>
              <a:gd name="connsiteX120" fmla="*/ 116062 w 1401087"/>
              <a:gd name="connsiteY120" fmla="*/ 932283 h 6858000"/>
              <a:gd name="connsiteX121" fmla="*/ 118298 w 1401087"/>
              <a:gd name="connsiteY121" fmla="*/ 915925 h 6858000"/>
              <a:gd name="connsiteX122" fmla="*/ 110927 w 1401087"/>
              <a:gd name="connsiteY122" fmla="*/ 896999 h 6858000"/>
              <a:gd name="connsiteX123" fmla="*/ 80335 w 1401087"/>
              <a:gd name="connsiteY123" fmla="*/ 821517 h 6858000"/>
              <a:gd name="connsiteX124" fmla="*/ 59285 w 1401087"/>
              <a:gd name="connsiteY124" fmla="*/ 751353 h 6858000"/>
              <a:gd name="connsiteX125" fmla="*/ 58843 w 1401087"/>
              <a:gd name="connsiteY125" fmla="*/ 721230 h 6858000"/>
              <a:gd name="connsiteX126" fmla="*/ 44514 w 1401087"/>
              <a:gd name="connsiteY126" fmla="*/ 681659 h 6858000"/>
              <a:gd name="connsiteX127" fmla="*/ 29933 w 1401087"/>
              <a:gd name="connsiteY127" fmla="*/ 635218 h 6858000"/>
              <a:gd name="connsiteX128" fmla="*/ 34944 w 1401087"/>
              <a:gd name="connsiteY128" fmla="*/ 613763 h 6858000"/>
              <a:gd name="connsiteX129" fmla="*/ 20886 w 1401087"/>
              <a:gd name="connsiteY129" fmla="*/ 598582 h 6858000"/>
              <a:gd name="connsiteX130" fmla="*/ 20567 w 1401087"/>
              <a:gd name="connsiteY130" fmla="*/ 576846 h 6858000"/>
              <a:gd name="connsiteX131" fmla="*/ 193 w 1401087"/>
              <a:gd name="connsiteY131" fmla="*/ 530055 h 6858000"/>
              <a:gd name="connsiteX132" fmla="*/ 88207 w 1401087"/>
              <a:gd name="connsiteY132" fmla="*/ 393828 h 6858000"/>
              <a:gd name="connsiteX133" fmla="*/ 88037 w 1401087"/>
              <a:gd name="connsiteY133" fmla="*/ 353137 h 6858000"/>
              <a:gd name="connsiteX134" fmla="*/ 109547 w 1401087"/>
              <a:gd name="connsiteY134" fmla="*/ 309501 h 6858000"/>
              <a:gd name="connsiteX135" fmla="*/ 93730 w 1401087"/>
              <a:gd name="connsiteY135" fmla="*/ 275771 h 6858000"/>
              <a:gd name="connsiteX136" fmla="*/ 110757 w 1401087"/>
              <a:gd name="connsiteY136" fmla="*/ 212860 h 6858000"/>
              <a:gd name="connsiteX137" fmla="*/ 102467 w 1401087"/>
              <a:gd name="connsiteY137" fmla="*/ 144983 h 6858000"/>
              <a:gd name="connsiteX138" fmla="*/ 114751 w 1401087"/>
              <a:gd name="connsiteY138" fmla="*/ 55288 h 6858000"/>
              <a:gd name="connsiteX139" fmla="*/ 74305 w 1401087"/>
              <a:gd name="connsiteY139" fmla="*/ 0 h 6858000"/>
              <a:gd name="connsiteX0" fmla="*/ 53738 w 1380520"/>
              <a:gd name="connsiteY0" fmla="*/ 0 h 6858000"/>
              <a:gd name="connsiteX1" fmla="*/ 1380520 w 1380520"/>
              <a:gd name="connsiteY1" fmla="*/ 0 h 6858000"/>
              <a:gd name="connsiteX2" fmla="*/ 1380520 w 1380520"/>
              <a:gd name="connsiteY2" fmla="*/ 6858000 h 6858000"/>
              <a:gd name="connsiteX3" fmla="*/ 117214 w 1380520"/>
              <a:gd name="connsiteY3" fmla="*/ 6857735 h 6858000"/>
              <a:gd name="connsiteX4" fmla="*/ 153807 w 1380520"/>
              <a:gd name="connsiteY4" fmla="*/ 6776847 h 6858000"/>
              <a:gd name="connsiteX5" fmla="*/ 165307 w 1380520"/>
              <a:gd name="connsiteY5" fmla="*/ 6737706 h 6858000"/>
              <a:gd name="connsiteX6" fmla="*/ 190046 w 1380520"/>
              <a:gd name="connsiteY6" fmla="*/ 6691589 h 6858000"/>
              <a:gd name="connsiteX7" fmla="*/ 167603 w 1380520"/>
              <a:gd name="connsiteY7" fmla="*/ 6659970 h 6858000"/>
              <a:gd name="connsiteX8" fmla="*/ 182694 w 1380520"/>
              <a:gd name="connsiteY8" fmla="*/ 6636211 h 6858000"/>
              <a:gd name="connsiteX9" fmla="*/ 200138 w 1380520"/>
              <a:gd name="connsiteY9" fmla="*/ 6594177 h 6858000"/>
              <a:gd name="connsiteX10" fmla="*/ 214178 w 1380520"/>
              <a:gd name="connsiteY10" fmla="*/ 6557575 h 6858000"/>
              <a:gd name="connsiteX11" fmla="*/ 267135 w 1380520"/>
              <a:gd name="connsiteY11" fmla="*/ 6492130 h 6858000"/>
              <a:gd name="connsiteX12" fmla="*/ 282822 w 1380520"/>
              <a:gd name="connsiteY12" fmla="*/ 6431610 h 6858000"/>
              <a:gd name="connsiteX13" fmla="*/ 326527 w 1380520"/>
              <a:gd name="connsiteY13" fmla="*/ 6379786 h 6858000"/>
              <a:gd name="connsiteX14" fmla="*/ 309750 w 1380520"/>
              <a:gd name="connsiteY14" fmla="*/ 6334727 h 6858000"/>
              <a:gd name="connsiteX15" fmla="*/ 287165 w 1380520"/>
              <a:gd name="connsiteY15" fmla="*/ 6313295 h 6858000"/>
              <a:gd name="connsiteX16" fmla="*/ 294329 w 1380520"/>
              <a:gd name="connsiteY16" fmla="*/ 6280046 h 6858000"/>
              <a:gd name="connsiteX17" fmla="*/ 277074 w 1380520"/>
              <a:gd name="connsiteY17" fmla="*/ 6270265 h 6858000"/>
              <a:gd name="connsiteX18" fmla="*/ 304102 w 1380520"/>
              <a:gd name="connsiteY18" fmla="*/ 6252834 h 6858000"/>
              <a:gd name="connsiteX19" fmla="*/ 282094 w 1380520"/>
              <a:gd name="connsiteY19" fmla="*/ 6202459 h 6858000"/>
              <a:gd name="connsiteX20" fmla="*/ 280892 w 1380520"/>
              <a:gd name="connsiteY20" fmla="*/ 6153037 h 6858000"/>
              <a:gd name="connsiteX21" fmla="*/ 296307 w 1380520"/>
              <a:gd name="connsiteY21" fmla="*/ 6078132 h 6858000"/>
              <a:gd name="connsiteX22" fmla="*/ 283694 w 1380520"/>
              <a:gd name="connsiteY22" fmla="*/ 6028119 h 6858000"/>
              <a:gd name="connsiteX23" fmla="*/ 268923 w 1380520"/>
              <a:gd name="connsiteY23" fmla="*/ 5926735 h 6858000"/>
              <a:gd name="connsiteX24" fmla="*/ 318435 w 1380520"/>
              <a:gd name="connsiteY24" fmla="*/ 5712857 h 6858000"/>
              <a:gd name="connsiteX25" fmla="*/ 297510 w 1380520"/>
              <a:gd name="connsiteY25" fmla="*/ 5676393 h 6858000"/>
              <a:gd name="connsiteX26" fmla="*/ 337102 w 1380520"/>
              <a:gd name="connsiteY26" fmla="*/ 5563435 h 6858000"/>
              <a:gd name="connsiteX27" fmla="*/ 384232 w 1380520"/>
              <a:gd name="connsiteY27" fmla="*/ 5437125 h 6858000"/>
              <a:gd name="connsiteX28" fmla="*/ 397800 w 1380520"/>
              <a:gd name="connsiteY28" fmla="*/ 5396260 h 6858000"/>
              <a:gd name="connsiteX29" fmla="*/ 413781 w 1380520"/>
              <a:gd name="connsiteY29" fmla="*/ 5330009 h 6858000"/>
              <a:gd name="connsiteX30" fmla="*/ 447274 w 1380520"/>
              <a:gd name="connsiteY30" fmla="*/ 5273739 h 6858000"/>
              <a:gd name="connsiteX31" fmla="*/ 456873 w 1380520"/>
              <a:gd name="connsiteY31" fmla="*/ 5241779 h 6858000"/>
              <a:gd name="connsiteX32" fmla="*/ 468099 w 1380520"/>
              <a:gd name="connsiteY32" fmla="*/ 5225268 h 6858000"/>
              <a:gd name="connsiteX33" fmla="*/ 469119 w 1380520"/>
              <a:gd name="connsiteY33" fmla="*/ 5217684 h 6858000"/>
              <a:gd name="connsiteX34" fmla="*/ 476460 w 1380520"/>
              <a:gd name="connsiteY34" fmla="*/ 5193377 h 6858000"/>
              <a:gd name="connsiteX35" fmla="*/ 479763 w 1380520"/>
              <a:gd name="connsiteY35" fmla="*/ 5179288 h 6858000"/>
              <a:gd name="connsiteX36" fmla="*/ 480747 w 1380520"/>
              <a:gd name="connsiteY36" fmla="*/ 5173621 h 6858000"/>
              <a:gd name="connsiteX37" fmla="*/ 476381 w 1380520"/>
              <a:gd name="connsiteY37" fmla="*/ 5159961 h 6858000"/>
              <a:gd name="connsiteX38" fmla="*/ 483058 w 1380520"/>
              <a:gd name="connsiteY38" fmla="*/ 5144295 h 6858000"/>
              <a:gd name="connsiteX39" fmla="*/ 479991 w 1380520"/>
              <a:gd name="connsiteY39" fmla="*/ 5125185 h 6858000"/>
              <a:gd name="connsiteX40" fmla="*/ 486821 w 1380520"/>
              <a:gd name="connsiteY40" fmla="*/ 5121884 h 6858000"/>
              <a:gd name="connsiteX41" fmla="*/ 493857 w 1380520"/>
              <a:gd name="connsiteY41" fmla="*/ 5067850 h 6858000"/>
              <a:gd name="connsiteX42" fmla="*/ 496588 w 1380520"/>
              <a:gd name="connsiteY42" fmla="*/ 5060861 h 6858000"/>
              <a:gd name="connsiteX43" fmla="*/ 493292 w 1380520"/>
              <a:gd name="connsiteY43" fmla="*/ 5034192 h 6858000"/>
              <a:gd name="connsiteX44" fmla="*/ 494846 w 1380520"/>
              <a:gd name="connsiteY44" fmla="*/ 4993030 h 6858000"/>
              <a:gd name="connsiteX45" fmla="*/ 501755 w 1380520"/>
              <a:gd name="connsiteY45" fmla="*/ 4946844 h 6858000"/>
              <a:gd name="connsiteX46" fmla="*/ 497611 w 1380520"/>
              <a:gd name="connsiteY46" fmla="*/ 4932692 h 6858000"/>
              <a:gd name="connsiteX47" fmla="*/ 513014 w 1380520"/>
              <a:gd name="connsiteY47" fmla="*/ 4858827 h 6858000"/>
              <a:gd name="connsiteX48" fmla="*/ 518917 w 1380520"/>
              <a:gd name="connsiteY48" fmla="*/ 4821170 h 6858000"/>
              <a:gd name="connsiteX49" fmla="*/ 523650 w 1380520"/>
              <a:gd name="connsiteY49" fmla="*/ 4780965 h 6858000"/>
              <a:gd name="connsiteX50" fmla="*/ 524943 w 1380520"/>
              <a:gd name="connsiteY50" fmla="*/ 4750867 h 6858000"/>
              <a:gd name="connsiteX51" fmla="*/ 522750 w 1380520"/>
              <a:gd name="connsiteY51" fmla="*/ 4690749 h 6858000"/>
              <a:gd name="connsiteX52" fmla="*/ 518230 w 1380520"/>
              <a:gd name="connsiteY52" fmla="*/ 4584173 h 6858000"/>
              <a:gd name="connsiteX53" fmla="*/ 513313 w 1380520"/>
              <a:gd name="connsiteY53" fmla="*/ 4444346 h 6858000"/>
              <a:gd name="connsiteX54" fmla="*/ 509878 w 1380520"/>
              <a:gd name="connsiteY54" fmla="*/ 4375228 h 6858000"/>
              <a:gd name="connsiteX55" fmla="*/ 490531 w 1380520"/>
              <a:gd name="connsiteY55" fmla="*/ 4214165 h 6858000"/>
              <a:gd name="connsiteX56" fmla="*/ 494604 w 1380520"/>
              <a:gd name="connsiteY56" fmla="*/ 4090296 h 6858000"/>
              <a:gd name="connsiteX57" fmla="*/ 479860 w 1380520"/>
              <a:gd name="connsiteY57" fmla="*/ 4033999 h 6858000"/>
              <a:gd name="connsiteX58" fmla="*/ 481009 w 1380520"/>
              <a:gd name="connsiteY58" fmla="*/ 4031933 h 6858000"/>
              <a:gd name="connsiteX59" fmla="*/ 479585 w 1380520"/>
              <a:gd name="connsiteY59" fmla="*/ 4013953 h 6858000"/>
              <a:gd name="connsiteX60" fmla="*/ 465880 w 1380520"/>
              <a:gd name="connsiteY60" fmla="*/ 3974753 h 6858000"/>
              <a:gd name="connsiteX61" fmla="*/ 467478 w 1380520"/>
              <a:gd name="connsiteY61" fmla="*/ 3969950 h 6858000"/>
              <a:gd name="connsiteX62" fmla="*/ 460900 w 1380520"/>
              <a:gd name="connsiteY62" fmla="*/ 3933779 h 6858000"/>
              <a:gd name="connsiteX63" fmla="*/ 462231 w 1380520"/>
              <a:gd name="connsiteY63" fmla="*/ 3933093 h 6858000"/>
              <a:gd name="connsiteX64" fmla="*/ 466585 w 1380520"/>
              <a:gd name="connsiteY64" fmla="*/ 3922082 h 6858000"/>
              <a:gd name="connsiteX65" fmla="*/ 471663 w 1380520"/>
              <a:gd name="connsiteY65" fmla="*/ 3901461 h 6858000"/>
              <a:gd name="connsiteX66" fmla="*/ 494257 w 1380520"/>
              <a:gd name="connsiteY66" fmla="*/ 3813873 h 6858000"/>
              <a:gd name="connsiteX67" fmla="*/ 493682 w 1380520"/>
              <a:gd name="connsiteY67" fmla="*/ 3806161 h 6858000"/>
              <a:gd name="connsiteX68" fmla="*/ 493989 w 1380520"/>
              <a:gd name="connsiteY68" fmla="*/ 3805957 h 6858000"/>
              <a:gd name="connsiteX69" fmla="*/ 494016 w 1380520"/>
              <a:gd name="connsiteY69" fmla="*/ 3797724 h 6858000"/>
              <a:gd name="connsiteX70" fmla="*/ 492631 w 1380520"/>
              <a:gd name="connsiteY70" fmla="*/ 3792098 h 6858000"/>
              <a:gd name="connsiteX71" fmla="*/ 491515 w 1380520"/>
              <a:gd name="connsiteY71" fmla="*/ 3777135 h 6858000"/>
              <a:gd name="connsiteX72" fmla="*/ 493248 w 1380520"/>
              <a:gd name="connsiteY72" fmla="*/ 3771656 h 6858000"/>
              <a:gd name="connsiteX73" fmla="*/ 496991 w 1380520"/>
              <a:gd name="connsiteY73" fmla="*/ 3769007 h 6858000"/>
              <a:gd name="connsiteX74" fmla="*/ 496457 w 1380520"/>
              <a:gd name="connsiteY74" fmla="*/ 3767709 h 6858000"/>
              <a:gd name="connsiteX75" fmla="*/ 505153 w 1380520"/>
              <a:gd name="connsiteY75" fmla="*/ 3738082 h 6858000"/>
              <a:gd name="connsiteX76" fmla="*/ 512499 w 1380520"/>
              <a:gd name="connsiteY76" fmla="*/ 3673397 h 6858000"/>
              <a:gd name="connsiteX77" fmla="*/ 511795 w 1380520"/>
              <a:gd name="connsiteY77" fmla="*/ 3637109 h 6858000"/>
              <a:gd name="connsiteX78" fmla="*/ 515238 w 1380520"/>
              <a:gd name="connsiteY78" fmla="*/ 3536883 h 6858000"/>
              <a:gd name="connsiteX79" fmla="*/ 522776 w 1380520"/>
              <a:gd name="connsiteY79" fmla="*/ 3435652 h 6858000"/>
              <a:gd name="connsiteX80" fmla="*/ 524447 w 1380520"/>
              <a:gd name="connsiteY80" fmla="*/ 3307769 h 6858000"/>
              <a:gd name="connsiteX81" fmla="*/ 542010 w 1380520"/>
              <a:gd name="connsiteY81" fmla="*/ 3250522 h 6858000"/>
              <a:gd name="connsiteX82" fmla="*/ 542435 w 1380520"/>
              <a:gd name="connsiteY82" fmla="*/ 3229163 h 6858000"/>
              <a:gd name="connsiteX83" fmla="*/ 544258 w 1380520"/>
              <a:gd name="connsiteY83" fmla="*/ 3217217 h 6858000"/>
              <a:gd name="connsiteX84" fmla="*/ 531093 w 1380520"/>
              <a:gd name="connsiteY84" fmla="*/ 3183755 h 6858000"/>
              <a:gd name="connsiteX85" fmla="*/ 531594 w 1380520"/>
              <a:gd name="connsiteY85" fmla="*/ 3178642 h 6858000"/>
              <a:gd name="connsiteX86" fmla="*/ 519194 w 1380520"/>
              <a:gd name="connsiteY86" fmla="*/ 3158586 h 6858000"/>
              <a:gd name="connsiteX87" fmla="*/ 504379 w 1380520"/>
              <a:gd name="connsiteY87" fmla="*/ 3129034 h 6858000"/>
              <a:gd name="connsiteX88" fmla="*/ 505044 w 1380520"/>
              <a:gd name="connsiteY88" fmla="*/ 3126682 h 6858000"/>
              <a:gd name="connsiteX89" fmla="*/ 495912 w 1380520"/>
              <a:gd name="connsiteY89" fmla="*/ 3114519 h 6858000"/>
              <a:gd name="connsiteX90" fmla="*/ 482521 w 1380520"/>
              <a:gd name="connsiteY90" fmla="*/ 3106272 h 6858000"/>
              <a:gd name="connsiteX91" fmla="*/ 455251 w 1380520"/>
              <a:gd name="connsiteY91" fmla="*/ 2958185 h 6858000"/>
              <a:gd name="connsiteX92" fmla="*/ 397865 w 1380520"/>
              <a:gd name="connsiteY92" fmla="*/ 2762989 h 6858000"/>
              <a:gd name="connsiteX93" fmla="*/ 346783 w 1380520"/>
              <a:gd name="connsiteY93" fmla="*/ 2554718 h 6858000"/>
              <a:gd name="connsiteX94" fmla="*/ 326877 w 1380520"/>
              <a:gd name="connsiteY94" fmla="*/ 2485734 h 6858000"/>
              <a:gd name="connsiteX95" fmla="*/ 317600 w 1380520"/>
              <a:gd name="connsiteY95" fmla="*/ 2447068 h 6858000"/>
              <a:gd name="connsiteX96" fmla="*/ 304561 w 1380520"/>
              <a:gd name="connsiteY96" fmla="*/ 2425819 h 6858000"/>
              <a:gd name="connsiteX97" fmla="*/ 310560 w 1380520"/>
              <a:gd name="connsiteY97" fmla="*/ 2402874 h 6858000"/>
              <a:gd name="connsiteX98" fmla="*/ 313172 w 1380520"/>
              <a:gd name="connsiteY98" fmla="*/ 2381443 h 6858000"/>
              <a:gd name="connsiteX99" fmla="*/ 289501 w 1380520"/>
              <a:gd name="connsiteY99" fmla="*/ 2261920 h 6858000"/>
              <a:gd name="connsiteX100" fmla="*/ 279388 w 1380520"/>
              <a:gd name="connsiteY100" fmla="*/ 2195378 h 6858000"/>
              <a:gd name="connsiteX101" fmla="*/ 263605 w 1380520"/>
              <a:gd name="connsiteY101" fmla="*/ 2155135 h 6858000"/>
              <a:gd name="connsiteX102" fmla="*/ 261063 w 1380520"/>
              <a:gd name="connsiteY102" fmla="*/ 2118008 h 6858000"/>
              <a:gd name="connsiteX103" fmla="*/ 262056 w 1380520"/>
              <a:gd name="connsiteY103" fmla="*/ 2050531 h 6858000"/>
              <a:gd name="connsiteX104" fmla="*/ 253862 w 1380520"/>
              <a:gd name="connsiteY104" fmla="*/ 1963269 h 6858000"/>
              <a:gd name="connsiteX105" fmla="*/ 235040 w 1380520"/>
              <a:gd name="connsiteY105" fmla="*/ 1906352 h 6858000"/>
              <a:gd name="connsiteX106" fmla="*/ 211597 w 1380520"/>
              <a:gd name="connsiteY106" fmla="*/ 1861531 h 6858000"/>
              <a:gd name="connsiteX107" fmla="*/ 165396 w 1380520"/>
              <a:gd name="connsiteY107" fmla="*/ 1732919 h 6858000"/>
              <a:gd name="connsiteX108" fmla="*/ 137707 w 1380520"/>
              <a:gd name="connsiteY108" fmla="*/ 1663540 h 6858000"/>
              <a:gd name="connsiteX109" fmla="*/ 136833 w 1380520"/>
              <a:gd name="connsiteY109" fmla="*/ 1615777 h 6858000"/>
              <a:gd name="connsiteX110" fmla="*/ 117628 w 1380520"/>
              <a:gd name="connsiteY110" fmla="*/ 1563678 h 6858000"/>
              <a:gd name="connsiteX111" fmla="*/ 130708 w 1380520"/>
              <a:gd name="connsiteY111" fmla="*/ 1519474 h 6858000"/>
              <a:gd name="connsiteX112" fmla="*/ 123450 w 1380520"/>
              <a:gd name="connsiteY112" fmla="*/ 1477995 h 6858000"/>
              <a:gd name="connsiteX113" fmla="*/ 109535 w 1380520"/>
              <a:gd name="connsiteY113" fmla="*/ 1373769 h 6858000"/>
              <a:gd name="connsiteX114" fmla="*/ 117842 w 1380520"/>
              <a:gd name="connsiteY114" fmla="*/ 1307086 h 6858000"/>
              <a:gd name="connsiteX115" fmla="*/ 119030 w 1380520"/>
              <a:gd name="connsiteY115" fmla="*/ 1189033 h 6858000"/>
              <a:gd name="connsiteX116" fmla="*/ 123715 w 1380520"/>
              <a:gd name="connsiteY116" fmla="*/ 1168288 h 6858000"/>
              <a:gd name="connsiteX117" fmla="*/ 115997 w 1380520"/>
              <a:gd name="connsiteY117" fmla="*/ 1142577 h 6858000"/>
              <a:gd name="connsiteX118" fmla="*/ 105303 w 1380520"/>
              <a:gd name="connsiteY118" fmla="*/ 1088484 h 6858000"/>
              <a:gd name="connsiteX119" fmla="*/ 94039 w 1380520"/>
              <a:gd name="connsiteY119" fmla="*/ 1016103 h 6858000"/>
              <a:gd name="connsiteX120" fmla="*/ 95495 w 1380520"/>
              <a:gd name="connsiteY120" fmla="*/ 932283 h 6858000"/>
              <a:gd name="connsiteX121" fmla="*/ 97731 w 1380520"/>
              <a:gd name="connsiteY121" fmla="*/ 915925 h 6858000"/>
              <a:gd name="connsiteX122" fmla="*/ 90360 w 1380520"/>
              <a:gd name="connsiteY122" fmla="*/ 896999 h 6858000"/>
              <a:gd name="connsiteX123" fmla="*/ 59768 w 1380520"/>
              <a:gd name="connsiteY123" fmla="*/ 821517 h 6858000"/>
              <a:gd name="connsiteX124" fmla="*/ 38718 w 1380520"/>
              <a:gd name="connsiteY124" fmla="*/ 751353 h 6858000"/>
              <a:gd name="connsiteX125" fmla="*/ 38276 w 1380520"/>
              <a:gd name="connsiteY125" fmla="*/ 721230 h 6858000"/>
              <a:gd name="connsiteX126" fmla="*/ 23947 w 1380520"/>
              <a:gd name="connsiteY126" fmla="*/ 681659 h 6858000"/>
              <a:gd name="connsiteX127" fmla="*/ 9366 w 1380520"/>
              <a:gd name="connsiteY127" fmla="*/ 635218 h 6858000"/>
              <a:gd name="connsiteX128" fmla="*/ 14377 w 1380520"/>
              <a:gd name="connsiteY128" fmla="*/ 613763 h 6858000"/>
              <a:gd name="connsiteX129" fmla="*/ 319 w 1380520"/>
              <a:gd name="connsiteY129" fmla="*/ 598582 h 6858000"/>
              <a:gd name="connsiteX130" fmla="*/ 0 w 1380520"/>
              <a:gd name="connsiteY130" fmla="*/ 576846 h 6858000"/>
              <a:gd name="connsiteX131" fmla="*/ 68392 w 1380520"/>
              <a:gd name="connsiteY131" fmla="*/ 446567 h 6858000"/>
              <a:gd name="connsiteX132" fmla="*/ 67640 w 1380520"/>
              <a:gd name="connsiteY132" fmla="*/ 393828 h 6858000"/>
              <a:gd name="connsiteX133" fmla="*/ 67470 w 1380520"/>
              <a:gd name="connsiteY133" fmla="*/ 353137 h 6858000"/>
              <a:gd name="connsiteX134" fmla="*/ 88980 w 1380520"/>
              <a:gd name="connsiteY134" fmla="*/ 309501 h 6858000"/>
              <a:gd name="connsiteX135" fmla="*/ 73163 w 1380520"/>
              <a:gd name="connsiteY135" fmla="*/ 275771 h 6858000"/>
              <a:gd name="connsiteX136" fmla="*/ 90190 w 1380520"/>
              <a:gd name="connsiteY136" fmla="*/ 212860 h 6858000"/>
              <a:gd name="connsiteX137" fmla="*/ 81900 w 1380520"/>
              <a:gd name="connsiteY137" fmla="*/ 144983 h 6858000"/>
              <a:gd name="connsiteX138" fmla="*/ 94184 w 1380520"/>
              <a:gd name="connsiteY138" fmla="*/ 55288 h 6858000"/>
              <a:gd name="connsiteX139" fmla="*/ 53738 w 1380520"/>
              <a:gd name="connsiteY139" fmla="*/ 0 h 6858000"/>
              <a:gd name="connsiteX0" fmla="*/ 53420 w 1380202"/>
              <a:gd name="connsiteY0" fmla="*/ 0 h 6858000"/>
              <a:gd name="connsiteX1" fmla="*/ 1380202 w 1380202"/>
              <a:gd name="connsiteY1" fmla="*/ 0 h 6858000"/>
              <a:gd name="connsiteX2" fmla="*/ 1380202 w 1380202"/>
              <a:gd name="connsiteY2" fmla="*/ 6858000 h 6858000"/>
              <a:gd name="connsiteX3" fmla="*/ 116896 w 1380202"/>
              <a:gd name="connsiteY3" fmla="*/ 6857735 h 6858000"/>
              <a:gd name="connsiteX4" fmla="*/ 153489 w 1380202"/>
              <a:gd name="connsiteY4" fmla="*/ 6776847 h 6858000"/>
              <a:gd name="connsiteX5" fmla="*/ 164989 w 1380202"/>
              <a:gd name="connsiteY5" fmla="*/ 6737706 h 6858000"/>
              <a:gd name="connsiteX6" fmla="*/ 189728 w 1380202"/>
              <a:gd name="connsiteY6" fmla="*/ 6691589 h 6858000"/>
              <a:gd name="connsiteX7" fmla="*/ 167285 w 1380202"/>
              <a:gd name="connsiteY7" fmla="*/ 6659970 h 6858000"/>
              <a:gd name="connsiteX8" fmla="*/ 182376 w 1380202"/>
              <a:gd name="connsiteY8" fmla="*/ 6636211 h 6858000"/>
              <a:gd name="connsiteX9" fmla="*/ 199820 w 1380202"/>
              <a:gd name="connsiteY9" fmla="*/ 6594177 h 6858000"/>
              <a:gd name="connsiteX10" fmla="*/ 213860 w 1380202"/>
              <a:gd name="connsiteY10" fmla="*/ 6557575 h 6858000"/>
              <a:gd name="connsiteX11" fmla="*/ 266817 w 1380202"/>
              <a:gd name="connsiteY11" fmla="*/ 6492130 h 6858000"/>
              <a:gd name="connsiteX12" fmla="*/ 282504 w 1380202"/>
              <a:gd name="connsiteY12" fmla="*/ 6431610 h 6858000"/>
              <a:gd name="connsiteX13" fmla="*/ 326209 w 1380202"/>
              <a:gd name="connsiteY13" fmla="*/ 6379786 h 6858000"/>
              <a:gd name="connsiteX14" fmla="*/ 309432 w 1380202"/>
              <a:gd name="connsiteY14" fmla="*/ 6334727 h 6858000"/>
              <a:gd name="connsiteX15" fmla="*/ 286847 w 1380202"/>
              <a:gd name="connsiteY15" fmla="*/ 6313295 h 6858000"/>
              <a:gd name="connsiteX16" fmla="*/ 294011 w 1380202"/>
              <a:gd name="connsiteY16" fmla="*/ 6280046 h 6858000"/>
              <a:gd name="connsiteX17" fmla="*/ 276756 w 1380202"/>
              <a:gd name="connsiteY17" fmla="*/ 6270265 h 6858000"/>
              <a:gd name="connsiteX18" fmla="*/ 303784 w 1380202"/>
              <a:gd name="connsiteY18" fmla="*/ 6252834 h 6858000"/>
              <a:gd name="connsiteX19" fmla="*/ 281776 w 1380202"/>
              <a:gd name="connsiteY19" fmla="*/ 6202459 h 6858000"/>
              <a:gd name="connsiteX20" fmla="*/ 280574 w 1380202"/>
              <a:gd name="connsiteY20" fmla="*/ 6153037 h 6858000"/>
              <a:gd name="connsiteX21" fmla="*/ 295989 w 1380202"/>
              <a:gd name="connsiteY21" fmla="*/ 6078132 h 6858000"/>
              <a:gd name="connsiteX22" fmla="*/ 283376 w 1380202"/>
              <a:gd name="connsiteY22" fmla="*/ 6028119 h 6858000"/>
              <a:gd name="connsiteX23" fmla="*/ 268605 w 1380202"/>
              <a:gd name="connsiteY23" fmla="*/ 5926735 h 6858000"/>
              <a:gd name="connsiteX24" fmla="*/ 318117 w 1380202"/>
              <a:gd name="connsiteY24" fmla="*/ 5712857 h 6858000"/>
              <a:gd name="connsiteX25" fmla="*/ 297192 w 1380202"/>
              <a:gd name="connsiteY25" fmla="*/ 5676393 h 6858000"/>
              <a:gd name="connsiteX26" fmla="*/ 336784 w 1380202"/>
              <a:gd name="connsiteY26" fmla="*/ 5563435 h 6858000"/>
              <a:gd name="connsiteX27" fmla="*/ 383914 w 1380202"/>
              <a:gd name="connsiteY27" fmla="*/ 5437125 h 6858000"/>
              <a:gd name="connsiteX28" fmla="*/ 397482 w 1380202"/>
              <a:gd name="connsiteY28" fmla="*/ 5396260 h 6858000"/>
              <a:gd name="connsiteX29" fmla="*/ 413463 w 1380202"/>
              <a:gd name="connsiteY29" fmla="*/ 5330009 h 6858000"/>
              <a:gd name="connsiteX30" fmla="*/ 446956 w 1380202"/>
              <a:gd name="connsiteY30" fmla="*/ 5273739 h 6858000"/>
              <a:gd name="connsiteX31" fmla="*/ 456555 w 1380202"/>
              <a:gd name="connsiteY31" fmla="*/ 5241779 h 6858000"/>
              <a:gd name="connsiteX32" fmla="*/ 467781 w 1380202"/>
              <a:gd name="connsiteY32" fmla="*/ 5225268 h 6858000"/>
              <a:gd name="connsiteX33" fmla="*/ 468801 w 1380202"/>
              <a:gd name="connsiteY33" fmla="*/ 5217684 h 6858000"/>
              <a:gd name="connsiteX34" fmla="*/ 476142 w 1380202"/>
              <a:gd name="connsiteY34" fmla="*/ 5193377 h 6858000"/>
              <a:gd name="connsiteX35" fmla="*/ 479445 w 1380202"/>
              <a:gd name="connsiteY35" fmla="*/ 5179288 h 6858000"/>
              <a:gd name="connsiteX36" fmla="*/ 480429 w 1380202"/>
              <a:gd name="connsiteY36" fmla="*/ 5173621 h 6858000"/>
              <a:gd name="connsiteX37" fmla="*/ 476063 w 1380202"/>
              <a:gd name="connsiteY37" fmla="*/ 5159961 h 6858000"/>
              <a:gd name="connsiteX38" fmla="*/ 482740 w 1380202"/>
              <a:gd name="connsiteY38" fmla="*/ 5144295 h 6858000"/>
              <a:gd name="connsiteX39" fmla="*/ 479673 w 1380202"/>
              <a:gd name="connsiteY39" fmla="*/ 5125185 h 6858000"/>
              <a:gd name="connsiteX40" fmla="*/ 486503 w 1380202"/>
              <a:gd name="connsiteY40" fmla="*/ 5121884 h 6858000"/>
              <a:gd name="connsiteX41" fmla="*/ 493539 w 1380202"/>
              <a:gd name="connsiteY41" fmla="*/ 5067850 h 6858000"/>
              <a:gd name="connsiteX42" fmla="*/ 496270 w 1380202"/>
              <a:gd name="connsiteY42" fmla="*/ 5060861 h 6858000"/>
              <a:gd name="connsiteX43" fmla="*/ 492974 w 1380202"/>
              <a:gd name="connsiteY43" fmla="*/ 5034192 h 6858000"/>
              <a:gd name="connsiteX44" fmla="*/ 494528 w 1380202"/>
              <a:gd name="connsiteY44" fmla="*/ 4993030 h 6858000"/>
              <a:gd name="connsiteX45" fmla="*/ 501437 w 1380202"/>
              <a:gd name="connsiteY45" fmla="*/ 4946844 h 6858000"/>
              <a:gd name="connsiteX46" fmla="*/ 497293 w 1380202"/>
              <a:gd name="connsiteY46" fmla="*/ 4932692 h 6858000"/>
              <a:gd name="connsiteX47" fmla="*/ 512696 w 1380202"/>
              <a:gd name="connsiteY47" fmla="*/ 4858827 h 6858000"/>
              <a:gd name="connsiteX48" fmla="*/ 518599 w 1380202"/>
              <a:gd name="connsiteY48" fmla="*/ 4821170 h 6858000"/>
              <a:gd name="connsiteX49" fmla="*/ 523332 w 1380202"/>
              <a:gd name="connsiteY49" fmla="*/ 4780965 h 6858000"/>
              <a:gd name="connsiteX50" fmla="*/ 524625 w 1380202"/>
              <a:gd name="connsiteY50" fmla="*/ 4750867 h 6858000"/>
              <a:gd name="connsiteX51" fmla="*/ 522432 w 1380202"/>
              <a:gd name="connsiteY51" fmla="*/ 4690749 h 6858000"/>
              <a:gd name="connsiteX52" fmla="*/ 517912 w 1380202"/>
              <a:gd name="connsiteY52" fmla="*/ 4584173 h 6858000"/>
              <a:gd name="connsiteX53" fmla="*/ 512995 w 1380202"/>
              <a:gd name="connsiteY53" fmla="*/ 4444346 h 6858000"/>
              <a:gd name="connsiteX54" fmla="*/ 509560 w 1380202"/>
              <a:gd name="connsiteY54" fmla="*/ 4375228 h 6858000"/>
              <a:gd name="connsiteX55" fmla="*/ 490213 w 1380202"/>
              <a:gd name="connsiteY55" fmla="*/ 4214165 h 6858000"/>
              <a:gd name="connsiteX56" fmla="*/ 494286 w 1380202"/>
              <a:gd name="connsiteY56" fmla="*/ 4090296 h 6858000"/>
              <a:gd name="connsiteX57" fmla="*/ 479542 w 1380202"/>
              <a:gd name="connsiteY57" fmla="*/ 4033999 h 6858000"/>
              <a:gd name="connsiteX58" fmla="*/ 480691 w 1380202"/>
              <a:gd name="connsiteY58" fmla="*/ 4031933 h 6858000"/>
              <a:gd name="connsiteX59" fmla="*/ 479267 w 1380202"/>
              <a:gd name="connsiteY59" fmla="*/ 4013953 h 6858000"/>
              <a:gd name="connsiteX60" fmla="*/ 465562 w 1380202"/>
              <a:gd name="connsiteY60" fmla="*/ 3974753 h 6858000"/>
              <a:gd name="connsiteX61" fmla="*/ 467160 w 1380202"/>
              <a:gd name="connsiteY61" fmla="*/ 3969950 h 6858000"/>
              <a:gd name="connsiteX62" fmla="*/ 460582 w 1380202"/>
              <a:gd name="connsiteY62" fmla="*/ 3933779 h 6858000"/>
              <a:gd name="connsiteX63" fmla="*/ 461913 w 1380202"/>
              <a:gd name="connsiteY63" fmla="*/ 3933093 h 6858000"/>
              <a:gd name="connsiteX64" fmla="*/ 466267 w 1380202"/>
              <a:gd name="connsiteY64" fmla="*/ 3922082 h 6858000"/>
              <a:gd name="connsiteX65" fmla="*/ 471345 w 1380202"/>
              <a:gd name="connsiteY65" fmla="*/ 3901461 h 6858000"/>
              <a:gd name="connsiteX66" fmla="*/ 493939 w 1380202"/>
              <a:gd name="connsiteY66" fmla="*/ 3813873 h 6858000"/>
              <a:gd name="connsiteX67" fmla="*/ 493364 w 1380202"/>
              <a:gd name="connsiteY67" fmla="*/ 3806161 h 6858000"/>
              <a:gd name="connsiteX68" fmla="*/ 493671 w 1380202"/>
              <a:gd name="connsiteY68" fmla="*/ 3805957 h 6858000"/>
              <a:gd name="connsiteX69" fmla="*/ 493698 w 1380202"/>
              <a:gd name="connsiteY69" fmla="*/ 3797724 h 6858000"/>
              <a:gd name="connsiteX70" fmla="*/ 492313 w 1380202"/>
              <a:gd name="connsiteY70" fmla="*/ 3792098 h 6858000"/>
              <a:gd name="connsiteX71" fmla="*/ 491197 w 1380202"/>
              <a:gd name="connsiteY71" fmla="*/ 3777135 h 6858000"/>
              <a:gd name="connsiteX72" fmla="*/ 492930 w 1380202"/>
              <a:gd name="connsiteY72" fmla="*/ 3771656 h 6858000"/>
              <a:gd name="connsiteX73" fmla="*/ 496673 w 1380202"/>
              <a:gd name="connsiteY73" fmla="*/ 3769007 h 6858000"/>
              <a:gd name="connsiteX74" fmla="*/ 496139 w 1380202"/>
              <a:gd name="connsiteY74" fmla="*/ 3767709 h 6858000"/>
              <a:gd name="connsiteX75" fmla="*/ 504835 w 1380202"/>
              <a:gd name="connsiteY75" fmla="*/ 3738082 h 6858000"/>
              <a:gd name="connsiteX76" fmla="*/ 512181 w 1380202"/>
              <a:gd name="connsiteY76" fmla="*/ 3673397 h 6858000"/>
              <a:gd name="connsiteX77" fmla="*/ 511477 w 1380202"/>
              <a:gd name="connsiteY77" fmla="*/ 3637109 h 6858000"/>
              <a:gd name="connsiteX78" fmla="*/ 514920 w 1380202"/>
              <a:gd name="connsiteY78" fmla="*/ 3536883 h 6858000"/>
              <a:gd name="connsiteX79" fmla="*/ 522458 w 1380202"/>
              <a:gd name="connsiteY79" fmla="*/ 3435652 h 6858000"/>
              <a:gd name="connsiteX80" fmla="*/ 524129 w 1380202"/>
              <a:gd name="connsiteY80" fmla="*/ 3307769 h 6858000"/>
              <a:gd name="connsiteX81" fmla="*/ 541692 w 1380202"/>
              <a:gd name="connsiteY81" fmla="*/ 3250522 h 6858000"/>
              <a:gd name="connsiteX82" fmla="*/ 542117 w 1380202"/>
              <a:gd name="connsiteY82" fmla="*/ 3229163 h 6858000"/>
              <a:gd name="connsiteX83" fmla="*/ 543940 w 1380202"/>
              <a:gd name="connsiteY83" fmla="*/ 3217217 h 6858000"/>
              <a:gd name="connsiteX84" fmla="*/ 530775 w 1380202"/>
              <a:gd name="connsiteY84" fmla="*/ 3183755 h 6858000"/>
              <a:gd name="connsiteX85" fmla="*/ 531276 w 1380202"/>
              <a:gd name="connsiteY85" fmla="*/ 3178642 h 6858000"/>
              <a:gd name="connsiteX86" fmla="*/ 518876 w 1380202"/>
              <a:gd name="connsiteY86" fmla="*/ 3158586 h 6858000"/>
              <a:gd name="connsiteX87" fmla="*/ 504061 w 1380202"/>
              <a:gd name="connsiteY87" fmla="*/ 3129034 h 6858000"/>
              <a:gd name="connsiteX88" fmla="*/ 504726 w 1380202"/>
              <a:gd name="connsiteY88" fmla="*/ 3126682 h 6858000"/>
              <a:gd name="connsiteX89" fmla="*/ 495594 w 1380202"/>
              <a:gd name="connsiteY89" fmla="*/ 3114519 h 6858000"/>
              <a:gd name="connsiteX90" fmla="*/ 482203 w 1380202"/>
              <a:gd name="connsiteY90" fmla="*/ 3106272 h 6858000"/>
              <a:gd name="connsiteX91" fmla="*/ 454933 w 1380202"/>
              <a:gd name="connsiteY91" fmla="*/ 2958185 h 6858000"/>
              <a:gd name="connsiteX92" fmla="*/ 397547 w 1380202"/>
              <a:gd name="connsiteY92" fmla="*/ 2762989 h 6858000"/>
              <a:gd name="connsiteX93" fmla="*/ 346465 w 1380202"/>
              <a:gd name="connsiteY93" fmla="*/ 2554718 h 6858000"/>
              <a:gd name="connsiteX94" fmla="*/ 326559 w 1380202"/>
              <a:gd name="connsiteY94" fmla="*/ 2485734 h 6858000"/>
              <a:gd name="connsiteX95" fmla="*/ 317282 w 1380202"/>
              <a:gd name="connsiteY95" fmla="*/ 2447068 h 6858000"/>
              <a:gd name="connsiteX96" fmla="*/ 304243 w 1380202"/>
              <a:gd name="connsiteY96" fmla="*/ 2425819 h 6858000"/>
              <a:gd name="connsiteX97" fmla="*/ 310242 w 1380202"/>
              <a:gd name="connsiteY97" fmla="*/ 2402874 h 6858000"/>
              <a:gd name="connsiteX98" fmla="*/ 312854 w 1380202"/>
              <a:gd name="connsiteY98" fmla="*/ 2381443 h 6858000"/>
              <a:gd name="connsiteX99" fmla="*/ 289183 w 1380202"/>
              <a:gd name="connsiteY99" fmla="*/ 2261920 h 6858000"/>
              <a:gd name="connsiteX100" fmla="*/ 279070 w 1380202"/>
              <a:gd name="connsiteY100" fmla="*/ 2195378 h 6858000"/>
              <a:gd name="connsiteX101" fmla="*/ 263287 w 1380202"/>
              <a:gd name="connsiteY101" fmla="*/ 2155135 h 6858000"/>
              <a:gd name="connsiteX102" fmla="*/ 260745 w 1380202"/>
              <a:gd name="connsiteY102" fmla="*/ 2118008 h 6858000"/>
              <a:gd name="connsiteX103" fmla="*/ 261738 w 1380202"/>
              <a:gd name="connsiteY103" fmla="*/ 2050531 h 6858000"/>
              <a:gd name="connsiteX104" fmla="*/ 253544 w 1380202"/>
              <a:gd name="connsiteY104" fmla="*/ 1963269 h 6858000"/>
              <a:gd name="connsiteX105" fmla="*/ 234722 w 1380202"/>
              <a:gd name="connsiteY105" fmla="*/ 1906352 h 6858000"/>
              <a:gd name="connsiteX106" fmla="*/ 211279 w 1380202"/>
              <a:gd name="connsiteY106" fmla="*/ 1861531 h 6858000"/>
              <a:gd name="connsiteX107" fmla="*/ 165078 w 1380202"/>
              <a:gd name="connsiteY107" fmla="*/ 1732919 h 6858000"/>
              <a:gd name="connsiteX108" fmla="*/ 137389 w 1380202"/>
              <a:gd name="connsiteY108" fmla="*/ 1663540 h 6858000"/>
              <a:gd name="connsiteX109" fmla="*/ 136515 w 1380202"/>
              <a:gd name="connsiteY109" fmla="*/ 1615777 h 6858000"/>
              <a:gd name="connsiteX110" fmla="*/ 117310 w 1380202"/>
              <a:gd name="connsiteY110" fmla="*/ 1563678 h 6858000"/>
              <a:gd name="connsiteX111" fmla="*/ 130390 w 1380202"/>
              <a:gd name="connsiteY111" fmla="*/ 1519474 h 6858000"/>
              <a:gd name="connsiteX112" fmla="*/ 123132 w 1380202"/>
              <a:gd name="connsiteY112" fmla="*/ 1477995 h 6858000"/>
              <a:gd name="connsiteX113" fmla="*/ 109217 w 1380202"/>
              <a:gd name="connsiteY113" fmla="*/ 1373769 h 6858000"/>
              <a:gd name="connsiteX114" fmla="*/ 117524 w 1380202"/>
              <a:gd name="connsiteY114" fmla="*/ 1307086 h 6858000"/>
              <a:gd name="connsiteX115" fmla="*/ 118712 w 1380202"/>
              <a:gd name="connsiteY115" fmla="*/ 1189033 h 6858000"/>
              <a:gd name="connsiteX116" fmla="*/ 123397 w 1380202"/>
              <a:gd name="connsiteY116" fmla="*/ 1168288 h 6858000"/>
              <a:gd name="connsiteX117" fmla="*/ 115679 w 1380202"/>
              <a:gd name="connsiteY117" fmla="*/ 1142577 h 6858000"/>
              <a:gd name="connsiteX118" fmla="*/ 104985 w 1380202"/>
              <a:gd name="connsiteY118" fmla="*/ 1088484 h 6858000"/>
              <a:gd name="connsiteX119" fmla="*/ 93721 w 1380202"/>
              <a:gd name="connsiteY119" fmla="*/ 1016103 h 6858000"/>
              <a:gd name="connsiteX120" fmla="*/ 95177 w 1380202"/>
              <a:gd name="connsiteY120" fmla="*/ 932283 h 6858000"/>
              <a:gd name="connsiteX121" fmla="*/ 97413 w 1380202"/>
              <a:gd name="connsiteY121" fmla="*/ 915925 h 6858000"/>
              <a:gd name="connsiteX122" fmla="*/ 90042 w 1380202"/>
              <a:gd name="connsiteY122" fmla="*/ 896999 h 6858000"/>
              <a:gd name="connsiteX123" fmla="*/ 59450 w 1380202"/>
              <a:gd name="connsiteY123" fmla="*/ 821517 h 6858000"/>
              <a:gd name="connsiteX124" fmla="*/ 38400 w 1380202"/>
              <a:gd name="connsiteY124" fmla="*/ 751353 h 6858000"/>
              <a:gd name="connsiteX125" fmla="*/ 37958 w 1380202"/>
              <a:gd name="connsiteY125" fmla="*/ 721230 h 6858000"/>
              <a:gd name="connsiteX126" fmla="*/ 23629 w 1380202"/>
              <a:gd name="connsiteY126" fmla="*/ 681659 h 6858000"/>
              <a:gd name="connsiteX127" fmla="*/ 9048 w 1380202"/>
              <a:gd name="connsiteY127" fmla="*/ 635218 h 6858000"/>
              <a:gd name="connsiteX128" fmla="*/ 14059 w 1380202"/>
              <a:gd name="connsiteY128" fmla="*/ 613763 h 6858000"/>
              <a:gd name="connsiteX129" fmla="*/ 1 w 1380202"/>
              <a:gd name="connsiteY129" fmla="*/ 598582 h 6858000"/>
              <a:gd name="connsiteX130" fmla="*/ 79993 w 1380202"/>
              <a:gd name="connsiteY130" fmla="*/ 473479 h 6858000"/>
              <a:gd name="connsiteX131" fmla="*/ 68074 w 1380202"/>
              <a:gd name="connsiteY131" fmla="*/ 446567 h 6858000"/>
              <a:gd name="connsiteX132" fmla="*/ 67322 w 1380202"/>
              <a:gd name="connsiteY132" fmla="*/ 393828 h 6858000"/>
              <a:gd name="connsiteX133" fmla="*/ 67152 w 1380202"/>
              <a:gd name="connsiteY133" fmla="*/ 353137 h 6858000"/>
              <a:gd name="connsiteX134" fmla="*/ 88662 w 1380202"/>
              <a:gd name="connsiteY134" fmla="*/ 309501 h 6858000"/>
              <a:gd name="connsiteX135" fmla="*/ 72845 w 1380202"/>
              <a:gd name="connsiteY135" fmla="*/ 275771 h 6858000"/>
              <a:gd name="connsiteX136" fmla="*/ 89872 w 1380202"/>
              <a:gd name="connsiteY136" fmla="*/ 212860 h 6858000"/>
              <a:gd name="connsiteX137" fmla="*/ 81582 w 1380202"/>
              <a:gd name="connsiteY137" fmla="*/ 144983 h 6858000"/>
              <a:gd name="connsiteX138" fmla="*/ 93866 w 1380202"/>
              <a:gd name="connsiteY138" fmla="*/ 55288 h 6858000"/>
              <a:gd name="connsiteX139" fmla="*/ 53420 w 1380202"/>
              <a:gd name="connsiteY139" fmla="*/ 0 h 6858000"/>
              <a:gd name="connsiteX0" fmla="*/ 44600 w 1371382"/>
              <a:gd name="connsiteY0" fmla="*/ 0 h 6858000"/>
              <a:gd name="connsiteX1" fmla="*/ 1371382 w 1371382"/>
              <a:gd name="connsiteY1" fmla="*/ 0 h 6858000"/>
              <a:gd name="connsiteX2" fmla="*/ 1371382 w 1371382"/>
              <a:gd name="connsiteY2" fmla="*/ 6858000 h 6858000"/>
              <a:gd name="connsiteX3" fmla="*/ 108076 w 1371382"/>
              <a:gd name="connsiteY3" fmla="*/ 6857735 h 6858000"/>
              <a:gd name="connsiteX4" fmla="*/ 144669 w 1371382"/>
              <a:gd name="connsiteY4" fmla="*/ 6776847 h 6858000"/>
              <a:gd name="connsiteX5" fmla="*/ 156169 w 1371382"/>
              <a:gd name="connsiteY5" fmla="*/ 6737706 h 6858000"/>
              <a:gd name="connsiteX6" fmla="*/ 180908 w 1371382"/>
              <a:gd name="connsiteY6" fmla="*/ 6691589 h 6858000"/>
              <a:gd name="connsiteX7" fmla="*/ 158465 w 1371382"/>
              <a:gd name="connsiteY7" fmla="*/ 6659970 h 6858000"/>
              <a:gd name="connsiteX8" fmla="*/ 173556 w 1371382"/>
              <a:gd name="connsiteY8" fmla="*/ 6636211 h 6858000"/>
              <a:gd name="connsiteX9" fmla="*/ 191000 w 1371382"/>
              <a:gd name="connsiteY9" fmla="*/ 6594177 h 6858000"/>
              <a:gd name="connsiteX10" fmla="*/ 205040 w 1371382"/>
              <a:gd name="connsiteY10" fmla="*/ 6557575 h 6858000"/>
              <a:gd name="connsiteX11" fmla="*/ 257997 w 1371382"/>
              <a:gd name="connsiteY11" fmla="*/ 6492130 h 6858000"/>
              <a:gd name="connsiteX12" fmla="*/ 273684 w 1371382"/>
              <a:gd name="connsiteY12" fmla="*/ 6431610 h 6858000"/>
              <a:gd name="connsiteX13" fmla="*/ 317389 w 1371382"/>
              <a:gd name="connsiteY13" fmla="*/ 6379786 h 6858000"/>
              <a:gd name="connsiteX14" fmla="*/ 300612 w 1371382"/>
              <a:gd name="connsiteY14" fmla="*/ 6334727 h 6858000"/>
              <a:gd name="connsiteX15" fmla="*/ 278027 w 1371382"/>
              <a:gd name="connsiteY15" fmla="*/ 6313295 h 6858000"/>
              <a:gd name="connsiteX16" fmla="*/ 285191 w 1371382"/>
              <a:gd name="connsiteY16" fmla="*/ 6280046 h 6858000"/>
              <a:gd name="connsiteX17" fmla="*/ 267936 w 1371382"/>
              <a:gd name="connsiteY17" fmla="*/ 6270265 h 6858000"/>
              <a:gd name="connsiteX18" fmla="*/ 294964 w 1371382"/>
              <a:gd name="connsiteY18" fmla="*/ 6252834 h 6858000"/>
              <a:gd name="connsiteX19" fmla="*/ 272956 w 1371382"/>
              <a:gd name="connsiteY19" fmla="*/ 6202459 h 6858000"/>
              <a:gd name="connsiteX20" fmla="*/ 271754 w 1371382"/>
              <a:gd name="connsiteY20" fmla="*/ 6153037 h 6858000"/>
              <a:gd name="connsiteX21" fmla="*/ 287169 w 1371382"/>
              <a:gd name="connsiteY21" fmla="*/ 6078132 h 6858000"/>
              <a:gd name="connsiteX22" fmla="*/ 274556 w 1371382"/>
              <a:gd name="connsiteY22" fmla="*/ 6028119 h 6858000"/>
              <a:gd name="connsiteX23" fmla="*/ 259785 w 1371382"/>
              <a:gd name="connsiteY23" fmla="*/ 5926735 h 6858000"/>
              <a:gd name="connsiteX24" fmla="*/ 309297 w 1371382"/>
              <a:gd name="connsiteY24" fmla="*/ 5712857 h 6858000"/>
              <a:gd name="connsiteX25" fmla="*/ 288372 w 1371382"/>
              <a:gd name="connsiteY25" fmla="*/ 5676393 h 6858000"/>
              <a:gd name="connsiteX26" fmla="*/ 327964 w 1371382"/>
              <a:gd name="connsiteY26" fmla="*/ 5563435 h 6858000"/>
              <a:gd name="connsiteX27" fmla="*/ 375094 w 1371382"/>
              <a:gd name="connsiteY27" fmla="*/ 5437125 h 6858000"/>
              <a:gd name="connsiteX28" fmla="*/ 388662 w 1371382"/>
              <a:gd name="connsiteY28" fmla="*/ 5396260 h 6858000"/>
              <a:gd name="connsiteX29" fmla="*/ 404643 w 1371382"/>
              <a:gd name="connsiteY29" fmla="*/ 5330009 h 6858000"/>
              <a:gd name="connsiteX30" fmla="*/ 438136 w 1371382"/>
              <a:gd name="connsiteY30" fmla="*/ 5273739 h 6858000"/>
              <a:gd name="connsiteX31" fmla="*/ 447735 w 1371382"/>
              <a:gd name="connsiteY31" fmla="*/ 5241779 h 6858000"/>
              <a:gd name="connsiteX32" fmla="*/ 458961 w 1371382"/>
              <a:gd name="connsiteY32" fmla="*/ 5225268 h 6858000"/>
              <a:gd name="connsiteX33" fmla="*/ 459981 w 1371382"/>
              <a:gd name="connsiteY33" fmla="*/ 5217684 h 6858000"/>
              <a:gd name="connsiteX34" fmla="*/ 467322 w 1371382"/>
              <a:gd name="connsiteY34" fmla="*/ 5193377 h 6858000"/>
              <a:gd name="connsiteX35" fmla="*/ 470625 w 1371382"/>
              <a:gd name="connsiteY35" fmla="*/ 5179288 h 6858000"/>
              <a:gd name="connsiteX36" fmla="*/ 471609 w 1371382"/>
              <a:gd name="connsiteY36" fmla="*/ 5173621 h 6858000"/>
              <a:gd name="connsiteX37" fmla="*/ 467243 w 1371382"/>
              <a:gd name="connsiteY37" fmla="*/ 5159961 h 6858000"/>
              <a:gd name="connsiteX38" fmla="*/ 473920 w 1371382"/>
              <a:gd name="connsiteY38" fmla="*/ 5144295 h 6858000"/>
              <a:gd name="connsiteX39" fmla="*/ 470853 w 1371382"/>
              <a:gd name="connsiteY39" fmla="*/ 5125185 h 6858000"/>
              <a:gd name="connsiteX40" fmla="*/ 477683 w 1371382"/>
              <a:gd name="connsiteY40" fmla="*/ 5121884 h 6858000"/>
              <a:gd name="connsiteX41" fmla="*/ 484719 w 1371382"/>
              <a:gd name="connsiteY41" fmla="*/ 5067850 h 6858000"/>
              <a:gd name="connsiteX42" fmla="*/ 487450 w 1371382"/>
              <a:gd name="connsiteY42" fmla="*/ 5060861 h 6858000"/>
              <a:gd name="connsiteX43" fmla="*/ 484154 w 1371382"/>
              <a:gd name="connsiteY43" fmla="*/ 5034192 h 6858000"/>
              <a:gd name="connsiteX44" fmla="*/ 485708 w 1371382"/>
              <a:gd name="connsiteY44" fmla="*/ 4993030 h 6858000"/>
              <a:gd name="connsiteX45" fmla="*/ 492617 w 1371382"/>
              <a:gd name="connsiteY45" fmla="*/ 4946844 h 6858000"/>
              <a:gd name="connsiteX46" fmla="*/ 488473 w 1371382"/>
              <a:gd name="connsiteY46" fmla="*/ 4932692 h 6858000"/>
              <a:gd name="connsiteX47" fmla="*/ 503876 w 1371382"/>
              <a:gd name="connsiteY47" fmla="*/ 4858827 h 6858000"/>
              <a:gd name="connsiteX48" fmla="*/ 509779 w 1371382"/>
              <a:gd name="connsiteY48" fmla="*/ 4821170 h 6858000"/>
              <a:gd name="connsiteX49" fmla="*/ 514512 w 1371382"/>
              <a:gd name="connsiteY49" fmla="*/ 4780965 h 6858000"/>
              <a:gd name="connsiteX50" fmla="*/ 515805 w 1371382"/>
              <a:gd name="connsiteY50" fmla="*/ 4750867 h 6858000"/>
              <a:gd name="connsiteX51" fmla="*/ 513612 w 1371382"/>
              <a:gd name="connsiteY51" fmla="*/ 4690749 h 6858000"/>
              <a:gd name="connsiteX52" fmla="*/ 509092 w 1371382"/>
              <a:gd name="connsiteY52" fmla="*/ 4584173 h 6858000"/>
              <a:gd name="connsiteX53" fmla="*/ 504175 w 1371382"/>
              <a:gd name="connsiteY53" fmla="*/ 4444346 h 6858000"/>
              <a:gd name="connsiteX54" fmla="*/ 500740 w 1371382"/>
              <a:gd name="connsiteY54" fmla="*/ 4375228 h 6858000"/>
              <a:gd name="connsiteX55" fmla="*/ 481393 w 1371382"/>
              <a:gd name="connsiteY55" fmla="*/ 4214165 h 6858000"/>
              <a:gd name="connsiteX56" fmla="*/ 485466 w 1371382"/>
              <a:gd name="connsiteY56" fmla="*/ 4090296 h 6858000"/>
              <a:gd name="connsiteX57" fmla="*/ 470722 w 1371382"/>
              <a:gd name="connsiteY57" fmla="*/ 4033999 h 6858000"/>
              <a:gd name="connsiteX58" fmla="*/ 471871 w 1371382"/>
              <a:gd name="connsiteY58" fmla="*/ 4031933 h 6858000"/>
              <a:gd name="connsiteX59" fmla="*/ 470447 w 1371382"/>
              <a:gd name="connsiteY59" fmla="*/ 4013953 h 6858000"/>
              <a:gd name="connsiteX60" fmla="*/ 456742 w 1371382"/>
              <a:gd name="connsiteY60" fmla="*/ 3974753 h 6858000"/>
              <a:gd name="connsiteX61" fmla="*/ 458340 w 1371382"/>
              <a:gd name="connsiteY61" fmla="*/ 3969950 h 6858000"/>
              <a:gd name="connsiteX62" fmla="*/ 451762 w 1371382"/>
              <a:gd name="connsiteY62" fmla="*/ 3933779 h 6858000"/>
              <a:gd name="connsiteX63" fmla="*/ 453093 w 1371382"/>
              <a:gd name="connsiteY63" fmla="*/ 3933093 h 6858000"/>
              <a:gd name="connsiteX64" fmla="*/ 457447 w 1371382"/>
              <a:gd name="connsiteY64" fmla="*/ 3922082 h 6858000"/>
              <a:gd name="connsiteX65" fmla="*/ 462525 w 1371382"/>
              <a:gd name="connsiteY65" fmla="*/ 3901461 h 6858000"/>
              <a:gd name="connsiteX66" fmla="*/ 485119 w 1371382"/>
              <a:gd name="connsiteY66" fmla="*/ 3813873 h 6858000"/>
              <a:gd name="connsiteX67" fmla="*/ 484544 w 1371382"/>
              <a:gd name="connsiteY67" fmla="*/ 3806161 h 6858000"/>
              <a:gd name="connsiteX68" fmla="*/ 484851 w 1371382"/>
              <a:gd name="connsiteY68" fmla="*/ 3805957 h 6858000"/>
              <a:gd name="connsiteX69" fmla="*/ 484878 w 1371382"/>
              <a:gd name="connsiteY69" fmla="*/ 3797724 h 6858000"/>
              <a:gd name="connsiteX70" fmla="*/ 483493 w 1371382"/>
              <a:gd name="connsiteY70" fmla="*/ 3792098 h 6858000"/>
              <a:gd name="connsiteX71" fmla="*/ 482377 w 1371382"/>
              <a:gd name="connsiteY71" fmla="*/ 3777135 h 6858000"/>
              <a:gd name="connsiteX72" fmla="*/ 484110 w 1371382"/>
              <a:gd name="connsiteY72" fmla="*/ 3771656 h 6858000"/>
              <a:gd name="connsiteX73" fmla="*/ 487853 w 1371382"/>
              <a:gd name="connsiteY73" fmla="*/ 3769007 h 6858000"/>
              <a:gd name="connsiteX74" fmla="*/ 487319 w 1371382"/>
              <a:gd name="connsiteY74" fmla="*/ 3767709 h 6858000"/>
              <a:gd name="connsiteX75" fmla="*/ 496015 w 1371382"/>
              <a:gd name="connsiteY75" fmla="*/ 3738082 h 6858000"/>
              <a:gd name="connsiteX76" fmla="*/ 503361 w 1371382"/>
              <a:gd name="connsiteY76" fmla="*/ 3673397 h 6858000"/>
              <a:gd name="connsiteX77" fmla="*/ 502657 w 1371382"/>
              <a:gd name="connsiteY77" fmla="*/ 3637109 h 6858000"/>
              <a:gd name="connsiteX78" fmla="*/ 506100 w 1371382"/>
              <a:gd name="connsiteY78" fmla="*/ 3536883 h 6858000"/>
              <a:gd name="connsiteX79" fmla="*/ 513638 w 1371382"/>
              <a:gd name="connsiteY79" fmla="*/ 3435652 h 6858000"/>
              <a:gd name="connsiteX80" fmla="*/ 515309 w 1371382"/>
              <a:gd name="connsiteY80" fmla="*/ 3307769 h 6858000"/>
              <a:gd name="connsiteX81" fmla="*/ 532872 w 1371382"/>
              <a:gd name="connsiteY81" fmla="*/ 3250522 h 6858000"/>
              <a:gd name="connsiteX82" fmla="*/ 533297 w 1371382"/>
              <a:gd name="connsiteY82" fmla="*/ 3229163 h 6858000"/>
              <a:gd name="connsiteX83" fmla="*/ 535120 w 1371382"/>
              <a:gd name="connsiteY83" fmla="*/ 3217217 h 6858000"/>
              <a:gd name="connsiteX84" fmla="*/ 521955 w 1371382"/>
              <a:gd name="connsiteY84" fmla="*/ 3183755 h 6858000"/>
              <a:gd name="connsiteX85" fmla="*/ 522456 w 1371382"/>
              <a:gd name="connsiteY85" fmla="*/ 3178642 h 6858000"/>
              <a:gd name="connsiteX86" fmla="*/ 510056 w 1371382"/>
              <a:gd name="connsiteY86" fmla="*/ 3158586 h 6858000"/>
              <a:gd name="connsiteX87" fmla="*/ 495241 w 1371382"/>
              <a:gd name="connsiteY87" fmla="*/ 3129034 h 6858000"/>
              <a:gd name="connsiteX88" fmla="*/ 495906 w 1371382"/>
              <a:gd name="connsiteY88" fmla="*/ 3126682 h 6858000"/>
              <a:gd name="connsiteX89" fmla="*/ 486774 w 1371382"/>
              <a:gd name="connsiteY89" fmla="*/ 3114519 h 6858000"/>
              <a:gd name="connsiteX90" fmla="*/ 473383 w 1371382"/>
              <a:gd name="connsiteY90" fmla="*/ 3106272 h 6858000"/>
              <a:gd name="connsiteX91" fmla="*/ 446113 w 1371382"/>
              <a:gd name="connsiteY91" fmla="*/ 2958185 h 6858000"/>
              <a:gd name="connsiteX92" fmla="*/ 388727 w 1371382"/>
              <a:gd name="connsiteY92" fmla="*/ 2762989 h 6858000"/>
              <a:gd name="connsiteX93" fmla="*/ 337645 w 1371382"/>
              <a:gd name="connsiteY93" fmla="*/ 2554718 h 6858000"/>
              <a:gd name="connsiteX94" fmla="*/ 317739 w 1371382"/>
              <a:gd name="connsiteY94" fmla="*/ 2485734 h 6858000"/>
              <a:gd name="connsiteX95" fmla="*/ 308462 w 1371382"/>
              <a:gd name="connsiteY95" fmla="*/ 2447068 h 6858000"/>
              <a:gd name="connsiteX96" fmla="*/ 295423 w 1371382"/>
              <a:gd name="connsiteY96" fmla="*/ 2425819 h 6858000"/>
              <a:gd name="connsiteX97" fmla="*/ 301422 w 1371382"/>
              <a:gd name="connsiteY97" fmla="*/ 2402874 h 6858000"/>
              <a:gd name="connsiteX98" fmla="*/ 304034 w 1371382"/>
              <a:gd name="connsiteY98" fmla="*/ 2381443 h 6858000"/>
              <a:gd name="connsiteX99" fmla="*/ 280363 w 1371382"/>
              <a:gd name="connsiteY99" fmla="*/ 2261920 h 6858000"/>
              <a:gd name="connsiteX100" fmla="*/ 270250 w 1371382"/>
              <a:gd name="connsiteY100" fmla="*/ 2195378 h 6858000"/>
              <a:gd name="connsiteX101" fmla="*/ 254467 w 1371382"/>
              <a:gd name="connsiteY101" fmla="*/ 2155135 h 6858000"/>
              <a:gd name="connsiteX102" fmla="*/ 251925 w 1371382"/>
              <a:gd name="connsiteY102" fmla="*/ 2118008 h 6858000"/>
              <a:gd name="connsiteX103" fmla="*/ 252918 w 1371382"/>
              <a:gd name="connsiteY103" fmla="*/ 2050531 h 6858000"/>
              <a:gd name="connsiteX104" fmla="*/ 244724 w 1371382"/>
              <a:gd name="connsiteY104" fmla="*/ 1963269 h 6858000"/>
              <a:gd name="connsiteX105" fmla="*/ 225902 w 1371382"/>
              <a:gd name="connsiteY105" fmla="*/ 1906352 h 6858000"/>
              <a:gd name="connsiteX106" fmla="*/ 202459 w 1371382"/>
              <a:gd name="connsiteY106" fmla="*/ 1861531 h 6858000"/>
              <a:gd name="connsiteX107" fmla="*/ 156258 w 1371382"/>
              <a:gd name="connsiteY107" fmla="*/ 1732919 h 6858000"/>
              <a:gd name="connsiteX108" fmla="*/ 128569 w 1371382"/>
              <a:gd name="connsiteY108" fmla="*/ 1663540 h 6858000"/>
              <a:gd name="connsiteX109" fmla="*/ 127695 w 1371382"/>
              <a:gd name="connsiteY109" fmla="*/ 1615777 h 6858000"/>
              <a:gd name="connsiteX110" fmla="*/ 108490 w 1371382"/>
              <a:gd name="connsiteY110" fmla="*/ 1563678 h 6858000"/>
              <a:gd name="connsiteX111" fmla="*/ 121570 w 1371382"/>
              <a:gd name="connsiteY111" fmla="*/ 1519474 h 6858000"/>
              <a:gd name="connsiteX112" fmla="*/ 114312 w 1371382"/>
              <a:gd name="connsiteY112" fmla="*/ 1477995 h 6858000"/>
              <a:gd name="connsiteX113" fmla="*/ 100397 w 1371382"/>
              <a:gd name="connsiteY113" fmla="*/ 1373769 h 6858000"/>
              <a:gd name="connsiteX114" fmla="*/ 108704 w 1371382"/>
              <a:gd name="connsiteY114" fmla="*/ 1307086 h 6858000"/>
              <a:gd name="connsiteX115" fmla="*/ 109892 w 1371382"/>
              <a:gd name="connsiteY115" fmla="*/ 1189033 h 6858000"/>
              <a:gd name="connsiteX116" fmla="*/ 114577 w 1371382"/>
              <a:gd name="connsiteY116" fmla="*/ 1168288 h 6858000"/>
              <a:gd name="connsiteX117" fmla="*/ 106859 w 1371382"/>
              <a:gd name="connsiteY117" fmla="*/ 1142577 h 6858000"/>
              <a:gd name="connsiteX118" fmla="*/ 96165 w 1371382"/>
              <a:gd name="connsiteY118" fmla="*/ 1088484 h 6858000"/>
              <a:gd name="connsiteX119" fmla="*/ 84901 w 1371382"/>
              <a:gd name="connsiteY119" fmla="*/ 1016103 h 6858000"/>
              <a:gd name="connsiteX120" fmla="*/ 86357 w 1371382"/>
              <a:gd name="connsiteY120" fmla="*/ 932283 h 6858000"/>
              <a:gd name="connsiteX121" fmla="*/ 88593 w 1371382"/>
              <a:gd name="connsiteY121" fmla="*/ 915925 h 6858000"/>
              <a:gd name="connsiteX122" fmla="*/ 81222 w 1371382"/>
              <a:gd name="connsiteY122" fmla="*/ 896999 h 6858000"/>
              <a:gd name="connsiteX123" fmla="*/ 50630 w 1371382"/>
              <a:gd name="connsiteY123" fmla="*/ 821517 h 6858000"/>
              <a:gd name="connsiteX124" fmla="*/ 29580 w 1371382"/>
              <a:gd name="connsiteY124" fmla="*/ 751353 h 6858000"/>
              <a:gd name="connsiteX125" fmla="*/ 29138 w 1371382"/>
              <a:gd name="connsiteY125" fmla="*/ 721230 h 6858000"/>
              <a:gd name="connsiteX126" fmla="*/ 14809 w 1371382"/>
              <a:gd name="connsiteY126" fmla="*/ 681659 h 6858000"/>
              <a:gd name="connsiteX127" fmla="*/ 228 w 1371382"/>
              <a:gd name="connsiteY127" fmla="*/ 635218 h 6858000"/>
              <a:gd name="connsiteX128" fmla="*/ 5239 w 1371382"/>
              <a:gd name="connsiteY128" fmla="*/ 613763 h 6858000"/>
              <a:gd name="connsiteX129" fmla="*/ 20769 w 1371382"/>
              <a:gd name="connsiteY129" fmla="*/ 542923 h 6858000"/>
              <a:gd name="connsiteX130" fmla="*/ 71173 w 1371382"/>
              <a:gd name="connsiteY130" fmla="*/ 473479 h 6858000"/>
              <a:gd name="connsiteX131" fmla="*/ 59254 w 1371382"/>
              <a:gd name="connsiteY131" fmla="*/ 446567 h 6858000"/>
              <a:gd name="connsiteX132" fmla="*/ 58502 w 1371382"/>
              <a:gd name="connsiteY132" fmla="*/ 393828 h 6858000"/>
              <a:gd name="connsiteX133" fmla="*/ 58332 w 1371382"/>
              <a:gd name="connsiteY133" fmla="*/ 353137 h 6858000"/>
              <a:gd name="connsiteX134" fmla="*/ 79842 w 1371382"/>
              <a:gd name="connsiteY134" fmla="*/ 309501 h 6858000"/>
              <a:gd name="connsiteX135" fmla="*/ 64025 w 1371382"/>
              <a:gd name="connsiteY135" fmla="*/ 275771 h 6858000"/>
              <a:gd name="connsiteX136" fmla="*/ 81052 w 1371382"/>
              <a:gd name="connsiteY136" fmla="*/ 212860 h 6858000"/>
              <a:gd name="connsiteX137" fmla="*/ 72762 w 1371382"/>
              <a:gd name="connsiteY137" fmla="*/ 144983 h 6858000"/>
              <a:gd name="connsiteX138" fmla="*/ 85046 w 1371382"/>
              <a:gd name="connsiteY138" fmla="*/ 55288 h 6858000"/>
              <a:gd name="connsiteX139" fmla="*/ 44600 w 1371382"/>
              <a:gd name="connsiteY139" fmla="*/ 0 h 6858000"/>
              <a:gd name="connsiteX0" fmla="*/ 44600 w 1371382"/>
              <a:gd name="connsiteY0" fmla="*/ 0 h 6858000"/>
              <a:gd name="connsiteX1" fmla="*/ 1371382 w 1371382"/>
              <a:gd name="connsiteY1" fmla="*/ 0 h 6858000"/>
              <a:gd name="connsiteX2" fmla="*/ 1371382 w 1371382"/>
              <a:gd name="connsiteY2" fmla="*/ 6858000 h 6858000"/>
              <a:gd name="connsiteX3" fmla="*/ 108076 w 1371382"/>
              <a:gd name="connsiteY3" fmla="*/ 6857735 h 6858000"/>
              <a:gd name="connsiteX4" fmla="*/ 144669 w 1371382"/>
              <a:gd name="connsiteY4" fmla="*/ 6776847 h 6858000"/>
              <a:gd name="connsiteX5" fmla="*/ 156169 w 1371382"/>
              <a:gd name="connsiteY5" fmla="*/ 6737706 h 6858000"/>
              <a:gd name="connsiteX6" fmla="*/ 180908 w 1371382"/>
              <a:gd name="connsiteY6" fmla="*/ 6691589 h 6858000"/>
              <a:gd name="connsiteX7" fmla="*/ 158465 w 1371382"/>
              <a:gd name="connsiteY7" fmla="*/ 6659970 h 6858000"/>
              <a:gd name="connsiteX8" fmla="*/ 173556 w 1371382"/>
              <a:gd name="connsiteY8" fmla="*/ 6636211 h 6858000"/>
              <a:gd name="connsiteX9" fmla="*/ 191000 w 1371382"/>
              <a:gd name="connsiteY9" fmla="*/ 6594177 h 6858000"/>
              <a:gd name="connsiteX10" fmla="*/ 205040 w 1371382"/>
              <a:gd name="connsiteY10" fmla="*/ 6557575 h 6858000"/>
              <a:gd name="connsiteX11" fmla="*/ 257997 w 1371382"/>
              <a:gd name="connsiteY11" fmla="*/ 6492130 h 6858000"/>
              <a:gd name="connsiteX12" fmla="*/ 273684 w 1371382"/>
              <a:gd name="connsiteY12" fmla="*/ 6431610 h 6858000"/>
              <a:gd name="connsiteX13" fmla="*/ 317389 w 1371382"/>
              <a:gd name="connsiteY13" fmla="*/ 6379786 h 6858000"/>
              <a:gd name="connsiteX14" fmla="*/ 300612 w 1371382"/>
              <a:gd name="connsiteY14" fmla="*/ 6334727 h 6858000"/>
              <a:gd name="connsiteX15" fmla="*/ 278027 w 1371382"/>
              <a:gd name="connsiteY15" fmla="*/ 6313295 h 6858000"/>
              <a:gd name="connsiteX16" fmla="*/ 285191 w 1371382"/>
              <a:gd name="connsiteY16" fmla="*/ 6280046 h 6858000"/>
              <a:gd name="connsiteX17" fmla="*/ 267936 w 1371382"/>
              <a:gd name="connsiteY17" fmla="*/ 6270265 h 6858000"/>
              <a:gd name="connsiteX18" fmla="*/ 294964 w 1371382"/>
              <a:gd name="connsiteY18" fmla="*/ 6252834 h 6858000"/>
              <a:gd name="connsiteX19" fmla="*/ 272956 w 1371382"/>
              <a:gd name="connsiteY19" fmla="*/ 6202459 h 6858000"/>
              <a:gd name="connsiteX20" fmla="*/ 271754 w 1371382"/>
              <a:gd name="connsiteY20" fmla="*/ 6153037 h 6858000"/>
              <a:gd name="connsiteX21" fmla="*/ 287169 w 1371382"/>
              <a:gd name="connsiteY21" fmla="*/ 6078132 h 6858000"/>
              <a:gd name="connsiteX22" fmla="*/ 274556 w 1371382"/>
              <a:gd name="connsiteY22" fmla="*/ 6028119 h 6858000"/>
              <a:gd name="connsiteX23" fmla="*/ 259785 w 1371382"/>
              <a:gd name="connsiteY23" fmla="*/ 5926735 h 6858000"/>
              <a:gd name="connsiteX24" fmla="*/ 309297 w 1371382"/>
              <a:gd name="connsiteY24" fmla="*/ 5712857 h 6858000"/>
              <a:gd name="connsiteX25" fmla="*/ 288372 w 1371382"/>
              <a:gd name="connsiteY25" fmla="*/ 5676393 h 6858000"/>
              <a:gd name="connsiteX26" fmla="*/ 327964 w 1371382"/>
              <a:gd name="connsiteY26" fmla="*/ 5563435 h 6858000"/>
              <a:gd name="connsiteX27" fmla="*/ 375094 w 1371382"/>
              <a:gd name="connsiteY27" fmla="*/ 5437125 h 6858000"/>
              <a:gd name="connsiteX28" fmla="*/ 388662 w 1371382"/>
              <a:gd name="connsiteY28" fmla="*/ 5396260 h 6858000"/>
              <a:gd name="connsiteX29" fmla="*/ 404643 w 1371382"/>
              <a:gd name="connsiteY29" fmla="*/ 5330009 h 6858000"/>
              <a:gd name="connsiteX30" fmla="*/ 438136 w 1371382"/>
              <a:gd name="connsiteY30" fmla="*/ 5273739 h 6858000"/>
              <a:gd name="connsiteX31" fmla="*/ 447735 w 1371382"/>
              <a:gd name="connsiteY31" fmla="*/ 5241779 h 6858000"/>
              <a:gd name="connsiteX32" fmla="*/ 458961 w 1371382"/>
              <a:gd name="connsiteY32" fmla="*/ 5225268 h 6858000"/>
              <a:gd name="connsiteX33" fmla="*/ 459981 w 1371382"/>
              <a:gd name="connsiteY33" fmla="*/ 5217684 h 6858000"/>
              <a:gd name="connsiteX34" fmla="*/ 467322 w 1371382"/>
              <a:gd name="connsiteY34" fmla="*/ 5193377 h 6858000"/>
              <a:gd name="connsiteX35" fmla="*/ 470625 w 1371382"/>
              <a:gd name="connsiteY35" fmla="*/ 5179288 h 6858000"/>
              <a:gd name="connsiteX36" fmla="*/ 471609 w 1371382"/>
              <a:gd name="connsiteY36" fmla="*/ 5173621 h 6858000"/>
              <a:gd name="connsiteX37" fmla="*/ 467243 w 1371382"/>
              <a:gd name="connsiteY37" fmla="*/ 5159961 h 6858000"/>
              <a:gd name="connsiteX38" fmla="*/ 473920 w 1371382"/>
              <a:gd name="connsiteY38" fmla="*/ 5144295 h 6858000"/>
              <a:gd name="connsiteX39" fmla="*/ 470853 w 1371382"/>
              <a:gd name="connsiteY39" fmla="*/ 5125185 h 6858000"/>
              <a:gd name="connsiteX40" fmla="*/ 477683 w 1371382"/>
              <a:gd name="connsiteY40" fmla="*/ 5121884 h 6858000"/>
              <a:gd name="connsiteX41" fmla="*/ 484719 w 1371382"/>
              <a:gd name="connsiteY41" fmla="*/ 5067850 h 6858000"/>
              <a:gd name="connsiteX42" fmla="*/ 487450 w 1371382"/>
              <a:gd name="connsiteY42" fmla="*/ 5060861 h 6858000"/>
              <a:gd name="connsiteX43" fmla="*/ 484154 w 1371382"/>
              <a:gd name="connsiteY43" fmla="*/ 5034192 h 6858000"/>
              <a:gd name="connsiteX44" fmla="*/ 485708 w 1371382"/>
              <a:gd name="connsiteY44" fmla="*/ 4993030 h 6858000"/>
              <a:gd name="connsiteX45" fmla="*/ 492617 w 1371382"/>
              <a:gd name="connsiteY45" fmla="*/ 4946844 h 6858000"/>
              <a:gd name="connsiteX46" fmla="*/ 488473 w 1371382"/>
              <a:gd name="connsiteY46" fmla="*/ 4932692 h 6858000"/>
              <a:gd name="connsiteX47" fmla="*/ 503876 w 1371382"/>
              <a:gd name="connsiteY47" fmla="*/ 4858827 h 6858000"/>
              <a:gd name="connsiteX48" fmla="*/ 509779 w 1371382"/>
              <a:gd name="connsiteY48" fmla="*/ 4821170 h 6858000"/>
              <a:gd name="connsiteX49" fmla="*/ 514512 w 1371382"/>
              <a:gd name="connsiteY49" fmla="*/ 4780965 h 6858000"/>
              <a:gd name="connsiteX50" fmla="*/ 515805 w 1371382"/>
              <a:gd name="connsiteY50" fmla="*/ 4750867 h 6858000"/>
              <a:gd name="connsiteX51" fmla="*/ 513612 w 1371382"/>
              <a:gd name="connsiteY51" fmla="*/ 4690749 h 6858000"/>
              <a:gd name="connsiteX52" fmla="*/ 509092 w 1371382"/>
              <a:gd name="connsiteY52" fmla="*/ 4584173 h 6858000"/>
              <a:gd name="connsiteX53" fmla="*/ 504175 w 1371382"/>
              <a:gd name="connsiteY53" fmla="*/ 4444346 h 6858000"/>
              <a:gd name="connsiteX54" fmla="*/ 500740 w 1371382"/>
              <a:gd name="connsiteY54" fmla="*/ 4375228 h 6858000"/>
              <a:gd name="connsiteX55" fmla="*/ 481393 w 1371382"/>
              <a:gd name="connsiteY55" fmla="*/ 4214165 h 6858000"/>
              <a:gd name="connsiteX56" fmla="*/ 485466 w 1371382"/>
              <a:gd name="connsiteY56" fmla="*/ 4090296 h 6858000"/>
              <a:gd name="connsiteX57" fmla="*/ 470722 w 1371382"/>
              <a:gd name="connsiteY57" fmla="*/ 4033999 h 6858000"/>
              <a:gd name="connsiteX58" fmla="*/ 471871 w 1371382"/>
              <a:gd name="connsiteY58" fmla="*/ 4031933 h 6858000"/>
              <a:gd name="connsiteX59" fmla="*/ 470447 w 1371382"/>
              <a:gd name="connsiteY59" fmla="*/ 4013953 h 6858000"/>
              <a:gd name="connsiteX60" fmla="*/ 456742 w 1371382"/>
              <a:gd name="connsiteY60" fmla="*/ 3974753 h 6858000"/>
              <a:gd name="connsiteX61" fmla="*/ 458340 w 1371382"/>
              <a:gd name="connsiteY61" fmla="*/ 3969950 h 6858000"/>
              <a:gd name="connsiteX62" fmla="*/ 451762 w 1371382"/>
              <a:gd name="connsiteY62" fmla="*/ 3933779 h 6858000"/>
              <a:gd name="connsiteX63" fmla="*/ 453093 w 1371382"/>
              <a:gd name="connsiteY63" fmla="*/ 3933093 h 6858000"/>
              <a:gd name="connsiteX64" fmla="*/ 457447 w 1371382"/>
              <a:gd name="connsiteY64" fmla="*/ 3922082 h 6858000"/>
              <a:gd name="connsiteX65" fmla="*/ 462525 w 1371382"/>
              <a:gd name="connsiteY65" fmla="*/ 3901461 h 6858000"/>
              <a:gd name="connsiteX66" fmla="*/ 485119 w 1371382"/>
              <a:gd name="connsiteY66" fmla="*/ 3813873 h 6858000"/>
              <a:gd name="connsiteX67" fmla="*/ 484544 w 1371382"/>
              <a:gd name="connsiteY67" fmla="*/ 3806161 h 6858000"/>
              <a:gd name="connsiteX68" fmla="*/ 484851 w 1371382"/>
              <a:gd name="connsiteY68" fmla="*/ 3805957 h 6858000"/>
              <a:gd name="connsiteX69" fmla="*/ 484878 w 1371382"/>
              <a:gd name="connsiteY69" fmla="*/ 3797724 h 6858000"/>
              <a:gd name="connsiteX70" fmla="*/ 483493 w 1371382"/>
              <a:gd name="connsiteY70" fmla="*/ 3792098 h 6858000"/>
              <a:gd name="connsiteX71" fmla="*/ 482377 w 1371382"/>
              <a:gd name="connsiteY71" fmla="*/ 3777135 h 6858000"/>
              <a:gd name="connsiteX72" fmla="*/ 484110 w 1371382"/>
              <a:gd name="connsiteY72" fmla="*/ 3771656 h 6858000"/>
              <a:gd name="connsiteX73" fmla="*/ 487853 w 1371382"/>
              <a:gd name="connsiteY73" fmla="*/ 3769007 h 6858000"/>
              <a:gd name="connsiteX74" fmla="*/ 487319 w 1371382"/>
              <a:gd name="connsiteY74" fmla="*/ 3767709 h 6858000"/>
              <a:gd name="connsiteX75" fmla="*/ 496015 w 1371382"/>
              <a:gd name="connsiteY75" fmla="*/ 3738082 h 6858000"/>
              <a:gd name="connsiteX76" fmla="*/ 503361 w 1371382"/>
              <a:gd name="connsiteY76" fmla="*/ 3673397 h 6858000"/>
              <a:gd name="connsiteX77" fmla="*/ 502657 w 1371382"/>
              <a:gd name="connsiteY77" fmla="*/ 3637109 h 6858000"/>
              <a:gd name="connsiteX78" fmla="*/ 506100 w 1371382"/>
              <a:gd name="connsiteY78" fmla="*/ 3536883 h 6858000"/>
              <a:gd name="connsiteX79" fmla="*/ 513638 w 1371382"/>
              <a:gd name="connsiteY79" fmla="*/ 3435652 h 6858000"/>
              <a:gd name="connsiteX80" fmla="*/ 515309 w 1371382"/>
              <a:gd name="connsiteY80" fmla="*/ 3307769 h 6858000"/>
              <a:gd name="connsiteX81" fmla="*/ 532872 w 1371382"/>
              <a:gd name="connsiteY81" fmla="*/ 3250522 h 6858000"/>
              <a:gd name="connsiteX82" fmla="*/ 533297 w 1371382"/>
              <a:gd name="connsiteY82" fmla="*/ 3229163 h 6858000"/>
              <a:gd name="connsiteX83" fmla="*/ 535120 w 1371382"/>
              <a:gd name="connsiteY83" fmla="*/ 3217217 h 6858000"/>
              <a:gd name="connsiteX84" fmla="*/ 521955 w 1371382"/>
              <a:gd name="connsiteY84" fmla="*/ 3183755 h 6858000"/>
              <a:gd name="connsiteX85" fmla="*/ 522456 w 1371382"/>
              <a:gd name="connsiteY85" fmla="*/ 3178642 h 6858000"/>
              <a:gd name="connsiteX86" fmla="*/ 510056 w 1371382"/>
              <a:gd name="connsiteY86" fmla="*/ 3158586 h 6858000"/>
              <a:gd name="connsiteX87" fmla="*/ 495241 w 1371382"/>
              <a:gd name="connsiteY87" fmla="*/ 3129034 h 6858000"/>
              <a:gd name="connsiteX88" fmla="*/ 495906 w 1371382"/>
              <a:gd name="connsiteY88" fmla="*/ 3126682 h 6858000"/>
              <a:gd name="connsiteX89" fmla="*/ 486774 w 1371382"/>
              <a:gd name="connsiteY89" fmla="*/ 3114519 h 6858000"/>
              <a:gd name="connsiteX90" fmla="*/ 473383 w 1371382"/>
              <a:gd name="connsiteY90" fmla="*/ 3106272 h 6858000"/>
              <a:gd name="connsiteX91" fmla="*/ 446113 w 1371382"/>
              <a:gd name="connsiteY91" fmla="*/ 2958185 h 6858000"/>
              <a:gd name="connsiteX92" fmla="*/ 388727 w 1371382"/>
              <a:gd name="connsiteY92" fmla="*/ 2762989 h 6858000"/>
              <a:gd name="connsiteX93" fmla="*/ 337645 w 1371382"/>
              <a:gd name="connsiteY93" fmla="*/ 2554718 h 6858000"/>
              <a:gd name="connsiteX94" fmla="*/ 317739 w 1371382"/>
              <a:gd name="connsiteY94" fmla="*/ 2485734 h 6858000"/>
              <a:gd name="connsiteX95" fmla="*/ 308462 w 1371382"/>
              <a:gd name="connsiteY95" fmla="*/ 2447068 h 6858000"/>
              <a:gd name="connsiteX96" fmla="*/ 295423 w 1371382"/>
              <a:gd name="connsiteY96" fmla="*/ 2425819 h 6858000"/>
              <a:gd name="connsiteX97" fmla="*/ 301422 w 1371382"/>
              <a:gd name="connsiteY97" fmla="*/ 2402874 h 6858000"/>
              <a:gd name="connsiteX98" fmla="*/ 304034 w 1371382"/>
              <a:gd name="connsiteY98" fmla="*/ 2381443 h 6858000"/>
              <a:gd name="connsiteX99" fmla="*/ 280363 w 1371382"/>
              <a:gd name="connsiteY99" fmla="*/ 2261920 h 6858000"/>
              <a:gd name="connsiteX100" fmla="*/ 270250 w 1371382"/>
              <a:gd name="connsiteY100" fmla="*/ 2195378 h 6858000"/>
              <a:gd name="connsiteX101" fmla="*/ 254467 w 1371382"/>
              <a:gd name="connsiteY101" fmla="*/ 2155135 h 6858000"/>
              <a:gd name="connsiteX102" fmla="*/ 251925 w 1371382"/>
              <a:gd name="connsiteY102" fmla="*/ 2118008 h 6858000"/>
              <a:gd name="connsiteX103" fmla="*/ 252918 w 1371382"/>
              <a:gd name="connsiteY103" fmla="*/ 2050531 h 6858000"/>
              <a:gd name="connsiteX104" fmla="*/ 244724 w 1371382"/>
              <a:gd name="connsiteY104" fmla="*/ 1963269 h 6858000"/>
              <a:gd name="connsiteX105" fmla="*/ 225902 w 1371382"/>
              <a:gd name="connsiteY105" fmla="*/ 1906352 h 6858000"/>
              <a:gd name="connsiteX106" fmla="*/ 202459 w 1371382"/>
              <a:gd name="connsiteY106" fmla="*/ 1861531 h 6858000"/>
              <a:gd name="connsiteX107" fmla="*/ 156258 w 1371382"/>
              <a:gd name="connsiteY107" fmla="*/ 1732919 h 6858000"/>
              <a:gd name="connsiteX108" fmla="*/ 128569 w 1371382"/>
              <a:gd name="connsiteY108" fmla="*/ 1663540 h 6858000"/>
              <a:gd name="connsiteX109" fmla="*/ 127695 w 1371382"/>
              <a:gd name="connsiteY109" fmla="*/ 1615777 h 6858000"/>
              <a:gd name="connsiteX110" fmla="*/ 108490 w 1371382"/>
              <a:gd name="connsiteY110" fmla="*/ 1563678 h 6858000"/>
              <a:gd name="connsiteX111" fmla="*/ 121570 w 1371382"/>
              <a:gd name="connsiteY111" fmla="*/ 1519474 h 6858000"/>
              <a:gd name="connsiteX112" fmla="*/ 114312 w 1371382"/>
              <a:gd name="connsiteY112" fmla="*/ 1477995 h 6858000"/>
              <a:gd name="connsiteX113" fmla="*/ 100397 w 1371382"/>
              <a:gd name="connsiteY113" fmla="*/ 1373769 h 6858000"/>
              <a:gd name="connsiteX114" fmla="*/ 108704 w 1371382"/>
              <a:gd name="connsiteY114" fmla="*/ 1307086 h 6858000"/>
              <a:gd name="connsiteX115" fmla="*/ 109892 w 1371382"/>
              <a:gd name="connsiteY115" fmla="*/ 1189033 h 6858000"/>
              <a:gd name="connsiteX116" fmla="*/ 114577 w 1371382"/>
              <a:gd name="connsiteY116" fmla="*/ 1168288 h 6858000"/>
              <a:gd name="connsiteX117" fmla="*/ 106859 w 1371382"/>
              <a:gd name="connsiteY117" fmla="*/ 1142577 h 6858000"/>
              <a:gd name="connsiteX118" fmla="*/ 96165 w 1371382"/>
              <a:gd name="connsiteY118" fmla="*/ 1088484 h 6858000"/>
              <a:gd name="connsiteX119" fmla="*/ 84901 w 1371382"/>
              <a:gd name="connsiteY119" fmla="*/ 1016103 h 6858000"/>
              <a:gd name="connsiteX120" fmla="*/ 86357 w 1371382"/>
              <a:gd name="connsiteY120" fmla="*/ 932283 h 6858000"/>
              <a:gd name="connsiteX121" fmla="*/ 88593 w 1371382"/>
              <a:gd name="connsiteY121" fmla="*/ 915925 h 6858000"/>
              <a:gd name="connsiteX122" fmla="*/ 81222 w 1371382"/>
              <a:gd name="connsiteY122" fmla="*/ 896999 h 6858000"/>
              <a:gd name="connsiteX123" fmla="*/ 50630 w 1371382"/>
              <a:gd name="connsiteY123" fmla="*/ 821517 h 6858000"/>
              <a:gd name="connsiteX124" fmla="*/ 29580 w 1371382"/>
              <a:gd name="connsiteY124" fmla="*/ 751353 h 6858000"/>
              <a:gd name="connsiteX125" fmla="*/ 29138 w 1371382"/>
              <a:gd name="connsiteY125" fmla="*/ 721230 h 6858000"/>
              <a:gd name="connsiteX126" fmla="*/ 14809 w 1371382"/>
              <a:gd name="connsiteY126" fmla="*/ 681659 h 6858000"/>
              <a:gd name="connsiteX127" fmla="*/ 228 w 1371382"/>
              <a:gd name="connsiteY127" fmla="*/ 635218 h 6858000"/>
              <a:gd name="connsiteX128" fmla="*/ 22148 w 1371382"/>
              <a:gd name="connsiteY128" fmla="*/ 585934 h 6858000"/>
              <a:gd name="connsiteX129" fmla="*/ 20769 w 1371382"/>
              <a:gd name="connsiteY129" fmla="*/ 542923 h 6858000"/>
              <a:gd name="connsiteX130" fmla="*/ 71173 w 1371382"/>
              <a:gd name="connsiteY130" fmla="*/ 473479 h 6858000"/>
              <a:gd name="connsiteX131" fmla="*/ 59254 w 1371382"/>
              <a:gd name="connsiteY131" fmla="*/ 446567 h 6858000"/>
              <a:gd name="connsiteX132" fmla="*/ 58502 w 1371382"/>
              <a:gd name="connsiteY132" fmla="*/ 393828 h 6858000"/>
              <a:gd name="connsiteX133" fmla="*/ 58332 w 1371382"/>
              <a:gd name="connsiteY133" fmla="*/ 353137 h 6858000"/>
              <a:gd name="connsiteX134" fmla="*/ 79842 w 1371382"/>
              <a:gd name="connsiteY134" fmla="*/ 309501 h 6858000"/>
              <a:gd name="connsiteX135" fmla="*/ 64025 w 1371382"/>
              <a:gd name="connsiteY135" fmla="*/ 275771 h 6858000"/>
              <a:gd name="connsiteX136" fmla="*/ 81052 w 1371382"/>
              <a:gd name="connsiteY136" fmla="*/ 212860 h 6858000"/>
              <a:gd name="connsiteX137" fmla="*/ 72762 w 1371382"/>
              <a:gd name="connsiteY137" fmla="*/ 144983 h 6858000"/>
              <a:gd name="connsiteX138" fmla="*/ 85046 w 1371382"/>
              <a:gd name="connsiteY138" fmla="*/ 55288 h 6858000"/>
              <a:gd name="connsiteX139" fmla="*/ 44600 w 1371382"/>
              <a:gd name="connsiteY139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173944 w 1364418"/>
              <a:gd name="connsiteY6" fmla="*/ 6691589 h 6858000"/>
              <a:gd name="connsiteX7" fmla="*/ 151501 w 1364418"/>
              <a:gd name="connsiteY7" fmla="*/ 6659970 h 6858000"/>
              <a:gd name="connsiteX8" fmla="*/ 166592 w 1364418"/>
              <a:gd name="connsiteY8" fmla="*/ 6636211 h 6858000"/>
              <a:gd name="connsiteX9" fmla="*/ 184036 w 1364418"/>
              <a:gd name="connsiteY9" fmla="*/ 6594177 h 6858000"/>
              <a:gd name="connsiteX10" fmla="*/ 198076 w 1364418"/>
              <a:gd name="connsiteY10" fmla="*/ 6557575 h 6858000"/>
              <a:gd name="connsiteX11" fmla="*/ 251033 w 1364418"/>
              <a:gd name="connsiteY11" fmla="*/ 6492130 h 6858000"/>
              <a:gd name="connsiteX12" fmla="*/ 266720 w 1364418"/>
              <a:gd name="connsiteY12" fmla="*/ 6431610 h 6858000"/>
              <a:gd name="connsiteX13" fmla="*/ 310425 w 1364418"/>
              <a:gd name="connsiteY13" fmla="*/ 6379786 h 6858000"/>
              <a:gd name="connsiteX14" fmla="*/ 293648 w 1364418"/>
              <a:gd name="connsiteY14" fmla="*/ 6334727 h 6858000"/>
              <a:gd name="connsiteX15" fmla="*/ 271063 w 1364418"/>
              <a:gd name="connsiteY15" fmla="*/ 6313295 h 6858000"/>
              <a:gd name="connsiteX16" fmla="*/ 278227 w 1364418"/>
              <a:gd name="connsiteY16" fmla="*/ 6280046 h 6858000"/>
              <a:gd name="connsiteX17" fmla="*/ 260972 w 1364418"/>
              <a:gd name="connsiteY17" fmla="*/ 6270265 h 6858000"/>
              <a:gd name="connsiteX18" fmla="*/ 288000 w 1364418"/>
              <a:gd name="connsiteY18" fmla="*/ 6252834 h 6858000"/>
              <a:gd name="connsiteX19" fmla="*/ 265992 w 1364418"/>
              <a:gd name="connsiteY19" fmla="*/ 6202459 h 6858000"/>
              <a:gd name="connsiteX20" fmla="*/ 264790 w 1364418"/>
              <a:gd name="connsiteY20" fmla="*/ 6153037 h 6858000"/>
              <a:gd name="connsiteX21" fmla="*/ 280205 w 1364418"/>
              <a:gd name="connsiteY21" fmla="*/ 6078132 h 6858000"/>
              <a:gd name="connsiteX22" fmla="*/ 267592 w 1364418"/>
              <a:gd name="connsiteY22" fmla="*/ 6028119 h 6858000"/>
              <a:gd name="connsiteX23" fmla="*/ 252821 w 1364418"/>
              <a:gd name="connsiteY23" fmla="*/ 5926735 h 6858000"/>
              <a:gd name="connsiteX24" fmla="*/ 302333 w 1364418"/>
              <a:gd name="connsiteY24" fmla="*/ 5712857 h 6858000"/>
              <a:gd name="connsiteX25" fmla="*/ 281408 w 1364418"/>
              <a:gd name="connsiteY25" fmla="*/ 5676393 h 6858000"/>
              <a:gd name="connsiteX26" fmla="*/ 321000 w 1364418"/>
              <a:gd name="connsiteY26" fmla="*/ 5563435 h 6858000"/>
              <a:gd name="connsiteX27" fmla="*/ 368130 w 1364418"/>
              <a:gd name="connsiteY27" fmla="*/ 5437125 h 6858000"/>
              <a:gd name="connsiteX28" fmla="*/ 381698 w 1364418"/>
              <a:gd name="connsiteY28" fmla="*/ 5396260 h 6858000"/>
              <a:gd name="connsiteX29" fmla="*/ 397679 w 1364418"/>
              <a:gd name="connsiteY29" fmla="*/ 5330009 h 6858000"/>
              <a:gd name="connsiteX30" fmla="*/ 431172 w 1364418"/>
              <a:gd name="connsiteY30" fmla="*/ 5273739 h 6858000"/>
              <a:gd name="connsiteX31" fmla="*/ 440771 w 1364418"/>
              <a:gd name="connsiteY31" fmla="*/ 5241779 h 6858000"/>
              <a:gd name="connsiteX32" fmla="*/ 451997 w 1364418"/>
              <a:gd name="connsiteY32" fmla="*/ 5225268 h 6858000"/>
              <a:gd name="connsiteX33" fmla="*/ 453017 w 1364418"/>
              <a:gd name="connsiteY33" fmla="*/ 5217684 h 6858000"/>
              <a:gd name="connsiteX34" fmla="*/ 460358 w 1364418"/>
              <a:gd name="connsiteY34" fmla="*/ 5193377 h 6858000"/>
              <a:gd name="connsiteX35" fmla="*/ 463661 w 1364418"/>
              <a:gd name="connsiteY35" fmla="*/ 5179288 h 6858000"/>
              <a:gd name="connsiteX36" fmla="*/ 464645 w 1364418"/>
              <a:gd name="connsiteY36" fmla="*/ 5173621 h 6858000"/>
              <a:gd name="connsiteX37" fmla="*/ 460279 w 1364418"/>
              <a:gd name="connsiteY37" fmla="*/ 5159961 h 6858000"/>
              <a:gd name="connsiteX38" fmla="*/ 466956 w 1364418"/>
              <a:gd name="connsiteY38" fmla="*/ 5144295 h 6858000"/>
              <a:gd name="connsiteX39" fmla="*/ 463889 w 1364418"/>
              <a:gd name="connsiteY39" fmla="*/ 5125185 h 6858000"/>
              <a:gd name="connsiteX40" fmla="*/ 470719 w 1364418"/>
              <a:gd name="connsiteY40" fmla="*/ 5121884 h 6858000"/>
              <a:gd name="connsiteX41" fmla="*/ 477755 w 1364418"/>
              <a:gd name="connsiteY41" fmla="*/ 5067850 h 6858000"/>
              <a:gd name="connsiteX42" fmla="*/ 480486 w 1364418"/>
              <a:gd name="connsiteY42" fmla="*/ 5060861 h 6858000"/>
              <a:gd name="connsiteX43" fmla="*/ 477190 w 1364418"/>
              <a:gd name="connsiteY43" fmla="*/ 5034192 h 6858000"/>
              <a:gd name="connsiteX44" fmla="*/ 478744 w 1364418"/>
              <a:gd name="connsiteY44" fmla="*/ 4993030 h 6858000"/>
              <a:gd name="connsiteX45" fmla="*/ 485653 w 1364418"/>
              <a:gd name="connsiteY45" fmla="*/ 4946844 h 6858000"/>
              <a:gd name="connsiteX46" fmla="*/ 481509 w 1364418"/>
              <a:gd name="connsiteY46" fmla="*/ 4932692 h 6858000"/>
              <a:gd name="connsiteX47" fmla="*/ 496912 w 1364418"/>
              <a:gd name="connsiteY47" fmla="*/ 4858827 h 6858000"/>
              <a:gd name="connsiteX48" fmla="*/ 502815 w 1364418"/>
              <a:gd name="connsiteY48" fmla="*/ 4821170 h 6858000"/>
              <a:gd name="connsiteX49" fmla="*/ 507548 w 1364418"/>
              <a:gd name="connsiteY49" fmla="*/ 4780965 h 6858000"/>
              <a:gd name="connsiteX50" fmla="*/ 508841 w 1364418"/>
              <a:gd name="connsiteY50" fmla="*/ 4750867 h 6858000"/>
              <a:gd name="connsiteX51" fmla="*/ 506648 w 1364418"/>
              <a:gd name="connsiteY51" fmla="*/ 4690749 h 6858000"/>
              <a:gd name="connsiteX52" fmla="*/ 502128 w 1364418"/>
              <a:gd name="connsiteY52" fmla="*/ 4584173 h 6858000"/>
              <a:gd name="connsiteX53" fmla="*/ 497211 w 1364418"/>
              <a:gd name="connsiteY53" fmla="*/ 4444346 h 6858000"/>
              <a:gd name="connsiteX54" fmla="*/ 493776 w 1364418"/>
              <a:gd name="connsiteY54" fmla="*/ 4375228 h 6858000"/>
              <a:gd name="connsiteX55" fmla="*/ 474429 w 1364418"/>
              <a:gd name="connsiteY55" fmla="*/ 4214165 h 6858000"/>
              <a:gd name="connsiteX56" fmla="*/ 478502 w 1364418"/>
              <a:gd name="connsiteY56" fmla="*/ 4090296 h 6858000"/>
              <a:gd name="connsiteX57" fmla="*/ 463758 w 1364418"/>
              <a:gd name="connsiteY57" fmla="*/ 4033999 h 6858000"/>
              <a:gd name="connsiteX58" fmla="*/ 464907 w 1364418"/>
              <a:gd name="connsiteY58" fmla="*/ 4031933 h 6858000"/>
              <a:gd name="connsiteX59" fmla="*/ 463483 w 1364418"/>
              <a:gd name="connsiteY59" fmla="*/ 4013953 h 6858000"/>
              <a:gd name="connsiteX60" fmla="*/ 449778 w 1364418"/>
              <a:gd name="connsiteY60" fmla="*/ 3974753 h 6858000"/>
              <a:gd name="connsiteX61" fmla="*/ 451376 w 1364418"/>
              <a:gd name="connsiteY61" fmla="*/ 3969950 h 6858000"/>
              <a:gd name="connsiteX62" fmla="*/ 444798 w 1364418"/>
              <a:gd name="connsiteY62" fmla="*/ 3933779 h 6858000"/>
              <a:gd name="connsiteX63" fmla="*/ 446129 w 1364418"/>
              <a:gd name="connsiteY63" fmla="*/ 3933093 h 6858000"/>
              <a:gd name="connsiteX64" fmla="*/ 450483 w 1364418"/>
              <a:gd name="connsiteY64" fmla="*/ 3922082 h 6858000"/>
              <a:gd name="connsiteX65" fmla="*/ 455561 w 1364418"/>
              <a:gd name="connsiteY65" fmla="*/ 3901461 h 6858000"/>
              <a:gd name="connsiteX66" fmla="*/ 478155 w 1364418"/>
              <a:gd name="connsiteY66" fmla="*/ 3813873 h 6858000"/>
              <a:gd name="connsiteX67" fmla="*/ 477580 w 1364418"/>
              <a:gd name="connsiteY67" fmla="*/ 3806161 h 6858000"/>
              <a:gd name="connsiteX68" fmla="*/ 477887 w 1364418"/>
              <a:gd name="connsiteY68" fmla="*/ 3805957 h 6858000"/>
              <a:gd name="connsiteX69" fmla="*/ 477914 w 1364418"/>
              <a:gd name="connsiteY69" fmla="*/ 3797724 h 6858000"/>
              <a:gd name="connsiteX70" fmla="*/ 476529 w 1364418"/>
              <a:gd name="connsiteY70" fmla="*/ 3792098 h 6858000"/>
              <a:gd name="connsiteX71" fmla="*/ 475413 w 1364418"/>
              <a:gd name="connsiteY71" fmla="*/ 3777135 h 6858000"/>
              <a:gd name="connsiteX72" fmla="*/ 477146 w 1364418"/>
              <a:gd name="connsiteY72" fmla="*/ 3771656 h 6858000"/>
              <a:gd name="connsiteX73" fmla="*/ 480889 w 1364418"/>
              <a:gd name="connsiteY73" fmla="*/ 3769007 h 6858000"/>
              <a:gd name="connsiteX74" fmla="*/ 480355 w 1364418"/>
              <a:gd name="connsiteY74" fmla="*/ 3767709 h 6858000"/>
              <a:gd name="connsiteX75" fmla="*/ 489051 w 1364418"/>
              <a:gd name="connsiteY75" fmla="*/ 3738082 h 6858000"/>
              <a:gd name="connsiteX76" fmla="*/ 496397 w 1364418"/>
              <a:gd name="connsiteY76" fmla="*/ 3673397 h 6858000"/>
              <a:gd name="connsiteX77" fmla="*/ 495693 w 1364418"/>
              <a:gd name="connsiteY77" fmla="*/ 3637109 h 6858000"/>
              <a:gd name="connsiteX78" fmla="*/ 499136 w 1364418"/>
              <a:gd name="connsiteY78" fmla="*/ 3536883 h 6858000"/>
              <a:gd name="connsiteX79" fmla="*/ 506674 w 1364418"/>
              <a:gd name="connsiteY79" fmla="*/ 3435652 h 6858000"/>
              <a:gd name="connsiteX80" fmla="*/ 508345 w 1364418"/>
              <a:gd name="connsiteY80" fmla="*/ 3307769 h 6858000"/>
              <a:gd name="connsiteX81" fmla="*/ 525908 w 1364418"/>
              <a:gd name="connsiteY81" fmla="*/ 3250522 h 6858000"/>
              <a:gd name="connsiteX82" fmla="*/ 526333 w 1364418"/>
              <a:gd name="connsiteY82" fmla="*/ 3229163 h 6858000"/>
              <a:gd name="connsiteX83" fmla="*/ 528156 w 1364418"/>
              <a:gd name="connsiteY83" fmla="*/ 3217217 h 6858000"/>
              <a:gd name="connsiteX84" fmla="*/ 514991 w 1364418"/>
              <a:gd name="connsiteY84" fmla="*/ 3183755 h 6858000"/>
              <a:gd name="connsiteX85" fmla="*/ 515492 w 1364418"/>
              <a:gd name="connsiteY85" fmla="*/ 3178642 h 6858000"/>
              <a:gd name="connsiteX86" fmla="*/ 503092 w 1364418"/>
              <a:gd name="connsiteY86" fmla="*/ 3158586 h 6858000"/>
              <a:gd name="connsiteX87" fmla="*/ 488277 w 1364418"/>
              <a:gd name="connsiteY87" fmla="*/ 3129034 h 6858000"/>
              <a:gd name="connsiteX88" fmla="*/ 488942 w 1364418"/>
              <a:gd name="connsiteY88" fmla="*/ 3126682 h 6858000"/>
              <a:gd name="connsiteX89" fmla="*/ 479810 w 1364418"/>
              <a:gd name="connsiteY89" fmla="*/ 3114519 h 6858000"/>
              <a:gd name="connsiteX90" fmla="*/ 466419 w 1364418"/>
              <a:gd name="connsiteY90" fmla="*/ 3106272 h 6858000"/>
              <a:gd name="connsiteX91" fmla="*/ 439149 w 1364418"/>
              <a:gd name="connsiteY91" fmla="*/ 2958185 h 6858000"/>
              <a:gd name="connsiteX92" fmla="*/ 381763 w 1364418"/>
              <a:gd name="connsiteY92" fmla="*/ 2762989 h 6858000"/>
              <a:gd name="connsiteX93" fmla="*/ 330681 w 1364418"/>
              <a:gd name="connsiteY93" fmla="*/ 2554718 h 6858000"/>
              <a:gd name="connsiteX94" fmla="*/ 310775 w 1364418"/>
              <a:gd name="connsiteY94" fmla="*/ 2485734 h 6858000"/>
              <a:gd name="connsiteX95" fmla="*/ 301498 w 1364418"/>
              <a:gd name="connsiteY95" fmla="*/ 2447068 h 6858000"/>
              <a:gd name="connsiteX96" fmla="*/ 288459 w 1364418"/>
              <a:gd name="connsiteY96" fmla="*/ 2425819 h 6858000"/>
              <a:gd name="connsiteX97" fmla="*/ 294458 w 1364418"/>
              <a:gd name="connsiteY97" fmla="*/ 2402874 h 6858000"/>
              <a:gd name="connsiteX98" fmla="*/ 297070 w 1364418"/>
              <a:gd name="connsiteY98" fmla="*/ 2381443 h 6858000"/>
              <a:gd name="connsiteX99" fmla="*/ 273399 w 1364418"/>
              <a:gd name="connsiteY99" fmla="*/ 2261920 h 6858000"/>
              <a:gd name="connsiteX100" fmla="*/ 263286 w 1364418"/>
              <a:gd name="connsiteY100" fmla="*/ 2195378 h 6858000"/>
              <a:gd name="connsiteX101" fmla="*/ 247503 w 1364418"/>
              <a:gd name="connsiteY101" fmla="*/ 2155135 h 6858000"/>
              <a:gd name="connsiteX102" fmla="*/ 244961 w 1364418"/>
              <a:gd name="connsiteY102" fmla="*/ 2118008 h 6858000"/>
              <a:gd name="connsiteX103" fmla="*/ 245954 w 1364418"/>
              <a:gd name="connsiteY103" fmla="*/ 2050531 h 6858000"/>
              <a:gd name="connsiteX104" fmla="*/ 237760 w 1364418"/>
              <a:gd name="connsiteY104" fmla="*/ 1963269 h 6858000"/>
              <a:gd name="connsiteX105" fmla="*/ 218938 w 1364418"/>
              <a:gd name="connsiteY105" fmla="*/ 1906352 h 6858000"/>
              <a:gd name="connsiteX106" fmla="*/ 195495 w 1364418"/>
              <a:gd name="connsiteY106" fmla="*/ 1861531 h 6858000"/>
              <a:gd name="connsiteX107" fmla="*/ 149294 w 1364418"/>
              <a:gd name="connsiteY107" fmla="*/ 1732919 h 6858000"/>
              <a:gd name="connsiteX108" fmla="*/ 121605 w 1364418"/>
              <a:gd name="connsiteY108" fmla="*/ 1663540 h 6858000"/>
              <a:gd name="connsiteX109" fmla="*/ 120731 w 1364418"/>
              <a:gd name="connsiteY109" fmla="*/ 1615777 h 6858000"/>
              <a:gd name="connsiteX110" fmla="*/ 101526 w 1364418"/>
              <a:gd name="connsiteY110" fmla="*/ 1563678 h 6858000"/>
              <a:gd name="connsiteX111" fmla="*/ 114606 w 1364418"/>
              <a:gd name="connsiteY111" fmla="*/ 1519474 h 6858000"/>
              <a:gd name="connsiteX112" fmla="*/ 107348 w 1364418"/>
              <a:gd name="connsiteY112" fmla="*/ 1477995 h 6858000"/>
              <a:gd name="connsiteX113" fmla="*/ 93433 w 1364418"/>
              <a:gd name="connsiteY113" fmla="*/ 1373769 h 6858000"/>
              <a:gd name="connsiteX114" fmla="*/ 101740 w 1364418"/>
              <a:gd name="connsiteY114" fmla="*/ 1307086 h 6858000"/>
              <a:gd name="connsiteX115" fmla="*/ 102928 w 1364418"/>
              <a:gd name="connsiteY115" fmla="*/ 1189033 h 6858000"/>
              <a:gd name="connsiteX116" fmla="*/ 107613 w 1364418"/>
              <a:gd name="connsiteY116" fmla="*/ 1168288 h 6858000"/>
              <a:gd name="connsiteX117" fmla="*/ 99895 w 1364418"/>
              <a:gd name="connsiteY117" fmla="*/ 1142577 h 6858000"/>
              <a:gd name="connsiteX118" fmla="*/ 89201 w 1364418"/>
              <a:gd name="connsiteY118" fmla="*/ 1088484 h 6858000"/>
              <a:gd name="connsiteX119" fmla="*/ 77937 w 1364418"/>
              <a:gd name="connsiteY119" fmla="*/ 1016103 h 6858000"/>
              <a:gd name="connsiteX120" fmla="*/ 79393 w 1364418"/>
              <a:gd name="connsiteY120" fmla="*/ 932283 h 6858000"/>
              <a:gd name="connsiteX121" fmla="*/ 81629 w 1364418"/>
              <a:gd name="connsiteY121" fmla="*/ 915925 h 6858000"/>
              <a:gd name="connsiteX122" fmla="*/ 74258 w 1364418"/>
              <a:gd name="connsiteY122" fmla="*/ 896999 h 6858000"/>
              <a:gd name="connsiteX123" fmla="*/ 43666 w 1364418"/>
              <a:gd name="connsiteY123" fmla="*/ 821517 h 6858000"/>
              <a:gd name="connsiteX124" fmla="*/ 22616 w 1364418"/>
              <a:gd name="connsiteY124" fmla="*/ 751353 h 6858000"/>
              <a:gd name="connsiteX125" fmla="*/ 22174 w 1364418"/>
              <a:gd name="connsiteY125" fmla="*/ 721230 h 6858000"/>
              <a:gd name="connsiteX126" fmla="*/ 7845 w 1364418"/>
              <a:gd name="connsiteY126" fmla="*/ 681659 h 6858000"/>
              <a:gd name="connsiteX127" fmla="*/ 31306 w 1364418"/>
              <a:gd name="connsiteY127" fmla="*/ 619315 h 6858000"/>
              <a:gd name="connsiteX128" fmla="*/ 15184 w 1364418"/>
              <a:gd name="connsiteY128" fmla="*/ 585934 h 6858000"/>
              <a:gd name="connsiteX129" fmla="*/ 13805 w 1364418"/>
              <a:gd name="connsiteY129" fmla="*/ 542923 h 6858000"/>
              <a:gd name="connsiteX130" fmla="*/ 64209 w 1364418"/>
              <a:gd name="connsiteY130" fmla="*/ 473479 h 6858000"/>
              <a:gd name="connsiteX131" fmla="*/ 52290 w 1364418"/>
              <a:gd name="connsiteY131" fmla="*/ 446567 h 6858000"/>
              <a:gd name="connsiteX132" fmla="*/ 51538 w 1364418"/>
              <a:gd name="connsiteY132" fmla="*/ 393828 h 6858000"/>
              <a:gd name="connsiteX133" fmla="*/ 51368 w 1364418"/>
              <a:gd name="connsiteY133" fmla="*/ 353137 h 6858000"/>
              <a:gd name="connsiteX134" fmla="*/ 72878 w 1364418"/>
              <a:gd name="connsiteY134" fmla="*/ 309501 h 6858000"/>
              <a:gd name="connsiteX135" fmla="*/ 57061 w 1364418"/>
              <a:gd name="connsiteY135" fmla="*/ 275771 h 6858000"/>
              <a:gd name="connsiteX136" fmla="*/ 74088 w 1364418"/>
              <a:gd name="connsiteY136" fmla="*/ 212860 h 6858000"/>
              <a:gd name="connsiteX137" fmla="*/ 65798 w 1364418"/>
              <a:gd name="connsiteY137" fmla="*/ 144983 h 6858000"/>
              <a:gd name="connsiteX138" fmla="*/ 78082 w 1364418"/>
              <a:gd name="connsiteY138" fmla="*/ 55288 h 6858000"/>
              <a:gd name="connsiteX139" fmla="*/ 37636 w 1364418"/>
              <a:gd name="connsiteY139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173944 w 1364418"/>
              <a:gd name="connsiteY6" fmla="*/ 6691589 h 6858000"/>
              <a:gd name="connsiteX7" fmla="*/ 151501 w 1364418"/>
              <a:gd name="connsiteY7" fmla="*/ 6659970 h 6858000"/>
              <a:gd name="connsiteX8" fmla="*/ 166592 w 1364418"/>
              <a:gd name="connsiteY8" fmla="*/ 6636211 h 6858000"/>
              <a:gd name="connsiteX9" fmla="*/ 184036 w 1364418"/>
              <a:gd name="connsiteY9" fmla="*/ 6594177 h 6858000"/>
              <a:gd name="connsiteX10" fmla="*/ 198076 w 1364418"/>
              <a:gd name="connsiteY10" fmla="*/ 6557575 h 6858000"/>
              <a:gd name="connsiteX11" fmla="*/ 251033 w 1364418"/>
              <a:gd name="connsiteY11" fmla="*/ 6492130 h 6858000"/>
              <a:gd name="connsiteX12" fmla="*/ 266720 w 1364418"/>
              <a:gd name="connsiteY12" fmla="*/ 6431610 h 6858000"/>
              <a:gd name="connsiteX13" fmla="*/ 310425 w 1364418"/>
              <a:gd name="connsiteY13" fmla="*/ 6379786 h 6858000"/>
              <a:gd name="connsiteX14" fmla="*/ 293648 w 1364418"/>
              <a:gd name="connsiteY14" fmla="*/ 6334727 h 6858000"/>
              <a:gd name="connsiteX15" fmla="*/ 271063 w 1364418"/>
              <a:gd name="connsiteY15" fmla="*/ 6313295 h 6858000"/>
              <a:gd name="connsiteX16" fmla="*/ 278227 w 1364418"/>
              <a:gd name="connsiteY16" fmla="*/ 6280046 h 6858000"/>
              <a:gd name="connsiteX17" fmla="*/ 260972 w 1364418"/>
              <a:gd name="connsiteY17" fmla="*/ 6270265 h 6858000"/>
              <a:gd name="connsiteX18" fmla="*/ 288000 w 1364418"/>
              <a:gd name="connsiteY18" fmla="*/ 6252834 h 6858000"/>
              <a:gd name="connsiteX19" fmla="*/ 265992 w 1364418"/>
              <a:gd name="connsiteY19" fmla="*/ 6202459 h 6858000"/>
              <a:gd name="connsiteX20" fmla="*/ 264790 w 1364418"/>
              <a:gd name="connsiteY20" fmla="*/ 6153037 h 6858000"/>
              <a:gd name="connsiteX21" fmla="*/ 280205 w 1364418"/>
              <a:gd name="connsiteY21" fmla="*/ 6078132 h 6858000"/>
              <a:gd name="connsiteX22" fmla="*/ 267592 w 1364418"/>
              <a:gd name="connsiteY22" fmla="*/ 6028119 h 6858000"/>
              <a:gd name="connsiteX23" fmla="*/ 252821 w 1364418"/>
              <a:gd name="connsiteY23" fmla="*/ 5926735 h 6858000"/>
              <a:gd name="connsiteX24" fmla="*/ 302333 w 1364418"/>
              <a:gd name="connsiteY24" fmla="*/ 5712857 h 6858000"/>
              <a:gd name="connsiteX25" fmla="*/ 281408 w 1364418"/>
              <a:gd name="connsiteY25" fmla="*/ 5676393 h 6858000"/>
              <a:gd name="connsiteX26" fmla="*/ 321000 w 1364418"/>
              <a:gd name="connsiteY26" fmla="*/ 5563435 h 6858000"/>
              <a:gd name="connsiteX27" fmla="*/ 368130 w 1364418"/>
              <a:gd name="connsiteY27" fmla="*/ 5437125 h 6858000"/>
              <a:gd name="connsiteX28" fmla="*/ 381698 w 1364418"/>
              <a:gd name="connsiteY28" fmla="*/ 5396260 h 6858000"/>
              <a:gd name="connsiteX29" fmla="*/ 397679 w 1364418"/>
              <a:gd name="connsiteY29" fmla="*/ 5330009 h 6858000"/>
              <a:gd name="connsiteX30" fmla="*/ 431172 w 1364418"/>
              <a:gd name="connsiteY30" fmla="*/ 5273739 h 6858000"/>
              <a:gd name="connsiteX31" fmla="*/ 440771 w 1364418"/>
              <a:gd name="connsiteY31" fmla="*/ 5241779 h 6858000"/>
              <a:gd name="connsiteX32" fmla="*/ 451997 w 1364418"/>
              <a:gd name="connsiteY32" fmla="*/ 5225268 h 6858000"/>
              <a:gd name="connsiteX33" fmla="*/ 453017 w 1364418"/>
              <a:gd name="connsiteY33" fmla="*/ 5217684 h 6858000"/>
              <a:gd name="connsiteX34" fmla="*/ 460358 w 1364418"/>
              <a:gd name="connsiteY34" fmla="*/ 5193377 h 6858000"/>
              <a:gd name="connsiteX35" fmla="*/ 463661 w 1364418"/>
              <a:gd name="connsiteY35" fmla="*/ 5179288 h 6858000"/>
              <a:gd name="connsiteX36" fmla="*/ 464645 w 1364418"/>
              <a:gd name="connsiteY36" fmla="*/ 5173621 h 6858000"/>
              <a:gd name="connsiteX37" fmla="*/ 460279 w 1364418"/>
              <a:gd name="connsiteY37" fmla="*/ 5159961 h 6858000"/>
              <a:gd name="connsiteX38" fmla="*/ 466956 w 1364418"/>
              <a:gd name="connsiteY38" fmla="*/ 5144295 h 6858000"/>
              <a:gd name="connsiteX39" fmla="*/ 463889 w 1364418"/>
              <a:gd name="connsiteY39" fmla="*/ 5125185 h 6858000"/>
              <a:gd name="connsiteX40" fmla="*/ 470719 w 1364418"/>
              <a:gd name="connsiteY40" fmla="*/ 5121884 h 6858000"/>
              <a:gd name="connsiteX41" fmla="*/ 477755 w 1364418"/>
              <a:gd name="connsiteY41" fmla="*/ 5067850 h 6858000"/>
              <a:gd name="connsiteX42" fmla="*/ 480486 w 1364418"/>
              <a:gd name="connsiteY42" fmla="*/ 5060861 h 6858000"/>
              <a:gd name="connsiteX43" fmla="*/ 477190 w 1364418"/>
              <a:gd name="connsiteY43" fmla="*/ 5034192 h 6858000"/>
              <a:gd name="connsiteX44" fmla="*/ 478744 w 1364418"/>
              <a:gd name="connsiteY44" fmla="*/ 4993030 h 6858000"/>
              <a:gd name="connsiteX45" fmla="*/ 485653 w 1364418"/>
              <a:gd name="connsiteY45" fmla="*/ 4946844 h 6858000"/>
              <a:gd name="connsiteX46" fmla="*/ 481509 w 1364418"/>
              <a:gd name="connsiteY46" fmla="*/ 4932692 h 6858000"/>
              <a:gd name="connsiteX47" fmla="*/ 496912 w 1364418"/>
              <a:gd name="connsiteY47" fmla="*/ 4858827 h 6858000"/>
              <a:gd name="connsiteX48" fmla="*/ 502815 w 1364418"/>
              <a:gd name="connsiteY48" fmla="*/ 4821170 h 6858000"/>
              <a:gd name="connsiteX49" fmla="*/ 507548 w 1364418"/>
              <a:gd name="connsiteY49" fmla="*/ 4780965 h 6858000"/>
              <a:gd name="connsiteX50" fmla="*/ 508841 w 1364418"/>
              <a:gd name="connsiteY50" fmla="*/ 4750867 h 6858000"/>
              <a:gd name="connsiteX51" fmla="*/ 506648 w 1364418"/>
              <a:gd name="connsiteY51" fmla="*/ 4690749 h 6858000"/>
              <a:gd name="connsiteX52" fmla="*/ 502128 w 1364418"/>
              <a:gd name="connsiteY52" fmla="*/ 4584173 h 6858000"/>
              <a:gd name="connsiteX53" fmla="*/ 497211 w 1364418"/>
              <a:gd name="connsiteY53" fmla="*/ 4444346 h 6858000"/>
              <a:gd name="connsiteX54" fmla="*/ 493776 w 1364418"/>
              <a:gd name="connsiteY54" fmla="*/ 4375228 h 6858000"/>
              <a:gd name="connsiteX55" fmla="*/ 474429 w 1364418"/>
              <a:gd name="connsiteY55" fmla="*/ 4214165 h 6858000"/>
              <a:gd name="connsiteX56" fmla="*/ 478502 w 1364418"/>
              <a:gd name="connsiteY56" fmla="*/ 4090296 h 6858000"/>
              <a:gd name="connsiteX57" fmla="*/ 463758 w 1364418"/>
              <a:gd name="connsiteY57" fmla="*/ 4033999 h 6858000"/>
              <a:gd name="connsiteX58" fmla="*/ 464907 w 1364418"/>
              <a:gd name="connsiteY58" fmla="*/ 4031933 h 6858000"/>
              <a:gd name="connsiteX59" fmla="*/ 463483 w 1364418"/>
              <a:gd name="connsiteY59" fmla="*/ 4013953 h 6858000"/>
              <a:gd name="connsiteX60" fmla="*/ 449778 w 1364418"/>
              <a:gd name="connsiteY60" fmla="*/ 3974753 h 6858000"/>
              <a:gd name="connsiteX61" fmla="*/ 451376 w 1364418"/>
              <a:gd name="connsiteY61" fmla="*/ 3969950 h 6858000"/>
              <a:gd name="connsiteX62" fmla="*/ 444798 w 1364418"/>
              <a:gd name="connsiteY62" fmla="*/ 3933779 h 6858000"/>
              <a:gd name="connsiteX63" fmla="*/ 446129 w 1364418"/>
              <a:gd name="connsiteY63" fmla="*/ 3933093 h 6858000"/>
              <a:gd name="connsiteX64" fmla="*/ 450483 w 1364418"/>
              <a:gd name="connsiteY64" fmla="*/ 3922082 h 6858000"/>
              <a:gd name="connsiteX65" fmla="*/ 455561 w 1364418"/>
              <a:gd name="connsiteY65" fmla="*/ 3901461 h 6858000"/>
              <a:gd name="connsiteX66" fmla="*/ 478155 w 1364418"/>
              <a:gd name="connsiteY66" fmla="*/ 3813873 h 6858000"/>
              <a:gd name="connsiteX67" fmla="*/ 477580 w 1364418"/>
              <a:gd name="connsiteY67" fmla="*/ 3806161 h 6858000"/>
              <a:gd name="connsiteX68" fmla="*/ 477887 w 1364418"/>
              <a:gd name="connsiteY68" fmla="*/ 3805957 h 6858000"/>
              <a:gd name="connsiteX69" fmla="*/ 477914 w 1364418"/>
              <a:gd name="connsiteY69" fmla="*/ 3797724 h 6858000"/>
              <a:gd name="connsiteX70" fmla="*/ 476529 w 1364418"/>
              <a:gd name="connsiteY70" fmla="*/ 3792098 h 6858000"/>
              <a:gd name="connsiteX71" fmla="*/ 475413 w 1364418"/>
              <a:gd name="connsiteY71" fmla="*/ 3777135 h 6858000"/>
              <a:gd name="connsiteX72" fmla="*/ 477146 w 1364418"/>
              <a:gd name="connsiteY72" fmla="*/ 3771656 h 6858000"/>
              <a:gd name="connsiteX73" fmla="*/ 480889 w 1364418"/>
              <a:gd name="connsiteY73" fmla="*/ 3769007 h 6858000"/>
              <a:gd name="connsiteX74" fmla="*/ 480355 w 1364418"/>
              <a:gd name="connsiteY74" fmla="*/ 3767709 h 6858000"/>
              <a:gd name="connsiteX75" fmla="*/ 489051 w 1364418"/>
              <a:gd name="connsiteY75" fmla="*/ 3738082 h 6858000"/>
              <a:gd name="connsiteX76" fmla="*/ 496397 w 1364418"/>
              <a:gd name="connsiteY76" fmla="*/ 3673397 h 6858000"/>
              <a:gd name="connsiteX77" fmla="*/ 495693 w 1364418"/>
              <a:gd name="connsiteY77" fmla="*/ 3637109 h 6858000"/>
              <a:gd name="connsiteX78" fmla="*/ 499136 w 1364418"/>
              <a:gd name="connsiteY78" fmla="*/ 3536883 h 6858000"/>
              <a:gd name="connsiteX79" fmla="*/ 506674 w 1364418"/>
              <a:gd name="connsiteY79" fmla="*/ 3435652 h 6858000"/>
              <a:gd name="connsiteX80" fmla="*/ 508345 w 1364418"/>
              <a:gd name="connsiteY80" fmla="*/ 3307769 h 6858000"/>
              <a:gd name="connsiteX81" fmla="*/ 525908 w 1364418"/>
              <a:gd name="connsiteY81" fmla="*/ 3250522 h 6858000"/>
              <a:gd name="connsiteX82" fmla="*/ 526333 w 1364418"/>
              <a:gd name="connsiteY82" fmla="*/ 3229163 h 6858000"/>
              <a:gd name="connsiteX83" fmla="*/ 528156 w 1364418"/>
              <a:gd name="connsiteY83" fmla="*/ 3217217 h 6858000"/>
              <a:gd name="connsiteX84" fmla="*/ 514991 w 1364418"/>
              <a:gd name="connsiteY84" fmla="*/ 3183755 h 6858000"/>
              <a:gd name="connsiteX85" fmla="*/ 515492 w 1364418"/>
              <a:gd name="connsiteY85" fmla="*/ 3178642 h 6858000"/>
              <a:gd name="connsiteX86" fmla="*/ 503092 w 1364418"/>
              <a:gd name="connsiteY86" fmla="*/ 3158586 h 6858000"/>
              <a:gd name="connsiteX87" fmla="*/ 488277 w 1364418"/>
              <a:gd name="connsiteY87" fmla="*/ 3129034 h 6858000"/>
              <a:gd name="connsiteX88" fmla="*/ 488942 w 1364418"/>
              <a:gd name="connsiteY88" fmla="*/ 3126682 h 6858000"/>
              <a:gd name="connsiteX89" fmla="*/ 479810 w 1364418"/>
              <a:gd name="connsiteY89" fmla="*/ 3114519 h 6858000"/>
              <a:gd name="connsiteX90" fmla="*/ 466419 w 1364418"/>
              <a:gd name="connsiteY90" fmla="*/ 3106272 h 6858000"/>
              <a:gd name="connsiteX91" fmla="*/ 439149 w 1364418"/>
              <a:gd name="connsiteY91" fmla="*/ 2958185 h 6858000"/>
              <a:gd name="connsiteX92" fmla="*/ 381763 w 1364418"/>
              <a:gd name="connsiteY92" fmla="*/ 2762989 h 6858000"/>
              <a:gd name="connsiteX93" fmla="*/ 330681 w 1364418"/>
              <a:gd name="connsiteY93" fmla="*/ 2554718 h 6858000"/>
              <a:gd name="connsiteX94" fmla="*/ 310775 w 1364418"/>
              <a:gd name="connsiteY94" fmla="*/ 2485734 h 6858000"/>
              <a:gd name="connsiteX95" fmla="*/ 301498 w 1364418"/>
              <a:gd name="connsiteY95" fmla="*/ 2447068 h 6858000"/>
              <a:gd name="connsiteX96" fmla="*/ 288459 w 1364418"/>
              <a:gd name="connsiteY96" fmla="*/ 2425819 h 6858000"/>
              <a:gd name="connsiteX97" fmla="*/ 294458 w 1364418"/>
              <a:gd name="connsiteY97" fmla="*/ 2402874 h 6858000"/>
              <a:gd name="connsiteX98" fmla="*/ 297070 w 1364418"/>
              <a:gd name="connsiteY98" fmla="*/ 2381443 h 6858000"/>
              <a:gd name="connsiteX99" fmla="*/ 273399 w 1364418"/>
              <a:gd name="connsiteY99" fmla="*/ 2261920 h 6858000"/>
              <a:gd name="connsiteX100" fmla="*/ 263286 w 1364418"/>
              <a:gd name="connsiteY100" fmla="*/ 2195378 h 6858000"/>
              <a:gd name="connsiteX101" fmla="*/ 247503 w 1364418"/>
              <a:gd name="connsiteY101" fmla="*/ 2155135 h 6858000"/>
              <a:gd name="connsiteX102" fmla="*/ 244961 w 1364418"/>
              <a:gd name="connsiteY102" fmla="*/ 2118008 h 6858000"/>
              <a:gd name="connsiteX103" fmla="*/ 245954 w 1364418"/>
              <a:gd name="connsiteY103" fmla="*/ 2050531 h 6858000"/>
              <a:gd name="connsiteX104" fmla="*/ 237760 w 1364418"/>
              <a:gd name="connsiteY104" fmla="*/ 1963269 h 6858000"/>
              <a:gd name="connsiteX105" fmla="*/ 218938 w 1364418"/>
              <a:gd name="connsiteY105" fmla="*/ 1906352 h 6858000"/>
              <a:gd name="connsiteX106" fmla="*/ 195495 w 1364418"/>
              <a:gd name="connsiteY106" fmla="*/ 1861531 h 6858000"/>
              <a:gd name="connsiteX107" fmla="*/ 149294 w 1364418"/>
              <a:gd name="connsiteY107" fmla="*/ 1732919 h 6858000"/>
              <a:gd name="connsiteX108" fmla="*/ 121605 w 1364418"/>
              <a:gd name="connsiteY108" fmla="*/ 1663540 h 6858000"/>
              <a:gd name="connsiteX109" fmla="*/ 120731 w 1364418"/>
              <a:gd name="connsiteY109" fmla="*/ 1615777 h 6858000"/>
              <a:gd name="connsiteX110" fmla="*/ 101526 w 1364418"/>
              <a:gd name="connsiteY110" fmla="*/ 1563678 h 6858000"/>
              <a:gd name="connsiteX111" fmla="*/ 114606 w 1364418"/>
              <a:gd name="connsiteY111" fmla="*/ 1519474 h 6858000"/>
              <a:gd name="connsiteX112" fmla="*/ 107348 w 1364418"/>
              <a:gd name="connsiteY112" fmla="*/ 1477995 h 6858000"/>
              <a:gd name="connsiteX113" fmla="*/ 93433 w 1364418"/>
              <a:gd name="connsiteY113" fmla="*/ 1373769 h 6858000"/>
              <a:gd name="connsiteX114" fmla="*/ 101740 w 1364418"/>
              <a:gd name="connsiteY114" fmla="*/ 1307086 h 6858000"/>
              <a:gd name="connsiteX115" fmla="*/ 102928 w 1364418"/>
              <a:gd name="connsiteY115" fmla="*/ 1189033 h 6858000"/>
              <a:gd name="connsiteX116" fmla="*/ 107613 w 1364418"/>
              <a:gd name="connsiteY116" fmla="*/ 1168288 h 6858000"/>
              <a:gd name="connsiteX117" fmla="*/ 99895 w 1364418"/>
              <a:gd name="connsiteY117" fmla="*/ 1142577 h 6858000"/>
              <a:gd name="connsiteX118" fmla="*/ 89201 w 1364418"/>
              <a:gd name="connsiteY118" fmla="*/ 1088484 h 6858000"/>
              <a:gd name="connsiteX119" fmla="*/ 77937 w 1364418"/>
              <a:gd name="connsiteY119" fmla="*/ 1016103 h 6858000"/>
              <a:gd name="connsiteX120" fmla="*/ 79393 w 1364418"/>
              <a:gd name="connsiteY120" fmla="*/ 932283 h 6858000"/>
              <a:gd name="connsiteX121" fmla="*/ 81629 w 1364418"/>
              <a:gd name="connsiteY121" fmla="*/ 915925 h 6858000"/>
              <a:gd name="connsiteX122" fmla="*/ 74258 w 1364418"/>
              <a:gd name="connsiteY122" fmla="*/ 896999 h 6858000"/>
              <a:gd name="connsiteX123" fmla="*/ 43666 w 1364418"/>
              <a:gd name="connsiteY123" fmla="*/ 821517 h 6858000"/>
              <a:gd name="connsiteX124" fmla="*/ 22616 w 1364418"/>
              <a:gd name="connsiteY124" fmla="*/ 751353 h 6858000"/>
              <a:gd name="connsiteX125" fmla="*/ 22174 w 1364418"/>
              <a:gd name="connsiteY125" fmla="*/ 721230 h 6858000"/>
              <a:gd name="connsiteX126" fmla="*/ 7845 w 1364418"/>
              <a:gd name="connsiteY126" fmla="*/ 681659 h 6858000"/>
              <a:gd name="connsiteX127" fmla="*/ 31306 w 1364418"/>
              <a:gd name="connsiteY127" fmla="*/ 619315 h 6858000"/>
              <a:gd name="connsiteX128" fmla="*/ 15184 w 1364418"/>
              <a:gd name="connsiteY128" fmla="*/ 585934 h 6858000"/>
              <a:gd name="connsiteX129" fmla="*/ 22258 w 1364418"/>
              <a:gd name="connsiteY129" fmla="*/ 538948 h 6858000"/>
              <a:gd name="connsiteX130" fmla="*/ 64209 w 1364418"/>
              <a:gd name="connsiteY130" fmla="*/ 473479 h 6858000"/>
              <a:gd name="connsiteX131" fmla="*/ 52290 w 1364418"/>
              <a:gd name="connsiteY131" fmla="*/ 446567 h 6858000"/>
              <a:gd name="connsiteX132" fmla="*/ 51538 w 1364418"/>
              <a:gd name="connsiteY132" fmla="*/ 393828 h 6858000"/>
              <a:gd name="connsiteX133" fmla="*/ 51368 w 1364418"/>
              <a:gd name="connsiteY133" fmla="*/ 353137 h 6858000"/>
              <a:gd name="connsiteX134" fmla="*/ 72878 w 1364418"/>
              <a:gd name="connsiteY134" fmla="*/ 309501 h 6858000"/>
              <a:gd name="connsiteX135" fmla="*/ 57061 w 1364418"/>
              <a:gd name="connsiteY135" fmla="*/ 275771 h 6858000"/>
              <a:gd name="connsiteX136" fmla="*/ 74088 w 1364418"/>
              <a:gd name="connsiteY136" fmla="*/ 212860 h 6858000"/>
              <a:gd name="connsiteX137" fmla="*/ 65798 w 1364418"/>
              <a:gd name="connsiteY137" fmla="*/ 144983 h 6858000"/>
              <a:gd name="connsiteX138" fmla="*/ 78082 w 1364418"/>
              <a:gd name="connsiteY138" fmla="*/ 55288 h 6858000"/>
              <a:gd name="connsiteX139" fmla="*/ 37636 w 1364418"/>
              <a:gd name="connsiteY139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173944 w 1364418"/>
              <a:gd name="connsiteY6" fmla="*/ 6691589 h 6858000"/>
              <a:gd name="connsiteX7" fmla="*/ 151501 w 1364418"/>
              <a:gd name="connsiteY7" fmla="*/ 6659970 h 6858000"/>
              <a:gd name="connsiteX8" fmla="*/ 166592 w 1364418"/>
              <a:gd name="connsiteY8" fmla="*/ 6636211 h 6858000"/>
              <a:gd name="connsiteX9" fmla="*/ 184036 w 1364418"/>
              <a:gd name="connsiteY9" fmla="*/ 6594177 h 6858000"/>
              <a:gd name="connsiteX10" fmla="*/ 198076 w 1364418"/>
              <a:gd name="connsiteY10" fmla="*/ 6557575 h 6858000"/>
              <a:gd name="connsiteX11" fmla="*/ 251033 w 1364418"/>
              <a:gd name="connsiteY11" fmla="*/ 6492130 h 6858000"/>
              <a:gd name="connsiteX12" fmla="*/ 266720 w 1364418"/>
              <a:gd name="connsiteY12" fmla="*/ 6431610 h 6858000"/>
              <a:gd name="connsiteX13" fmla="*/ 310425 w 1364418"/>
              <a:gd name="connsiteY13" fmla="*/ 6379786 h 6858000"/>
              <a:gd name="connsiteX14" fmla="*/ 293648 w 1364418"/>
              <a:gd name="connsiteY14" fmla="*/ 6334727 h 6858000"/>
              <a:gd name="connsiteX15" fmla="*/ 271063 w 1364418"/>
              <a:gd name="connsiteY15" fmla="*/ 6313295 h 6858000"/>
              <a:gd name="connsiteX16" fmla="*/ 278227 w 1364418"/>
              <a:gd name="connsiteY16" fmla="*/ 6280046 h 6858000"/>
              <a:gd name="connsiteX17" fmla="*/ 260972 w 1364418"/>
              <a:gd name="connsiteY17" fmla="*/ 6270265 h 6858000"/>
              <a:gd name="connsiteX18" fmla="*/ 288000 w 1364418"/>
              <a:gd name="connsiteY18" fmla="*/ 6252834 h 6858000"/>
              <a:gd name="connsiteX19" fmla="*/ 265992 w 1364418"/>
              <a:gd name="connsiteY19" fmla="*/ 6202459 h 6858000"/>
              <a:gd name="connsiteX20" fmla="*/ 264790 w 1364418"/>
              <a:gd name="connsiteY20" fmla="*/ 6153037 h 6858000"/>
              <a:gd name="connsiteX21" fmla="*/ 280205 w 1364418"/>
              <a:gd name="connsiteY21" fmla="*/ 6078132 h 6858000"/>
              <a:gd name="connsiteX22" fmla="*/ 267592 w 1364418"/>
              <a:gd name="connsiteY22" fmla="*/ 6028119 h 6858000"/>
              <a:gd name="connsiteX23" fmla="*/ 252821 w 1364418"/>
              <a:gd name="connsiteY23" fmla="*/ 5926735 h 6858000"/>
              <a:gd name="connsiteX24" fmla="*/ 302333 w 1364418"/>
              <a:gd name="connsiteY24" fmla="*/ 5712857 h 6858000"/>
              <a:gd name="connsiteX25" fmla="*/ 281408 w 1364418"/>
              <a:gd name="connsiteY25" fmla="*/ 5676393 h 6858000"/>
              <a:gd name="connsiteX26" fmla="*/ 321000 w 1364418"/>
              <a:gd name="connsiteY26" fmla="*/ 5563435 h 6858000"/>
              <a:gd name="connsiteX27" fmla="*/ 368130 w 1364418"/>
              <a:gd name="connsiteY27" fmla="*/ 5437125 h 6858000"/>
              <a:gd name="connsiteX28" fmla="*/ 381698 w 1364418"/>
              <a:gd name="connsiteY28" fmla="*/ 5396260 h 6858000"/>
              <a:gd name="connsiteX29" fmla="*/ 397679 w 1364418"/>
              <a:gd name="connsiteY29" fmla="*/ 5330009 h 6858000"/>
              <a:gd name="connsiteX30" fmla="*/ 431172 w 1364418"/>
              <a:gd name="connsiteY30" fmla="*/ 5273739 h 6858000"/>
              <a:gd name="connsiteX31" fmla="*/ 440771 w 1364418"/>
              <a:gd name="connsiteY31" fmla="*/ 5241779 h 6858000"/>
              <a:gd name="connsiteX32" fmla="*/ 451997 w 1364418"/>
              <a:gd name="connsiteY32" fmla="*/ 5225268 h 6858000"/>
              <a:gd name="connsiteX33" fmla="*/ 453017 w 1364418"/>
              <a:gd name="connsiteY33" fmla="*/ 5217684 h 6858000"/>
              <a:gd name="connsiteX34" fmla="*/ 460358 w 1364418"/>
              <a:gd name="connsiteY34" fmla="*/ 5193377 h 6858000"/>
              <a:gd name="connsiteX35" fmla="*/ 463661 w 1364418"/>
              <a:gd name="connsiteY35" fmla="*/ 5179288 h 6858000"/>
              <a:gd name="connsiteX36" fmla="*/ 464645 w 1364418"/>
              <a:gd name="connsiteY36" fmla="*/ 5173621 h 6858000"/>
              <a:gd name="connsiteX37" fmla="*/ 460279 w 1364418"/>
              <a:gd name="connsiteY37" fmla="*/ 5159961 h 6858000"/>
              <a:gd name="connsiteX38" fmla="*/ 466956 w 1364418"/>
              <a:gd name="connsiteY38" fmla="*/ 5144295 h 6858000"/>
              <a:gd name="connsiteX39" fmla="*/ 463889 w 1364418"/>
              <a:gd name="connsiteY39" fmla="*/ 5125185 h 6858000"/>
              <a:gd name="connsiteX40" fmla="*/ 470719 w 1364418"/>
              <a:gd name="connsiteY40" fmla="*/ 5121884 h 6858000"/>
              <a:gd name="connsiteX41" fmla="*/ 477755 w 1364418"/>
              <a:gd name="connsiteY41" fmla="*/ 5067850 h 6858000"/>
              <a:gd name="connsiteX42" fmla="*/ 480486 w 1364418"/>
              <a:gd name="connsiteY42" fmla="*/ 5060861 h 6858000"/>
              <a:gd name="connsiteX43" fmla="*/ 477190 w 1364418"/>
              <a:gd name="connsiteY43" fmla="*/ 5034192 h 6858000"/>
              <a:gd name="connsiteX44" fmla="*/ 478744 w 1364418"/>
              <a:gd name="connsiteY44" fmla="*/ 4993030 h 6858000"/>
              <a:gd name="connsiteX45" fmla="*/ 485653 w 1364418"/>
              <a:gd name="connsiteY45" fmla="*/ 4946844 h 6858000"/>
              <a:gd name="connsiteX46" fmla="*/ 481509 w 1364418"/>
              <a:gd name="connsiteY46" fmla="*/ 4932692 h 6858000"/>
              <a:gd name="connsiteX47" fmla="*/ 496912 w 1364418"/>
              <a:gd name="connsiteY47" fmla="*/ 4858827 h 6858000"/>
              <a:gd name="connsiteX48" fmla="*/ 502815 w 1364418"/>
              <a:gd name="connsiteY48" fmla="*/ 4821170 h 6858000"/>
              <a:gd name="connsiteX49" fmla="*/ 507548 w 1364418"/>
              <a:gd name="connsiteY49" fmla="*/ 4780965 h 6858000"/>
              <a:gd name="connsiteX50" fmla="*/ 508841 w 1364418"/>
              <a:gd name="connsiteY50" fmla="*/ 4750867 h 6858000"/>
              <a:gd name="connsiteX51" fmla="*/ 506648 w 1364418"/>
              <a:gd name="connsiteY51" fmla="*/ 4690749 h 6858000"/>
              <a:gd name="connsiteX52" fmla="*/ 502128 w 1364418"/>
              <a:gd name="connsiteY52" fmla="*/ 4584173 h 6858000"/>
              <a:gd name="connsiteX53" fmla="*/ 497211 w 1364418"/>
              <a:gd name="connsiteY53" fmla="*/ 4444346 h 6858000"/>
              <a:gd name="connsiteX54" fmla="*/ 493776 w 1364418"/>
              <a:gd name="connsiteY54" fmla="*/ 4375228 h 6858000"/>
              <a:gd name="connsiteX55" fmla="*/ 474429 w 1364418"/>
              <a:gd name="connsiteY55" fmla="*/ 4214165 h 6858000"/>
              <a:gd name="connsiteX56" fmla="*/ 478502 w 1364418"/>
              <a:gd name="connsiteY56" fmla="*/ 4090296 h 6858000"/>
              <a:gd name="connsiteX57" fmla="*/ 463758 w 1364418"/>
              <a:gd name="connsiteY57" fmla="*/ 4033999 h 6858000"/>
              <a:gd name="connsiteX58" fmla="*/ 464907 w 1364418"/>
              <a:gd name="connsiteY58" fmla="*/ 4031933 h 6858000"/>
              <a:gd name="connsiteX59" fmla="*/ 463483 w 1364418"/>
              <a:gd name="connsiteY59" fmla="*/ 4013953 h 6858000"/>
              <a:gd name="connsiteX60" fmla="*/ 449778 w 1364418"/>
              <a:gd name="connsiteY60" fmla="*/ 3974753 h 6858000"/>
              <a:gd name="connsiteX61" fmla="*/ 451376 w 1364418"/>
              <a:gd name="connsiteY61" fmla="*/ 3969950 h 6858000"/>
              <a:gd name="connsiteX62" fmla="*/ 444798 w 1364418"/>
              <a:gd name="connsiteY62" fmla="*/ 3933779 h 6858000"/>
              <a:gd name="connsiteX63" fmla="*/ 446129 w 1364418"/>
              <a:gd name="connsiteY63" fmla="*/ 3933093 h 6858000"/>
              <a:gd name="connsiteX64" fmla="*/ 450483 w 1364418"/>
              <a:gd name="connsiteY64" fmla="*/ 3922082 h 6858000"/>
              <a:gd name="connsiteX65" fmla="*/ 455561 w 1364418"/>
              <a:gd name="connsiteY65" fmla="*/ 3901461 h 6858000"/>
              <a:gd name="connsiteX66" fmla="*/ 478155 w 1364418"/>
              <a:gd name="connsiteY66" fmla="*/ 3813873 h 6858000"/>
              <a:gd name="connsiteX67" fmla="*/ 477580 w 1364418"/>
              <a:gd name="connsiteY67" fmla="*/ 3806161 h 6858000"/>
              <a:gd name="connsiteX68" fmla="*/ 477887 w 1364418"/>
              <a:gd name="connsiteY68" fmla="*/ 3805957 h 6858000"/>
              <a:gd name="connsiteX69" fmla="*/ 477914 w 1364418"/>
              <a:gd name="connsiteY69" fmla="*/ 3797724 h 6858000"/>
              <a:gd name="connsiteX70" fmla="*/ 476529 w 1364418"/>
              <a:gd name="connsiteY70" fmla="*/ 3792098 h 6858000"/>
              <a:gd name="connsiteX71" fmla="*/ 475413 w 1364418"/>
              <a:gd name="connsiteY71" fmla="*/ 3777135 h 6858000"/>
              <a:gd name="connsiteX72" fmla="*/ 477146 w 1364418"/>
              <a:gd name="connsiteY72" fmla="*/ 3771656 h 6858000"/>
              <a:gd name="connsiteX73" fmla="*/ 480889 w 1364418"/>
              <a:gd name="connsiteY73" fmla="*/ 3769007 h 6858000"/>
              <a:gd name="connsiteX74" fmla="*/ 480355 w 1364418"/>
              <a:gd name="connsiteY74" fmla="*/ 3767709 h 6858000"/>
              <a:gd name="connsiteX75" fmla="*/ 489051 w 1364418"/>
              <a:gd name="connsiteY75" fmla="*/ 3738082 h 6858000"/>
              <a:gd name="connsiteX76" fmla="*/ 496397 w 1364418"/>
              <a:gd name="connsiteY76" fmla="*/ 3673397 h 6858000"/>
              <a:gd name="connsiteX77" fmla="*/ 495693 w 1364418"/>
              <a:gd name="connsiteY77" fmla="*/ 3637109 h 6858000"/>
              <a:gd name="connsiteX78" fmla="*/ 499136 w 1364418"/>
              <a:gd name="connsiteY78" fmla="*/ 3536883 h 6858000"/>
              <a:gd name="connsiteX79" fmla="*/ 506674 w 1364418"/>
              <a:gd name="connsiteY79" fmla="*/ 3435652 h 6858000"/>
              <a:gd name="connsiteX80" fmla="*/ 508345 w 1364418"/>
              <a:gd name="connsiteY80" fmla="*/ 3307769 h 6858000"/>
              <a:gd name="connsiteX81" fmla="*/ 525908 w 1364418"/>
              <a:gd name="connsiteY81" fmla="*/ 3250522 h 6858000"/>
              <a:gd name="connsiteX82" fmla="*/ 526333 w 1364418"/>
              <a:gd name="connsiteY82" fmla="*/ 3229163 h 6858000"/>
              <a:gd name="connsiteX83" fmla="*/ 528156 w 1364418"/>
              <a:gd name="connsiteY83" fmla="*/ 3217217 h 6858000"/>
              <a:gd name="connsiteX84" fmla="*/ 514991 w 1364418"/>
              <a:gd name="connsiteY84" fmla="*/ 3183755 h 6858000"/>
              <a:gd name="connsiteX85" fmla="*/ 515492 w 1364418"/>
              <a:gd name="connsiteY85" fmla="*/ 3178642 h 6858000"/>
              <a:gd name="connsiteX86" fmla="*/ 503092 w 1364418"/>
              <a:gd name="connsiteY86" fmla="*/ 3158586 h 6858000"/>
              <a:gd name="connsiteX87" fmla="*/ 488277 w 1364418"/>
              <a:gd name="connsiteY87" fmla="*/ 3129034 h 6858000"/>
              <a:gd name="connsiteX88" fmla="*/ 488942 w 1364418"/>
              <a:gd name="connsiteY88" fmla="*/ 3126682 h 6858000"/>
              <a:gd name="connsiteX89" fmla="*/ 479810 w 1364418"/>
              <a:gd name="connsiteY89" fmla="*/ 3114519 h 6858000"/>
              <a:gd name="connsiteX90" fmla="*/ 466419 w 1364418"/>
              <a:gd name="connsiteY90" fmla="*/ 3106272 h 6858000"/>
              <a:gd name="connsiteX91" fmla="*/ 439149 w 1364418"/>
              <a:gd name="connsiteY91" fmla="*/ 2958185 h 6858000"/>
              <a:gd name="connsiteX92" fmla="*/ 381763 w 1364418"/>
              <a:gd name="connsiteY92" fmla="*/ 2762989 h 6858000"/>
              <a:gd name="connsiteX93" fmla="*/ 330681 w 1364418"/>
              <a:gd name="connsiteY93" fmla="*/ 2554718 h 6858000"/>
              <a:gd name="connsiteX94" fmla="*/ 310775 w 1364418"/>
              <a:gd name="connsiteY94" fmla="*/ 2485734 h 6858000"/>
              <a:gd name="connsiteX95" fmla="*/ 301498 w 1364418"/>
              <a:gd name="connsiteY95" fmla="*/ 2447068 h 6858000"/>
              <a:gd name="connsiteX96" fmla="*/ 288459 w 1364418"/>
              <a:gd name="connsiteY96" fmla="*/ 2425819 h 6858000"/>
              <a:gd name="connsiteX97" fmla="*/ 294458 w 1364418"/>
              <a:gd name="connsiteY97" fmla="*/ 2402874 h 6858000"/>
              <a:gd name="connsiteX98" fmla="*/ 297070 w 1364418"/>
              <a:gd name="connsiteY98" fmla="*/ 2381443 h 6858000"/>
              <a:gd name="connsiteX99" fmla="*/ 273399 w 1364418"/>
              <a:gd name="connsiteY99" fmla="*/ 2261920 h 6858000"/>
              <a:gd name="connsiteX100" fmla="*/ 263286 w 1364418"/>
              <a:gd name="connsiteY100" fmla="*/ 2195378 h 6858000"/>
              <a:gd name="connsiteX101" fmla="*/ 247503 w 1364418"/>
              <a:gd name="connsiteY101" fmla="*/ 2155135 h 6858000"/>
              <a:gd name="connsiteX102" fmla="*/ 244961 w 1364418"/>
              <a:gd name="connsiteY102" fmla="*/ 2118008 h 6858000"/>
              <a:gd name="connsiteX103" fmla="*/ 245954 w 1364418"/>
              <a:gd name="connsiteY103" fmla="*/ 2050531 h 6858000"/>
              <a:gd name="connsiteX104" fmla="*/ 237760 w 1364418"/>
              <a:gd name="connsiteY104" fmla="*/ 1963269 h 6858000"/>
              <a:gd name="connsiteX105" fmla="*/ 218938 w 1364418"/>
              <a:gd name="connsiteY105" fmla="*/ 1906352 h 6858000"/>
              <a:gd name="connsiteX106" fmla="*/ 195495 w 1364418"/>
              <a:gd name="connsiteY106" fmla="*/ 1861531 h 6858000"/>
              <a:gd name="connsiteX107" fmla="*/ 149294 w 1364418"/>
              <a:gd name="connsiteY107" fmla="*/ 1732919 h 6858000"/>
              <a:gd name="connsiteX108" fmla="*/ 121605 w 1364418"/>
              <a:gd name="connsiteY108" fmla="*/ 1663540 h 6858000"/>
              <a:gd name="connsiteX109" fmla="*/ 120731 w 1364418"/>
              <a:gd name="connsiteY109" fmla="*/ 1615777 h 6858000"/>
              <a:gd name="connsiteX110" fmla="*/ 101526 w 1364418"/>
              <a:gd name="connsiteY110" fmla="*/ 1563678 h 6858000"/>
              <a:gd name="connsiteX111" fmla="*/ 114606 w 1364418"/>
              <a:gd name="connsiteY111" fmla="*/ 1519474 h 6858000"/>
              <a:gd name="connsiteX112" fmla="*/ 107348 w 1364418"/>
              <a:gd name="connsiteY112" fmla="*/ 1477995 h 6858000"/>
              <a:gd name="connsiteX113" fmla="*/ 93433 w 1364418"/>
              <a:gd name="connsiteY113" fmla="*/ 1373769 h 6858000"/>
              <a:gd name="connsiteX114" fmla="*/ 101740 w 1364418"/>
              <a:gd name="connsiteY114" fmla="*/ 1307086 h 6858000"/>
              <a:gd name="connsiteX115" fmla="*/ 102928 w 1364418"/>
              <a:gd name="connsiteY115" fmla="*/ 1189033 h 6858000"/>
              <a:gd name="connsiteX116" fmla="*/ 107613 w 1364418"/>
              <a:gd name="connsiteY116" fmla="*/ 1168288 h 6858000"/>
              <a:gd name="connsiteX117" fmla="*/ 99895 w 1364418"/>
              <a:gd name="connsiteY117" fmla="*/ 1142577 h 6858000"/>
              <a:gd name="connsiteX118" fmla="*/ 89201 w 1364418"/>
              <a:gd name="connsiteY118" fmla="*/ 1088484 h 6858000"/>
              <a:gd name="connsiteX119" fmla="*/ 77937 w 1364418"/>
              <a:gd name="connsiteY119" fmla="*/ 1016103 h 6858000"/>
              <a:gd name="connsiteX120" fmla="*/ 79393 w 1364418"/>
              <a:gd name="connsiteY120" fmla="*/ 932283 h 6858000"/>
              <a:gd name="connsiteX121" fmla="*/ 81629 w 1364418"/>
              <a:gd name="connsiteY121" fmla="*/ 915925 h 6858000"/>
              <a:gd name="connsiteX122" fmla="*/ 74258 w 1364418"/>
              <a:gd name="connsiteY122" fmla="*/ 896999 h 6858000"/>
              <a:gd name="connsiteX123" fmla="*/ 43666 w 1364418"/>
              <a:gd name="connsiteY123" fmla="*/ 821517 h 6858000"/>
              <a:gd name="connsiteX124" fmla="*/ 22616 w 1364418"/>
              <a:gd name="connsiteY124" fmla="*/ 751353 h 6858000"/>
              <a:gd name="connsiteX125" fmla="*/ 22174 w 1364418"/>
              <a:gd name="connsiteY125" fmla="*/ 721230 h 6858000"/>
              <a:gd name="connsiteX126" fmla="*/ 7845 w 1364418"/>
              <a:gd name="connsiteY126" fmla="*/ 681659 h 6858000"/>
              <a:gd name="connsiteX127" fmla="*/ 31306 w 1364418"/>
              <a:gd name="connsiteY127" fmla="*/ 619315 h 6858000"/>
              <a:gd name="connsiteX128" fmla="*/ 15184 w 1364418"/>
              <a:gd name="connsiteY128" fmla="*/ 585934 h 6858000"/>
              <a:gd name="connsiteX129" fmla="*/ 22258 w 1364418"/>
              <a:gd name="connsiteY129" fmla="*/ 538948 h 6858000"/>
              <a:gd name="connsiteX130" fmla="*/ 26166 w 1364418"/>
              <a:gd name="connsiteY130" fmla="*/ 525163 h 6858000"/>
              <a:gd name="connsiteX131" fmla="*/ 52290 w 1364418"/>
              <a:gd name="connsiteY131" fmla="*/ 446567 h 6858000"/>
              <a:gd name="connsiteX132" fmla="*/ 51538 w 1364418"/>
              <a:gd name="connsiteY132" fmla="*/ 393828 h 6858000"/>
              <a:gd name="connsiteX133" fmla="*/ 51368 w 1364418"/>
              <a:gd name="connsiteY133" fmla="*/ 353137 h 6858000"/>
              <a:gd name="connsiteX134" fmla="*/ 72878 w 1364418"/>
              <a:gd name="connsiteY134" fmla="*/ 309501 h 6858000"/>
              <a:gd name="connsiteX135" fmla="*/ 57061 w 1364418"/>
              <a:gd name="connsiteY135" fmla="*/ 275771 h 6858000"/>
              <a:gd name="connsiteX136" fmla="*/ 74088 w 1364418"/>
              <a:gd name="connsiteY136" fmla="*/ 212860 h 6858000"/>
              <a:gd name="connsiteX137" fmla="*/ 65798 w 1364418"/>
              <a:gd name="connsiteY137" fmla="*/ 144983 h 6858000"/>
              <a:gd name="connsiteX138" fmla="*/ 78082 w 1364418"/>
              <a:gd name="connsiteY138" fmla="*/ 55288 h 6858000"/>
              <a:gd name="connsiteX139" fmla="*/ 37636 w 1364418"/>
              <a:gd name="connsiteY139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173944 w 1364418"/>
              <a:gd name="connsiteY6" fmla="*/ 6691589 h 6858000"/>
              <a:gd name="connsiteX7" fmla="*/ 151501 w 1364418"/>
              <a:gd name="connsiteY7" fmla="*/ 6659970 h 6858000"/>
              <a:gd name="connsiteX8" fmla="*/ 166592 w 1364418"/>
              <a:gd name="connsiteY8" fmla="*/ 6636211 h 6858000"/>
              <a:gd name="connsiteX9" fmla="*/ 184036 w 1364418"/>
              <a:gd name="connsiteY9" fmla="*/ 6594177 h 6858000"/>
              <a:gd name="connsiteX10" fmla="*/ 198076 w 1364418"/>
              <a:gd name="connsiteY10" fmla="*/ 6557575 h 6858000"/>
              <a:gd name="connsiteX11" fmla="*/ 251033 w 1364418"/>
              <a:gd name="connsiteY11" fmla="*/ 6492130 h 6858000"/>
              <a:gd name="connsiteX12" fmla="*/ 266720 w 1364418"/>
              <a:gd name="connsiteY12" fmla="*/ 6431610 h 6858000"/>
              <a:gd name="connsiteX13" fmla="*/ 310425 w 1364418"/>
              <a:gd name="connsiteY13" fmla="*/ 6379786 h 6858000"/>
              <a:gd name="connsiteX14" fmla="*/ 293648 w 1364418"/>
              <a:gd name="connsiteY14" fmla="*/ 6334727 h 6858000"/>
              <a:gd name="connsiteX15" fmla="*/ 271063 w 1364418"/>
              <a:gd name="connsiteY15" fmla="*/ 6313295 h 6858000"/>
              <a:gd name="connsiteX16" fmla="*/ 278227 w 1364418"/>
              <a:gd name="connsiteY16" fmla="*/ 6280046 h 6858000"/>
              <a:gd name="connsiteX17" fmla="*/ 260972 w 1364418"/>
              <a:gd name="connsiteY17" fmla="*/ 6270265 h 6858000"/>
              <a:gd name="connsiteX18" fmla="*/ 288000 w 1364418"/>
              <a:gd name="connsiteY18" fmla="*/ 6252834 h 6858000"/>
              <a:gd name="connsiteX19" fmla="*/ 265992 w 1364418"/>
              <a:gd name="connsiteY19" fmla="*/ 6202459 h 6858000"/>
              <a:gd name="connsiteX20" fmla="*/ 264790 w 1364418"/>
              <a:gd name="connsiteY20" fmla="*/ 6153037 h 6858000"/>
              <a:gd name="connsiteX21" fmla="*/ 280205 w 1364418"/>
              <a:gd name="connsiteY21" fmla="*/ 6078132 h 6858000"/>
              <a:gd name="connsiteX22" fmla="*/ 267592 w 1364418"/>
              <a:gd name="connsiteY22" fmla="*/ 6028119 h 6858000"/>
              <a:gd name="connsiteX23" fmla="*/ 252821 w 1364418"/>
              <a:gd name="connsiteY23" fmla="*/ 5926735 h 6858000"/>
              <a:gd name="connsiteX24" fmla="*/ 302333 w 1364418"/>
              <a:gd name="connsiteY24" fmla="*/ 5712857 h 6858000"/>
              <a:gd name="connsiteX25" fmla="*/ 281408 w 1364418"/>
              <a:gd name="connsiteY25" fmla="*/ 5676393 h 6858000"/>
              <a:gd name="connsiteX26" fmla="*/ 321000 w 1364418"/>
              <a:gd name="connsiteY26" fmla="*/ 5563435 h 6858000"/>
              <a:gd name="connsiteX27" fmla="*/ 368130 w 1364418"/>
              <a:gd name="connsiteY27" fmla="*/ 5437125 h 6858000"/>
              <a:gd name="connsiteX28" fmla="*/ 381698 w 1364418"/>
              <a:gd name="connsiteY28" fmla="*/ 5396260 h 6858000"/>
              <a:gd name="connsiteX29" fmla="*/ 397679 w 1364418"/>
              <a:gd name="connsiteY29" fmla="*/ 5330009 h 6858000"/>
              <a:gd name="connsiteX30" fmla="*/ 431172 w 1364418"/>
              <a:gd name="connsiteY30" fmla="*/ 5273739 h 6858000"/>
              <a:gd name="connsiteX31" fmla="*/ 440771 w 1364418"/>
              <a:gd name="connsiteY31" fmla="*/ 5241779 h 6858000"/>
              <a:gd name="connsiteX32" fmla="*/ 451997 w 1364418"/>
              <a:gd name="connsiteY32" fmla="*/ 5225268 h 6858000"/>
              <a:gd name="connsiteX33" fmla="*/ 453017 w 1364418"/>
              <a:gd name="connsiteY33" fmla="*/ 5217684 h 6858000"/>
              <a:gd name="connsiteX34" fmla="*/ 460358 w 1364418"/>
              <a:gd name="connsiteY34" fmla="*/ 5193377 h 6858000"/>
              <a:gd name="connsiteX35" fmla="*/ 463661 w 1364418"/>
              <a:gd name="connsiteY35" fmla="*/ 5179288 h 6858000"/>
              <a:gd name="connsiteX36" fmla="*/ 464645 w 1364418"/>
              <a:gd name="connsiteY36" fmla="*/ 5173621 h 6858000"/>
              <a:gd name="connsiteX37" fmla="*/ 460279 w 1364418"/>
              <a:gd name="connsiteY37" fmla="*/ 5159961 h 6858000"/>
              <a:gd name="connsiteX38" fmla="*/ 466956 w 1364418"/>
              <a:gd name="connsiteY38" fmla="*/ 5144295 h 6858000"/>
              <a:gd name="connsiteX39" fmla="*/ 463889 w 1364418"/>
              <a:gd name="connsiteY39" fmla="*/ 5125185 h 6858000"/>
              <a:gd name="connsiteX40" fmla="*/ 470719 w 1364418"/>
              <a:gd name="connsiteY40" fmla="*/ 5121884 h 6858000"/>
              <a:gd name="connsiteX41" fmla="*/ 477755 w 1364418"/>
              <a:gd name="connsiteY41" fmla="*/ 5067850 h 6858000"/>
              <a:gd name="connsiteX42" fmla="*/ 480486 w 1364418"/>
              <a:gd name="connsiteY42" fmla="*/ 5060861 h 6858000"/>
              <a:gd name="connsiteX43" fmla="*/ 477190 w 1364418"/>
              <a:gd name="connsiteY43" fmla="*/ 5034192 h 6858000"/>
              <a:gd name="connsiteX44" fmla="*/ 478744 w 1364418"/>
              <a:gd name="connsiteY44" fmla="*/ 4993030 h 6858000"/>
              <a:gd name="connsiteX45" fmla="*/ 485653 w 1364418"/>
              <a:gd name="connsiteY45" fmla="*/ 4946844 h 6858000"/>
              <a:gd name="connsiteX46" fmla="*/ 481509 w 1364418"/>
              <a:gd name="connsiteY46" fmla="*/ 4932692 h 6858000"/>
              <a:gd name="connsiteX47" fmla="*/ 496912 w 1364418"/>
              <a:gd name="connsiteY47" fmla="*/ 4858827 h 6858000"/>
              <a:gd name="connsiteX48" fmla="*/ 502815 w 1364418"/>
              <a:gd name="connsiteY48" fmla="*/ 4821170 h 6858000"/>
              <a:gd name="connsiteX49" fmla="*/ 507548 w 1364418"/>
              <a:gd name="connsiteY49" fmla="*/ 4780965 h 6858000"/>
              <a:gd name="connsiteX50" fmla="*/ 508841 w 1364418"/>
              <a:gd name="connsiteY50" fmla="*/ 4750867 h 6858000"/>
              <a:gd name="connsiteX51" fmla="*/ 506648 w 1364418"/>
              <a:gd name="connsiteY51" fmla="*/ 4690749 h 6858000"/>
              <a:gd name="connsiteX52" fmla="*/ 502128 w 1364418"/>
              <a:gd name="connsiteY52" fmla="*/ 4584173 h 6858000"/>
              <a:gd name="connsiteX53" fmla="*/ 497211 w 1364418"/>
              <a:gd name="connsiteY53" fmla="*/ 4444346 h 6858000"/>
              <a:gd name="connsiteX54" fmla="*/ 493776 w 1364418"/>
              <a:gd name="connsiteY54" fmla="*/ 4375228 h 6858000"/>
              <a:gd name="connsiteX55" fmla="*/ 474429 w 1364418"/>
              <a:gd name="connsiteY55" fmla="*/ 4214165 h 6858000"/>
              <a:gd name="connsiteX56" fmla="*/ 478502 w 1364418"/>
              <a:gd name="connsiteY56" fmla="*/ 4090296 h 6858000"/>
              <a:gd name="connsiteX57" fmla="*/ 463758 w 1364418"/>
              <a:gd name="connsiteY57" fmla="*/ 4033999 h 6858000"/>
              <a:gd name="connsiteX58" fmla="*/ 464907 w 1364418"/>
              <a:gd name="connsiteY58" fmla="*/ 4031933 h 6858000"/>
              <a:gd name="connsiteX59" fmla="*/ 463483 w 1364418"/>
              <a:gd name="connsiteY59" fmla="*/ 4013953 h 6858000"/>
              <a:gd name="connsiteX60" fmla="*/ 449778 w 1364418"/>
              <a:gd name="connsiteY60" fmla="*/ 3974753 h 6858000"/>
              <a:gd name="connsiteX61" fmla="*/ 451376 w 1364418"/>
              <a:gd name="connsiteY61" fmla="*/ 3969950 h 6858000"/>
              <a:gd name="connsiteX62" fmla="*/ 444798 w 1364418"/>
              <a:gd name="connsiteY62" fmla="*/ 3933779 h 6858000"/>
              <a:gd name="connsiteX63" fmla="*/ 446129 w 1364418"/>
              <a:gd name="connsiteY63" fmla="*/ 3933093 h 6858000"/>
              <a:gd name="connsiteX64" fmla="*/ 450483 w 1364418"/>
              <a:gd name="connsiteY64" fmla="*/ 3922082 h 6858000"/>
              <a:gd name="connsiteX65" fmla="*/ 455561 w 1364418"/>
              <a:gd name="connsiteY65" fmla="*/ 3901461 h 6858000"/>
              <a:gd name="connsiteX66" fmla="*/ 478155 w 1364418"/>
              <a:gd name="connsiteY66" fmla="*/ 3813873 h 6858000"/>
              <a:gd name="connsiteX67" fmla="*/ 477580 w 1364418"/>
              <a:gd name="connsiteY67" fmla="*/ 3806161 h 6858000"/>
              <a:gd name="connsiteX68" fmla="*/ 477887 w 1364418"/>
              <a:gd name="connsiteY68" fmla="*/ 3805957 h 6858000"/>
              <a:gd name="connsiteX69" fmla="*/ 477914 w 1364418"/>
              <a:gd name="connsiteY69" fmla="*/ 3797724 h 6858000"/>
              <a:gd name="connsiteX70" fmla="*/ 476529 w 1364418"/>
              <a:gd name="connsiteY70" fmla="*/ 3792098 h 6858000"/>
              <a:gd name="connsiteX71" fmla="*/ 475413 w 1364418"/>
              <a:gd name="connsiteY71" fmla="*/ 3777135 h 6858000"/>
              <a:gd name="connsiteX72" fmla="*/ 477146 w 1364418"/>
              <a:gd name="connsiteY72" fmla="*/ 3771656 h 6858000"/>
              <a:gd name="connsiteX73" fmla="*/ 480889 w 1364418"/>
              <a:gd name="connsiteY73" fmla="*/ 3769007 h 6858000"/>
              <a:gd name="connsiteX74" fmla="*/ 480355 w 1364418"/>
              <a:gd name="connsiteY74" fmla="*/ 3767709 h 6858000"/>
              <a:gd name="connsiteX75" fmla="*/ 489051 w 1364418"/>
              <a:gd name="connsiteY75" fmla="*/ 3738082 h 6858000"/>
              <a:gd name="connsiteX76" fmla="*/ 496397 w 1364418"/>
              <a:gd name="connsiteY76" fmla="*/ 3673397 h 6858000"/>
              <a:gd name="connsiteX77" fmla="*/ 495693 w 1364418"/>
              <a:gd name="connsiteY77" fmla="*/ 3637109 h 6858000"/>
              <a:gd name="connsiteX78" fmla="*/ 499136 w 1364418"/>
              <a:gd name="connsiteY78" fmla="*/ 3536883 h 6858000"/>
              <a:gd name="connsiteX79" fmla="*/ 506674 w 1364418"/>
              <a:gd name="connsiteY79" fmla="*/ 3435652 h 6858000"/>
              <a:gd name="connsiteX80" fmla="*/ 508345 w 1364418"/>
              <a:gd name="connsiteY80" fmla="*/ 3307769 h 6858000"/>
              <a:gd name="connsiteX81" fmla="*/ 525908 w 1364418"/>
              <a:gd name="connsiteY81" fmla="*/ 3250522 h 6858000"/>
              <a:gd name="connsiteX82" fmla="*/ 526333 w 1364418"/>
              <a:gd name="connsiteY82" fmla="*/ 3229163 h 6858000"/>
              <a:gd name="connsiteX83" fmla="*/ 528156 w 1364418"/>
              <a:gd name="connsiteY83" fmla="*/ 3217217 h 6858000"/>
              <a:gd name="connsiteX84" fmla="*/ 514991 w 1364418"/>
              <a:gd name="connsiteY84" fmla="*/ 3183755 h 6858000"/>
              <a:gd name="connsiteX85" fmla="*/ 515492 w 1364418"/>
              <a:gd name="connsiteY85" fmla="*/ 3178642 h 6858000"/>
              <a:gd name="connsiteX86" fmla="*/ 503092 w 1364418"/>
              <a:gd name="connsiteY86" fmla="*/ 3158586 h 6858000"/>
              <a:gd name="connsiteX87" fmla="*/ 488277 w 1364418"/>
              <a:gd name="connsiteY87" fmla="*/ 3129034 h 6858000"/>
              <a:gd name="connsiteX88" fmla="*/ 488942 w 1364418"/>
              <a:gd name="connsiteY88" fmla="*/ 3126682 h 6858000"/>
              <a:gd name="connsiteX89" fmla="*/ 479810 w 1364418"/>
              <a:gd name="connsiteY89" fmla="*/ 3114519 h 6858000"/>
              <a:gd name="connsiteX90" fmla="*/ 466419 w 1364418"/>
              <a:gd name="connsiteY90" fmla="*/ 3106272 h 6858000"/>
              <a:gd name="connsiteX91" fmla="*/ 439149 w 1364418"/>
              <a:gd name="connsiteY91" fmla="*/ 2958185 h 6858000"/>
              <a:gd name="connsiteX92" fmla="*/ 381763 w 1364418"/>
              <a:gd name="connsiteY92" fmla="*/ 2762989 h 6858000"/>
              <a:gd name="connsiteX93" fmla="*/ 330681 w 1364418"/>
              <a:gd name="connsiteY93" fmla="*/ 2554718 h 6858000"/>
              <a:gd name="connsiteX94" fmla="*/ 310775 w 1364418"/>
              <a:gd name="connsiteY94" fmla="*/ 2485734 h 6858000"/>
              <a:gd name="connsiteX95" fmla="*/ 301498 w 1364418"/>
              <a:gd name="connsiteY95" fmla="*/ 2447068 h 6858000"/>
              <a:gd name="connsiteX96" fmla="*/ 288459 w 1364418"/>
              <a:gd name="connsiteY96" fmla="*/ 2425819 h 6858000"/>
              <a:gd name="connsiteX97" fmla="*/ 294458 w 1364418"/>
              <a:gd name="connsiteY97" fmla="*/ 2402874 h 6858000"/>
              <a:gd name="connsiteX98" fmla="*/ 297070 w 1364418"/>
              <a:gd name="connsiteY98" fmla="*/ 2381443 h 6858000"/>
              <a:gd name="connsiteX99" fmla="*/ 273399 w 1364418"/>
              <a:gd name="connsiteY99" fmla="*/ 2261920 h 6858000"/>
              <a:gd name="connsiteX100" fmla="*/ 263286 w 1364418"/>
              <a:gd name="connsiteY100" fmla="*/ 2195378 h 6858000"/>
              <a:gd name="connsiteX101" fmla="*/ 247503 w 1364418"/>
              <a:gd name="connsiteY101" fmla="*/ 2155135 h 6858000"/>
              <a:gd name="connsiteX102" fmla="*/ 244961 w 1364418"/>
              <a:gd name="connsiteY102" fmla="*/ 2118008 h 6858000"/>
              <a:gd name="connsiteX103" fmla="*/ 245954 w 1364418"/>
              <a:gd name="connsiteY103" fmla="*/ 2050531 h 6858000"/>
              <a:gd name="connsiteX104" fmla="*/ 237760 w 1364418"/>
              <a:gd name="connsiteY104" fmla="*/ 1963269 h 6858000"/>
              <a:gd name="connsiteX105" fmla="*/ 218938 w 1364418"/>
              <a:gd name="connsiteY105" fmla="*/ 1906352 h 6858000"/>
              <a:gd name="connsiteX106" fmla="*/ 195495 w 1364418"/>
              <a:gd name="connsiteY106" fmla="*/ 1861531 h 6858000"/>
              <a:gd name="connsiteX107" fmla="*/ 149294 w 1364418"/>
              <a:gd name="connsiteY107" fmla="*/ 1732919 h 6858000"/>
              <a:gd name="connsiteX108" fmla="*/ 121605 w 1364418"/>
              <a:gd name="connsiteY108" fmla="*/ 1663540 h 6858000"/>
              <a:gd name="connsiteX109" fmla="*/ 120731 w 1364418"/>
              <a:gd name="connsiteY109" fmla="*/ 1615777 h 6858000"/>
              <a:gd name="connsiteX110" fmla="*/ 101526 w 1364418"/>
              <a:gd name="connsiteY110" fmla="*/ 1563678 h 6858000"/>
              <a:gd name="connsiteX111" fmla="*/ 114606 w 1364418"/>
              <a:gd name="connsiteY111" fmla="*/ 1519474 h 6858000"/>
              <a:gd name="connsiteX112" fmla="*/ 107348 w 1364418"/>
              <a:gd name="connsiteY112" fmla="*/ 1477995 h 6858000"/>
              <a:gd name="connsiteX113" fmla="*/ 93433 w 1364418"/>
              <a:gd name="connsiteY113" fmla="*/ 1373769 h 6858000"/>
              <a:gd name="connsiteX114" fmla="*/ 101740 w 1364418"/>
              <a:gd name="connsiteY114" fmla="*/ 1307086 h 6858000"/>
              <a:gd name="connsiteX115" fmla="*/ 102928 w 1364418"/>
              <a:gd name="connsiteY115" fmla="*/ 1189033 h 6858000"/>
              <a:gd name="connsiteX116" fmla="*/ 107613 w 1364418"/>
              <a:gd name="connsiteY116" fmla="*/ 1168288 h 6858000"/>
              <a:gd name="connsiteX117" fmla="*/ 99895 w 1364418"/>
              <a:gd name="connsiteY117" fmla="*/ 1142577 h 6858000"/>
              <a:gd name="connsiteX118" fmla="*/ 89201 w 1364418"/>
              <a:gd name="connsiteY118" fmla="*/ 1088484 h 6858000"/>
              <a:gd name="connsiteX119" fmla="*/ 77937 w 1364418"/>
              <a:gd name="connsiteY119" fmla="*/ 1016103 h 6858000"/>
              <a:gd name="connsiteX120" fmla="*/ 79393 w 1364418"/>
              <a:gd name="connsiteY120" fmla="*/ 932283 h 6858000"/>
              <a:gd name="connsiteX121" fmla="*/ 81629 w 1364418"/>
              <a:gd name="connsiteY121" fmla="*/ 915925 h 6858000"/>
              <a:gd name="connsiteX122" fmla="*/ 74258 w 1364418"/>
              <a:gd name="connsiteY122" fmla="*/ 896999 h 6858000"/>
              <a:gd name="connsiteX123" fmla="*/ 43666 w 1364418"/>
              <a:gd name="connsiteY123" fmla="*/ 821517 h 6858000"/>
              <a:gd name="connsiteX124" fmla="*/ 22616 w 1364418"/>
              <a:gd name="connsiteY124" fmla="*/ 751353 h 6858000"/>
              <a:gd name="connsiteX125" fmla="*/ 22174 w 1364418"/>
              <a:gd name="connsiteY125" fmla="*/ 721230 h 6858000"/>
              <a:gd name="connsiteX126" fmla="*/ 7845 w 1364418"/>
              <a:gd name="connsiteY126" fmla="*/ 681659 h 6858000"/>
              <a:gd name="connsiteX127" fmla="*/ 31306 w 1364418"/>
              <a:gd name="connsiteY127" fmla="*/ 619315 h 6858000"/>
              <a:gd name="connsiteX128" fmla="*/ 15184 w 1364418"/>
              <a:gd name="connsiteY128" fmla="*/ 585934 h 6858000"/>
              <a:gd name="connsiteX129" fmla="*/ 22258 w 1364418"/>
              <a:gd name="connsiteY129" fmla="*/ 538948 h 6858000"/>
              <a:gd name="connsiteX130" fmla="*/ 26166 w 1364418"/>
              <a:gd name="connsiteY130" fmla="*/ 525163 h 6858000"/>
              <a:gd name="connsiteX131" fmla="*/ 52290 w 1364418"/>
              <a:gd name="connsiteY131" fmla="*/ 446567 h 6858000"/>
              <a:gd name="connsiteX132" fmla="*/ 51538 w 1364418"/>
              <a:gd name="connsiteY132" fmla="*/ 393828 h 6858000"/>
              <a:gd name="connsiteX133" fmla="*/ 51368 w 1364418"/>
              <a:gd name="connsiteY133" fmla="*/ 353137 h 6858000"/>
              <a:gd name="connsiteX134" fmla="*/ 55970 w 1364418"/>
              <a:gd name="connsiteY134" fmla="*/ 321428 h 6858000"/>
              <a:gd name="connsiteX135" fmla="*/ 57061 w 1364418"/>
              <a:gd name="connsiteY135" fmla="*/ 275771 h 6858000"/>
              <a:gd name="connsiteX136" fmla="*/ 74088 w 1364418"/>
              <a:gd name="connsiteY136" fmla="*/ 212860 h 6858000"/>
              <a:gd name="connsiteX137" fmla="*/ 65798 w 1364418"/>
              <a:gd name="connsiteY137" fmla="*/ 144983 h 6858000"/>
              <a:gd name="connsiteX138" fmla="*/ 78082 w 1364418"/>
              <a:gd name="connsiteY138" fmla="*/ 55288 h 6858000"/>
              <a:gd name="connsiteX139" fmla="*/ 37636 w 1364418"/>
              <a:gd name="connsiteY139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173944 w 1364418"/>
              <a:gd name="connsiteY6" fmla="*/ 6691589 h 6858000"/>
              <a:gd name="connsiteX7" fmla="*/ 151501 w 1364418"/>
              <a:gd name="connsiteY7" fmla="*/ 6659970 h 6858000"/>
              <a:gd name="connsiteX8" fmla="*/ 166592 w 1364418"/>
              <a:gd name="connsiteY8" fmla="*/ 6636211 h 6858000"/>
              <a:gd name="connsiteX9" fmla="*/ 184036 w 1364418"/>
              <a:gd name="connsiteY9" fmla="*/ 6594177 h 6858000"/>
              <a:gd name="connsiteX10" fmla="*/ 198076 w 1364418"/>
              <a:gd name="connsiteY10" fmla="*/ 6557575 h 6858000"/>
              <a:gd name="connsiteX11" fmla="*/ 251033 w 1364418"/>
              <a:gd name="connsiteY11" fmla="*/ 6492130 h 6858000"/>
              <a:gd name="connsiteX12" fmla="*/ 266720 w 1364418"/>
              <a:gd name="connsiteY12" fmla="*/ 6431610 h 6858000"/>
              <a:gd name="connsiteX13" fmla="*/ 310425 w 1364418"/>
              <a:gd name="connsiteY13" fmla="*/ 6379786 h 6858000"/>
              <a:gd name="connsiteX14" fmla="*/ 293648 w 1364418"/>
              <a:gd name="connsiteY14" fmla="*/ 6334727 h 6858000"/>
              <a:gd name="connsiteX15" fmla="*/ 271063 w 1364418"/>
              <a:gd name="connsiteY15" fmla="*/ 6313295 h 6858000"/>
              <a:gd name="connsiteX16" fmla="*/ 278227 w 1364418"/>
              <a:gd name="connsiteY16" fmla="*/ 6280046 h 6858000"/>
              <a:gd name="connsiteX17" fmla="*/ 260972 w 1364418"/>
              <a:gd name="connsiteY17" fmla="*/ 6270265 h 6858000"/>
              <a:gd name="connsiteX18" fmla="*/ 288000 w 1364418"/>
              <a:gd name="connsiteY18" fmla="*/ 6252834 h 6858000"/>
              <a:gd name="connsiteX19" fmla="*/ 265992 w 1364418"/>
              <a:gd name="connsiteY19" fmla="*/ 6202459 h 6858000"/>
              <a:gd name="connsiteX20" fmla="*/ 264790 w 1364418"/>
              <a:gd name="connsiteY20" fmla="*/ 6153037 h 6858000"/>
              <a:gd name="connsiteX21" fmla="*/ 280205 w 1364418"/>
              <a:gd name="connsiteY21" fmla="*/ 6078132 h 6858000"/>
              <a:gd name="connsiteX22" fmla="*/ 267592 w 1364418"/>
              <a:gd name="connsiteY22" fmla="*/ 6028119 h 6858000"/>
              <a:gd name="connsiteX23" fmla="*/ 252821 w 1364418"/>
              <a:gd name="connsiteY23" fmla="*/ 5926735 h 6858000"/>
              <a:gd name="connsiteX24" fmla="*/ 302333 w 1364418"/>
              <a:gd name="connsiteY24" fmla="*/ 5712857 h 6858000"/>
              <a:gd name="connsiteX25" fmla="*/ 332131 w 1364418"/>
              <a:gd name="connsiteY25" fmla="*/ 5660491 h 6858000"/>
              <a:gd name="connsiteX26" fmla="*/ 321000 w 1364418"/>
              <a:gd name="connsiteY26" fmla="*/ 5563435 h 6858000"/>
              <a:gd name="connsiteX27" fmla="*/ 368130 w 1364418"/>
              <a:gd name="connsiteY27" fmla="*/ 5437125 h 6858000"/>
              <a:gd name="connsiteX28" fmla="*/ 381698 w 1364418"/>
              <a:gd name="connsiteY28" fmla="*/ 5396260 h 6858000"/>
              <a:gd name="connsiteX29" fmla="*/ 397679 w 1364418"/>
              <a:gd name="connsiteY29" fmla="*/ 5330009 h 6858000"/>
              <a:gd name="connsiteX30" fmla="*/ 431172 w 1364418"/>
              <a:gd name="connsiteY30" fmla="*/ 5273739 h 6858000"/>
              <a:gd name="connsiteX31" fmla="*/ 440771 w 1364418"/>
              <a:gd name="connsiteY31" fmla="*/ 5241779 h 6858000"/>
              <a:gd name="connsiteX32" fmla="*/ 451997 w 1364418"/>
              <a:gd name="connsiteY32" fmla="*/ 5225268 h 6858000"/>
              <a:gd name="connsiteX33" fmla="*/ 453017 w 1364418"/>
              <a:gd name="connsiteY33" fmla="*/ 5217684 h 6858000"/>
              <a:gd name="connsiteX34" fmla="*/ 460358 w 1364418"/>
              <a:gd name="connsiteY34" fmla="*/ 5193377 h 6858000"/>
              <a:gd name="connsiteX35" fmla="*/ 463661 w 1364418"/>
              <a:gd name="connsiteY35" fmla="*/ 5179288 h 6858000"/>
              <a:gd name="connsiteX36" fmla="*/ 464645 w 1364418"/>
              <a:gd name="connsiteY36" fmla="*/ 5173621 h 6858000"/>
              <a:gd name="connsiteX37" fmla="*/ 460279 w 1364418"/>
              <a:gd name="connsiteY37" fmla="*/ 5159961 h 6858000"/>
              <a:gd name="connsiteX38" fmla="*/ 466956 w 1364418"/>
              <a:gd name="connsiteY38" fmla="*/ 5144295 h 6858000"/>
              <a:gd name="connsiteX39" fmla="*/ 463889 w 1364418"/>
              <a:gd name="connsiteY39" fmla="*/ 5125185 h 6858000"/>
              <a:gd name="connsiteX40" fmla="*/ 470719 w 1364418"/>
              <a:gd name="connsiteY40" fmla="*/ 5121884 h 6858000"/>
              <a:gd name="connsiteX41" fmla="*/ 477755 w 1364418"/>
              <a:gd name="connsiteY41" fmla="*/ 5067850 h 6858000"/>
              <a:gd name="connsiteX42" fmla="*/ 480486 w 1364418"/>
              <a:gd name="connsiteY42" fmla="*/ 5060861 h 6858000"/>
              <a:gd name="connsiteX43" fmla="*/ 477190 w 1364418"/>
              <a:gd name="connsiteY43" fmla="*/ 5034192 h 6858000"/>
              <a:gd name="connsiteX44" fmla="*/ 478744 w 1364418"/>
              <a:gd name="connsiteY44" fmla="*/ 4993030 h 6858000"/>
              <a:gd name="connsiteX45" fmla="*/ 485653 w 1364418"/>
              <a:gd name="connsiteY45" fmla="*/ 4946844 h 6858000"/>
              <a:gd name="connsiteX46" fmla="*/ 481509 w 1364418"/>
              <a:gd name="connsiteY46" fmla="*/ 4932692 h 6858000"/>
              <a:gd name="connsiteX47" fmla="*/ 496912 w 1364418"/>
              <a:gd name="connsiteY47" fmla="*/ 4858827 h 6858000"/>
              <a:gd name="connsiteX48" fmla="*/ 502815 w 1364418"/>
              <a:gd name="connsiteY48" fmla="*/ 4821170 h 6858000"/>
              <a:gd name="connsiteX49" fmla="*/ 507548 w 1364418"/>
              <a:gd name="connsiteY49" fmla="*/ 4780965 h 6858000"/>
              <a:gd name="connsiteX50" fmla="*/ 508841 w 1364418"/>
              <a:gd name="connsiteY50" fmla="*/ 4750867 h 6858000"/>
              <a:gd name="connsiteX51" fmla="*/ 506648 w 1364418"/>
              <a:gd name="connsiteY51" fmla="*/ 4690749 h 6858000"/>
              <a:gd name="connsiteX52" fmla="*/ 502128 w 1364418"/>
              <a:gd name="connsiteY52" fmla="*/ 4584173 h 6858000"/>
              <a:gd name="connsiteX53" fmla="*/ 497211 w 1364418"/>
              <a:gd name="connsiteY53" fmla="*/ 4444346 h 6858000"/>
              <a:gd name="connsiteX54" fmla="*/ 493776 w 1364418"/>
              <a:gd name="connsiteY54" fmla="*/ 4375228 h 6858000"/>
              <a:gd name="connsiteX55" fmla="*/ 474429 w 1364418"/>
              <a:gd name="connsiteY55" fmla="*/ 4214165 h 6858000"/>
              <a:gd name="connsiteX56" fmla="*/ 478502 w 1364418"/>
              <a:gd name="connsiteY56" fmla="*/ 4090296 h 6858000"/>
              <a:gd name="connsiteX57" fmla="*/ 463758 w 1364418"/>
              <a:gd name="connsiteY57" fmla="*/ 4033999 h 6858000"/>
              <a:gd name="connsiteX58" fmla="*/ 464907 w 1364418"/>
              <a:gd name="connsiteY58" fmla="*/ 4031933 h 6858000"/>
              <a:gd name="connsiteX59" fmla="*/ 463483 w 1364418"/>
              <a:gd name="connsiteY59" fmla="*/ 4013953 h 6858000"/>
              <a:gd name="connsiteX60" fmla="*/ 449778 w 1364418"/>
              <a:gd name="connsiteY60" fmla="*/ 3974753 h 6858000"/>
              <a:gd name="connsiteX61" fmla="*/ 451376 w 1364418"/>
              <a:gd name="connsiteY61" fmla="*/ 3969950 h 6858000"/>
              <a:gd name="connsiteX62" fmla="*/ 444798 w 1364418"/>
              <a:gd name="connsiteY62" fmla="*/ 3933779 h 6858000"/>
              <a:gd name="connsiteX63" fmla="*/ 446129 w 1364418"/>
              <a:gd name="connsiteY63" fmla="*/ 3933093 h 6858000"/>
              <a:gd name="connsiteX64" fmla="*/ 450483 w 1364418"/>
              <a:gd name="connsiteY64" fmla="*/ 3922082 h 6858000"/>
              <a:gd name="connsiteX65" fmla="*/ 455561 w 1364418"/>
              <a:gd name="connsiteY65" fmla="*/ 3901461 h 6858000"/>
              <a:gd name="connsiteX66" fmla="*/ 478155 w 1364418"/>
              <a:gd name="connsiteY66" fmla="*/ 3813873 h 6858000"/>
              <a:gd name="connsiteX67" fmla="*/ 477580 w 1364418"/>
              <a:gd name="connsiteY67" fmla="*/ 3806161 h 6858000"/>
              <a:gd name="connsiteX68" fmla="*/ 477887 w 1364418"/>
              <a:gd name="connsiteY68" fmla="*/ 3805957 h 6858000"/>
              <a:gd name="connsiteX69" fmla="*/ 477914 w 1364418"/>
              <a:gd name="connsiteY69" fmla="*/ 3797724 h 6858000"/>
              <a:gd name="connsiteX70" fmla="*/ 476529 w 1364418"/>
              <a:gd name="connsiteY70" fmla="*/ 3792098 h 6858000"/>
              <a:gd name="connsiteX71" fmla="*/ 475413 w 1364418"/>
              <a:gd name="connsiteY71" fmla="*/ 3777135 h 6858000"/>
              <a:gd name="connsiteX72" fmla="*/ 477146 w 1364418"/>
              <a:gd name="connsiteY72" fmla="*/ 3771656 h 6858000"/>
              <a:gd name="connsiteX73" fmla="*/ 480889 w 1364418"/>
              <a:gd name="connsiteY73" fmla="*/ 3769007 h 6858000"/>
              <a:gd name="connsiteX74" fmla="*/ 480355 w 1364418"/>
              <a:gd name="connsiteY74" fmla="*/ 3767709 h 6858000"/>
              <a:gd name="connsiteX75" fmla="*/ 489051 w 1364418"/>
              <a:gd name="connsiteY75" fmla="*/ 3738082 h 6858000"/>
              <a:gd name="connsiteX76" fmla="*/ 496397 w 1364418"/>
              <a:gd name="connsiteY76" fmla="*/ 3673397 h 6858000"/>
              <a:gd name="connsiteX77" fmla="*/ 495693 w 1364418"/>
              <a:gd name="connsiteY77" fmla="*/ 3637109 h 6858000"/>
              <a:gd name="connsiteX78" fmla="*/ 499136 w 1364418"/>
              <a:gd name="connsiteY78" fmla="*/ 3536883 h 6858000"/>
              <a:gd name="connsiteX79" fmla="*/ 506674 w 1364418"/>
              <a:gd name="connsiteY79" fmla="*/ 3435652 h 6858000"/>
              <a:gd name="connsiteX80" fmla="*/ 508345 w 1364418"/>
              <a:gd name="connsiteY80" fmla="*/ 3307769 h 6858000"/>
              <a:gd name="connsiteX81" fmla="*/ 525908 w 1364418"/>
              <a:gd name="connsiteY81" fmla="*/ 3250522 h 6858000"/>
              <a:gd name="connsiteX82" fmla="*/ 526333 w 1364418"/>
              <a:gd name="connsiteY82" fmla="*/ 3229163 h 6858000"/>
              <a:gd name="connsiteX83" fmla="*/ 528156 w 1364418"/>
              <a:gd name="connsiteY83" fmla="*/ 3217217 h 6858000"/>
              <a:gd name="connsiteX84" fmla="*/ 514991 w 1364418"/>
              <a:gd name="connsiteY84" fmla="*/ 3183755 h 6858000"/>
              <a:gd name="connsiteX85" fmla="*/ 515492 w 1364418"/>
              <a:gd name="connsiteY85" fmla="*/ 3178642 h 6858000"/>
              <a:gd name="connsiteX86" fmla="*/ 503092 w 1364418"/>
              <a:gd name="connsiteY86" fmla="*/ 3158586 h 6858000"/>
              <a:gd name="connsiteX87" fmla="*/ 488277 w 1364418"/>
              <a:gd name="connsiteY87" fmla="*/ 3129034 h 6858000"/>
              <a:gd name="connsiteX88" fmla="*/ 488942 w 1364418"/>
              <a:gd name="connsiteY88" fmla="*/ 3126682 h 6858000"/>
              <a:gd name="connsiteX89" fmla="*/ 479810 w 1364418"/>
              <a:gd name="connsiteY89" fmla="*/ 3114519 h 6858000"/>
              <a:gd name="connsiteX90" fmla="*/ 466419 w 1364418"/>
              <a:gd name="connsiteY90" fmla="*/ 3106272 h 6858000"/>
              <a:gd name="connsiteX91" fmla="*/ 439149 w 1364418"/>
              <a:gd name="connsiteY91" fmla="*/ 2958185 h 6858000"/>
              <a:gd name="connsiteX92" fmla="*/ 381763 w 1364418"/>
              <a:gd name="connsiteY92" fmla="*/ 2762989 h 6858000"/>
              <a:gd name="connsiteX93" fmla="*/ 330681 w 1364418"/>
              <a:gd name="connsiteY93" fmla="*/ 2554718 h 6858000"/>
              <a:gd name="connsiteX94" fmla="*/ 310775 w 1364418"/>
              <a:gd name="connsiteY94" fmla="*/ 2485734 h 6858000"/>
              <a:gd name="connsiteX95" fmla="*/ 301498 w 1364418"/>
              <a:gd name="connsiteY95" fmla="*/ 2447068 h 6858000"/>
              <a:gd name="connsiteX96" fmla="*/ 288459 w 1364418"/>
              <a:gd name="connsiteY96" fmla="*/ 2425819 h 6858000"/>
              <a:gd name="connsiteX97" fmla="*/ 294458 w 1364418"/>
              <a:gd name="connsiteY97" fmla="*/ 2402874 h 6858000"/>
              <a:gd name="connsiteX98" fmla="*/ 297070 w 1364418"/>
              <a:gd name="connsiteY98" fmla="*/ 2381443 h 6858000"/>
              <a:gd name="connsiteX99" fmla="*/ 273399 w 1364418"/>
              <a:gd name="connsiteY99" fmla="*/ 2261920 h 6858000"/>
              <a:gd name="connsiteX100" fmla="*/ 263286 w 1364418"/>
              <a:gd name="connsiteY100" fmla="*/ 2195378 h 6858000"/>
              <a:gd name="connsiteX101" fmla="*/ 247503 w 1364418"/>
              <a:gd name="connsiteY101" fmla="*/ 2155135 h 6858000"/>
              <a:gd name="connsiteX102" fmla="*/ 244961 w 1364418"/>
              <a:gd name="connsiteY102" fmla="*/ 2118008 h 6858000"/>
              <a:gd name="connsiteX103" fmla="*/ 245954 w 1364418"/>
              <a:gd name="connsiteY103" fmla="*/ 2050531 h 6858000"/>
              <a:gd name="connsiteX104" fmla="*/ 237760 w 1364418"/>
              <a:gd name="connsiteY104" fmla="*/ 1963269 h 6858000"/>
              <a:gd name="connsiteX105" fmla="*/ 218938 w 1364418"/>
              <a:gd name="connsiteY105" fmla="*/ 1906352 h 6858000"/>
              <a:gd name="connsiteX106" fmla="*/ 195495 w 1364418"/>
              <a:gd name="connsiteY106" fmla="*/ 1861531 h 6858000"/>
              <a:gd name="connsiteX107" fmla="*/ 149294 w 1364418"/>
              <a:gd name="connsiteY107" fmla="*/ 1732919 h 6858000"/>
              <a:gd name="connsiteX108" fmla="*/ 121605 w 1364418"/>
              <a:gd name="connsiteY108" fmla="*/ 1663540 h 6858000"/>
              <a:gd name="connsiteX109" fmla="*/ 120731 w 1364418"/>
              <a:gd name="connsiteY109" fmla="*/ 1615777 h 6858000"/>
              <a:gd name="connsiteX110" fmla="*/ 101526 w 1364418"/>
              <a:gd name="connsiteY110" fmla="*/ 1563678 h 6858000"/>
              <a:gd name="connsiteX111" fmla="*/ 114606 w 1364418"/>
              <a:gd name="connsiteY111" fmla="*/ 1519474 h 6858000"/>
              <a:gd name="connsiteX112" fmla="*/ 107348 w 1364418"/>
              <a:gd name="connsiteY112" fmla="*/ 1477995 h 6858000"/>
              <a:gd name="connsiteX113" fmla="*/ 93433 w 1364418"/>
              <a:gd name="connsiteY113" fmla="*/ 1373769 h 6858000"/>
              <a:gd name="connsiteX114" fmla="*/ 101740 w 1364418"/>
              <a:gd name="connsiteY114" fmla="*/ 1307086 h 6858000"/>
              <a:gd name="connsiteX115" fmla="*/ 102928 w 1364418"/>
              <a:gd name="connsiteY115" fmla="*/ 1189033 h 6858000"/>
              <a:gd name="connsiteX116" fmla="*/ 107613 w 1364418"/>
              <a:gd name="connsiteY116" fmla="*/ 1168288 h 6858000"/>
              <a:gd name="connsiteX117" fmla="*/ 99895 w 1364418"/>
              <a:gd name="connsiteY117" fmla="*/ 1142577 h 6858000"/>
              <a:gd name="connsiteX118" fmla="*/ 89201 w 1364418"/>
              <a:gd name="connsiteY118" fmla="*/ 1088484 h 6858000"/>
              <a:gd name="connsiteX119" fmla="*/ 77937 w 1364418"/>
              <a:gd name="connsiteY119" fmla="*/ 1016103 h 6858000"/>
              <a:gd name="connsiteX120" fmla="*/ 79393 w 1364418"/>
              <a:gd name="connsiteY120" fmla="*/ 932283 h 6858000"/>
              <a:gd name="connsiteX121" fmla="*/ 81629 w 1364418"/>
              <a:gd name="connsiteY121" fmla="*/ 915925 h 6858000"/>
              <a:gd name="connsiteX122" fmla="*/ 74258 w 1364418"/>
              <a:gd name="connsiteY122" fmla="*/ 896999 h 6858000"/>
              <a:gd name="connsiteX123" fmla="*/ 43666 w 1364418"/>
              <a:gd name="connsiteY123" fmla="*/ 821517 h 6858000"/>
              <a:gd name="connsiteX124" fmla="*/ 22616 w 1364418"/>
              <a:gd name="connsiteY124" fmla="*/ 751353 h 6858000"/>
              <a:gd name="connsiteX125" fmla="*/ 22174 w 1364418"/>
              <a:gd name="connsiteY125" fmla="*/ 721230 h 6858000"/>
              <a:gd name="connsiteX126" fmla="*/ 7845 w 1364418"/>
              <a:gd name="connsiteY126" fmla="*/ 681659 h 6858000"/>
              <a:gd name="connsiteX127" fmla="*/ 31306 w 1364418"/>
              <a:gd name="connsiteY127" fmla="*/ 619315 h 6858000"/>
              <a:gd name="connsiteX128" fmla="*/ 15184 w 1364418"/>
              <a:gd name="connsiteY128" fmla="*/ 585934 h 6858000"/>
              <a:gd name="connsiteX129" fmla="*/ 22258 w 1364418"/>
              <a:gd name="connsiteY129" fmla="*/ 538948 h 6858000"/>
              <a:gd name="connsiteX130" fmla="*/ 26166 w 1364418"/>
              <a:gd name="connsiteY130" fmla="*/ 525163 h 6858000"/>
              <a:gd name="connsiteX131" fmla="*/ 52290 w 1364418"/>
              <a:gd name="connsiteY131" fmla="*/ 446567 h 6858000"/>
              <a:gd name="connsiteX132" fmla="*/ 51538 w 1364418"/>
              <a:gd name="connsiteY132" fmla="*/ 393828 h 6858000"/>
              <a:gd name="connsiteX133" fmla="*/ 51368 w 1364418"/>
              <a:gd name="connsiteY133" fmla="*/ 353137 h 6858000"/>
              <a:gd name="connsiteX134" fmla="*/ 55970 w 1364418"/>
              <a:gd name="connsiteY134" fmla="*/ 321428 h 6858000"/>
              <a:gd name="connsiteX135" fmla="*/ 57061 w 1364418"/>
              <a:gd name="connsiteY135" fmla="*/ 275771 h 6858000"/>
              <a:gd name="connsiteX136" fmla="*/ 74088 w 1364418"/>
              <a:gd name="connsiteY136" fmla="*/ 212860 h 6858000"/>
              <a:gd name="connsiteX137" fmla="*/ 65798 w 1364418"/>
              <a:gd name="connsiteY137" fmla="*/ 144983 h 6858000"/>
              <a:gd name="connsiteX138" fmla="*/ 78082 w 1364418"/>
              <a:gd name="connsiteY138" fmla="*/ 55288 h 6858000"/>
              <a:gd name="connsiteX139" fmla="*/ 37636 w 1364418"/>
              <a:gd name="connsiteY139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173944 w 1364418"/>
              <a:gd name="connsiteY6" fmla="*/ 6691589 h 6858000"/>
              <a:gd name="connsiteX7" fmla="*/ 151501 w 1364418"/>
              <a:gd name="connsiteY7" fmla="*/ 6659970 h 6858000"/>
              <a:gd name="connsiteX8" fmla="*/ 166592 w 1364418"/>
              <a:gd name="connsiteY8" fmla="*/ 6636211 h 6858000"/>
              <a:gd name="connsiteX9" fmla="*/ 184036 w 1364418"/>
              <a:gd name="connsiteY9" fmla="*/ 6594177 h 6858000"/>
              <a:gd name="connsiteX10" fmla="*/ 198076 w 1364418"/>
              <a:gd name="connsiteY10" fmla="*/ 6557575 h 6858000"/>
              <a:gd name="connsiteX11" fmla="*/ 251033 w 1364418"/>
              <a:gd name="connsiteY11" fmla="*/ 6492130 h 6858000"/>
              <a:gd name="connsiteX12" fmla="*/ 266720 w 1364418"/>
              <a:gd name="connsiteY12" fmla="*/ 6431610 h 6858000"/>
              <a:gd name="connsiteX13" fmla="*/ 310425 w 1364418"/>
              <a:gd name="connsiteY13" fmla="*/ 6379786 h 6858000"/>
              <a:gd name="connsiteX14" fmla="*/ 293648 w 1364418"/>
              <a:gd name="connsiteY14" fmla="*/ 6334727 h 6858000"/>
              <a:gd name="connsiteX15" fmla="*/ 271063 w 1364418"/>
              <a:gd name="connsiteY15" fmla="*/ 6313295 h 6858000"/>
              <a:gd name="connsiteX16" fmla="*/ 278227 w 1364418"/>
              <a:gd name="connsiteY16" fmla="*/ 6280046 h 6858000"/>
              <a:gd name="connsiteX17" fmla="*/ 260972 w 1364418"/>
              <a:gd name="connsiteY17" fmla="*/ 6270265 h 6858000"/>
              <a:gd name="connsiteX18" fmla="*/ 288000 w 1364418"/>
              <a:gd name="connsiteY18" fmla="*/ 6252834 h 6858000"/>
              <a:gd name="connsiteX19" fmla="*/ 265992 w 1364418"/>
              <a:gd name="connsiteY19" fmla="*/ 6202459 h 6858000"/>
              <a:gd name="connsiteX20" fmla="*/ 264790 w 1364418"/>
              <a:gd name="connsiteY20" fmla="*/ 6153037 h 6858000"/>
              <a:gd name="connsiteX21" fmla="*/ 280205 w 1364418"/>
              <a:gd name="connsiteY21" fmla="*/ 6078132 h 6858000"/>
              <a:gd name="connsiteX22" fmla="*/ 267592 w 1364418"/>
              <a:gd name="connsiteY22" fmla="*/ 6028119 h 6858000"/>
              <a:gd name="connsiteX23" fmla="*/ 252821 w 1364418"/>
              <a:gd name="connsiteY23" fmla="*/ 5926735 h 6858000"/>
              <a:gd name="connsiteX24" fmla="*/ 302333 w 1364418"/>
              <a:gd name="connsiteY24" fmla="*/ 5712857 h 6858000"/>
              <a:gd name="connsiteX25" fmla="*/ 332131 w 1364418"/>
              <a:gd name="connsiteY25" fmla="*/ 5660491 h 6858000"/>
              <a:gd name="connsiteX26" fmla="*/ 321000 w 1364418"/>
              <a:gd name="connsiteY26" fmla="*/ 5563435 h 6858000"/>
              <a:gd name="connsiteX27" fmla="*/ 368130 w 1364418"/>
              <a:gd name="connsiteY27" fmla="*/ 5437125 h 6858000"/>
              <a:gd name="connsiteX28" fmla="*/ 381698 w 1364418"/>
              <a:gd name="connsiteY28" fmla="*/ 5396260 h 6858000"/>
              <a:gd name="connsiteX29" fmla="*/ 397679 w 1364418"/>
              <a:gd name="connsiteY29" fmla="*/ 5330009 h 6858000"/>
              <a:gd name="connsiteX30" fmla="*/ 431172 w 1364418"/>
              <a:gd name="connsiteY30" fmla="*/ 5273739 h 6858000"/>
              <a:gd name="connsiteX31" fmla="*/ 440771 w 1364418"/>
              <a:gd name="connsiteY31" fmla="*/ 5241779 h 6858000"/>
              <a:gd name="connsiteX32" fmla="*/ 451997 w 1364418"/>
              <a:gd name="connsiteY32" fmla="*/ 5225268 h 6858000"/>
              <a:gd name="connsiteX33" fmla="*/ 453017 w 1364418"/>
              <a:gd name="connsiteY33" fmla="*/ 5217684 h 6858000"/>
              <a:gd name="connsiteX34" fmla="*/ 460358 w 1364418"/>
              <a:gd name="connsiteY34" fmla="*/ 5193377 h 6858000"/>
              <a:gd name="connsiteX35" fmla="*/ 463661 w 1364418"/>
              <a:gd name="connsiteY35" fmla="*/ 5179288 h 6858000"/>
              <a:gd name="connsiteX36" fmla="*/ 464645 w 1364418"/>
              <a:gd name="connsiteY36" fmla="*/ 5173621 h 6858000"/>
              <a:gd name="connsiteX37" fmla="*/ 460279 w 1364418"/>
              <a:gd name="connsiteY37" fmla="*/ 5159961 h 6858000"/>
              <a:gd name="connsiteX38" fmla="*/ 466956 w 1364418"/>
              <a:gd name="connsiteY38" fmla="*/ 5144295 h 6858000"/>
              <a:gd name="connsiteX39" fmla="*/ 463889 w 1364418"/>
              <a:gd name="connsiteY39" fmla="*/ 5125185 h 6858000"/>
              <a:gd name="connsiteX40" fmla="*/ 470719 w 1364418"/>
              <a:gd name="connsiteY40" fmla="*/ 5121884 h 6858000"/>
              <a:gd name="connsiteX41" fmla="*/ 477755 w 1364418"/>
              <a:gd name="connsiteY41" fmla="*/ 5067850 h 6858000"/>
              <a:gd name="connsiteX42" fmla="*/ 480486 w 1364418"/>
              <a:gd name="connsiteY42" fmla="*/ 5060861 h 6858000"/>
              <a:gd name="connsiteX43" fmla="*/ 477190 w 1364418"/>
              <a:gd name="connsiteY43" fmla="*/ 5034192 h 6858000"/>
              <a:gd name="connsiteX44" fmla="*/ 478744 w 1364418"/>
              <a:gd name="connsiteY44" fmla="*/ 4993030 h 6858000"/>
              <a:gd name="connsiteX45" fmla="*/ 485653 w 1364418"/>
              <a:gd name="connsiteY45" fmla="*/ 4946844 h 6858000"/>
              <a:gd name="connsiteX46" fmla="*/ 481509 w 1364418"/>
              <a:gd name="connsiteY46" fmla="*/ 4932692 h 6858000"/>
              <a:gd name="connsiteX47" fmla="*/ 496912 w 1364418"/>
              <a:gd name="connsiteY47" fmla="*/ 4858827 h 6858000"/>
              <a:gd name="connsiteX48" fmla="*/ 502815 w 1364418"/>
              <a:gd name="connsiteY48" fmla="*/ 4821170 h 6858000"/>
              <a:gd name="connsiteX49" fmla="*/ 507548 w 1364418"/>
              <a:gd name="connsiteY49" fmla="*/ 4780965 h 6858000"/>
              <a:gd name="connsiteX50" fmla="*/ 508841 w 1364418"/>
              <a:gd name="connsiteY50" fmla="*/ 4750867 h 6858000"/>
              <a:gd name="connsiteX51" fmla="*/ 506648 w 1364418"/>
              <a:gd name="connsiteY51" fmla="*/ 4690749 h 6858000"/>
              <a:gd name="connsiteX52" fmla="*/ 502128 w 1364418"/>
              <a:gd name="connsiteY52" fmla="*/ 4584173 h 6858000"/>
              <a:gd name="connsiteX53" fmla="*/ 497211 w 1364418"/>
              <a:gd name="connsiteY53" fmla="*/ 4444346 h 6858000"/>
              <a:gd name="connsiteX54" fmla="*/ 493776 w 1364418"/>
              <a:gd name="connsiteY54" fmla="*/ 4375228 h 6858000"/>
              <a:gd name="connsiteX55" fmla="*/ 474429 w 1364418"/>
              <a:gd name="connsiteY55" fmla="*/ 4214165 h 6858000"/>
              <a:gd name="connsiteX56" fmla="*/ 478502 w 1364418"/>
              <a:gd name="connsiteY56" fmla="*/ 4090296 h 6858000"/>
              <a:gd name="connsiteX57" fmla="*/ 463758 w 1364418"/>
              <a:gd name="connsiteY57" fmla="*/ 4033999 h 6858000"/>
              <a:gd name="connsiteX58" fmla="*/ 464907 w 1364418"/>
              <a:gd name="connsiteY58" fmla="*/ 4031933 h 6858000"/>
              <a:gd name="connsiteX59" fmla="*/ 463483 w 1364418"/>
              <a:gd name="connsiteY59" fmla="*/ 4013953 h 6858000"/>
              <a:gd name="connsiteX60" fmla="*/ 449778 w 1364418"/>
              <a:gd name="connsiteY60" fmla="*/ 3974753 h 6858000"/>
              <a:gd name="connsiteX61" fmla="*/ 451376 w 1364418"/>
              <a:gd name="connsiteY61" fmla="*/ 3969950 h 6858000"/>
              <a:gd name="connsiteX62" fmla="*/ 444798 w 1364418"/>
              <a:gd name="connsiteY62" fmla="*/ 3933779 h 6858000"/>
              <a:gd name="connsiteX63" fmla="*/ 446129 w 1364418"/>
              <a:gd name="connsiteY63" fmla="*/ 3933093 h 6858000"/>
              <a:gd name="connsiteX64" fmla="*/ 450483 w 1364418"/>
              <a:gd name="connsiteY64" fmla="*/ 3922082 h 6858000"/>
              <a:gd name="connsiteX65" fmla="*/ 455561 w 1364418"/>
              <a:gd name="connsiteY65" fmla="*/ 3901461 h 6858000"/>
              <a:gd name="connsiteX66" fmla="*/ 478155 w 1364418"/>
              <a:gd name="connsiteY66" fmla="*/ 3813873 h 6858000"/>
              <a:gd name="connsiteX67" fmla="*/ 477580 w 1364418"/>
              <a:gd name="connsiteY67" fmla="*/ 3806161 h 6858000"/>
              <a:gd name="connsiteX68" fmla="*/ 477887 w 1364418"/>
              <a:gd name="connsiteY68" fmla="*/ 3805957 h 6858000"/>
              <a:gd name="connsiteX69" fmla="*/ 477914 w 1364418"/>
              <a:gd name="connsiteY69" fmla="*/ 3797724 h 6858000"/>
              <a:gd name="connsiteX70" fmla="*/ 476529 w 1364418"/>
              <a:gd name="connsiteY70" fmla="*/ 3792098 h 6858000"/>
              <a:gd name="connsiteX71" fmla="*/ 475413 w 1364418"/>
              <a:gd name="connsiteY71" fmla="*/ 3777135 h 6858000"/>
              <a:gd name="connsiteX72" fmla="*/ 477146 w 1364418"/>
              <a:gd name="connsiteY72" fmla="*/ 3771656 h 6858000"/>
              <a:gd name="connsiteX73" fmla="*/ 480889 w 1364418"/>
              <a:gd name="connsiteY73" fmla="*/ 3769007 h 6858000"/>
              <a:gd name="connsiteX74" fmla="*/ 480355 w 1364418"/>
              <a:gd name="connsiteY74" fmla="*/ 3767709 h 6858000"/>
              <a:gd name="connsiteX75" fmla="*/ 489051 w 1364418"/>
              <a:gd name="connsiteY75" fmla="*/ 3738082 h 6858000"/>
              <a:gd name="connsiteX76" fmla="*/ 496397 w 1364418"/>
              <a:gd name="connsiteY76" fmla="*/ 3673397 h 6858000"/>
              <a:gd name="connsiteX77" fmla="*/ 495693 w 1364418"/>
              <a:gd name="connsiteY77" fmla="*/ 3637109 h 6858000"/>
              <a:gd name="connsiteX78" fmla="*/ 499136 w 1364418"/>
              <a:gd name="connsiteY78" fmla="*/ 3536883 h 6858000"/>
              <a:gd name="connsiteX79" fmla="*/ 506674 w 1364418"/>
              <a:gd name="connsiteY79" fmla="*/ 3435652 h 6858000"/>
              <a:gd name="connsiteX80" fmla="*/ 508345 w 1364418"/>
              <a:gd name="connsiteY80" fmla="*/ 3307769 h 6858000"/>
              <a:gd name="connsiteX81" fmla="*/ 525908 w 1364418"/>
              <a:gd name="connsiteY81" fmla="*/ 3250522 h 6858000"/>
              <a:gd name="connsiteX82" fmla="*/ 526333 w 1364418"/>
              <a:gd name="connsiteY82" fmla="*/ 3229163 h 6858000"/>
              <a:gd name="connsiteX83" fmla="*/ 528156 w 1364418"/>
              <a:gd name="connsiteY83" fmla="*/ 3217217 h 6858000"/>
              <a:gd name="connsiteX84" fmla="*/ 514991 w 1364418"/>
              <a:gd name="connsiteY84" fmla="*/ 3183755 h 6858000"/>
              <a:gd name="connsiteX85" fmla="*/ 515492 w 1364418"/>
              <a:gd name="connsiteY85" fmla="*/ 3178642 h 6858000"/>
              <a:gd name="connsiteX86" fmla="*/ 503092 w 1364418"/>
              <a:gd name="connsiteY86" fmla="*/ 3158586 h 6858000"/>
              <a:gd name="connsiteX87" fmla="*/ 488277 w 1364418"/>
              <a:gd name="connsiteY87" fmla="*/ 3129034 h 6858000"/>
              <a:gd name="connsiteX88" fmla="*/ 488942 w 1364418"/>
              <a:gd name="connsiteY88" fmla="*/ 3126682 h 6858000"/>
              <a:gd name="connsiteX89" fmla="*/ 479810 w 1364418"/>
              <a:gd name="connsiteY89" fmla="*/ 3114519 h 6858000"/>
              <a:gd name="connsiteX90" fmla="*/ 466419 w 1364418"/>
              <a:gd name="connsiteY90" fmla="*/ 3106272 h 6858000"/>
              <a:gd name="connsiteX91" fmla="*/ 439149 w 1364418"/>
              <a:gd name="connsiteY91" fmla="*/ 2958185 h 6858000"/>
              <a:gd name="connsiteX92" fmla="*/ 381763 w 1364418"/>
              <a:gd name="connsiteY92" fmla="*/ 2762989 h 6858000"/>
              <a:gd name="connsiteX93" fmla="*/ 330681 w 1364418"/>
              <a:gd name="connsiteY93" fmla="*/ 2554718 h 6858000"/>
              <a:gd name="connsiteX94" fmla="*/ 310775 w 1364418"/>
              <a:gd name="connsiteY94" fmla="*/ 2485734 h 6858000"/>
              <a:gd name="connsiteX95" fmla="*/ 301498 w 1364418"/>
              <a:gd name="connsiteY95" fmla="*/ 2447068 h 6858000"/>
              <a:gd name="connsiteX96" fmla="*/ 288459 w 1364418"/>
              <a:gd name="connsiteY96" fmla="*/ 2425819 h 6858000"/>
              <a:gd name="connsiteX97" fmla="*/ 294458 w 1364418"/>
              <a:gd name="connsiteY97" fmla="*/ 2402874 h 6858000"/>
              <a:gd name="connsiteX98" fmla="*/ 297070 w 1364418"/>
              <a:gd name="connsiteY98" fmla="*/ 2381443 h 6858000"/>
              <a:gd name="connsiteX99" fmla="*/ 273399 w 1364418"/>
              <a:gd name="connsiteY99" fmla="*/ 2261920 h 6858000"/>
              <a:gd name="connsiteX100" fmla="*/ 263286 w 1364418"/>
              <a:gd name="connsiteY100" fmla="*/ 2195378 h 6858000"/>
              <a:gd name="connsiteX101" fmla="*/ 247503 w 1364418"/>
              <a:gd name="connsiteY101" fmla="*/ 2155135 h 6858000"/>
              <a:gd name="connsiteX102" fmla="*/ 244961 w 1364418"/>
              <a:gd name="connsiteY102" fmla="*/ 2118008 h 6858000"/>
              <a:gd name="connsiteX103" fmla="*/ 245954 w 1364418"/>
              <a:gd name="connsiteY103" fmla="*/ 2050531 h 6858000"/>
              <a:gd name="connsiteX104" fmla="*/ 237760 w 1364418"/>
              <a:gd name="connsiteY104" fmla="*/ 1963269 h 6858000"/>
              <a:gd name="connsiteX105" fmla="*/ 218938 w 1364418"/>
              <a:gd name="connsiteY105" fmla="*/ 1906352 h 6858000"/>
              <a:gd name="connsiteX106" fmla="*/ 195495 w 1364418"/>
              <a:gd name="connsiteY106" fmla="*/ 1861531 h 6858000"/>
              <a:gd name="connsiteX107" fmla="*/ 149294 w 1364418"/>
              <a:gd name="connsiteY107" fmla="*/ 1732919 h 6858000"/>
              <a:gd name="connsiteX108" fmla="*/ 121605 w 1364418"/>
              <a:gd name="connsiteY108" fmla="*/ 1663540 h 6858000"/>
              <a:gd name="connsiteX109" fmla="*/ 120731 w 1364418"/>
              <a:gd name="connsiteY109" fmla="*/ 1615777 h 6858000"/>
              <a:gd name="connsiteX110" fmla="*/ 101526 w 1364418"/>
              <a:gd name="connsiteY110" fmla="*/ 1563678 h 6858000"/>
              <a:gd name="connsiteX111" fmla="*/ 114606 w 1364418"/>
              <a:gd name="connsiteY111" fmla="*/ 1519474 h 6858000"/>
              <a:gd name="connsiteX112" fmla="*/ 107348 w 1364418"/>
              <a:gd name="connsiteY112" fmla="*/ 1477995 h 6858000"/>
              <a:gd name="connsiteX113" fmla="*/ 93433 w 1364418"/>
              <a:gd name="connsiteY113" fmla="*/ 1373769 h 6858000"/>
              <a:gd name="connsiteX114" fmla="*/ 101740 w 1364418"/>
              <a:gd name="connsiteY114" fmla="*/ 1307086 h 6858000"/>
              <a:gd name="connsiteX115" fmla="*/ 102928 w 1364418"/>
              <a:gd name="connsiteY115" fmla="*/ 1189033 h 6858000"/>
              <a:gd name="connsiteX116" fmla="*/ 107613 w 1364418"/>
              <a:gd name="connsiteY116" fmla="*/ 1168288 h 6858000"/>
              <a:gd name="connsiteX117" fmla="*/ 99895 w 1364418"/>
              <a:gd name="connsiteY117" fmla="*/ 1142577 h 6858000"/>
              <a:gd name="connsiteX118" fmla="*/ 89201 w 1364418"/>
              <a:gd name="connsiteY118" fmla="*/ 1088484 h 6858000"/>
              <a:gd name="connsiteX119" fmla="*/ 77937 w 1364418"/>
              <a:gd name="connsiteY119" fmla="*/ 1016103 h 6858000"/>
              <a:gd name="connsiteX120" fmla="*/ 79393 w 1364418"/>
              <a:gd name="connsiteY120" fmla="*/ 932283 h 6858000"/>
              <a:gd name="connsiteX121" fmla="*/ 81629 w 1364418"/>
              <a:gd name="connsiteY121" fmla="*/ 915925 h 6858000"/>
              <a:gd name="connsiteX122" fmla="*/ 74258 w 1364418"/>
              <a:gd name="connsiteY122" fmla="*/ 896999 h 6858000"/>
              <a:gd name="connsiteX123" fmla="*/ 43666 w 1364418"/>
              <a:gd name="connsiteY123" fmla="*/ 821517 h 6858000"/>
              <a:gd name="connsiteX124" fmla="*/ 22616 w 1364418"/>
              <a:gd name="connsiteY124" fmla="*/ 751353 h 6858000"/>
              <a:gd name="connsiteX125" fmla="*/ 22174 w 1364418"/>
              <a:gd name="connsiteY125" fmla="*/ 721230 h 6858000"/>
              <a:gd name="connsiteX126" fmla="*/ 7845 w 1364418"/>
              <a:gd name="connsiteY126" fmla="*/ 681659 h 6858000"/>
              <a:gd name="connsiteX127" fmla="*/ 31306 w 1364418"/>
              <a:gd name="connsiteY127" fmla="*/ 619315 h 6858000"/>
              <a:gd name="connsiteX128" fmla="*/ 15184 w 1364418"/>
              <a:gd name="connsiteY128" fmla="*/ 585934 h 6858000"/>
              <a:gd name="connsiteX129" fmla="*/ 22258 w 1364418"/>
              <a:gd name="connsiteY129" fmla="*/ 538948 h 6858000"/>
              <a:gd name="connsiteX130" fmla="*/ 26166 w 1364418"/>
              <a:gd name="connsiteY130" fmla="*/ 525163 h 6858000"/>
              <a:gd name="connsiteX131" fmla="*/ 52290 w 1364418"/>
              <a:gd name="connsiteY131" fmla="*/ 446567 h 6858000"/>
              <a:gd name="connsiteX132" fmla="*/ 51538 w 1364418"/>
              <a:gd name="connsiteY132" fmla="*/ 393828 h 6858000"/>
              <a:gd name="connsiteX133" fmla="*/ 51368 w 1364418"/>
              <a:gd name="connsiteY133" fmla="*/ 353137 h 6858000"/>
              <a:gd name="connsiteX134" fmla="*/ 55970 w 1364418"/>
              <a:gd name="connsiteY134" fmla="*/ 321428 h 6858000"/>
              <a:gd name="connsiteX135" fmla="*/ 57061 w 1364418"/>
              <a:gd name="connsiteY135" fmla="*/ 275771 h 6858000"/>
              <a:gd name="connsiteX136" fmla="*/ 74088 w 1364418"/>
              <a:gd name="connsiteY136" fmla="*/ 212860 h 6858000"/>
              <a:gd name="connsiteX137" fmla="*/ 65798 w 1364418"/>
              <a:gd name="connsiteY137" fmla="*/ 144983 h 6858000"/>
              <a:gd name="connsiteX138" fmla="*/ 78082 w 1364418"/>
              <a:gd name="connsiteY138" fmla="*/ 55288 h 6858000"/>
              <a:gd name="connsiteX139" fmla="*/ 37636 w 1364418"/>
              <a:gd name="connsiteY139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173944 w 1364418"/>
              <a:gd name="connsiteY6" fmla="*/ 6691589 h 6858000"/>
              <a:gd name="connsiteX7" fmla="*/ 151501 w 1364418"/>
              <a:gd name="connsiteY7" fmla="*/ 6659970 h 6858000"/>
              <a:gd name="connsiteX8" fmla="*/ 166592 w 1364418"/>
              <a:gd name="connsiteY8" fmla="*/ 6636211 h 6858000"/>
              <a:gd name="connsiteX9" fmla="*/ 184036 w 1364418"/>
              <a:gd name="connsiteY9" fmla="*/ 6594177 h 6858000"/>
              <a:gd name="connsiteX10" fmla="*/ 198076 w 1364418"/>
              <a:gd name="connsiteY10" fmla="*/ 6557575 h 6858000"/>
              <a:gd name="connsiteX11" fmla="*/ 251033 w 1364418"/>
              <a:gd name="connsiteY11" fmla="*/ 6492130 h 6858000"/>
              <a:gd name="connsiteX12" fmla="*/ 266720 w 1364418"/>
              <a:gd name="connsiteY12" fmla="*/ 6431610 h 6858000"/>
              <a:gd name="connsiteX13" fmla="*/ 310425 w 1364418"/>
              <a:gd name="connsiteY13" fmla="*/ 6379786 h 6858000"/>
              <a:gd name="connsiteX14" fmla="*/ 293648 w 1364418"/>
              <a:gd name="connsiteY14" fmla="*/ 6334727 h 6858000"/>
              <a:gd name="connsiteX15" fmla="*/ 271063 w 1364418"/>
              <a:gd name="connsiteY15" fmla="*/ 6313295 h 6858000"/>
              <a:gd name="connsiteX16" fmla="*/ 278227 w 1364418"/>
              <a:gd name="connsiteY16" fmla="*/ 6280046 h 6858000"/>
              <a:gd name="connsiteX17" fmla="*/ 260972 w 1364418"/>
              <a:gd name="connsiteY17" fmla="*/ 6270265 h 6858000"/>
              <a:gd name="connsiteX18" fmla="*/ 288000 w 1364418"/>
              <a:gd name="connsiteY18" fmla="*/ 6252834 h 6858000"/>
              <a:gd name="connsiteX19" fmla="*/ 265992 w 1364418"/>
              <a:gd name="connsiteY19" fmla="*/ 6202459 h 6858000"/>
              <a:gd name="connsiteX20" fmla="*/ 264790 w 1364418"/>
              <a:gd name="connsiteY20" fmla="*/ 6153037 h 6858000"/>
              <a:gd name="connsiteX21" fmla="*/ 280205 w 1364418"/>
              <a:gd name="connsiteY21" fmla="*/ 6078132 h 6858000"/>
              <a:gd name="connsiteX22" fmla="*/ 267592 w 1364418"/>
              <a:gd name="connsiteY22" fmla="*/ 6028119 h 6858000"/>
              <a:gd name="connsiteX23" fmla="*/ 252821 w 1364418"/>
              <a:gd name="connsiteY23" fmla="*/ 5926735 h 6858000"/>
              <a:gd name="connsiteX24" fmla="*/ 302333 w 1364418"/>
              <a:gd name="connsiteY24" fmla="*/ 5712857 h 6858000"/>
              <a:gd name="connsiteX25" fmla="*/ 332131 w 1364418"/>
              <a:gd name="connsiteY25" fmla="*/ 5660491 h 6858000"/>
              <a:gd name="connsiteX26" fmla="*/ 341254 w 1364418"/>
              <a:gd name="connsiteY26" fmla="*/ 5563435 h 6858000"/>
              <a:gd name="connsiteX27" fmla="*/ 368130 w 1364418"/>
              <a:gd name="connsiteY27" fmla="*/ 5437125 h 6858000"/>
              <a:gd name="connsiteX28" fmla="*/ 381698 w 1364418"/>
              <a:gd name="connsiteY28" fmla="*/ 5396260 h 6858000"/>
              <a:gd name="connsiteX29" fmla="*/ 397679 w 1364418"/>
              <a:gd name="connsiteY29" fmla="*/ 5330009 h 6858000"/>
              <a:gd name="connsiteX30" fmla="*/ 431172 w 1364418"/>
              <a:gd name="connsiteY30" fmla="*/ 5273739 h 6858000"/>
              <a:gd name="connsiteX31" fmla="*/ 440771 w 1364418"/>
              <a:gd name="connsiteY31" fmla="*/ 5241779 h 6858000"/>
              <a:gd name="connsiteX32" fmla="*/ 451997 w 1364418"/>
              <a:gd name="connsiteY32" fmla="*/ 5225268 h 6858000"/>
              <a:gd name="connsiteX33" fmla="*/ 453017 w 1364418"/>
              <a:gd name="connsiteY33" fmla="*/ 5217684 h 6858000"/>
              <a:gd name="connsiteX34" fmla="*/ 460358 w 1364418"/>
              <a:gd name="connsiteY34" fmla="*/ 5193377 h 6858000"/>
              <a:gd name="connsiteX35" fmla="*/ 463661 w 1364418"/>
              <a:gd name="connsiteY35" fmla="*/ 5179288 h 6858000"/>
              <a:gd name="connsiteX36" fmla="*/ 464645 w 1364418"/>
              <a:gd name="connsiteY36" fmla="*/ 5173621 h 6858000"/>
              <a:gd name="connsiteX37" fmla="*/ 460279 w 1364418"/>
              <a:gd name="connsiteY37" fmla="*/ 5159961 h 6858000"/>
              <a:gd name="connsiteX38" fmla="*/ 466956 w 1364418"/>
              <a:gd name="connsiteY38" fmla="*/ 5144295 h 6858000"/>
              <a:gd name="connsiteX39" fmla="*/ 463889 w 1364418"/>
              <a:gd name="connsiteY39" fmla="*/ 5125185 h 6858000"/>
              <a:gd name="connsiteX40" fmla="*/ 470719 w 1364418"/>
              <a:gd name="connsiteY40" fmla="*/ 5121884 h 6858000"/>
              <a:gd name="connsiteX41" fmla="*/ 477755 w 1364418"/>
              <a:gd name="connsiteY41" fmla="*/ 5067850 h 6858000"/>
              <a:gd name="connsiteX42" fmla="*/ 480486 w 1364418"/>
              <a:gd name="connsiteY42" fmla="*/ 5060861 h 6858000"/>
              <a:gd name="connsiteX43" fmla="*/ 477190 w 1364418"/>
              <a:gd name="connsiteY43" fmla="*/ 5034192 h 6858000"/>
              <a:gd name="connsiteX44" fmla="*/ 478744 w 1364418"/>
              <a:gd name="connsiteY44" fmla="*/ 4993030 h 6858000"/>
              <a:gd name="connsiteX45" fmla="*/ 485653 w 1364418"/>
              <a:gd name="connsiteY45" fmla="*/ 4946844 h 6858000"/>
              <a:gd name="connsiteX46" fmla="*/ 481509 w 1364418"/>
              <a:gd name="connsiteY46" fmla="*/ 4932692 h 6858000"/>
              <a:gd name="connsiteX47" fmla="*/ 496912 w 1364418"/>
              <a:gd name="connsiteY47" fmla="*/ 4858827 h 6858000"/>
              <a:gd name="connsiteX48" fmla="*/ 502815 w 1364418"/>
              <a:gd name="connsiteY48" fmla="*/ 4821170 h 6858000"/>
              <a:gd name="connsiteX49" fmla="*/ 507548 w 1364418"/>
              <a:gd name="connsiteY49" fmla="*/ 4780965 h 6858000"/>
              <a:gd name="connsiteX50" fmla="*/ 508841 w 1364418"/>
              <a:gd name="connsiteY50" fmla="*/ 4750867 h 6858000"/>
              <a:gd name="connsiteX51" fmla="*/ 506648 w 1364418"/>
              <a:gd name="connsiteY51" fmla="*/ 4690749 h 6858000"/>
              <a:gd name="connsiteX52" fmla="*/ 502128 w 1364418"/>
              <a:gd name="connsiteY52" fmla="*/ 4584173 h 6858000"/>
              <a:gd name="connsiteX53" fmla="*/ 497211 w 1364418"/>
              <a:gd name="connsiteY53" fmla="*/ 4444346 h 6858000"/>
              <a:gd name="connsiteX54" fmla="*/ 493776 w 1364418"/>
              <a:gd name="connsiteY54" fmla="*/ 4375228 h 6858000"/>
              <a:gd name="connsiteX55" fmla="*/ 474429 w 1364418"/>
              <a:gd name="connsiteY55" fmla="*/ 4214165 h 6858000"/>
              <a:gd name="connsiteX56" fmla="*/ 478502 w 1364418"/>
              <a:gd name="connsiteY56" fmla="*/ 4090296 h 6858000"/>
              <a:gd name="connsiteX57" fmla="*/ 463758 w 1364418"/>
              <a:gd name="connsiteY57" fmla="*/ 4033999 h 6858000"/>
              <a:gd name="connsiteX58" fmla="*/ 464907 w 1364418"/>
              <a:gd name="connsiteY58" fmla="*/ 4031933 h 6858000"/>
              <a:gd name="connsiteX59" fmla="*/ 463483 w 1364418"/>
              <a:gd name="connsiteY59" fmla="*/ 4013953 h 6858000"/>
              <a:gd name="connsiteX60" fmla="*/ 449778 w 1364418"/>
              <a:gd name="connsiteY60" fmla="*/ 3974753 h 6858000"/>
              <a:gd name="connsiteX61" fmla="*/ 451376 w 1364418"/>
              <a:gd name="connsiteY61" fmla="*/ 3969950 h 6858000"/>
              <a:gd name="connsiteX62" fmla="*/ 444798 w 1364418"/>
              <a:gd name="connsiteY62" fmla="*/ 3933779 h 6858000"/>
              <a:gd name="connsiteX63" fmla="*/ 446129 w 1364418"/>
              <a:gd name="connsiteY63" fmla="*/ 3933093 h 6858000"/>
              <a:gd name="connsiteX64" fmla="*/ 450483 w 1364418"/>
              <a:gd name="connsiteY64" fmla="*/ 3922082 h 6858000"/>
              <a:gd name="connsiteX65" fmla="*/ 455561 w 1364418"/>
              <a:gd name="connsiteY65" fmla="*/ 3901461 h 6858000"/>
              <a:gd name="connsiteX66" fmla="*/ 478155 w 1364418"/>
              <a:gd name="connsiteY66" fmla="*/ 3813873 h 6858000"/>
              <a:gd name="connsiteX67" fmla="*/ 477580 w 1364418"/>
              <a:gd name="connsiteY67" fmla="*/ 3806161 h 6858000"/>
              <a:gd name="connsiteX68" fmla="*/ 477887 w 1364418"/>
              <a:gd name="connsiteY68" fmla="*/ 3805957 h 6858000"/>
              <a:gd name="connsiteX69" fmla="*/ 477914 w 1364418"/>
              <a:gd name="connsiteY69" fmla="*/ 3797724 h 6858000"/>
              <a:gd name="connsiteX70" fmla="*/ 476529 w 1364418"/>
              <a:gd name="connsiteY70" fmla="*/ 3792098 h 6858000"/>
              <a:gd name="connsiteX71" fmla="*/ 475413 w 1364418"/>
              <a:gd name="connsiteY71" fmla="*/ 3777135 h 6858000"/>
              <a:gd name="connsiteX72" fmla="*/ 477146 w 1364418"/>
              <a:gd name="connsiteY72" fmla="*/ 3771656 h 6858000"/>
              <a:gd name="connsiteX73" fmla="*/ 480889 w 1364418"/>
              <a:gd name="connsiteY73" fmla="*/ 3769007 h 6858000"/>
              <a:gd name="connsiteX74" fmla="*/ 480355 w 1364418"/>
              <a:gd name="connsiteY74" fmla="*/ 3767709 h 6858000"/>
              <a:gd name="connsiteX75" fmla="*/ 489051 w 1364418"/>
              <a:gd name="connsiteY75" fmla="*/ 3738082 h 6858000"/>
              <a:gd name="connsiteX76" fmla="*/ 496397 w 1364418"/>
              <a:gd name="connsiteY76" fmla="*/ 3673397 h 6858000"/>
              <a:gd name="connsiteX77" fmla="*/ 495693 w 1364418"/>
              <a:gd name="connsiteY77" fmla="*/ 3637109 h 6858000"/>
              <a:gd name="connsiteX78" fmla="*/ 499136 w 1364418"/>
              <a:gd name="connsiteY78" fmla="*/ 3536883 h 6858000"/>
              <a:gd name="connsiteX79" fmla="*/ 506674 w 1364418"/>
              <a:gd name="connsiteY79" fmla="*/ 3435652 h 6858000"/>
              <a:gd name="connsiteX80" fmla="*/ 508345 w 1364418"/>
              <a:gd name="connsiteY80" fmla="*/ 3307769 h 6858000"/>
              <a:gd name="connsiteX81" fmla="*/ 525908 w 1364418"/>
              <a:gd name="connsiteY81" fmla="*/ 3250522 h 6858000"/>
              <a:gd name="connsiteX82" fmla="*/ 526333 w 1364418"/>
              <a:gd name="connsiteY82" fmla="*/ 3229163 h 6858000"/>
              <a:gd name="connsiteX83" fmla="*/ 528156 w 1364418"/>
              <a:gd name="connsiteY83" fmla="*/ 3217217 h 6858000"/>
              <a:gd name="connsiteX84" fmla="*/ 514991 w 1364418"/>
              <a:gd name="connsiteY84" fmla="*/ 3183755 h 6858000"/>
              <a:gd name="connsiteX85" fmla="*/ 515492 w 1364418"/>
              <a:gd name="connsiteY85" fmla="*/ 3178642 h 6858000"/>
              <a:gd name="connsiteX86" fmla="*/ 503092 w 1364418"/>
              <a:gd name="connsiteY86" fmla="*/ 3158586 h 6858000"/>
              <a:gd name="connsiteX87" fmla="*/ 488277 w 1364418"/>
              <a:gd name="connsiteY87" fmla="*/ 3129034 h 6858000"/>
              <a:gd name="connsiteX88" fmla="*/ 488942 w 1364418"/>
              <a:gd name="connsiteY88" fmla="*/ 3126682 h 6858000"/>
              <a:gd name="connsiteX89" fmla="*/ 479810 w 1364418"/>
              <a:gd name="connsiteY89" fmla="*/ 3114519 h 6858000"/>
              <a:gd name="connsiteX90" fmla="*/ 466419 w 1364418"/>
              <a:gd name="connsiteY90" fmla="*/ 3106272 h 6858000"/>
              <a:gd name="connsiteX91" fmla="*/ 439149 w 1364418"/>
              <a:gd name="connsiteY91" fmla="*/ 2958185 h 6858000"/>
              <a:gd name="connsiteX92" fmla="*/ 381763 w 1364418"/>
              <a:gd name="connsiteY92" fmla="*/ 2762989 h 6858000"/>
              <a:gd name="connsiteX93" fmla="*/ 330681 w 1364418"/>
              <a:gd name="connsiteY93" fmla="*/ 2554718 h 6858000"/>
              <a:gd name="connsiteX94" fmla="*/ 310775 w 1364418"/>
              <a:gd name="connsiteY94" fmla="*/ 2485734 h 6858000"/>
              <a:gd name="connsiteX95" fmla="*/ 301498 w 1364418"/>
              <a:gd name="connsiteY95" fmla="*/ 2447068 h 6858000"/>
              <a:gd name="connsiteX96" fmla="*/ 288459 w 1364418"/>
              <a:gd name="connsiteY96" fmla="*/ 2425819 h 6858000"/>
              <a:gd name="connsiteX97" fmla="*/ 294458 w 1364418"/>
              <a:gd name="connsiteY97" fmla="*/ 2402874 h 6858000"/>
              <a:gd name="connsiteX98" fmla="*/ 297070 w 1364418"/>
              <a:gd name="connsiteY98" fmla="*/ 2381443 h 6858000"/>
              <a:gd name="connsiteX99" fmla="*/ 273399 w 1364418"/>
              <a:gd name="connsiteY99" fmla="*/ 2261920 h 6858000"/>
              <a:gd name="connsiteX100" fmla="*/ 263286 w 1364418"/>
              <a:gd name="connsiteY100" fmla="*/ 2195378 h 6858000"/>
              <a:gd name="connsiteX101" fmla="*/ 247503 w 1364418"/>
              <a:gd name="connsiteY101" fmla="*/ 2155135 h 6858000"/>
              <a:gd name="connsiteX102" fmla="*/ 244961 w 1364418"/>
              <a:gd name="connsiteY102" fmla="*/ 2118008 h 6858000"/>
              <a:gd name="connsiteX103" fmla="*/ 245954 w 1364418"/>
              <a:gd name="connsiteY103" fmla="*/ 2050531 h 6858000"/>
              <a:gd name="connsiteX104" fmla="*/ 237760 w 1364418"/>
              <a:gd name="connsiteY104" fmla="*/ 1963269 h 6858000"/>
              <a:gd name="connsiteX105" fmla="*/ 218938 w 1364418"/>
              <a:gd name="connsiteY105" fmla="*/ 1906352 h 6858000"/>
              <a:gd name="connsiteX106" fmla="*/ 195495 w 1364418"/>
              <a:gd name="connsiteY106" fmla="*/ 1861531 h 6858000"/>
              <a:gd name="connsiteX107" fmla="*/ 149294 w 1364418"/>
              <a:gd name="connsiteY107" fmla="*/ 1732919 h 6858000"/>
              <a:gd name="connsiteX108" fmla="*/ 121605 w 1364418"/>
              <a:gd name="connsiteY108" fmla="*/ 1663540 h 6858000"/>
              <a:gd name="connsiteX109" fmla="*/ 120731 w 1364418"/>
              <a:gd name="connsiteY109" fmla="*/ 1615777 h 6858000"/>
              <a:gd name="connsiteX110" fmla="*/ 101526 w 1364418"/>
              <a:gd name="connsiteY110" fmla="*/ 1563678 h 6858000"/>
              <a:gd name="connsiteX111" fmla="*/ 114606 w 1364418"/>
              <a:gd name="connsiteY111" fmla="*/ 1519474 h 6858000"/>
              <a:gd name="connsiteX112" fmla="*/ 107348 w 1364418"/>
              <a:gd name="connsiteY112" fmla="*/ 1477995 h 6858000"/>
              <a:gd name="connsiteX113" fmla="*/ 93433 w 1364418"/>
              <a:gd name="connsiteY113" fmla="*/ 1373769 h 6858000"/>
              <a:gd name="connsiteX114" fmla="*/ 101740 w 1364418"/>
              <a:gd name="connsiteY114" fmla="*/ 1307086 h 6858000"/>
              <a:gd name="connsiteX115" fmla="*/ 102928 w 1364418"/>
              <a:gd name="connsiteY115" fmla="*/ 1189033 h 6858000"/>
              <a:gd name="connsiteX116" fmla="*/ 107613 w 1364418"/>
              <a:gd name="connsiteY116" fmla="*/ 1168288 h 6858000"/>
              <a:gd name="connsiteX117" fmla="*/ 99895 w 1364418"/>
              <a:gd name="connsiteY117" fmla="*/ 1142577 h 6858000"/>
              <a:gd name="connsiteX118" fmla="*/ 89201 w 1364418"/>
              <a:gd name="connsiteY118" fmla="*/ 1088484 h 6858000"/>
              <a:gd name="connsiteX119" fmla="*/ 77937 w 1364418"/>
              <a:gd name="connsiteY119" fmla="*/ 1016103 h 6858000"/>
              <a:gd name="connsiteX120" fmla="*/ 79393 w 1364418"/>
              <a:gd name="connsiteY120" fmla="*/ 932283 h 6858000"/>
              <a:gd name="connsiteX121" fmla="*/ 81629 w 1364418"/>
              <a:gd name="connsiteY121" fmla="*/ 915925 h 6858000"/>
              <a:gd name="connsiteX122" fmla="*/ 74258 w 1364418"/>
              <a:gd name="connsiteY122" fmla="*/ 896999 h 6858000"/>
              <a:gd name="connsiteX123" fmla="*/ 43666 w 1364418"/>
              <a:gd name="connsiteY123" fmla="*/ 821517 h 6858000"/>
              <a:gd name="connsiteX124" fmla="*/ 22616 w 1364418"/>
              <a:gd name="connsiteY124" fmla="*/ 751353 h 6858000"/>
              <a:gd name="connsiteX125" fmla="*/ 22174 w 1364418"/>
              <a:gd name="connsiteY125" fmla="*/ 721230 h 6858000"/>
              <a:gd name="connsiteX126" fmla="*/ 7845 w 1364418"/>
              <a:gd name="connsiteY126" fmla="*/ 681659 h 6858000"/>
              <a:gd name="connsiteX127" fmla="*/ 31306 w 1364418"/>
              <a:gd name="connsiteY127" fmla="*/ 619315 h 6858000"/>
              <a:gd name="connsiteX128" fmla="*/ 15184 w 1364418"/>
              <a:gd name="connsiteY128" fmla="*/ 585934 h 6858000"/>
              <a:gd name="connsiteX129" fmla="*/ 22258 w 1364418"/>
              <a:gd name="connsiteY129" fmla="*/ 538948 h 6858000"/>
              <a:gd name="connsiteX130" fmla="*/ 26166 w 1364418"/>
              <a:gd name="connsiteY130" fmla="*/ 525163 h 6858000"/>
              <a:gd name="connsiteX131" fmla="*/ 52290 w 1364418"/>
              <a:gd name="connsiteY131" fmla="*/ 446567 h 6858000"/>
              <a:gd name="connsiteX132" fmla="*/ 51538 w 1364418"/>
              <a:gd name="connsiteY132" fmla="*/ 393828 h 6858000"/>
              <a:gd name="connsiteX133" fmla="*/ 51368 w 1364418"/>
              <a:gd name="connsiteY133" fmla="*/ 353137 h 6858000"/>
              <a:gd name="connsiteX134" fmla="*/ 55970 w 1364418"/>
              <a:gd name="connsiteY134" fmla="*/ 321428 h 6858000"/>
              <a:gd name="connsiteX135" fmla="*/ 57061 w 1364418"/>
              <a:gd name="connsiteY135" fmla="*/ 275771 h 6858000"/>
              <a:gd name="connsiteX136" fmla="*/ 74088 w 1364418"/>
              <a:gd name="connsiteY136" fmla="*/ 212860 h 6858000"/>
              <a:gd name="connsiteX137" fmla="*/ 65798 w 1364418"/>
              <a:gd name="connsiteY137" fmla="*/ 144983 h 6858000"/>
              <a:gd name="connsiteX138" fmla="*/ 78082 w 1364418"/>
              <a:gd name="connsiteY138" fmla="*/ 55288 h 6858000"/>
              <a:gd name="connsiteX139" fmla="*/ 37636 w 1364418"/>
              <a:gd name="connsiteY139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173944 w 1364418"/>
              <a:gd name="connsiteY6" fmla="*/ 6691589 h 6858000"/>
              <a:gd name="connsiteX7" fmla="*/ 151501 w 1364418"/>
              <a:gd name="connsiteY7" fmla="*/ 6659970 h 6858000"/>
              <a:gd name="connsiteX8" fmla="*/ 166592 w 1364418"/>
              <a:gd name="connsiteY8" fmla="*/ 6636211 h 6858000"/>
              <a:gd name="connsiteX9" fmla="*/ 184036 w 1364418"/>
              <a:gd name="connsiteY9" fmla="*/ 6594177 h 6858000"/>
              <a:gd name="connsiteX10" fmla="*/ 198076 w 1364418"/>
              <a:gd name="connsiteY10" fmla="*/ 6557575 h 6858000"/>
              <a:gd name="connsiteX11" fmla="*/ 251033 w 1364418"/>
              <a:gd name="connsiteY11" fmla="*/ 6492130 h 6858000"/>
              <a:gd name="connsiteX12" fmla="*/ 266720 w 1364418"/>
              <a:gd name="connsiteY12" fmla="*/ 6431610 h 6858000"/>
              <a:gd name="connsiteX13" fmla="*/ 310425 w 1364418"/>
              <a:gd name="connsiteY13" fmla="*/ 6379786 h 6858000"/>
              <a:gd name="connsiteX14" fmla="*/ 293648 w 1364418"/>
              <a:gd name="connsiteY14" fmla="*/ 6334727 h 6858000"/>
              <a:gd name="connsiteX15" fmla="*/ 271063 w 1364418"/>
              <a:gd name="connsiteY15" fmla="*/ 6313295 h 6858000"/>
              <a:gd name="connsiteX16" fmla="*/ 278227 w 1364418"/>
              <a:gd name="connsiteY16" fmla="*/ 6280046 h 6858000"/>
              <a:gd name="connsiteX17" fmla="*/ 260972 w 1364418"/>
              <a:gd name="connsiteY17" fmla="*/ 6270265 h 6858000"/>
              <a:gd name="connsiteX18" fmla="*/ 288000 w 1364418"/>
              <a:gd name="connsiteY18" fmla="*/ 6252834 h 6858000"/>
              <a:gd name="connsiteX19" fmla="*/ 265992 w 1364418"/>
              <a:gd name="connsiteY19" fmla="*/ 6202459 h 6858000"/>
              <a:gd name="connsiteX20" fmla="*/ 264790 w 1364418"/>
              <a:gd name="connsiteY20" fmla="*/ 6153037 h 6858000"/>
              <a:gd name="connsiteX21" fmla="*/ 280205 w 1364418"/>
              <a:gd name="connsiteY21" fmla="*/ 6078132 h 6858000"/>
              <a:gd name="connsiteX22" fmla="*/ 267592 w 1364418"/>
              <a:gd name="connsiteY22" fmla="*/ 6028119 h 6858000"/>
              <a:gd name="connsiteX23" fmla="*/ 252821 w 1364418"/>
              <a:gd name="connsiteY23" fmla="*/ 5926735 h 6858000"/>
              <a:gd name="connsiteX24" fmla="*/ 302333 w 1364418"/>
              <a:gd name="connsiteY24" fmla="*/ 5712857 h 6858000"/>
              <a:gd name="connsiteX25" fmla="*/ 332131 w 1364418"/>
              <a:gd name="connsiteY25" fmla="*/ 5660491 h 6858000"/>
              <a:gd name="connsiteX26" fmla="*/ 341254 w 1364418"/>
              <a:gd name="connsiteY26" fmla="*/ 5563435 h 6858000"/>
              <a:gd name="connsiteX27" fmla="*/ 368130 w 1364418"/>
              <a:gd name="connsiteY27" fmla="*/ 5437125 h 6858000"/>
              <a:gd name="connsiteX28" fmla="*/ 381698 w 1364418"/>
              <a:gd name="connsiteY28" fmla="*/ 5396260 h 6858000"/>
              <a:gd name="connsiteX29" fmla="*/ 397679 w 1364418"/>
              <a:gd name="connsiteY29" fmla="*/ 5330009 h 6858000"/>
              <a:gd name="connsiteX30" fmla="*/ 431172 w 1364418"/>
              <a:gd name="connsiteY30" fmla="*/ 5273739 h 6858000"/>
              <a:gd name="connsiteX31" fmla="*/ 440771 w 1364418"/>
              <a:gd name="connsiteY31" fmla="*/ 5241779 h 6858000"/>
              <a:gd name="connsiteX32" fmla="*/ 451997 w 1364418"/>
              <a:gd name="connsiteY32" fmla="*/ 5225268 h 6858000"/>
              <a:gd name="connsiteX33" fmla="*/ 453017 w 1364418"/>
              <a:gd name="connsiteY33" fmla="*/ 5217684 h 6858000"/>
              <a:gd name="connsiteX34" fmla="*/ 460358 w 1364418"/>
              <a:gd name="connsiteY34" fmla="*/ 5193377 h 6858000"/>
              <a:gd name="connsiteX35" fmla="*/ 463661 w 1364418"/>
              <a:gd name="connsiteY35" fmla="*/ 5179288 h 6858000"/>
              <a:gd name="connsiteX36" fmla="*/ 464645 w 1364418"/>
              <a:gd name="connsiteY36" fmla="*/ 5173621 h 6858000"/>
              <a:gd name="connsiteX37" fmla="*/ 460279 w 1364418"/>
              <a:gd name="connsiteY37" fmla="*/ 5159961 h 6858000"/>
              <a:gd name="connsiteX38" fmla="*/ 466956 w 1364418"/>
              <a:gd name="connsiteY38" fmla="*/ 5144295 h 6858000"/>
              <a:gd name="connsiteX39" fmla="*/ 463889 w 1364418"/>
              <a:gd name="connsiteY39" fmla="*/ 5125185 h 6858000"/>
              <a:gd name="connsiteX40" fmla="*/ 470719 w 1364418"/>
              <a:gd name="connsiteY40" fmla="*/ 5121884 h 6858000"/>
              <a:gd name="connsiteX41" fmla="*/ 477755 w 1364418"/>
              <a:gd name="connsiteY41" fmla="*/ 5067850 h 6858000"/>
              <a:gd name="connsiteX42" fmla="*/ 480486 w 1364418"/>
              <a:gd name="connsiteY42" fmla="*/ 5060861 h 6858000"/>
              <a:gd name="connsiteX43" fmla="*/ 477190 w 1364418"/>
              <a:gd name="connsiteY43" fmla="*/ 5034192 h 6858000"/>
              <a:gd name="connsiteX44" fmla="*/ 478744 w 1364418"/>
              <a:gd name="connsiteY44" fmla="*/ 4993030 h 6858000"/>
              <a:gd name="connsiteX45" fmla="*/ 485653 w 1364418"/>
              <a:gd name="connsiteY45" fmla="*/ 4946844 h 6858000"/>
              <a:gd name="connsiteX46" fmla="*/ 481509 w 1364418"/>
              <a:gd name="connsiteY46" fmla="*/ 4932692 h 6858000"/>
              <a:gd name="connsiteX47" fmla="*/ 496912 w 1364418"/>
              <a:gd name="connsiteY47" fmla="*/ 4858827 h 6858000"/>
              <a:gd name="connsiteX48" fmla="*/ 502815 w 1364418"/>
              <a:gd name="connsiteY48" fmla="*/ 4821170 h 6858000"/>
              <a:gd name="connsiteX49" fmla="*/ 507548 w 1364418"/>
              <a:gd name="connsiteY49" fmla="*/ 4780965 h 6858000"/>
              <a:gd name="connsiteX50" fmla="*/ 508841 w 1364418"/>
              <a:gd name="connsiteY50" fmla="*/ 4750867 h 6858000"/>
              <a:gd name="connsiteX51" fmla="*/ 506648 w 1364418"/>
              <a:gd name="connsiteY51" fmla="*/ 4690749 h 6858000"/>
              <a:gd name="connsiteX52" fmla="*/ 502128 w 1364418"/>
              <a:gd name="connsiteY52" fmla="*/ 4584173 h 6858000"/>
              <a:gd name="connsiteX53" fmla="*/ 497211 w 1364418"/>
              <a:gd name="connsiteY53" fmla="*/ 4444346 h 6858000"/>
              <a:gd name="connsiteX54" fmla="*/ 493776 w 1364418"/>
              <a:gd name="connsiteY54" fmla="*/ 4375228 h 6858000"/>
              <a:gd name="connsiteX55" fmla="*/ 474429 w 1364418"/>
              <a:gd name="connsiteY55" fmla="*/ 4214165 h 6858000"/>
              <a:gd name="connsiteX56" fmla="*/ 478502 w 1364418"/>
              <a:gd name="connsiteY56" fmla="*/ 4090296 h 6858000"/>
              <a:gd name="connsiteX57" fmla="*/ 463758 w 1364418"/>
              <a:gd name="connsiteY57" fmla="*/ 4033999 h 6858000"/>
              <a:gd name="connsiteX58" fmla="*/ 464907 w 1364418"/>
              <a:gd name="connsiteY58" fmla="*/ 4031933 h 6858000"/>
              <a:gd name="connsiteX59" fmla="*/ 463483 w 1364418"/>
              <a:gd name="connsiteY59" fmla="*/ 4013953 h 6858000"/>
              <a:gd name="connsiteX60" fmla="*/ 449778 w 1364418"/>
              <a:gd name="connsiteY60" fmla="*/ 3974753 h 6858000"/>
              <a:gd name="connsiteX61" fmla="*/ 451376 w 1364418"/>
              <a:gd name="connsiteY61" fmla="*/ 3969950 h 6858000"/>
              <a:gd name="connsiteX62" fmla="*/ 444798 w 1364418"/>
              <a:gd name="connsiteY62" fmla="*/ 3933779 h 6858000"/>
              <a:gd name="connsiteX63" fmla="*/ 446129 w 1364418"/>
              <a:gd name="connsiteY63" fmla="*/ 3933093 h 6858000"/>
              <a:gd name="connsiteX64" fmla="*/ 450483 w 1364418"/>
              <a:gd name="connsiteY64" fmla="*/ 3922082 h 6858000"/>
              <a:gd name="connsiteX65" fmla="*/ 455561 w 1364418"/>
              <a:gd name="connsiteY65" fmla="*/ 3901461 h 6858000"/>
              <a:gd name="connsiteX66" fmla="*/ 478155 w 1364418"/>
              <a:gd name="connsiteY66" fmla="*/ 3813873 h 6858000"/>
              <a:gd name="connsiteX67" fmla="*/ 477580 w 1364418"/>
              <a:gd name="connsiteY67" fmla="*/ 3806161 h 6858000"/>
              <a:gd name="connsiteX68" fmla="*/ 477887 w 1364418"/>
              <a:gd name="connsiteY68" fmla="*/ 3805957 h 6858000"/>
              <a:gd name="connsiteX69" fmla="*/ 477914 w 1364418"/>
              <a:gd name="connsiteY69" fmla="*/ 3797724 h 6858000"/>
              <a:gd name="connsiteX70" fmla="*/ 476529 w 1364418"/>
              <a:gd name="connsiteY70" fmla="*/ 3792098 h 6858000"/>
              <a:gd name="connsiteX71" fmla="*/ 475413 w 1364418"/>
              <a:gd name="connsiteY71" fmla="*/ 3777135 h 6858000"/>
              <a:gd name="connsiteX72" fmla="*/ 477146 w 1364418"/>
              <a:gd name="connsiteY72" fmla="*/ 3771656 h 6858000"/>
              <a:gd name="connsiteX73" fmla="*/ 480889 w 1364418"/>
              <a:gd name="connsiteY73" fmla="*/ 3769007 h 6858000"/>
              <a:gd name="connsiteX74" fmla="*/ 480355 w 1364418"/>
              <a:gd name="connsiteY74" fmla="*/ 3767709 h 6858000"/>
              <a:gd name="connsiteX75" fmla="*/ 489051 w 1364418"/>
              <a:gd name="connsiteY75" fmla="*/ 3738082 h 6858000"/>
              <a:gd name="connsiteX76" fmla="*/ 496397 w 1364418"/>
              <a:gd name="connsiteY76" fmla="*/ 3673397 h 6858000"/>
              <a:gd name="connsiteX77" fmla="*/ 495693 w 1364418"/>
              <a:gd name="connsiteY77" fmla="*/ 3637109 h 6858000"/>
              <a:gd name="connsiteX78" fmla="*/ 499136 w 1364418"/>
              <a:gd name="connsiteY78" fmla="*/ 3536883 h 6858000"/>
              <a:gd name="connsiteX79" fmla="*/ 506674 w 1364418"/>
              <a:gd name="connsiteY79" fmla="*/ 3435652 h 6858000"/>
              <a:gd name="connsiteX80" fmla="*/ 508345 w 1364418"/>
              <a:gd name="connsiteY80" fmla="*/ 3307769 h 6858000"/>
              <a:gd name="connsiteX81" fmla="*/ 525908 w 1364418"/>
              <a:gd name="connsiteY81" fmla="*/ 3250522 h 6858000"/>
              <a:gd name="connsiteX82" fmla="*/ 526333 w 1364418"/>
              <a:gd name="connsiteY82" fmla="*/ 3229163 h 6858000"/>
              <a:gd name="connsiteX83" fmla="*/ 528156 w 1364418"/>
              <a:gd name="connsiteY83" fmla="*/ 3217217 h 6858000"/>
              <a:gd name="connsiteX84" fmla="*/ 514991 w 1364418"/>
              <a:gd name="connsiteY84" fmla="*/ 3183755 h 6858000"/>
              <a:gd name="connsiteX85" fmla="*/ 515492 w 1364418"/>
              <a:gd name="connsiteY85" fmla="*/ 3178642 h 6858000"/>
              <a:gd name="connsiteX86" fmla="*/ 503092 w 1364418"/>
              <a:gd name="connsiteY86" fmla="*/ 3158586 h 6858000"/>
              <a:gd name="connsiteX87" fmla="*/ 488277 w 1364418"/>
              <a:gd name="connsiteY87" fmla="*/ 3129034 h 6858000"/>
              <a:gd name="connsiteX88" fmla="*/ 488942 w 1364418"/>
              <a:gd name="connsiteY88" fmla="*/ 3126682 h 6858000"/>
              <a:gd name="connsiteX89" fmla="*/ 479810 w 1364418"/>
              <a:gd name="connsiteY89" fmla="*/ 3114519 h 6858000"/>
              <a:gd name="connsiteX90" fmla="*/ 466419 w 1364418"/>
              <a:gd name="connsiteY90" fmla="*/ 3106272 h 6858000"/>
              <a:gd name="connsiteX91" fmla="*/ 439149 w 1364418"/>
              <a:gd name="connsiteY91" fmla="*/ 2958185 h 6858000"/>
              <a:gd name="connsiteX92" fmla="*/ 381763 w 1364418"/>
              <a:gd name="connsiteY92" fmla="*/ 2762989 h 6858000"/>
              <a:gd name="connsiteX93" fmla="*/ 330681 w 1364418"/>
              <a:gd name="connsiteY93" fmla="*/ 2554718 h 6858000"/>
              <a:gd name="connsiteX94" fmla="*/ 310775 w 1364418"/>
              <a:gd name="connsiteY94" fmla="*/ 2485734 h 6858000"/>
              <a:gd name="connsiteX95" fmla="*/ 301498 w 1364418"/>
              <a:gd name="connsiteY95" fmla="*/ 2447068 h 6858000"/>
              <a:gd name="connsiteX96" fmla="*/ 288459 w 1364418"/>
              <a:gd name="connsiteY96" fmla="*/ 2425819 h 6858000"/>
              <a:gd name="connsiteX97" fmla="*/ 294458 w 1364418"/>
              <a:gd name="connsiteY97" fmla="*/ 2402874 h 6858000"/>
              <a:gd name="connsiteX98" fmla="*/ 297070 w 1364418"/>
              <a:gd name="connsiteY98" fmla="*/ 2381443 h 6858000"/>
              <a:gd name="connsiteX99" fmla="*/ 273399 w 1364418"/>
              <a:gd name="connsiteY99" fmla="*/ 2261920 h 6858000"/>
              <a:gd name="connsiteX100" fmla="*/ 263286 w 1364418"/>
              <a:gd name="connsiteY100" fmla="*/ 2195378 h 6858000"/>
              <a:gd name="connsiteX101" fmla="*/ 247503 w 1364418"/>
              <a:gd name="connsiteY101" fmla="*/ 2155135 h 6858000"/>
              <a:gd name="connsiteX102" fmla="*/ 244961 w 1364418"/>
              <a:gd name="connsiteY102" fmla="*/ 2118008 h 6858000"/>
              <a:gd name="connsiteX103" fmla="*/ 245954 w 1364418"/>
              <a:gd name="connsiteY103" fmla="*/ 2050531 h 6858000"/>
              <a:gd name="connsiteX104" fmla="*/ 237760 w 1364418"/>
              <a:gd name="connsiteY104" fmla="*/ 1963269 h 6858000"/>
              <a:gd name="connsiteX105" fmla="*/ 218938 w 1364418"/>
              <a:gd name="connsiteY105" fmla="*/ 1906352 h 6858000"/>
              <a:gd name="connsiteX106" fmla="*/ 195495 w 1364418"/>
              <a:gd name="connsiteY106" fmla="*/ 1861531 h 6858000"/>
              <a:gd name="connsiteX107" fmla="*/ 149294 w 1364418"/>
              <a:gd name="connsiteY107" fmla="*/ 1732919 h 6858000"/>
              <a:gd name="connsiteX108" fmla="*/ 121605 w 1364418"/>
              <a:gd name="connsiteY108" fmla="*/ 1663540 h 6858000"/>
              <a:gd name="connsiteX109" fmla="*/ 120731 w 1364418"/>
              <a:gd name="connsiteY109" fmla="*/ 1615777 h 6858000"/>
              <a:gd name="connsiteX110" fmla="*/ 101526 w 1364418"/>
              <a:gd name="connsiteY110" fmla="*/ 1563678 h 6858000"/>
              <a:gd name="connsiteX111" fmla="*/ 114606 w 1364418"/>
              <a:gd name="connsiteY111" fmla="*/ 1519474 h 6858000"/>
              <a:gd name="connsiteX112" fmla="*/ 107348 w 1364418"/>
              <a:gd name="connsiteY112" fmla="*/ 1477995 h 6858000"/>
              <a:gd name="connsiteX113" fmla="*/ 93433 w 1364418"/>
              <a:gd name="connsiteY113" fmla="*/ 1373769 h 6858000"/>
              <a:gd name="connsiteX114" fmla="*/ 101740 w 1364418"/>
              <a:gd name="connsiteY114" fmla="*/ 1307086 h 6858000"/>
              <a:gd name="connsiteX115" fmla="*/ 102928 w 1364418"/>
              <a:gd name="connsiteY115" fmla="*/ 1189033 h 6858000"/>
              <a:gd name="connsiteX116" fmla="*/ 107613 w 1364418"/>
              <a:gd name="connsiteY116" fmla="*/ 1168288 h 6858000"/>
              <a:gd name="connsiteX117" fmla="*/ 99895 w 1364418"/>
              <a:gd name="connsiteY117" fmla="*/ 1142577 h 6858000"/>
              <a:gd name="connsiteX118" fmla="*/ 89201 w 1364418"/>
              <a:gd name="connsiteY118" fmla="*/ 1088484 h 6858000"/>
              <a:gd name="connsiteX119" fmla="*/ 77937 w 1364418"/>
              <a:gd name="connsiteY119" fmla="*/ 1016103 h 6858000"/>
              <a:gd name="connsiteX120" fmla="*/ 79393 w 1364418"/>
              <a:gd name="connsiteY120" fmla="*/ 932283 h 6858000"/>
              <a:gd name="connsiteX121" fmla="*/ 81629 w 1364418"/>
              <a:gd name="connsiteY121" fmla="*/ 915925 h 6858000"/>
              <a:gd name="connsiteX122" fmla="*/ 74258 w 1364418"/>
              <a:gd name="connsiteY122" fmla="*/ 896999 h 6858000"/>
              <a:gd name="connsiteX123" fmla="*/ 43666 w 1364418"/>
              <a:gd name="connsiteY123" fmla="*/ 821517 h 6858000"/>
              <a:gd name="connsiteX124" fmla="*/ 22616 w 1364418"/>
              <a:gd name="connsiteY124" fmla="*/ 751353 h 6858000"/>
              <a:gd name="connsiteX125" fmla="*/ 22174 w 1364418"/>
              <a:gd name="connsiteY125" fmla="*/ 721230 h 6858000"/>
              <a:gd name="connsiteX126" fmla="*/ 7845 w 1364418"/>
              <a:gd name="connsiteY126" fmla="*/ 681659 h 6858000"/>
              <a:gd name="connsiteX127" fmla="*/ 31306 w 1364418"/>
              <a:gd name="connsiteY127" fmla="*/ 619315 h 6858000"/>
              <a:gd name="connsiteX128" fmla="*/ 15184 w 1364418"/>
              <a:gd name="connsiteY128" fmla="*/ 585934 h 6858000"/>
              <a:gd name="connsiteX129" fmla="*/ 22258 w 1364418"/>
              <a:gd name="connsiteY129" fmla="*/ 538948 h 6858000"/>
              <a:gd name="connsiteX130" fmla="*/ 26166 w 1364418"/>
              <a:gd name="connsiteY130" fmla="*/ 525163 h 6858000"/>
              <a:gd name="connsiteX131" fmla="*/ 52290 w 1364418"/>
              <a:gd name="connsiteY131" fmla="*/ 446567 h 6858000"/>
              <a:gd name="connsiteX132" fmla="*/ 51538 w 1364418"/>
              <a:gd name="connsiteY132" fmla="*/ 393828 h 6858000"/>
              <a:gd name="connsiteX133" fmla="*/ 51368 w 1364418"/>
              <a:gd name="connsiteY133" fmla="*/ 353137 h 6858000"/>
              <a:gd name="connsiteX134" fmla="*/ 55970 w 1364418"/>
              <a:gd name="connsiteY134" fmla="*/ 321428 h 6858000"/>
              <a:gd name="connsiteX135" fmla="*/ 57061 w 1364418"/>
              <a:gd name="connsiteY135" fmla="*/ 275771 h 6858000"/>
              <a:gd name="connsiteX136" fmla="*/ 74088 w 1364418"/>
              <a:gd name="connsiteY136" fmla="*/ 212860 h 6858000"/>
              <a:gd name="connsiteX137" fmla="*/ 65798 w 1364418"/>
              <a:gd name="connsiteY137" fmla="*/ 144983 h 6858000"/>
              <a:gd name="connsiteX138" fmla="*/ 78082 w 1364418"/>
              <a:gd name="connsiteY138" fmla="*/ 55288 h 6858000"/>
              <a:gd name="connsiteX139" fmla="*/ 37636 w 1364418"/>
              <a:gd name="connsiteY139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173944 w 1364418"/>
              <a:gd name="connsiteY6" fmla="*/ 6691589 h 6858000"/>
              <a:gd name="connsiteX7" fmla="*/ 151501 w 1364418"/>
              <a:gd name="connsiteY7" fmla="*/ 6659970 h 6858000"/>
              <a:gd name="connsiteX8" fmla="*/ 166592 w 1364418"/>
              <a:gd name="connsiteY8" fmla="*/ 6636211 h 6858000"/>
              <a:gd name="connsiteX9" fmla="*/ 184036 w 1364418"/>
              <a:gd name="connsiteY9" fmla="*/ 6594177 h 6858000"/>
              <a:gd name="connsiteX10" fmla="*/ 198076 w 1364418"/>
              <a:gd name="connsiteY10" fmla="*/ 6557575 h 6858000"/>
              <a:gd name="connsiteX11" fmla="*/ 251033 w 1364418"/>
              <a:gd name="connsiteY11" fmla="*/ 6492130 h 6858000"/>
              <a:gd name="connsiteX12" fmla="*/ 266720 w 1364418"/>
              <a:gd name="connsiteY12" fmla="*/ 6431610 h 6858000"/>
              <a:gd name="connsiteX13" fmla="*/ 310425 w 1364418"/>
              <a:gd name="connsiteY13" fmla="*/ 6379786 h 6858000"/>
              <a:gd name="connsiteX14" fmla="*/ 293648 w 1364418"/>
              <a:gd name="connsiteY14" fmla="*/ 6334727 h 6858000"/>
              <a:gd name="connsiteX15" fmla="*/ 271063 w 1364418"/>
              <a:gd name="connsiteY15" fmla="*/ 6313295 h 6858000"/>
              <a:gd name="connsiteX16" fmla="*/ 278227 w 1364418"/>
              <a:gd name="connsiteY16" fmla="*/ 6280046 h 6858000"/>
              <a:gd name="connsiteX17" fmla="*/ 260972 w 1364418"/>
              <a:gd name="connsiteY17" fmla="*/ 6270265 h 6858000"/>
              <a:gd name="connsiteX18" fmla="*/ 288000 w 1364418"/>
              <a:gd name="connsiteY18" fmla="*/ 6252834 h 6858000"/>
              <a:gd name="connsiteX19" fmla="*/ 265992 w 1364418"/>
              <a:gd name="connsiteY19" fmla="*/ 6202459 h 6858000"/>
              <a:gd name="connsiteX20" fmla="*/ 264790 w 1364418"/>
              <a:gd name="connsiteY20" fmla="*/ 6153037 h 6858000"/>
              <a:gd name="connsiteX21" fmla="*/ 280205 w 1364418"/>
              <a:gd name="connsiteY21" fmla="*/ 6078132 h 6858000"/>
              <a:gd name="connsiteX22" fmla="*/ 267592 w 1364418"/>
              <a:gd name="connsiteY22" fmla="*/ 6028119 h 6858000"/>
              <a:gd name="connsiteX23" fmla="*/ 252821 w 1364418"/>
              <a:gd name="connsiteY23" fmla="*/ 5926735 h 6858000"/>
              <a:gd name="connsiteX24" fmla="*/ 302333 w 1364418"/>
              <a:gd name="connsiteY24" fmla="*/ 5712857 h 6858000"/>
              <a:gd name="connsiteX25" fmla="*/ 332131 w 1364418"/>
              <a:gd name="connsiteY25" fmla="*/ 5660491 h 6858000"/>
              <a:gd name="connsiteX26" fmla="*/ 341254 w 1364418"/>
              <a:gd name="connsiteY26" fmla="*/ 5563435 h 6858000"/>
              <a:gd name="connsiteX27" fmla="*/ 368130 w 1364418"/>
              <a:gd name="connsiteY27" fmla="*/ 5437125 h 6858000"/>
              <a:gd name="connsiteX28" fmla="*/ 381698 w 1364418"/>
              <a:gd name="connsiteY28" fmla="*/ 5396260 h 6858000"/>
              <a:gd name="connsiteX29" fmla="*/ 397679 w 1364418"/>
              <a:gd name="connsiteY29" fmla="*/ 5330009 h 6858000"/>
              <a:gd name="connsiteX30" fmla="*/ 431172 w 1364418"/>
              <a:gd name="connsiteY30" fmla="*/ 5273739 h 6858000"/>
              <a:gd name="connsiteX31" fmla="*/ 440771 w 1364418"/>
              <a:gd name="connsiteY31" fmla="*/ 5241779 h 6858000"/>
              <a:gd name="connsiteX32" fmla="*/ 451997 w 1364418"/>
              <a:gd name="connsiteY32" fmla="*/ 5225268 h 6858000"/>
              <a:gd name="connsiteX33" fmla="*/ 453017 w 1364418"/>
              <a:gd name="connsiteY33" fmla="*/ 5217684 h 6858000"/>
              <a:gd name="connsiteX34" fmla="*/ 460358 w 1364418"/>
              <a:gd name="connsiteY34" fmla="*/ 5193377 h 6858000"/>
              <a:gd name="connsiteX35" fmla="*/ 463661 w 1364418"/>
              <a:gd name="connsiteY35" fmla="*/ 5179288 h 6858000"/>
              <a:gd name="connsiteX36" fmla="*/ 464645 w 1364418"/>
              <a:gd name="connsiteY36" fmla="*/ 5173621 h 6858000"/>
              <a:gd name="connsiteX37" fmla="*/ 460279 w 1364418"/>
              <a:gd name="connsiteY37" fmla="*/ 5159961 h 6858000"/>
              <a:gd name="connsiteX38" fmla="*/ 466956 w 1364418"/>
              <a:gd name="connsiteY38" fmla="*/ 5144295 h 6858000"/>
              <a:gd name="connsiteX39" fmla="*/ 463889 w 1364418"/>
              <a:gd name="connsiteY39" fmla="*/ 5125185 h 6858000"/>
              <a:gd name="connsiteX40" fmla="*/ 470719 w 1364418"/>
              <a:gd name="connsiteY40" fmla="*/ 5121884 h 6858000"/>
              <a:gd name="connsiteX41" fmla="*/ 477755 w 1364418"/>
              <a:gd name="connsiteY41" fmla="*/ 5067850 h 6858000"/>
              <a:gd name="connsiteX42" fmla="*/ 480486 w 1364418"/>
              <a:gd name="connsiteY42" fmla="*/ 5060861 h 6858000"/>
              <a:gd name="connsiteX43" fmla="*/ 477190 w 1364418"/>
              <a:gd name="connsiteY43" fmla="*/ 5034192 h 6858000"/>
              <a:gd name="connsiteX44" fmla="*/ 478744 w 1364418"/>
              <a:gd name="connsiteY44" fmla="*/ 4993030 h 6858000"/>
              <a:gd name="connsiteX45" fmla="*/ 485653 w 1364418"/>
              <a:gd name="connsiteY45" fmla="*/ 4946844 h 6858000"/>
              <a:gd name="connsiteX46" fmla="*/ 481509 w 1364418"/>
              <a:gd name="connsiteY46" fmla="*/ 4932692 h 6858000"/>
              <a:gd name="connsiteX47" fmla="*/ 496912 w 1364418"/>
              <a:gd name="connsiteY47" fmla="*/ 4858827 h 6858000"/>
              <a:gd name="connsiteX48" fmla="*/ 502815 w 1364418"/>
              <a:gd name="connsiteY48" fmla="*/ 4821170 h 6858000"/>
              <a:gd name="connsiteX49" fmla="*/ 507548 w 1364418"/>
              <a:gd name="connsiteY49" fmla="*/ 4780965 h 6858000"/>
              <a:gd name="connsiteX50" fmla="*/ 508841 w 1364418"/>
              <a:gd name="connsiteY50" fmla="*/ 4750867 h 6858000"/>
              <a:gd name="connsiteX51" fmla="*/ 506648 w 1364418"/>
              <a:gd name="connsiteY51" fmla="*/ 4690749 h 6858000"/>
              <a:gd name="connsiteX52" fmla="*/ 502128 w 1364418"/>
              <a:gd name="connsiteY52" fmla="*/ 4584173 h 6858000"/>
              <a:gd name="connsiteX53" fmla="*/ 497211 w 1364418"/>
              <a:gd name="connsiteY53" fmla="*/ 4444346 h 6858000"/>
              <a:gd name="connsiteX54" fmla="*/ 493776 w 1364418"/>
              <a:gd name="connsiteY54" fmla="*/ 4375228 h 6858000"/>
              <a:gd name="connsiteX55" fmla="*/ 474429 w 1364418"/>
              <a:gd name="connsiteY55" fmla="*/ 4214165 h 6858000"/>
              <a:gd name="connsiteX56" fmla="*/ 478502 w 1364418"/>
              <a:gd name="connsiteY56" fmla="*/ 4090296 h 6858000"/>
              <a:gd name="connsiteX57" fmla="*/ 463758 w 1364418"/>
              <a:gd name="connsiteY57" fmla="*/ 4033999 h 6858000"/>
              <a:gd name="connsiteX58" fmla="*/ 464907 w 1364418"/>
              <a:gd name="connsiteY58" fmla="*/ 4031933 h 6858000"/>
              <a:gd name="connsiteX59" fmla="*/ 463483 w 1364418"/>
              <a:gd name="connsiteY59" fmla="*/ 4013953 h 6858000"/>
              <a:gd name="connsiteX60" fmla="*/ 449778 w 1364418"/>
              <a:gd name="connsiteY60" fmla="*/ 3974753 h 6858000"/>
              <a:gd name="connsiteX61" fmla="*/ 451376 w 1364418"/>
              <a:gd name="connsiteY61" fmla="*/ 3969950 h 6858000"/>
              <a:gd name="connsiteX62" fmla="*/ 444798 w 1364418"/>
              <a:gd name="connsiteY62" fmla="*/ 3933779 h 6858000"/>
              <a:gd name="connsiteX63" fmla="*/ 446129 w 1364418"/>
              <a:gd name="connsiteY63" fmla="*/ 3933093 h 6858000"/>
              <a:gd name="connsiteX64" fmla="*/ 450483 w 1364418"/>
              <a:gd name="connsiteY64" fmla="*/ 3922082 h 6858000"/>
              <a:gd name="connsiteX65" fmla="*/ 455561 w 1364418"/>
              <a:gd name="connsiteY65" fmla="*/ 3901461 h 6858000"/>
              <a:gd name="connsiteX66" fmla="*/ 478155 w 1364418"/>
              <a:gd name="connsiteY66" fmla="*/ 3813873 h 6858000"/>
              <a:gd name="connsiteX67" fmla="*/ 477580 w 1364418"/>
              <a:gd name="connsiteY67" fmla="*/ 3806161 h 6858000"/>
              <a:gd name="connsiteX68" fmla="*/ 477887 w 1364418"/>
              <a:gd name="connsiteY68" fmla="*/ 3805957 h 6858000"/>
              <a:gd name="connsiteX69" fmla="*/ 477914 w 1364418"/>
              <a:gd name="connsiteY69" fmla="*/ 3797724 h 6858000"/>
              <a:gd name="connsiteX70" fmla="*/ 476529 w 1364418"/>
              <a:gd name="connsiteY70" fmla="*/ 3792098 h 6858000"/>
              <a:gd name="connsiteX71" fmla="*/ 475413 w 1364418"/>
              <a:gd name="connsiteY71" fmla="*/ 3777135 h 6858000"/>
              <a:gd name="connsiteX72" fmla="*/ 477146 w 1364418"/>
              <a:gd name="connsiteY72" fmla="*/ 3771656 h 6858000"/>
              <a:gd name="connsiteX73" fmla="*/ 480889 w 1364418"/>
              <a:gd name="connsiteY73" fmla="*/ 3769007 h 6858000"/>
              <a:gd name="connsiteX74" fmla="*/ 480355 w 1364418"/>
              <a:gd name="connsiteY74" fmla="*/ 3767709 h 6858000"/>
              <a:gd name="connsiteX75" fmla="*/ 489051 w 1364418"/>
              <a:gd name="connsiteY75" fmla="*/ 3738082 h 6858000"/>
              <a:gd name="connsiteX76" fmla="*/ 496397 w 1364418"/>
              <a:gd name="connsiteY76" fmla="*/ 3673397 h 6858000"/>
              <a:gd name="connsiteX77" fmla="*/ 495693 w 1364418"/>
              <a:gd name="connsiteY77" fmla="*/ 3637109 h 6858000"/>
              <a:gd name="connsiteX78" fmla="*/ 499136 w 1364418"/>
              <a:gd name="connsiteY78" fmla="*/ 3536883 h 6858000"/>
              <a:gd name="connsiteX79" fmla="*/ 506674 w 1364418"/>
              <a:gd name="connsiteY79" fmla="*/ 3435652 h 6858000"/>
              <a:gd name="connsiteX80" fmla="*/ 508345 w 1364418"/>
              <a:gd name="connsiteY80" fmla="*/ 3307769 h 6858000"/>
              <a:gd name="connsiteX81" fmla="*/ 525908 w 1364418"/>
              <a:gd name="connsiteY81" fmla="*/ 3250522 h 6858000"/>
              <a:gd name="connsiteX82" fmla="*/ 526333 w 1364418"/>
              <a:gd name="connsiteY82" fmla="*/ 3229163 h 6858000"/>
              <a:gd name="connsiteX83" fmla="*/ 528156 w 1364418"/>
              <a:gd name="connsiteY83" fmla="*/ 3217217 h 6858000"/>
              <a:gd name="connsiteX84" fmla="*/ 514991 w 1364418"/>
              <a:gd name="connsiteY84" fmla="*/ 3183755 h 6858000"/>
              <a:gd name="connsiteX85" fmla="*/ 515492 w 1364418"/>
              <a:gd name="connsiteY85" fmla="*/ 3178642 h 6858000"/>
              <a:gd name="connsiteX86" fmla="*/ 503092 w 1364418"/>
              <a:gd name="connsiteY86" fmla="*/ 3158586 h 6858000"/>
              <a:gd name="connsiteX87" fmla="*/ 488277 w 1364418"/>
              <a:gd name="connsiteY87" fmla="*/ 3129034 h 6858000"/>
              <a:gd name="connsiteX88" fmla="*/ 488942 w 1364418"/>
              <a:gd name="connsiteY88" fmla="*/ 3126682 h 6858000"/>
              <a:gd name="connsiteX89" fmla="*/ 479810 w 1364418"/>
              <a:gd name="connsiteY89" fmla="*/ 3114519 h 6858000"/>
              <a:gd name="connsiteX90" fmla="*/ 466419 w 1364418"/>
              <a:gd name="connsiteY90" fmla="*/ 3106272 h 6858000"/>
              <a:gd name="connsiteX91" fmla="*/ 439149 w 1364418"/>
              <a:gd name="connsiteY91" fmla="*/ 2958185 h 6858000"/>
              <a:gd name="connsiteX92" fmla="*/ 381763 w 1364418"/>
              <a:gd name="connsiteY92" fmla="*/ 2762989 h 6858000"/>
              <a:gd name="connsiteX93" fmla="*/ 330681 w 1364418"/>
              <a:gd name="connsiteY93" fmla="*/ 2554718 h 6858000"/>
              <a:gd name="connsiteX94" fmla="*/ 310775 w 1364418"/>
              <a:gd name="connsiteY94" fmla="*/ 2485734 h 6858000"/>
              <a:gd name="connsiteX95" fmla="*/ 301498 w 1364418"/>
              <a:gd name="connsiteY95" fmla="*/ 2447068 h 6858000"/>
              <a:gd name="connsiteX96" fmla="*/ 288459 w 1364418"/>
              <a:gd name="connsiteY96" fmla="*/ 2425819 h 6858000"/>
              <a:gd name="connsiteX97" fmla="*/ 294458 w 1364418"/>
              <a:gd name="connsiteY97" fmla="*/ 2402874 h 6858000"/>
              <a:gd name="connsiteX98" fmla="*/ 297070 w 1364418"/>
              <a:gd name="connsiteY98" fmla="*/ 2381443 h 6858000"/>
              <a:gd name="connsiteX99" fmla="*/ 273399 w 1364418"/>
              <a:gd name="connsiteY99" fmla="*/ 2261920 h 6858000"/>
              <a:gd name="connsiteX100" fmla="*/ 263286 w 1364418"/>
              <a:gd name="connsiteY100" fmla="*/ 2195378 h 6858000"/>
              <a:gd name="connsiteX101" fmla="*/ 247503 w 1364418"/>
              <a:gd name="connsiteY101" fmla="*/ 2155135 h 6858000"/>
              <a:gd name="connsiteX102" fmla="*/ 244961 w 1364418"/>
              <a:gd name="connsiteY102" fmla="*/ 2118008 h 6858000"/>
              <a:gd name="connsiteX103" fmla="*/ 245954 w 1364418"/>
              <a:gd name="connsiteY103" fmla="*/ 2050531 h 6858000"/>
              <a:gd name="connsiteX104" fmla="*/ 237760 w 1364418"/>
              <a:gd name="connsiteY104" fmla="*/ 1963269 h 6858000"/>
              <a:gd name="connsiteX105" fmla="*/ 218938 w 1364418"/>
              <a:gd name="connsiteY105" fmla="*/ 1906352 h 6858000"/>
              <a:gd name="connsiteX106" fmla="*/ 195495 w 1364418"/>
              <a:gd name="connsiteY106" fmla="*/ 1861531 h 6858000"/>
              <a:gd name="connsiteX107" fmla="*/ 149294 w 1364418"/>
              <a:gd name="connsiteY107" fmla="*/ 1732919 h 6858000"/>
              <a:gd name="connsiteX108" fmla="*/ 121605 w 1364418"/>
              <a:gd name="connsiteY108" fmla="*/ 1663540 h 6858000"/>
              <a:gd name="connsiteX109" fmla="*/ 120731 w 1364418"/>
              <a:gd name="connsiteY109" fmla="*/ 1615777 h 6858000"/>
              <a:gd name="connsiteX110" fmla="*/ 101526 w 1364418"/>
              <a:gd name="connsiteY110" fmla="*/ 1563678 h 6858000"/>
              <a:gd name="connsiteX111" fmla="*/ 114606 w 1364418"/>
              <a:gd name="connsiteY111" fmla="*/ 1519474 h 6858000"/>
              <a:gd name="connsiteX112" fmla="*/ 107348 w 1364418"/>
              <a:gd name="connsiteY112" fmla="*/ 1477995 h 6858000"/>
              <a:gd name="connsiteX113" fmla="*/ 93433 w 1364418"/>
              <a:gd name="connsiteY113" fmla="*/ 1373769 h 6858000"/>
              <a:gd name="connsiteX114" fmla="*/ 101740 w 1364418"/>
              <a:gd name="connsiteY114" fmla="*/ 1307086 h 6858000"/>
              <a:gd name="connsiteX115" fmla="*/ 102928 w 1364418"/>
              <a:gd name="connsiteY115" fmla="*/ 1189033 h 6858000"/>
              <a:gd name="connsiteX116" fmla="*/ 107613 w 1364418"/>
              <a:gd name="connsiteY116" fmla="*/ 1168288 h 6858000"/>
              <a:gd name="connsiteX117" fmla="*/ 99895 w 1364418"/>
              <a:gd name="connsiteY117" fmla="*/ 1142577 h 6858000"/>
              <a:gd name="connsiteX118" fmla="*/ 89201 w 1364418"/>
              <a:gd name="connsiteY118" fmla="*/ 1088484 h 6858000"/>
              <a:gd name="connsiteX119" fmla="*/ 77937 w 1364418"/>
              <a:gd name="connsiteY119" fmla="*/ 1016103 h 6858000"/>
              <a:gd name="connsiteX120" fmla="*/ 79393 w 1364418"/>
              <a:gd name="connsiteY120" fmla="*/ 932283 h 6858000"/>
              <a:gd name="connsiteX121" fmla="*/ 81629 w 1364418"/>
              <a:gd name="connsiteY121" fmla="*/ 915925 h 6858000"/>
              <a:gd name="connsiteX122" fmla="*/ 74258 w 1364418"/>
              <a:gd name="connsiteY122" fmla="*/ 896999 h 6858000"/>
              <a:gd name="connsiteX123" fmla="*/ 43666 w 1364418"/>
              <a:gd name="connsiteY123" fmla="*/ 821517 h 6858000"/>
              <a:gd name="connsiteX124" fmla="*/ 22616 w 1364418"/>
              <a:gd name="connsiteY124" fmla="*/ 751353 h 6858000"/>
              <a:gd name="connsiteX125" fmla="*/ 22174 w 1364418"/>
              <a:gd name="connsiteY125" fmla="*/ 721230 h 6858000"/>
              <a:gd name="connsiteX126" fmla="*/ 7845 w 1364418"/>
              <a:gd name="connsiteY126" fmla="*/ 681659 h 6858000"/>
              <a:gd name="connsiteX127" fmla="*/ 31306 w 1364418"/>
              <a:gd name="connsiteY127" fmla="*/ 619315 h 6858000"/>
              <a:gd name="connsiteX128" fmla="*/ 15184 w 1364418"/>
              <a:gd name="connsiteY128" fmla="*/ 585934 h 6858000"/>
              <a:gd name="connsiteX129" fmla="*/ 22258 w 1364418"/>
              <a:gd name="connsiteY129" fmla="*/ 538948 h 6858000"/>
              <a:gd name="connsiteX130" fmla="*/ 26166 w 1364418"/>
              <a:gd name="connsiteY130" fmla="*/ 525163 h 6858000"/>
              <a:gd name="connsiteX131" fmla="*/ 52290 w 1364418"/>
              <a:gd name="connsiteY131" fmla="*/ 446567 h 6858000"/>
              <a:gd name="connsiteX132" fmla="*/ 51538 w 1364418"/>
              <a:gd name="connsiteY132" fmla="*/ 393828 h 6858000"/>
              <a:gd name="connsiteX133" fmla="*/ 51368 w 1364418"/>
              <a:gd name="connsiteY133" fmla="*/ 353137 h 6858000"/>
              <a:gd name="connsiteX134" fmla="*/ 55970 w 1364418"/>
              <a:gd name="connsiteY134" fmla="*/ 321428 h 6858000"/>
              <a:gd name="connsiteX135" fmla="*/ 57061 w 1364418"/>
              <a:gd name="connsiteY135" fmla="*/ 275771 h 6858000"/>
              <a:gd name="connsiteX136" fmla="*/ 74088 w 1364418"/>
              <a:gd name="connsiteY136" fmla="*/ 212860 h 6858000"/>
              <a:gd name="connsiteX137" fmla="*/ 65798 w 1364418"/>
              <a:gd name="connsiteY137" fmla="*/ 144983 h 6858000"/>
              <a:gd name="connsiteX138" fmla="*/ 78082 w 1364418"/>
              <a:gd name="connsiteY138" fmla="*/ 55288 h 6858000"/>
              <a:gd name="connsiteX139" fmla="*/ 37636 w 1364418"/>
              <a:gd name="connsiteY139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173944 w 1364418"/>
              <a:gd name="connsiteY6" fmla="*/ 6691589 h 6858000"/>
              <a:gd name="connsiteX7" fmla="*/ 165968 w 1364418"/>
              <a:gd name="connsiteY7" fmla="*/ 6659970 h 6858000"/>
              <a:gd name="connsiteX8" fmla="*/ 166592 w 1364418"/>
              <a:gd name="connsiteY8" fmla="*/ 6636211 h 6858000"/>
              <a:gd name="connsiteX9" fmla="*/ 184036 w 1364418"/>
              <a:gd name="connsiteY9" fmla="*/ 6594177 h 6858000"/>
              <a:gd name="connsiteX10" fmla="*/ 198076 w 1364418"/>
              <a:gd name="connsiteY10" fmla="*/ 6557575 h 6858000"/>
              <a:gd name="connsiteX11" fmla="*/ 251033 w 1364418"/>
              <a:gd name="connsiteY11" fmla="*/ 6492130 h 6858000"/>
              <a:gd name="connsiteX12" fmla="*/ 266720 w 1364418"/>
              <a:gd name="connsiteY12" fmla="*/ 6431610 h 6858000"/>
              <a:gd name="connsiteX13" fmla="*/ 310425 w 1364418"/>
              <a:gd name="connsiteY13" fmla="*/ 6379786 h 6858000"/>
              <a:gd name="connsiteX14" fmla="*/ 293648 w 1364418"/>
              <a:gd name="connsiteY14" fmla="*/ 6334727 h 6858000"/>
              <a:gd name="connsiteX15" fmla="*/ 271063 w 1364418"/>
              <a:gd name="connsiteY15" fmla="*/ 6313295 h 6858000"/>
              <a:gd name="connsiteX16" fmla="*/ 278227 w 1364418"/>
              <a:gd name="connsiteY16" fmla="*/ 6280046 h 6858000"/>
              <a:gd name="connsiteX17" fmla="*/ 260972 w 1364418"/>
              <a:gd name="connsiteY17" fmla="*/ 6270265 h 6858000"/>
              <a:gd name="connsiteX18" fmla="*/ 288000 w 1364418"/>
              <a:gd name="connsiteY18" fmla="*/ 6252834 h 6858000"/>
              <a:gd name="connsiteX19" fmla="*/ 265992 w 1364418"/>
              <a:gd name="connsiteY19" fmla="*/ 6202459 h 6858000"/>
              <a:gd name="connsiteX20" fmla="*/ 264790 w 1364418"/>
              <a:gd name="connsiteY20" fmla="*/ 6153037 h 6858000"/>
              <a:gd name="connsiteX21" fmla="*/ 280205 w 1364418"/>
              <a:gd name="connsiteY21" fmla="*/ 6078132 h 6858000"/>
              <a:gd name="connsiteX22" fmla="*/ 267592 w 1364418"/>
              <a:gd name="connsiteY22" fmla="*/ 6028119 h 6858000"/>
              <a:gd name="connsiteX23" fmla="*/ 252821 w 1364418"/>
              <a:gd name="connsiteY23" fmla="*/ 5926735 h 6858000"/>
              <a:gd name="connsiteX24" fmla="*/ 302333 w 1364418"/>
              <a:gd name="connsiteY24" fmla="*/ 5712857 h 6858000"/>
              <a:gd name="connsiteX25" fmla="*/ 332131 w 1364418"/>
              <a:gd name="connsiteY25" fmla="*/ 5660491 h 6858000"/>
              <a:gd name="connsiteX26" fmla="*/ 341254 w 1364418"/>
              <a:gd name="connsiteY26" fmla="*/ 5563435 h 6858000"/>
              <a:gd name="connsiteX27" fmla="*/ 368130 w 1364418"/>
              <a:gd name="connsiteY27" fmla="*/ 5437125 h 6858000"/>
              <a:gd name="connsiteX28" fmla="*/ 381698 w 1364418"/>
              <a:gd name="connsiteY28" fmla="*/ 5396260 h 6858000"/>
              <a:gd name="connsiteX29" fmla="*/ 397679 w 1364418"/>
              <a:gd name="connsiteY29" fmla="*/ 5330009 h 6858000"/>
              <a:gd name="connsiteX30" fmla="*/ 431172 w 1364418"/>
              <a:gd name="connsiteY30" fmla="*/ 5273739 h 6858000"/>
              <a:gd name="connsiteX31" fmla="*/ 440771 w 1364418"/>
              <a:gd name="connsiteY31" fmla="*/ 5241779 h 6858000"/>
              <a:gd name="connsiteX32" fmla="*/ 451997 w 1364418"/>
              <a:gd name="connsiteY32" fmla="*/ 5225268 h 6858000"/>
              <a:gd name="connsiteX33" fmla="*/ 453017 w 1364418"/>
              <a:gd name="connsiteY33" fmla="*/ 5217684 h 6858000"/>
              <a:gd name="connsiteX34" fmla="*/ 460358 w 1364418"/>
              <a:gd name="connsiteY34" fmla="*/ 5193377 h 6858000"/>
              <a:gd name="connsiteX35" fmla="*/ 463661 w 1364418"/>
              <a:gd name="connsiteY35" fmla="*/ 5179288 h 6858000"/>
              <a:gd name="connsiteX36" fmla="*/ 464645 w 1364418"/>
              <a:gd name="connsiteY36" fmla="*/ 5173621 h 6858000"/>
              <a:gd name="connsiteX37" fmla="*/ 460279 w 1364418"/>
              <a:gd name="connsiteY37" fmla="*/ 5159961 h 6858000"/>
              <a:gd name="connsiteX38" fmla="*/ 466956 w 1364418"/>
              <a:gd name="connsiteY38" fmla="*/ 5144295 h 6858000"/>
              <a:gd name="connsiteX39" fmla="*/ 463889 w 1364418"/>
              <a:gd name="connsiteY39" fmla="*/ 5125185 h 6858000"/>
              <a:gd name="connsiteX40" fmla="*/ 470719 w 1364418"/>
              <a:gd name="connsiteY40" fmla="*/ 5121884 h 6858000"/>
              <a:gd name="connsiteX41" fmla="*/ 477755 w 1364418"/>
              <a:gd name="connsiteY41" fmla="*/ 5067850 h 6858000"/>
              <a:gd name="connsiteX42" fmla="*/ 480486 w 1364418"/>
              <a:gd name="connsiteY42" fmla="*/ 5060861 h 6858000"/>
              <a:gd name="connsiteX43" fmla="*/ 477190 w 1364418"/>
              <a:gd name="connsiteY43" fmla="*/ 5034192 h 6858000"/>
              <a:gd name="connsiteX44" fmla="*/ 478744 w 1364418"/>
              <a:gd name="connsiteY44" fmla="*/ 4993030 h 6858000"/>
              <a:gd name="connsiteX45" fmla="*/ 485653 w 1364418"/>
              <a:gd name="connsiteY45" fmla="*/ 4946844 h 6858000"/>
              <a:gd name="connsiteX46" fmla="*/ 481509 w 1364418"/>
              <a:gd name="connsiteY46" fmla="*/ 4932692 h 6858000"/>
              <a:gd name="connsiteX47" fmla="*/ 496912 w 1364418"/>
              <a:gd name="connsiteY47" fmla="*/ 4858827 h 6858000"/>
              <a:gd name="connsiteX48" fmla="*/ 502815 w 1364418"/>
              <a:gd name="connsiteY48" fmla="*/ 4821170 h 6858000"/>
              <a:gd name="connsiteX49" fmla="*/ 507548 w 1364418"/>
              <a:gd name="connsiteY49" fmla="*/ 4780965 h 6858000"/>
              <a:gd name="connsiteX50" fmla="*/ 508841 w 1364418"/>
              <a:gd name="connsiteY50" fmla="*/ 4750867 h 6858000"/>
              <a:gd name="connsiteX51" fmla="*/ 506648 w 1364418"/>
              <a:gd name="connsiteY51" fmla="*/ 4690749 h 6858000"/>
              <a:gd name="connsiteX52" fmla="*/ 502128 w 1364418"/>
              <a:gd name="connsiteY52" fmla="*/ 4584173 h 6858000"/>
              <a:gd name="connsiteX53" fmla="*/ 497211 w 1364418"/>
              <a:gd name="connsiteY53" fmla="*/ 4444346 h 6858000"/>
              <a:gd name="connsiteX54" fmla="*/ 493776 w 1364418"/>
              <a:gd name="connsiteY54" fmla="*/ 4375228 h 6858000"/>
              <a:gd name="connsiteX55" fmla="*/ 474429 w 1364418"/>
              <a:gd name="connsiteY55" fmla="*/ 4214165 h 6858000"/>
              <a:gd name="connsiteX56" fmla="*/ 478502 w 1364418"/>
              <a:gd name="connsiteY56" fmla="*/ 4090296 h 6858000"/>
              <a:gd name="connsiteX57" fmla="*/ 463758 w 1364418"/>
              <a:gd name="connsiteY57" fmla="*/ 4033999 h 6858000"/>
              <a:gd name="connsiteX58" fmla="*/ 464907 w 1364418"/>
              <a:gd name="connsiteY58" fmla="*/ 4031933 h 6858000"/>
              <a:gd name="connsiteX59" fmla="*/ 463483 w 1364418"/>
              <a:gd name="connsiteY59" fmla="*/ 4013953 h 6858000"/>
              <a:gd name="connsiteX60" fmla="*/ 449778 w 1364418"/>
              <a:gd name="connsiteY60" fmla="*/ 3974753 h 6858000"/>
              <a:gd name="connsiteX61" fmla="*/ 451376 w 1364418"/>
              <a:gd name="connsiteY61" fmla="*/ 3969950 h 6858000"/>
              <a:gd name="connsiteX62" fmla="*/ 444798 w 1364418"/>
              <a:gd name="connsiteY62" fmla="*/ 3933779 h 6858000"/>
              <a:gd name="connsiteX63" fmla="*/ 446129 w 1364418"/>
              <a:gd name="connsiteY63" fmla="*/ 3933093 h 6858000"/>
              <a:gd name="connsiteX64" fmla="*/ 450483 w 1364418"/>
              <a:gd name="connsiteY64" fmla="*/ 3922082 h 6858000"/>
              <a:gd name="connsiteX65" fmla="*/ 455561 w 1364418"/>
              <a:gd name="connsiteY65" fmla="*/ 3901461 h 6858000"/>
              <a:gd name="connsiteX66" fmla="*/ 478155 w 1364418"/>
              <a:gd name="connsiteY66" fmla="*/ 3813873 h 6858000"/>
              <a:gd name="connsiteX67" fmla="*/ 477580 w 1364418"/>
              <a:gd name="connsiteY67" fmla="*/ 3806161 h 6858000"/>
              <a:gd name="connsiteX68" fmla="*/ 477887 w 1364418"/>
              <a:gd name="connsiteY68" fmla="*/ 3805957 h 6858000"/>
              <a:gd name="connsiteX69" fmla="*/ 477914 w 1364418"/>
              <a:gd name="connsiteY69" fmla="*/ 3797724 h 6858000"/>
              <a:gd name="connsiteX70" fmla="*/ 476529 w 1364418"/>
              <a:gd name="connsiteY70" fmla="*/ 3792098 h 6858000"/>
              <a:gd name="connsiteX71" fmla="*/ 475413 w 1364418"/>
              <a:gd name="connsiteY71" fmla="*/ 3777135 h 6858000"/>
              <a:gd name="connsiteX72" fmla="*/ 477146 w 1364418"/>
              <a:gd name="connsiteY72" fmla="*/ 3771656 h 6858000"/>
              <a:gd name="connsiteX73" fmla="*/ 480889 w 1364418"/>
              <a:gd name="connsiteY73" fmla="*/ 3769007 h 6858000"/>
              <a:gd name="connsiteX74" fmla="*/ 480355 w 1364418"/>
              <a:gd name="connsiteY74" fmla="*/ 3767709 h 6858000"/>
              <a:gd name="connsiteX75" fmla="*/ 489051 w 1364418"/>
              <a:gd name="connsiteY75" fmla="*/ 3738082 h 6858000"/>
              <a:gd name="connsiteX76" fmla="*/ 496397 w 1364418"/>
              <a:gd name="connsiteY76" fmla="*/ 3673397 h 6858000"/>
              <a:gd name="connsiteX77" fmla="*/ 495693 w 1364418"/>
              <a:gd name="connsiteY77" fmla="*/ 3637109 h 6858000"/>
              <a:gd name="connsiteX78" fmla="*/ 499136 w 1364418"/>
              <a:gd name="connsiteY78" fmla="*/ 3536883 h 6858000"/>
              <a:gd name="connsiteX79" fmla="*/ 506674 w 1364418"/>
              <a:gd name="connsiteY79" fmla="*/ 3435652 h 6858000"/>
              <a:gd name="connsiteX80" fmla="*/ 508345 w 1364418"/>
              <a:gd name="connsiteY80" fmla="*/ 3307769 h 6858000"/>
              <a:gd name="connsiteX81" fmla="*/ 525908 w 1364418"/>
              <a:gd name="connsiteY81" fmla="*/ 3250522 h 6858000"/>
              <a:gd name="connsiteX82" fmla="*/ 526333 w 1364418"/>
              <a:gd name="connsiteY82" fmla="*/ 3229163 h 6858000"/>
              <a:gd name="connsiteX83" fmla="*/ 528156 w 1364418"/>
              <a:gd name="connsiteY83" fmla="*/ 3217217 h 6858000"/>
              <a:gd name="connsiteX84" fmla="*/ 514991 w 1364418"/>
              <a:gd name="connsiteY84" fmla="*/ 3183755 h 6858000"/>
              <a:gd name="connsiteX85" fmla="*/ 515492 w 1364418"/>
              <a:gd name="connsiteY85" fmla="*/ 3178642 h 6858000"/>
              <a:gd name="connsiteX86" fmla="*/ 503092 w 1364418"/>
              <a:gd name="connsiteY86" fmla="*/ 3158586 h 6858000"/>
              <a:gd name="connsiteX87" fmla="*/ 488277 w 1364418"/>
              <a:gd name="connsiteY87" fmla="*/ 3129034 h 6858000"/>
              <a:gd name="connsiteX88" fmla="*/ 488942 w 1364418"/>
              <a:gd name="connsiteY88" fmla="*/ 3126682 h 6858000"/>
              <a:gd name="connsiteX89" fmla="*/ 479810 w 1364418"/>
              <a:gd name="connsiteY89" fmla="*/ 3114519 h 6858000"/>
              <a:gd name="connsiteX90" fmla="*/ 466419 w 1364418"/>
              <a:gd name="connsiteY90" fmla="*/ 3106272 h 6858000"/>
              <a:gd name="connsiteX91" fmla="*/ 439149 w 1364418"/>
              <a:gd name="connsiteY91" fmla="*/ 2958185 h 6858000"/>
              <a:gd name="connsiteX92" fmla="*/ 381763 w 1364418"/>
              <a:gd name="connsiteY92" fmla="*/ 2762989 h 6858000"/>
              <a:gd name="connsiteX93" fmla="*/ 330681 w 1364418"/>
              <a:gd name="connsiteY93" fmla="*/ 2554718 h 6858000"/>
              <a:gd name="connsiteX94" fmla="*/ 310775 w 1364418"/>
              <a:gd name="connsiteY94" fmla="*/ 2485734 h 6858000"/>
              <a:gd name="connsiteX95" fmla="*/ 301498 w 1364418"/>
              <a:gd name="connsiteY95" fmla="*/ 2447068 h 6858000"/>
              <a:gd name="connsiteX96" fmla="*/ 288459 w 1364418"/>
              <a:gd name="connsiteY96" fmla="*/ 2425819 h 6858000"/>
              <a:gd name="connsiteX97" fmla="*/ 294458 w 1364418"/>
              <a:gd name="connsiteY97" fmla="*/ 2402874 h 6858000"/>
              <a:gd name="connsiteX98" fmla="*/ 297070 w 1364418"/>
              <a:gd name="connsiteY98" fmla="*/ 2381443 h 6858000"/>
              <a:gd name="connsiteX99" fmla="*/ 273399 w 1364418"/>
              <a:gd name="connsiteY99" fmla="*/ 2261920 h 6858000"/>
              <a:gd name="connsiteX100" fmla="*/ 263286 w 1364418"/>
              <a:gd name="connsiteY100" fmla="*/ 2195378 h 6858000"/>
              <a:gd name="connsiteX101" fmla="*/ 247503 w 1364418"/>
              <a:gd name="connsiteY101" fmla="*/ 2155135 h 6858000"/>
              <a:gd name="connsiteX102" fmla="*/ 244961 w 1364418"/>
              <a:gd name="connsiteY102" fmla="*/ 2118008 h 6858000"/>
              <a:gd name="connsiteX103" fmla="*/ 245954 w 1364418"/>
              <a:gd name="connsiteY103" fmla="*/ 2050531 h 6858000"/>
              <a:gd name="connsiteX104" fmla="*/ 237760 w 1364418"/>
              <a:gd name="connsiteY104" fmla="*/ 1963269 h 6858000"/>
              <a:gd name="connsiteX105" fmla="*/ 218938 w 1364418"/>
              <a:gd name="connsiteY105" fmla="*/ 1906352 h 6858000"/>
              <a:gd name="connsiteX106" fmla="*/ 195495 w 1364418"/>
              <a:gd name="connsiteY106" fmla="*/ 1861531 h 6858000"/>
              <a:gd name="connsiteX107" fmla="*/ 149294 w 1364418"/>
              <a:gd name="connsiteY107" fmla="*/ 1732919 h 6858000"/>
              <a:gd name="connsiteX108" fmla="*/ 121605 w 1364418"/>
              <a:gd name="connsiteY108" fmla="*/ 1663540 h 6858000"/>
              <a:gd name="connsiteX109" fmla="*/ 120731 w 1364418"/>
              <a:gd name="connsiteY109" fmla="*/ 1615777 h 6858000"/>
              <a:gd name="connsiteX110" fmla="*/ 101526 w 1364418"/>
              <a:gd name="connsiteY110" fmla="*/ 1563678 h 6858000"/>
              <a:gd name="connsiteX111" fmla="*/ 114606 w 1364418"/>
              <a:gd name="connsiteY111" fmla="*/ 1519474 h 6858000"/>
              <a:gd name="connsiteX112" fmla="*/ 107348 w 1364418"/>
              <a:gd name="connsiteY112" fmla="*/ 1477995 h 6858000"/>
              <a:gd name="connsiteX113" fmla="*/ 93433 w 1364418"/>
              <a:gd name="connsiteY113" fmla="*/ 1373769 h 6858000"/>
              <a:gd name="connsiteX114" fmla="*/ 101740 w 1364418"/>
              <a:gd name="connsiteY114" fmla="*/ 1307086 h 6858000"/>
              <a:gd name="connsiteX115" fmla="*/ 102928 w 1364418"/>
              <a:gd name="connsiteY115" fmla="*/ 1189033 h 6858000"/>
              <a:gd name="connsiteX116" fmla="*/ 107613 w 1364418"/>
              <a:gd name="connsiteY116" fmla="*/ 1168288 h 6858000"/>
              <a:gd name="connsiteX117" fmla="*/ 99895 w 1364418"/>
              <a:gd name="connsiteY117" fmla="*/ 1142577 h 6858000"/>
              <a:gd name="connsiteX118" fmla="*/ 89201 w 1364418"/>
              <a:gd name="connsiteY118" fmla="*/ 1088484 h 6858000"/>
              <a:gd name="connsiteX119" fmla="*/ 77937 w 1364418"/>
              <a:gd name="connsiteY119" fmla="*/ 1016103 h 6858000"/>
              <a:gd name="connsiteX120" fmla="*/ 79393 w 1364418"/>
              <a:gd name="connsiteY120" fmla="*/ 932283 h 6858000"/>
              <a:gd name="connsiteX121" fmla="*/ 81629 w 1364418"/>
              <a:gd name="connsiteY121" fmla="*/ 915925 h 6858000"/>
              <a:gd name="connsiteX122" fmla="*/ 74258 w 1364418"/>
              <a:gd name="connsiteY122" fmla="*/ 896999 h 6858000"/>
              <a:gd name="connsiteX123" fmla="*/ 43666 w 1364418"/>
              <a:gd name="connsiteY123" fmla="*/ 821517 h 6858000"/>
              <a:gd name="connsiteX124" fmla="*/ 22616 w 1364418"/>
              <a:gd name="connsiteY124" fmla="*/ 751353 h 6858000"/>
              <a:gd name="connsiteX125" fmla="*/ 22174 w 1364418"/>
              <a:gd name="connsiteY125" fmla="*/ 721230 h 6858000"/>
              <a:gd name="connsiteX126" fmla="*/ 7845 w 1364418"/>
              <a:gd name="connsiteY126" fmla="*/ 681659 h 6858000"/>
              <a:gd name="connsiteX127" fmla="*/ 31306 w 1364418"/>
              <a:gd name="connsiteY127" fmla="*/ 619315 h 6858000"/>
              <a:gd name="connsiteX128" fmla="*/ 15184 w 1364418"/>
              <a:gd name="connsiteY128" fmla="*/ 585934 h 6858000"/>
              <a:gd name="connsiteX129" fmla="*/ 22258 w 1364418"/>
              <a:gd name="connsiteY129" fmla="*/ 538948 h 6858000"/>
              <a:gd name="connsiteX130" fmla="*/ 26166 w 1364418"/>
              <a:gd name="connsiteY130" fmla="*/ 525163 h 6858000"/>
              <a:gd name="connsiteX131" fmla="*/ 52290 w 1364418"/>
              <a:gd name="connsiteY131" fmla="*/ 446567 h 6858000"/>
              <a:gd name="connsiteX132" fmla="*/ 51538 w 1364418"/>
              <a:gd name="connsiteY132" fmla="*/ 393828 h 6858000"/>
              <a:gd name="connsiteX133" fmla="*/ 51368 w 1364418"/>
              <a:gd name="connsiteY133" fmla="*/ 353137 h 6858000"/>
              <a:gd name="connsiteX134" fmla="*/ 55970 w 1364418"/>
              <a:gd name="connsiteY134" fmla="*/ 321428 h 6858000"/>
              <a:gd name="connsiteX135" fmla="*/ 57061 w 1364418"/>
              <a:gd name="connsiteY135" fmla="*/ 275771 h 6858000"/>
              <a:gd name="connsiteX136" fmla="*/ 74088 w 1364418"/>
              <a:gd name="connsiteY136" fmla="*/ 212860 h 6858000"/>
              <a:gd name="connsiteX137" fmla="*/ 65798 w 1364418"/>
              <a:gd name="connsiteY137" fmla="*/ 144983 h 6858000"/>
              <a:gd name="connsiteX138" fmla="*/ 78082 w 1364418"/>
              <a:gd name="connsiteY138" fmla="*/ 55288 h 6858000"/>
              <a:gd name="connsiteX139" fmla="*/ 37636 w 1364418"/>
              <a:gd name="connsiteY139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173944 w 1364418"/>
              <a:gd name="connsiteY6" fmla="*/ 6691589 h 6858000"/>
              <a:gd name="connsiteX7" fmla="*/ 165968 w 1364418"/>
              <a:gd name="connsiteY7" fmla="*/ 6659970 h 6858000"/>
              <a:gd name="connsiteX8" fmla="*/ 166592 w 1364418"/>
              <a:gd name="connsiteY8" fmla="*/ 6636211 h 6858000"/>
              <a:gd name="connsiteX9" fmla="*/ 184036 w 1364418"/>
              <a:gd name="connsiteY9" fmla="*/ 6594177 h 6858000"/>
              <a:gd name="connsiteX10" fmla="*/ 198076 w 1364418"/>
              <a:gd name="connsiteY10" fmla="*/ 6557575 h 6858000"/>
              <a:gd name="connsiteX11" fmla="*/ 251033 w 1364418"/>
              <a:gd name="connsiteY11" fmla="*/ 6492130 h 6858000"/>
              <a:gd name="connsiteX12" fmla="*/ 266720 w 1364418"/>
              <a:gd name="connsiteY12" fmla="*/ 6431610 h 6858000"/>
              <a:gd name="connsiteX13" fmla="*/ 310425 w 1364418"/>
              <a:gd name="connsiteY13" fmla="*/ 6379786 h 6858000"/>
              <a:gd name="connsiteX14" fmla="*/ 293648 w 1364418"/>
              <a:gd name="connsiteY14" fmla="*/ 6334727 h 6858000"/>
              <a:gd name="connsiteX15" fmla="*/ 271063 w 1364418"/>
              <a:gd name="connsiteY15" fmla="*/ 6313295 h 6858000"/>
              <a:gd name="connsiteX16" fmla="*/ 278227 w 1364418"/>
              <a:gd name="connsiteY16" fmla="*/ 6280046 h 6858000"/>
              <a:gd name="connsiteX17" fmla="*/ 281226 w 1364418"/>
              <a:gd name="connsiteY17" fmla="*/ 6272987 h 6858000"/>
              <a:gd name="connsiteX18" fmla="*/ 288000 w 1364418"/>
              <a:gd name="connsiteY18" fmla="*/ 6252834 h 6858000"/>
              <a:gd name="connsiteX19" fmla="*/ 265992 w 1364418"/>
              <a:gd name="connsiteY19" fmla="*/ 6202459 h 6858000"/>
              <a:gd name="connsiteX20" fmla="*/ 264790 w 1364418"/>
              <a:gd name="connsiteY20" fmla="*/ 6153037 h 6858000"/>
              <a:gd name="connsiteX21" fmla="*/ 280205 w 1364418"/>
              <a:gd name="connsiteY21" fmla="*/ 6078132 h 6858000"/>
              <a:gd name="connsiteX22" fmla="*/ 267592 w 1364418"/>
              <a:gd name="connsiteY22" fmla="*/ 6028119 h 6858000"/>
              <a:gd name="connsiteX23" fmla="*/ 252821 w 1364418"/>
              <a:gd name="connsiteY23" fmla="*/ 5926735 h 6858000"/>
              <a:gd name="connsiteX24" fmla="*/ 302333 w 1364418"/>
              <a:gd name="connsiteY24" fmla="*/ 5712857 h 6858000"/>
              <a:gd name="connsiteX25" fmla="*/ 332131 w 1364418"/>
              <a:gd name="connsiteY25" fmla="*/ 5660491 h 6858000"/>
              <a:gd name="connsiteX26" fmla="*/ 341254 w 1364418"/>
              <a:gd name="connsiteY26" fmla="*/ 5563435 h 6858000"/>
              <a:gd name="connsiteX27" fmla="*/ 368130 w 1364418"/>
              <a:gd name="connsiteY27" fmla="*/ 5437125 h 6858000"/>
              <a:gd name="connsiteX28" fmla="*/ 381698 w 1364418"/>
              <a:gd name="connsiteY28" fmla="*/ 5396260 h 6858000"/>
              <a:gd name="connsiteX29" fmla="*/ 397679 w 1364418"/>
              <a:gd name="connsiteY29" fmla="*/ 5330009 h 6858000"/>
              <a:gd name="connsiteX30" fmla="*/ 431172 w 1364418"/>
              <a:gd name="connsiteY30" fmla="*/ 5273739 h 6858000"/>
              <a:gd name="connsiteX31" fmla="*/ 440771 w 1364418"/>
              <a:gd name="connsiteY31" fmla="*/ 5241779 h 6858000"/>
              <a:gd name="connsiteX32" fmla="*/ 451997 w 1364418"/>
              <a:gd name="connsiteY32" fmla="*/ 5225268 h 6858000"/>
              <a:gd name="connsiteX33" fmla="*/ 453017 w 1364418"/>
              <a:gd name="connsiteY33" fmla="*/ 5217684 h 6858000"/>
              <a:gd name="connsiteX34" fmla="*/ 460358 w 1364418"/>
              <a:gd name="connsiteY34" fmla="*/ 5193377 h 6858000"/>
              <a:gd name="connsiteX35" fmla="*/ 463661 w 1364418"/>
              <a:gd name="connsiteY35" fmla="*/ 5179288 h 6858000"/>
              <a:gd name="connsiteX36" fmla="*/ 464645 w 1364418"/>
              <a:gd name="connsiteY36" fmla="*/ 5173621 h 6858000"/>
              <a:gd name="connsiteX37" fmla="*/ 460279 w 1364418"/>
              <a:gd name="connsiteY37" fmla="*/ 5159961 h 6858000"/>
              <a:gd name="connsiteX38" fmla="*/ 466956 w 1364418"/>
              <a:gd name="connsiteY38" fmla="*/ 5144295 h 6858000"/>
              <a:gd name="connsiteX39" fmla="*/ 463889 w 1364418"/>
              <a:gd name="connsiteY39" fmla="*/ 5125185 h 6858000"/>
              <a:gd name="connsiteX40" fmla="*/ 470719 w 1364418"/>
              <a:gd name="connsiteY40" fmla="*/ 5121884 h 6858000"/>
              <a:gd name="connsiteX41" fmla="*/ 477755 w 1364418"/>
              <a:gd name="connsiteY41" fmla="*/ 5067850 h 6858000"/>
              <a:gd name="connsiteX42" fmla="*/ 480486 w 1364418"/>
              <a:gd name="connsiteY42" fmla="*/ 5060861 h 6858000"/>
              <a:gd name="connsiteX43" fmla="*/ 477190 w 1364418"/>
              <a:gd name="connsiteY43" fmla="*/ 5034192 h 6858000"/>
              <a:gd name="connsiteX44" fmla="*/ 478744 w 1364418"/>
              <a:gd name="connsiteY44" fmla="*/ 4993030 h 6858000"/>
              <a:gd name="connsiteX45" fmla="*/ 485653 w 1364418"/>
              <a:gd name="connsiteY45" fmla="*/ 4946844 h 6858000"/>
              <a:gd name="connsiteX46" fmla="*/ 481509 w 1364418"/>
              <a:gd name="connsiteY46" fmla="*/ 4932692 h 6858000"/>
              <a:gd name="connsiteX47" fmla="*/ 496912 w 1364418"/>
              <a:gd name="connsiteY47" fmla="*/ 4858827 h 6858000"/>
              <a:gd name="connsiteX48" fmla="*/ 502815 w 1364418"/>
              <a:gd name="connsiteY48" fmla="*/ 4821170 h 6858000"/>
              <a:gd name="connsiteX49" fmla="*/ 507548 w 1364418"/>
              <a:gd name="connsiteY49" fmla="*/ 4780965 h 6858000"/>
              <a:gd name="connsiteX50" fmla="*/ 508841 w 1364418"/>
              <a:gd name="connsiteY50" fmla="*/ 4750867 h 6858000"/>
              <a:gd name="connsiteX51" fmla="*/ 506648 w 1364418"/>
              <a:gd name="connsiteY51" fmla="*/ 4690749 h 6858000"/>
              <a:gd name="connsiteX52" fmla="*/ 502128 w 1364418"/>
              <a:gd name="connsiteY52" fmla="*/ 4584173 h 6858000"/>
              <a:gd name="connsiteX53" fmla="*/ 497211 w 1364418"/>
              <a:gd name="connsiteY53" fmla="*/ 4444346 h 6858000"/>
              <a:gd name="connsiteX54" fmla="*/ 493776 w 1364418"/>
              <a:gd name="connsiteY54" fmla="*/ 4375228 h 6858000"/>
              <a:gd name="connsiteX55" fmla="*/ 474429 w 1364418"/>
              <a:gd name="connsiteY55" fmla="*/ 4214165 h 6858000"/>
              <a:gd name="connsiteX56" fmla="*/ 478502 w 1364418"/>
              <a:gd name="connsiteY56" fmla="*/ 4090296 h 6858000"/>
              <a:gd name="connsiteX57" fmla="*/ 463758 w 1364418"/>
              <a:gd name="connsiteY57" fmla="*/ 4033999 h 6858000"/>
              <a:gd name="connsiteX58" fmla="*/ 464907 w 1364418"/>
              <a:gd name="connsiteY58" fmla="*/ 4031933 h 6858000"/>
              <a:gd name="connsiteX59" fmla="*/ 463483 w 1364418"/>
              <a:gd name="connsiteY59" fmla="*/ 4013953 h 6858000"/>
              <a:gd name="connsiteX60" fmla="*/ 449778 w 1364418"/>
              <a:gd name="connsiteY60" fmla="*/ 3974753 h 6858000"/>
              <a:gd name="connsiteX61" fmla="*/ 451376 w 1364418"/>
              <a:gd name="connsiteY61" fmla="*/ 3969950 h 6858000"/>
              <a:gd name="connsiteX62" fmla="*/ 444798 w 1364418"/>
              <a:gd name="connsiteY62" fmla="*/ 3933779 h 6858000"/>
              <a:gd name="connsiteX63" fmla="*/ 446129 w 1364418"/>
              <a:gd name="connsiteY63" fmla="*/ 3933093 h 6858000"/>
              <a:gd name="connsiteX64" fmla="*/ 450483 w 1364418"/>
              <a:gd name="connsiteY64" fmla="*/ 3922082 h 6858000"/>
              <a:gd name="connsiteX65" fmla="*/ 455561 w 1364418"/>
              <a:gd name="connsiteY65" fmla="*/ 3901461 h 6858000"/>
              <a:gd name="connsiteX66" fmla="*/ 478155 w 1364418"/>
              <a:gd name="connsiteY66" fmla="*/ 3813873 h 6858000"/>
              <a:gd name="connsiteX67" fmla="*/ 477580 w 1364418"/>
              <a:gd name="connsiteY67" fmla="*/ 3806161 h 6858000"/>
              <a:gd name="connsiteX68" fmla="*/ 477887 w 1364418"/>
              <a:gd name="connsiteY68" fmla="*/ 3805957 h 6858000"/>
              <a:gd name="connsiteX69" fmla="*/ 477914 w 1364418"/>
              <a:gd name="connsiteY69" fmla="*/ 3797724 h 6858000"/>
              <a:gd name="connsiteX70" fmla="*/ 476529 w 1364418"/>
              <a:gd name="connsiteY70" fmla="*/ 3792098 h 6858000"/>
              <a:gd name="connsiteX71" fmla="*/ 475413 w 1364418"/>
              <a:gd name="connsiteY71" fmla="*/ 3777135 h 6858000"/>
              <a:gd name="connsiteX72" fmla="*/ 477146 w 1364418"/>
              <a:gd name="connsiteY72" fmla="*/ 3771656 h 6858000"/>
              <a:gd name="connsiteX73" fmla="*/ 480889 w 1364418"/>
              <a:gd name="connsiteY73" fmla="*/ 3769007 h 6858000"/>
              <a:gd name="connsiteX74" fmla="*/ 480355 w 1364418"/>
              <a:gd name="connsiteY74" fmla="*/ 3767709 h 6858000"/>
              <a:gd name="connsiteX75" fmla="*/ 489051 w 1364418"/>
              <a:gd name="connsiteY75" fmla="*/ 3738082 h 6858000"/>
              <a:gd name="connsiteX76" fmla="*/ 496397 w 1364418"/>
              <a:gd name="connsiteY76" fmla="*/ 3673397 h 6858000"/>
              <a:gd name="connsiteX77" fmla="*/ 495693 w 1364418"/>
              <a:gd name="connsiteY77" fmla="*/ 3637109 h 6858000"/>
              <a:gd name="connsiteX78" fmla="*/ 499136 w 1364418"/>
              <a:gd name="connsiteY78" fmla="*/ 3536883 h 6858000"/>
              <a:gd name="connsiteX79" fmla="*/ 506674 w 1364418"/>
              <a:gd name="connsiteY79" fmla="*/ 3435652 h 6858000"/>
              <a:gd name="connsiteX80" fmla="*/ 508345 w 1364418"/>
              <a:gd name="connsiteY80" fmla="*/ 3307769 h 6858000"/>
              <a:gd name="connsiteX81" fmla="*/ 525908 w 1364418"/>
              <a:gd name="connsiteY81" fmla="*/ 3250522 h 6858000"/>
              <a:gd name="connsiteX82" fmla="*/ 526333 w 1364418"/>
              <a:gd name="connsiteY82" fmla="*/ 3229163 h 6858000"/>
              <a:gd name="connsiteX83" fmla="*/ 528156 w 1364418"/>
              <a:gd name="connsiteY83" fmla="*/ 3217217 h 6858000"/>
              <a:gd name="connsiteX84" fmla="*/ 514991 w 1364418"/>
              <a:gd name="connsiteY84" fmla="*/ 3183755 h 6858000"/>
              <a:gd name="connsiteX85" fmla="*/ 515492 w 1364418"/>
              <a:gd name="connsiteY85" fmla="*/ 3178642 h 6858000"/>
              <a:gd name="connsiteX86" fmla="*/ 503092 w 1364418"/>
              <a:gd name="connsiteY86" fmla="*/ 3158586 h 6858000"/>
              <a:gd name="connsiteX87" fmla="*/ 488277 w 1364418"/>
              <a:gd name="connsiteY87" fmla="*/ 3129034 h 6858000"/>
              <a:gd name="connsiteX88" fmla="*/ 488942 w 1364418"/>
              <a:gd name="connsiteY88" fmla="*/ 3126682 h 6858000"/>
              <a:gd name="connsiteX89" fmla="*/ 479810 w 1364418"/>
              <a:gd name="connsiteY89" fmla="*/ 3114519 h 6858000"/>
              <a:gd name="connsiteX90" fmla="*/ 466419 w 1364418"/>
              <a:gd name="connsiteY90" fmla="*/ 3106272 h 6858000"/>
              <a:gd name="connsiteX91" fmla="*/ 439149 w 1364418"/>
              <a:gd name="connsiteY91" fmla="*/ 2958185 h 6858000"/>
              <a:gd name="connsiteX92" fmla="*/ 381763 w 1364418"/>
              <a:gd name="connsiteY92" fmla="*/ 2762989 h 6858000"/>
              <a:gd name="connsiteX93" fmla="*/ 330681 w 1364418"/>
              <a:gd name="connsiteY93" fmla="*/ 2554718 h 6858000"/>
              <a:gd name="connsiteX94" fmla="*/ 310775 w 1364418"/>
              <a:gd name="connsiteY94" fmla="*/ 2485734 h 6858000"/>
              <a:gd name="connsiteX95" fmla="*/ 301498 w 1364418"/>
              <a:gd name="connsiteY95" fmla="*/ 2447068 h 6858000"/>
              <a:gd name="connsiteX96" fmla="*/ 288459 w 1364418"/>
              <a:gd name="connsiteY96" fmla="*/ 2425819 h 6858000"/>
              <a:gd name="connsiteX97" fmla="*/ 294458 w 1364418"/>
              <a:gd name="connsiteY97" fmla="*/ 2402874 h 6858000"/>
              <a:gd name="connsiteX98" fmla="*/ 297070 w 1364418"/>
              <a:gd name="connsiteY98" fmla="*/ 2381443 h 6858000"/>
              <a:gd name="connsiteX99" fmla="*/ 273399 w 1364418"/>
              <a:gd name="connsiteY99" fmla="*/ 2261920 h 6858000"/>
              <a:gd name="connsiteX100" fmla="*/ 263286 w 1364418"/>
              <a:gd name="connsiteY100" fmla="*/ 2195378 h 6858000"/>
              <a:gd name="connsiteX101" fmla="*/ 247503 w 1364418"/>
              <a:gd name="connsiteY101" fmla="*/ 2155135 h 6858000"/>
              <a:gd name="connsiteX102" fmla="*/ 244961 w 1364418"/>
              <a:gd name="connsiteY102" fmla="*/ 2118008 h 6858000"/>
              <a:gd name="connsiteX103" fmla="*/ 245954 w 1364418"/>
              <a:gd name="connsiteY103" fmla="*/ 2050531 h 6858000"/>
              <a:gd name="connsiteX104" fmla="*/ 237760 w 1364418"/>
              <a:gd name="connsiteY104" fmla="*/ 1963269 h 6858000"/>
              <a:gd name="connsiteX105" fmla="*/ 218938 w 1364418"/>
              <a:gd name="connsiteY105" fmla="*/ 1906352 h 6858000"/>
              <a:gd name="connsiteX106" fmla="*/ 195495 w 1364418"/>
              <a:gd name="connsiteY106" fmla="*/ 1861531 h 6858000"/>
              <a:gd name="connsiteX107" fmla="*/ 149294 w 1364418"/>
              <a:gd name="connsiteY107" fmla="*/ 1732919 h 6858000"/>
              <a:gd name="connsiteX108" fmla="*/ 121605 w 1364418"/>
              <a:gd name="connsiteY108" fmla="*/ 1663540 h 6858000"/>
              <a:gd name="connsiteX109" fmla="*/ 120731 w 1364418"/>
              <a:gd name="connsiteY109" fmla="*/ 1615777 h 6858000"/>
              <a:gd name="connsiteX110" fmla="*/ 101526 w 1364418"/>
              <a:gd name="connsiteY110" fmla="*/ 1563678 h 6858000"/>
              <a:gd name="connsiteX111" fmla="*/ 114606 w 1364418"/>
              <a:gd name="connsiteY111" fmla="*/ 1519474 h 6858000"/>
              <a:gd name="connsiteX112" fmla="*/ 107348 w 1364418"/>
              <a:gd name="connsiteY112" fmla="*/ 1477995 h 6858000"/>
              <a:gd name="connsiteX113" fmla="*/ 93433 w 1364418"/>
              <a:gd name="connsiteY113" fmla="*/ 1373769 h 6858000"/>
              <a:gd name="connsiteX114" fmla="*/ 101740 w 1364418"/>
              <a:gd name="connsiteY114" fmla="*/ 1307086 h 6858000"/>
              <a:gd name="connsiteX115" fmla="*/ 102928 w 1364418"/>
              <a:gd name="connsiteY115" fmla="*/ 1189033 h 6858000"/>
              <a:gd name="connsiteX116" fmla="*/ 107613 w 1364418"/>
              <a:gd name="connsiteY116" fmla="*/ 1168288 h 6858000"/>
              <a:gd name="connsiteX117" fmla="*/ 99895 w 1364418"/>
              <a:gd name="connsiteY117" fmla="*/ 1142577 h 6858000"/>
              <a:gd name="connsiteX118" fmla="*/ 89201 w 1364418"/>
              <a:gd name="connsiteY118" fmla="*/ 1088484 h 6858000"/>
              <a:gd name="connsiteX119" fmla="*/ 77937 w 1364418"/>
              <a:gd name="connsiteY119" fmla="*/ 1016103 h 6858000"/>
              <a:gd name="connsiteX120" fmla="*/ 79393 w 1364418"/>
              <a:gd name="connsiteY120" fmla="*/ 932283 h 6858000"/>
              <a:gd name="connsiteX121" fmla="*/ 81629 w 1364418"/>
              <a:gd name="connsiteY121" fmla="*/ 915925 h 6858000"/>
              <a:gd name="connsiteX122" fmla="*/ 74258 w 1364418"/>
              <a:gd name="connsiteY122" fmla="*/ 896999 h 6858000"/>
              <a:gd name="connsiteX123" fmla="*/ 43666 w 1364418"/>
              <a:gd name="connsiteY123" fmla="*/ 821517 h 6858000"/>
              <a:gd name="connsiteX124" fmla="*/ 22616 w 1364418"/>
              <a:gd name="connsiteY124" fmla="*/ 751353 h 6858000"/>
              <a:gd name="connsiteX125" fmla="*/ 22174 w 1364418"/>
              <a:gd name="connsiteY125" fmla="*/ 721230 h 6858000"/>
              <a:gd name="connsiteX126" fmla="*/ 7845 w 1364418"/>
              <a:gd name="connsiteY126" fmla="*/ 681659 h 6858000"/>
              <a:gd name="connsiteX127" fmla="*/ 31306 w 1364418"/>
              <a:gd name="connsiteY127" fmla="*/ 619315 h 6858000"/>
              <a:gd name="connsiteX128" fmla="*/ 15184 w 1364418"/>
              <a:gd name="connsiteY128" fmla="*/ 585934 h 6858000"/>
              <a:gd name="connsiteX129" fmla="*/ 22258 w 1364418"/>
              <a:gd name="connsiteY129" fmla="*/ 538948 h 6858000"/>
              <a:gd name="connsiteX130" fmla="*/ 26166 w 1364418"/>
              <a:gd name="connsiteY130" fmla="*/ 525163 h 6858000"/>
              <a:gd name="connsiteX131" fmla="*/ 52290 w 1364418"/>
              <a:gd name="connsiteY131" fmla="*/ 446567 h 6858000"/>
              <a:gd name="connsiteX132" fmla="*/ 51538 w 1364418"/>
              <a:gd name="connsiteY132" fmla="*/ 393828 h 6858000"/>
              <a:gd name="connsiteX133" fmla="*/ 51368 w 1364418"/>
              <a:gd name="connsiteY133" fmla="*/ 353137 h 6858000"/>
              <a:gd name="connsiteX134" fmla="*/ 55970 w 1364418"/>
              <a:gd name="connsiteY134" fmla="*/ 321428 h 6858000"/>
              <a:gd name="connsiteX135" fmla="*/ 57061 w 1364418"/>
              <a:gd name="connsiteY135" fmla="*/ 275771 h 6858000"/>
              <a:gd name="connsiteX136" fmla="*/ 74088 w 1364418"/>
              <a:gd name="connsiteY136" fmla="*/ 212860 h 6858000"/>
              <a:gd name="connsiteX137" fmla="*/ 65798 w 1364418"/>
              <a:gd name="connsiteY137" fmla="*/ 144983 h 6858000"/>
              <a:gd name="connsiteX138" fmla="*/ 78082 w 1364418"/>
              <a:gd name="connsiteY138" fmla="*/ 55288 h 6858000"/>
              <a:gd name="connsiteX139" fmla="*/ 37636 w 1364418"/>
              <a:gd name="connsiteY139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173944 w 1364418"/>
              <a:gd name="connsiteY6" fmla="*/ 6691589 h 6858000"/>
              <a:gd name="connsiteX7" fmla="*/ 165968 w 1364418"/>
              <a:gd name="connsiteY7" fmla="*/ 6659970 h 6858000"/>
              <a:gd name="connsiteX8" fmla="*/ 166592 w 1364418"/>
              <a:gd name="connsiteY8" fmla="*/ 6636211 h 6858000"/>
              <a:gd name="connsiteX9" fmla="*/ 184036 w 1364418"/>
              <a:gd name="connsiteY9" fmla="*/ 6594177 h 6858000"/>
              <a:gd name="connsiteX10" fmla="*/ 198076 w 1364418"/>
              <a:gd name="connsiteY10" fmla="*/ 6557575 h 6858000"/>
              <a:gd name="connsiteX11" fmla="*/ 251033 w 1364418"/>
              <a:gd name="connsiteY11" fmla="*/ 6492130 h 6858000"/>
              <a:gd name="connsiteX12" fmla="*/ 266720 w 1364418"/>
              <a:gd name="connsiteY12" fmla="*/ 6431610 h 6858000"/>
              <a:gd name="connsiteX13" fmla="*/ 310425 w 1364418"/>
              <a:gd name="connsiteY13" fmla="*/ 6379786 h 6858000"/>
              <a:gd name="connsiteX14" fmla="*/ 293648 w 1364418"/>
              <a:gd name="connsiteY14" fmla="*/ 6334727 h 6858000"/>
              <a:gd name="connsiteX15" fmla="*/ 271063 w 1364418"/>
              <a:gd name="connsiteY15" fmla="*/ 6313295 h 6858000"/>
              <a:gd name="connsiteX16" fmla="*/ 278227 w 1364418"/>
              <a:gd name="connsiteY16" fmla="*/ 6280046 h 6858000"/>
              <a:gd name="connsiteX17" fmla="*/ 281226 w 1364418"/>
              <a:gd name="connsiteY17" fmla="*/ 6272987 h 6858000"/>
              <a:gd name="connsiteX18" fmla="*/ 288000 w 1364418"/>
              <a:gd name="connsiteY18" fmla="*/ 6252834 h 6858000"/>
              <a:gd name="connsiteX19" fmla="*/ 265992 w 1364418"/>
              <a:gd name="connsiteY19" fmla="*/ 6202459 h 6858000"/>
              <a:gd name="connsiteX20" fmla="*/ 264790 w 1364418"/>
              <a:gd name="connsiteY20" fmla="*/ 6153037 h 6858000"/>
              <a:gd name="connsiteX21" fmla="*/ 280205 w 1364418"/>
              <a:gd name="connsiteY21" fmla="*/ 6078132 h 6858000"/>
              <a:gd name="connsiteX22" fmla="*/ 267592 w 1364418"/>
              <a:gd name="connsiteY22" fmla="*/ 6028119 h 6858000"/>
              <a:gd name="connsiteX23" fmla="*/ 252821 w 1364418"/>
              <a:gd name="connsiteY23" fmla="*/ 5926735 h 6858000"/>
              <a:gd name="connsiteX24" fmla="*/ 302333 w 1364418"/>
              <a:gd name="connsiteY24" fmla="*/ 5712857 h 6858000"/>
              <a:gd name="connsiteX25" fmla="*/ 332131 w 1364418"/>
              <a:gd name="connsiteY25" fmla="*/ 5660491 h 6858000"/>
              <a:gd name="connsiteX26" fmla="*/ 341254 w 1364418"/>
              <a:gd name="connsiteY26" fmla="*/ 5563435 h 6858000"/>
              <a:gd name="connsiteX27" fmla="*/ 368130 w 1364418"/>
              <a:gd name="connsiteY27" fmla="*/ 5437125 h 6858000"/>
              <a:gd name="connsiteX28" fmla="*/ 381698 w 1364418"/>
              <a:gd name="connsiteY28" fmla="*/ 5396260 h 6858000"/>
              <a:gd name="connsiteX29" fmla="*/ 397679 w 1364418"/>
              <a:gd name="connsiteY29" fmla="*/ 5330009 h 6858000"/>
              <a:gd name="connsiteX30" fmla="*/ 431172 w 1364418"/>
              <a:gd name="connsiteY30" fmla="*/ 5273739 h 6858000"/>
              <a:gd name="connsiteX31" fmla="*/ 440771 w 1364418"/>
              <a:gd name="connsiteY31" fmla="*/ 5241779 h 6858000"/>
              <a:gd name="connsiteX32" fmla="*/ 451997 w 1364418"/>
              <a:gd name="connsiteY32" fmla="*/ 5225268 h 6858000"/>
              <a:gd name="connsiteX33" fmla="*/ 453017 w 1364418"/>
              <a:gd name="connsiteY33" fmla="*/ 5217684 h 6858000"/>
              <a:gd name="connsiteX34" fmla="*/ 460358 w 1364418"/>
              <a:gd name="connsiteY34" fmla="*/ 5193377 h 6858000"/>
              <a:gd name="connsiteX35" fmla="*/ 463661 w 1364418"/>
              <a:gd name="connsiteY35" fmla="*/ 5179288 h 6858000"/>
              <a:gd name="connsiteX36" fmla="*/ 464645 w 1364418"/>
              <a:gd name="connsiteY36" fmla="*/ 5173621 h 6858000"/>
              <a:gd name="connsiteX37" fmla="*/ 460279 w 1364418"/>
              <a:gd name="connsiteY37" fmla="*/ 5159961 h 6858000"/>
              <a:gd name="connsiteX38" fmla="*/ 466956 w 1364418"/>
              <a:gd name="connsiteY38" fmla="*/ 5144295 h 6858000"/>
              <a:gd name="connsiteX39" fmla="*/ 463889 w 1364418"/>
              <a:gd name="connsiteY39" fmla="*/ 5125185 h 6858000"/>
              <a:gd name="connsiteX40" fmla="*/ 470719 w 1364418"/>
              <a:gd name="connsiteY40" fmla="*/ 5121884 h 6858000"/>
              <a:gd name="connsiteX41" fmla="*/ 477755 w 1364418"/>
              <a:gd name="connsiteY41" fmla="*/ 5067850 h 6858000"/>
              <a:gd name="connsiteX42" fmla="*/ 480486 w 1364418"/>
              <a:gd name="connsiteY42" fmla="*/ 5060861 h 6858000"/>
              <a:gd name="connsiteX43" fmla="*/ 477190 w 1364418"/>
              <a:gd name="connsiteY43" fmla="*/ 5034192 h 6858000"/>
              <a:gd name="connsiteX44" fmla="*/ 478744 w 1364418"/>
              <a:gd name="connsiteY44" fmla="*/ 4993030 h 6858000"/>
              <a:gd name="connsiteX45" fmla="*/ 485653 w 1364418"/>
              <a:gd name="connsiteY45" fmla="*/ 4946844 h 6858000"/>
              <a:gd name="connsiteX46" fmla="*/ 481509 w 1364418"/>
              <a:gd name="connsiteY46" fmla="*/ 4932692 h 6858000"/>
              <a:gd name="connsiteX47" fmla="*/ 496912 w 1364418"/>
              <a:gd name="connsiteY47" fmla="*/ 4858827 h 6858000"/>
              <a:gd name="connsiteX48" fmla="*/ 502815 w 1364418"/>
              <a:gd name="connsiteY48" fmla="*/ 4821170 h 6858000"/>
              <a:gd name="connsiteX49" fmla="*/ 507548 w 1364418"/>
              <a:gd name="connsiteY49" fmla="*/ 4780965 h 6858000"/>
              <a:gd name="connsiteX50" fmla="*/ 508841 w 1364418"/>
              <a:gd name="connsiteY50" fmla="*/ 4750867 h 6858000"/>
              <a:gd name="connsiteX51" fmla="*/ 506648 w 1364418"/>
              <a:gd name="connsiteY51" fmla="*/ 4690749 h 6858000"/>
              <a:gd name="connsiteX52" fmla="*/ 502128 w 1364418"/>
              <a:gd name="connsiteY52" fmla="*/ 4584173 h 6858000"/>
              <a:gd name="connsiteX53" fmla="*/ 497211 w 1364418"/>
              <a:gd name="connsiteY53" fmla="*/ 4444346 h 6858000"/>
              <a:gd name="connsiteX54" fmla="*/ 493776 w 1364418"/>
              <a:gd name="connsiteY54" fmla="*/ 4375228 h 6858000"/>
              <a:gd name="connsiteX55" fmla="*/ 474429 w 1364418"/>
              <a:gd name="connsiteY55" fmla="*/ 4214165 h 6858000"/>
              <a:gd name="connsiteX56" fmla="*/ 478502 w 1364418"/>
              <a:gd name="connsiteY56" fmla="*/ 4090296 h 6858000"/>
              <a:gd name="connsiteX57" fmla="*/ 463758 w 1364418"/>
              <a:gd name="connsiteY57" fmla="*/ 4033999 h 6858000"/>
              <a:gd name="connsiteX58" fmla="*/ 464907 w 1364418"/>
              <a:gd name="connsiteY58" fmla="*/ 4031933 h 6858000"/>
              <a:gd name="connsiteX59" fmla="*/ 463483 w 1364418"/>
              <a:gd name="connsiteY59" fmla="*/ 4013953 h 6858000"/>
              <a:gd name="connsiteX60" fmla="*/ 449778 w 1364418"/>
              <a:gd name="connsiteY60" fmla="*/ 3974753 h 6858000"/>
              <a:gd name="connsiteX61" fmla="*/ 451376 w 1364418"/>
              <a:gd name="connsiteY61" fmla="*/ 3969950 h 6858000"/>
              <a:gd name="connsiteX62" fmla="*/ 444798 w 1364418"/>
              <a:gd name="connsiteY62" fmla="*/ 3933779 h 6858000"/>
              <a:gd name="connsiteX63" fmla="*/ 446129 w 1364418"/>
              <a:gd name="connsiteY63" fmla="*/ 3933093 h 6858000"/>
              <a:gd name="connsiteX64" fmla="*/ 450483 w 1364418"/>
              <a:gd name="connsiteY64" fmla="*/ 3922082 h 6858000"/>
              <a:gd name="connsiteX65" fmla="*/ 455561 w 1364418"/>
              <a:gd name="connsiteY65" fmla="*/ 3901461 h 6858000"/>
              <a:gd name="connsiteX66" fmla="*/ 478155 w 1364418"/>
              <a:gd name="connsiteY66" fmla="*/ 3813873 h 6858000"/>
              <a:gd name="connsiteX67" fmla="*/ 477580 w 1364418"/>
              <a:gd name="connsiteY67" fmla="*/ 3806161 h 6858000"/>
              <a:gd name="connsiteX68" fmla="*/ 477887 w 1364418"/>
              <a:gd name="connsiteY68" fmla="*/ 3805957 h 6858000"/>
              <a:gd name="connsiteX69" fmla="*/ 477914 w 1364418"/>
              <a:gd name="connsiteY69" fmla="*/ 3797724 h 6858000"/>
              <a:gd name="connsiteX70" fmla="*/ 476529 w 1364418"/>
              <a:gd name="connsiteY70" fmla="*/ 3792098 h 6858000"/>
              <a:gd name="connsiteX71" fmla="*/ 475413 w 1364418"/>
              <a:gd name="connsiteY71" fmla="*/ 3777135 h 6858000"/>
              <a:gd name="connsiteX72" fmla="*/ 477146 w 1364418"/>
              <a:gd name="connsiteY72" fmla="*/ 3771656 h 6858000"/>
              <a:gd name="connsiteX73" fmla="*/ 480889 w 1364418"/>
              <a:gd name="connsiteY73" fmla="*/ 3769007 h 6858000"/>
              <a:gd name="connsiteX74" fmla="*/ 480355 w 1364418"/>
              <a:gd name="connsiteY74" fmla="*/ 3767709 h 6858000"/>
              <a:gd name="connsiteX75" fmla="*/ 489051 w 1364418"/>
              <a:gd name="connsiteY75" fmla="*/ 3738082 h 6858000"/>
              <a:gd name="connsiteX76" fmla="*/ 496397 w 1364418"/>
              <a:gd name="connsiteY76" fmla="*/ 3673397 h 6858000"/>
              <a:gd name="connsiteX77" fmla="*/ 495693 w 1364418"/>
              <a:gd name="connsiteY77" fmla="*/ 3637109 h 6858000"/>
              <a:gd name="connsiteX78" fmla="*/ 499136 w 1364418"/>
              <a:gd name="connsiteY78" fmla="*/ 3536883 h 6858000"/>
              <a:gd name="connsiteX79" fmla="*/ 506674 w 1364418"/>
              <a:gd name="connsiteY79" fmla="*/ 3435652 h 6858000"/>
              <a:gd name="connsiteX80" fmla="*/ 508345 w 1364418"/>
              <a:gd name="connsiteY80" fmla="*/ 3307769 h 6858000"/>
              <a:gd name="connsiteX81" fmla="*/ 525908 w 1364418"/>
              <a:gd name="connsiteY81" fmla="*/ 3250522 h 6858000"/>
              <a:gd name="connsiteX82" fmla="*/ 526333 w 1364418"/>
              <a:gd name="connsiteY82" fmla="*/ 3229163 h 6858000"/>
              <a:gd name="connsiteX83" fmla="*/ 528156 w 1364418"/>
              <a:gd name="connsiteY83" fmla="*/ 3217217 h 6858000"/>
              <a:gd name="connsiteX84" fmla="*/ 514991 w 1364418"/>
              <a:gd name="connsiteY84" fmla="*/ 3183755 h 6858000"/>
              <a:gd name="connsiteX85" fmla="*/ 515492 w 1364418"/>
              <a:gd name="connsiteY85" fmla="*/ 3178642 h 6858000"/>
              <a:gd name="connsiteX86" fmla="*/ 503092 w 1364418"/>
              <a:gd name="connsiteY86" fmla="*/ 3158586 h 6858000"/>
              <a:gd name="connsiteX87" fmla="*/ 488277 w 1364418"/>
              <a:gd name="connsiteY87" fmla="*/ 3129034 h 6858000"/>
              <a:gd name="connsiteX88" fmla="*/ 488942 w 1364418"/>
              <a:gd name="connsiteY88" fmla="*/ 3126682 h 6858000"/>
              <a:gd name="connsiteX89" fmla="*/ 479810 w 1364418"/>
              <a:gd name="connsiteY89" fmla="*/ 3114519 h 6858000"/>
              <a:gd name="connsiteX90" fmla="*/ 466419 w 1364418"/>
              <a:gd name="connsiteY90" fmla="*/ 3106272 h 6858000"/>
              <a:gd name="connsiteX91" fmla="*/ 439149 w 1364418"/>
              <a:gd name="connsiteY91" fmla="*/ 2958185 h 6858000"/>
              <a:gd name="connsiteX92" fmla="*/ 381763 w 1364418"/>
              <a:gd name="connsiteY92" fmla="*/ 2762989 h 6858000"/>
              <a:gd name="connsiteX93" fmla="*/ 330681 w 1364418"/>
              <a:gd name="connsiteY93" fmla="*/ 2554718 h 6858000"/>
              <a:gd name="connsiteX94" fmla="*/ 310775 w 1364418"/>
              <a:gd name="connsiteY94" fmla="*/ 2485734 h 6858000"/>
              <a:gd name="connsiteX95" fmla="*/ 301498 w 1364418"/>
              <a:gd name="connsiteY95" fmla="*/ 2447068 h 6858000"/>
              <a:gd name="connsiteX96" fmla="*/ 288459 w 1364418"/>
              <a:gd name="connsiteY96" fmla="*/ 2425819 h 6858000"/>
              <a:gd name="connsiteX97" fmla="*/ 294458 w 1364418"/>
              <a:gd name="connsiteY97" fmla="*/ 2402874 h 6858000"/>
              <a:gd name="connsiteX98" fmla="*/ 297070 w 1364418"/>
              <a:gd name="connsiteY98" fmla="*/ 2381443 h 6858000"/>
              <a:gd name="connsiteX99" fmla="*/ 273399 w 1364418"/>
              <a:gd name="connsiteY99" fmla="*/ 2261920 h 6858000"/>
              <a:gd name="connsiteX100" fmla="*/ 263286 w 1364418"/>
              <a:gd name="connsiteY100" fmla="*/ 2195378 h 6858000"/>
              <a:gd name="connsiteX101" fmla="*/ 247503 w 1364418"/>
              <a:gd name="connsiteY101" fmla="*/ 2155135 h 6858000"/>
              <a:gd name="connsiteX102" fmla="*/ 244961 w 1364418"/>
              <a:gd name="connsiteY102" fmla="*/ 2118008 h 6858000"/>
              <a:gd name="connsiteX103" fmla="*/ 245954 w 1364418"/>
              <a:gd name="connsiteY103" fmla="*/ 2050531 h 6858000"/>
              <a:gd name="connsiteX104" fmla="*/ 237760 w 1364418"/>
              <a:gd name="connsiteY104" fmla="*/ 1963269 h 6858000"/>
              <a:gd name="connsiteX105" fmla="*/ 218938 w 1364418"/>
              <a:gd name="connsiteY105" fmla="*/ 1906352 h 6858000"/>
              <a:gd name="connsiteX106" fmla="*/ 195495 w 1364418"/>
              <a:gd name="connsiteY106" fmla="*/ 1861531 h 6858000"/>
              <a:gd name="connsiteX107" fmla="*/ 149294 w 1364418"/>
              <a:gd name="connsiteY107" fmla="*/ 1732919 h 6858000"/>
              <a:gd name="connsiteX108" fmla="*/ 121605 w 1364418"/>
              <a:gd name="connsiteY108" fmla="*/ 1663540 h 6858000"/>
              <a:gd name="connsiteX109" fmla="*/ 120731 w 1364418"/>
              <a:gd name="connsiteY109" fmla="*/ 1615777 h 6858000"/>
              <a:gd name="connsiteX110" fmla="*/ 101526 w 1364418"/>
              <a:gd name="connsiteY110" fmla="*/ 1563678 h 6858000"/>
              <a:gd name="connsiteX111" fmla="*/ 114606 w 1364418"/>
              <a:gd name="connsiteY111" fmla="*/ 1519474 h 6858000"/>
              <a:gd name="connsiteX112" fmla="*/ 107348 w 1364418"/>
              <a:gd name="connsiteY112" fmla="*/ 1477995 h 6858000"/>
              <a:gd name="connsiteX113" fmla="*/ 93433 w 1364418"/>
              <a:gd name="connsiteY113" fmla="*/ 1373769 h 6858000"/>
              <a:gd name="connsiteX114" fmla="*/ 101740 w 1364418"/>
              <a:gd name="connsiteY114" fmla="*/ 1307086 h 6858000"/>
              <a:gd name="connsiteX115" fmla="*/ 102928 w 1364418"/>
              <a:gd name="connsiteY115" fmla="*/ 1189033 h 6858000"/>
              <a:gd name="connsiteX116" fmla="*/ 107613 w 1364418"/>
              <a:gd name="connsiteY116" fmla="*/ 1168288 h 6858000"/>
              <a:gd name="connsiteX117" fmla="*/ 99895 w 1364418"/>
              <a:gd name="connsiteY117" fmla="*/ 1142577 h 6858000"/>
              <a:gd name="connsiteX118" fmla="*/ 89201 w 1364418"/>
              <a:gd name="connsiteY118" fmla="*/ 1088484 h 6858000"/>
              <a:gd name="connsiteX119" fmla="*/ 77937 w 1364418"/>
              <a:gd name="connsiteY119" fmla="*/ 1016103 h 6858000"/>
              <a:gd name="connsiteX120" fmla="*/ 79393 w 1364418"/>
              <a:gd name="connsiteY120" fmla="*/ 954054 h 6858000"/>
              <a:gd name="connsiteX121" fmla="*/ 81629 w 1364418"/>
              <a:gd name="connsiteY121" fmla="*/ 915925 h 6858000"/>
              <a:gd name="connsiteX122" fmla="*/ 74258 w 1364418"/>
              <a:gd name="connsiteY122" fmla="*/ 896999 h 6858000"/>
              <a:gd name="connsiteX123" fmla="*/ 43666 w 1364418"/>
              <a:gd name="connsiteY123" fmla="*/ 821517 h 6858000"/>
              <a:gd name="connsiteX124" fmla="*/ 22616 w 1364418"/>
              <a:gd name="connsiteY124" fmla="*/ 751353 h 6858000"/>
              <a:gd name="connsiteX125" fmla="*/ 22174 w 1364418"/>
              <a:gd name="connsiteY125" fmla="*/ 721230 h 6858000"/>
              <a:gd name="connsiteX126" fmla="*/ 7845 w 1364418"/>
              <a:gd name="connsiteY126" fmla="*/ 681659 h 6858000"/>
              <a:gd name="connsiteX127" fmla="*/ 31306 w 1364418"/>
              <a:gd name="connsiteY127" fmla="*/ 619315 h 6858000"/>
              <a:gd name="connsiteX128" fmla="*/ 15184 w 1364418"/>
              <a:gd name="connsiteY128" fmla="*/ 585934 h 6858000"/>
              <a:gd name="connsiteX129" fmla="*/ 22258 w 1364418"/>
              <a:gd name="connsiteY129" fmla="*/ 538948 h 6858000"/>
              <a:gd name="connsiteX130" fmla="*/ 26166 w 1364418"/>
              <a:gd name="connsiteY130" fmla="*/ 525163 h 6858000"/>
              <a:gd name="connsiteX131" fmla="*/ 52290 w 1364418"/>
              <a:gd name="connsiteY131" fmla="*/ 446567 h 6858000"/>
              <a:gd name="connsiteX132" fmla="*/ 51538 w 1364418"/>
              <a:gd name="connsiteY132" fmla="*/ 393828 h 6858000"/>
              <a:gd name="connsiteX133" fmla="*/ 51368 w 1364418"/>
              <a:gd name="connsiteY133" fmla="*/ 353137 h 6858000"/>
              <a:gd name="connsiteX134" fmla="*/ 55970 w 1364418"/>
              <a:gd name="connsiteY134" fmla="*/ 321428 h 6858000"/>
              <a:gd name="connsiteX135" fmla="*/ 57061 w 1364418"/>
              <a:gd name="connsiteY135" fmla="*/ 275771 h 6858000"/>
              <a:gd name="connsiteX136" fmla="*/ 74088 w 1364418"/>
              <a:gd name="connsiteY136" fmla="*/ 212860 h 6858000"/>
              <a:gd name="connsiteX137" fmla="*/ 65798 w 1364418"/>
              <a:gd name="connsiteY137" fmla="*/ 144983 h 6858000"/>
              <a:gd name="connsiteX138" fmla="*/ 78082 w 1364418"/>
              <a:gd name="connsiteY138" fmla="*/ 55288 h 6858000"/>
              <a:gd name="connsiteX139" fmla="*/ 37636 w 1364418"/>
              <a:gd name="connsiteY139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173944 w 1364418"/>
              <a:gd name="connsiteY6" fmla="*/ 6691589 h 6858000"/>
              <a:gd name="connsiteX7" fmla="*/ 165968 w 1364418"/>
              <a:gd name="connsiteY7" fmla="*/ 6659970 h 6858000"/>
              <a:gd name="connsiteX8" fmla="*/ 166592 w 1364418"/>
              <a:gd name="connsiteY8" fmla="*/ 6636211 h 6858000"/>
              <a:gd name="connsiteX9" fmla="*/ 184036 w 1364418"/>
              <a:gd name="connsiteY9" fmla="*/ 6594177 h 6858000"/>
              <a:gd name="connsiteX10" fmla="*/ 198076 w 1364418"/>
              <a:gd name="connsiteY10" fmla="*/ 6557575 h 6858000"/>
              <a:gd name="connsiteX11" fmla="*/ 251033 w 1364418"/>
              <a:gd name="connsiteY11" fmla="*/ 6492130 h 6858000"/>
              <a:gd name="connsiteX12" fmla="*/ 266720 w 1364418"/>
              <a:gd name="connsiteY12" fmla="*/ 6431610 h 6858000"/>
              <a:gd name="connsiteX13" fmla="*/ 310425 w 1364418"/>
              <a:gd name="connsiteY13" fmla="*/ 6379786 h 6858000"/>
              <a:gd name="connsiteX14" fmla="*/ 293648 w 1364418"/>
              <a:gd name="connsiteY14" fmla="*/ 6334727 h 6858000"/>
              <a:gd name="connsiteX15" fmla="*/ 271063 w 1364418"/>
              <a:gd name="connsiteY15" fmla="*/ 6313295 h 6858000"/>
              <a:gd name="connsiteX16" fmla="*/ 278227 w 1364418"/>
              <a:gd name="connsiteY16" fmla="*/ 6280046 h 6858000"/>
              <a:gd name="connsiteX17" fmla="*/ 281226 w 1364418"/>
              <a:gd name="connsiteY17" fmla="*/ 6272987 h 6858000"/>
              <a:gd name="connsiteX18" fmla="*/ 288000 w 1364418"/>
              <a:gd name="connsiteY18" fmla="*/ 6252834 h 6858000"/>
              <a:gd name="connsiteX19" fmla="*/ 265992 w 1364418"/>
              <a:gd name="connsiteY19" fmla="*/ 6202459 h 6858000"/>
              <a:gd name="connsiteX20" fmla="*/ 264790 w 1364418"/>
              <a:gd name="connsiteY20" fmla="*/ 6153037 h 6858000"/>
              <a:gd name="connsiteX21" fmla="*/ 280205 w 1364418"/>
              <a:gd name="connsiteY21" fmla="*/ 6078132 h 6858000"/>
              <a:gd name="connsiteX22" fmla="*/ 267592 w 1364418"/>
              <a:gd name="connsiteY22" fmla="*/ 6028119 h 6858000"/>
              <a:gd name="connsiteX23" fmla="*/ 252821 w 1364418"/>
              <a:gd name="connsiteY23" fmla="*/ 5926735 h 6858000"/>
              <a:gd name="connsiteX24" fmla="*/ 302333 w 1364418"/>
              <a:gd name="connsiteY24" fmla="*/ 5712857 h 6858000"/>
              <a:gd name="connsiteX25" fmla="*/ 332131 w 1364418"/>
              <a:gd name="connsiteY25" fmla="*/ 5660491 h 6858000"/>
              <a:gd name="connsiteX26" fmla="*/ 341254 w 1364418"/>
              <a:gd name="connsiteY26" fmla="*/ 5563435 h 6858000"/>
              <a:gd name="connsiteX27" fmla="*/ 368130 w 1364418"/>
              <a:gd name="connsiteY27" fmla="*/ 5437125 h 6858000"/>
              <a:gd name="connsiteX28" fmla="*/ 381698 w 1364418"/>
              <a:gd name="connsiteY28" fmla="*/ 5396260 h 6858000"/>
              <a:gd name="connsiteX29" fmla="*/ 397679 w 1364418"/>
              <a:gd name="connsiteY29" fmla="*/ 5330009 h 6858000"/>
              <a:gd name="connsiteX30" fmla="*/ 431172 w 1364418"/>
              <a:gd name="connsiteY30" fmla="*/ 5273739 h 6858000"/>
              <a:gd name="connsiteX31" fmla="*/ 440771 w 1364418"/>
              <a:gd name="connsiteY31" fmla="*/ 5241779 h 6858000"/>
              <a:gd name="connsiteX32" fmla="*/ 451997 w 1364418"/>
              <a:gd name="connsiteY32" fmla="*/ 5225268 h 6858000"/>
              <a:gd name="connsiteX33" fmla="*/ 453017 w 1364418"/>
              <a:gd name="connsiteY33" fmla="*/ 5217684 h 6858000"/>
              <a:gd name="connsiteX34" fmla="*/ 460358 w 1364418"/>
              <a:gd name="connsiteY34" fmla="*/ 5193377 h 6858000"/>
              <a:gd name="connsiteX35" fmla="*/ 463661 w 1364418"/>
              <a:gd name="connsiteY35" fmla="*/ 5179288 h 6858000"/>
              <a:gd name="connsiteX36" fmla="*/ 464645 w 1364418"/>
              <a:gd name="connsiteY36" fmla="*/ 5173621 h 6858000"/>
              <a:gd name="connsiteX37" fmla="*/ 460279 w 1364418"/>
              <a:gd name="connsiteY37" fmla="*/ 5159961 h 6858000"/>
              <a:gd name="connsiteX38" fmla="*/ 466956 w 1364418"/>
              <a:gd name="connsiteY38" fmla="*/ 5144295 h 6858000"/>
              <a:gd name="connsiteX39" fmla="*/ 463889 w 1364418"/>
              <a:gd name="connsiteY39" fmla="*/ 5125185 h 6858000"/>
              <a:gd name="connsiteX40" fmla="*/ 470719 w 1364418"/>
              <a:gd name="connsiteY40" fmla="*/ 5121884 h 6858000"/>
              <a:gd name="connsiteX41" fmla="*/ 477755 w 1364418"/>
              <a:gd name="connsiteY41" fmla="*/ 5067850 h 6858000"/>
              <a:gd name="connsiteX42" fmla="*/ 480486 w 1364418"/>
              <a:gd name="connsiteY42" fmla="*/ 5060861 h 6858000"/>
              <a:gd name="connsiteX43" fmla="*/ 477190 w 1364418"/>
              <a:gd name="connsiteY43" fmla="*/ 5034192 h 6858000"/>
              <a:gd name="connsiteX44" fmla="*/ 478744 w 1364418"/>
              <a:gd name="connsiteY44" fmla="*/ 4993030 h 6858000"/>
              <a:gd name="connsiteX45" fmla="*/ 485653 w 1364418"/>
              <a:gd name="connsiteY45" fmla="*/ 4946844 h 6858000"/>
              <a:gd name="connsiteX46" fmla="*/ 481509 w 1364418"/>
              <a:gd name="connsiteY46" fmla="*/ 4932692 h 6858000"/>
              <a:gd name="connsiteX47" fmla="*/ 496912 w 1364418"/>
              <a:gd name="connsiteY47" fmla="*/ 4858827 h 6858000"/>
              <a:gd name="connsiteX48" fmla="*/ 502815 w 1364418"/>
              <a:gd name="connsiteY48" fmla="*/ 4821170 h 6858000"/>
              <a:gd name="connsiteX49" fmla="*/ 507548 w 1364418"/>
              <a:gd name="connsiteY49" fmla="*/ 4780965 h 6858000"/>
              <a:gd name="connsiteX50" fmla="*/ 508841 w 1364418"/>
              <a:gd name="connsiteY50" fmla="*/ 4750867 h 6858000"/>
              <a:gd name="connsiteX51" fmla="*/ 506648 w 1364418"/>
              <a:gd name="connsiteY51" fmla="*/ 4690749 h 6858000"/>
              <a:gd name="connsiteX52" fmla="*/ 502128 w 1364418"/>
              <a:gd name="connsiteY52" fmla="*/ 4584173 h 6858000"/>
              <a:gd name="connsiteX53" fmla="*/ 497211 w 1364418"/>
              <a:gd name="connsiteY53" fmla="*/ 4444346 h 6858000"/>
              <a:gd name="connsiteX54" fmla="*/ 493776 w 1364418"/>
              <a:gd name="connsiteY54" fmla="*/ 4375228 h 6858000"/>
              <a:gd name="connsiteX55" fmla="*/ 474429 w 1364418"/>
              <a:gd name="connsiteY55" fmla="*/ 4214165 h 6858000"/>
              <a:gd name="connsiteX56" fmla="*/ 478502 w 1364418"/>
              <a:gd name="connsiteY56" fmla="*/ 4090296 h 6858000"/>
              <a:gd name="connsiteX57" fmla="*/ 463758 w 1364418"/>
              <a:gd name="connsiteY57" fmla="*/ 4033999 h 6858000"/>
              <a:gd name="connsiteX58" fmla="*/ 464907 w 1364418"/>
              <a:gd name="connsiteY58" fmla="*/ 4031933 h 6858000"/>
              <a:gd name="connsiteX59" fmla="*/ 463483 w 1364418"/>
              <a:gd name="connsiteY59" fmla="*/ 4013953 h 6858000"/>
              <a:gd name="connsiteX60" fmla="*/ 449778 w 1364418"/>
              <a:gd name="connsiteY60" fmla="*/ 3974753 h 6858000"/>
              <a:gd name="connsiteX61" fmla="*/ 451376 w 1364418"/>
              <a:gd name="connsiteY61" fmla="*/ 3969950 h 6858000"/>
              <a:gd name="connsiteX62" fmla="*/ 444798 w 1364418"/>
              <a:gd name="connsiteY62" fmla="*/ 3933779 h 6858000"/>
              <a:gd name="connsiteX63" fmla="*/ 446129 w 1364418"/>
              <a:gd name="connsiteY63" fmla="*/ 3933093 h 6858000"/>
              <a:gd name="connsiteX64" fmla="*/ 450483 w 1364418"/>
              <a:gd name="connsiteY64" fmla="*/ 3922082 h 6858000"/>
              <a:gd name="connsiteX65" fmla="*/ 455561 w 1364418"/>
              <a:gd name="connsiteY65" fmla="*/ 3901461 h 6858000"/>
              <a:gd name="connsiteX66" fmla="*/ 478155 w 1364418"/>
              <a:gd name="connsiteY66" fmla="*/ 3813873 h 6858000"/>
              <a:gd name="connsiteX67" fmla="*/ 477580 w 1364418"/>
              <a:gd name="connsiteY67" fmla="*/ 3806161 h 6858000"/>
              <a:gd name="connsiteX68" fmla="*/ 477887 w 1364418"/>
              <a:gd name="connsiteY68" fmla="*/ 3805957 h 6858000"/>
              <a:gd name="connsiteX69" fmla="*/ 477914 w 1364418"/>
              <a:gd name="connsiteY69" fmla="*/ 3797724 h 6858000"/>
              <a:gd name="connsiteX70" fmla="*/ 476529 w 1364418"/>
              <a:gd name="connsiteY70" fmla="*/ 3792098 h 6858000"/>
              <a:gd name="connsiteX71" fmla="*/ 475413 w 1364418"/>
              <a:gd name="connsiteY71" fmla="*/ 3777135 h 6858000"/>
              <a:gd name="connsiteX72" fmla="*/ 477146 w 1364418"/>
              <a:gd name="connsiteY72" fmla="*/ 3771656 h 6858000"/>
              <a:gd name="connsiteX73" fmla="*/ 480889 w 1364418"/>
              <a:gd name="connsiteY73" fmla="*/ 3769007 h 6858000"/>
              <a:gd name="connsiteX74" fmla="*/ 480355 w 1364418"/>
              <a:gd name="connsiteY74" fmla="*/ 3767709 h 6858000"/>
              <a:gd name="connsiteX75" fmla="*/ 489051 w 1364418"/>
              <a:gd name="connsiteY75" fmla="*/ 3738082 h 6858000"/>
              <a:gd name="connsiteX76" fmla="*/ 496397 w 1364418"/>
              <a:gd name="connsiteY76" fmla="*/ 3673397 h 6858000"/>
              <a:gd name="connsiteX77" fmla="*/ 495693 w 1364418"/>
              <a:gd name="connsiteY77" fmla="*/ 3637109 h 6858000"/>
              <a:gd name="connsiteX78" fmla="*/ 499136 w 1364418"/>
              <a:gd name="connsiteY78" fmla="*/ 3536883 h 6858000"/>
              <a:gd name="connsiteX79" fmla="*/ 506674 w 1364418"/>
              <a:gd name="connsiteY79" fmla="*/ 3435652 h 6858000"/>
              <a:gd name="connsiteX80" fmla="*/ 508345 w 1364418"/>
              <a:gd name="connsiteY80" fmla="*/ 3307769 h 6858000"/>
              <a:gd name="connsiteX81" fmla="*/ 525908 w 1364418"/>
              <a:gd name="connsiteY81" fmla="*/ 3250522 h 6858000"/>
              <a:gd name="connsiteX82" fmla="*/ 526333 w 1364418"/>
              <a:gd name="connsiteY82" fmla="*/ 3229163 h 6858000"/>
              <a:gd name="connsiteX83" fmla="*/ 528156 w 1364418"/>
              <a:gd name="connsiteY83" fmla="*/ 3217217 h 6858000"/>
              <a:gd name="connsiteX84" fmla="*/ 514991 w 1364418"/>
              <a:gd name="connsiteY84" fmla="*/ 3183755 h 6858000"/>
              <a:gd name="connsiteX85" fmla="*/ 515492 w 1364418"/>
              <a:gd name="connsiteY85" fmla="*/ 3178642 h 6858000"/>
              <a:gd name="connsiteX86" fmla="*/ 503092 w 1364418"/>
              <a:gd name="connsiteY86" fmla="*/ 3158586 h 6858000"/>
              <a:gd name="connsiteX87" fmla="*/ 488277 w 1364418"/>
              <a:gd name="connsiteY87" fmla="*/ 3129034 h 6858000"/>
              <a:gd name="connsiteX88" fmla="*/ 488942 w 1364418"/>
              <a:gd name="connsiteY88" fmla="*/ 3126682 h 6858000"/>
              <a:gd name="connsiteX89" fmla="*/ 479810 w 1364418"/>
              <a:gd name="connsiteY89" fmla="*/ 3114519 h 6858000"/>
              <a:gd name="connsiteX90" fmla="*/ 466419 w 1364418"/>
              <a:gd name="connsiteY90" fmla="*/ 3106272 h 6858000"/>
              <a:gd name="connsiteX91" fmla="*/ 439149 w 1364418"/>
              <a:gd name="connsiteY91" fmla="*/ 2958185 h 6858000"/>
              <a:gd name="connsiteX92" fmla="*/ 381763 w 1364418"/>
              <a:gd name="connsiteY92" fmla="*/ 2762989 h 6858000"/>
              <a:gd name="connsiteX93" fmla="*/ 330681 w 1364418"/>
              <a:gd name="connsiteY93" fmla="*/ 2554718 h 6858000"/>
              <a:gd name="connsiteX94" fmla="*/ 310775 w 1364418"/>
              <a:gd name="connsiteY94" fmla="*/ 2485734 h 6858000"/>
              <a:gd name="connsiteX95" fmla="*/ 301498 w 1364418"/>
              <a:gd name="connsiteY95" fmla="*/ 2447068 h 6858000"/>
              <a:gd name="connsiteX96" fmla="*/ 288459 w 1364418"/>
              <a:gd name="connsiteY96" fmla="*/ 2425819 h 6858000"/>
              <a:gd name="connsiteX97" fmla="*/ 294458 w 1364418"/>
              <a:gd name="connsiteY97" fmla="*/ 2402874 h 6858000"/>
              <a:gd name="connsiteX98" fmla="*/ 297070 w 1364418"/>
              <a:gd name="connsiteY98" fmla="*/ 2381443 h 6858000"/>
              <a:gd name="connsiteX99" fmla="*/ 273399 w 1364418"/>
              <a:gd name="connsiteY99" fmla="*/ 2261920 h 6858000"/>
              <a:gd name="connsiteX100" fmla="*/ 263286 w 1364418"/>
              <a:gd name="connsiteY100" fmla="*/ 2195378 h 6858000"/>
              <a:gd name="connsiteX101" fmla="*/ 247503 w 1364418"/>
              <a:gd name="connsiteY101" fmla="*/ 2155135 h 6858000"/>
              <a:gd name="connsiteX102" fmla="*/ 244961 w 1364418"/>
              <a:gd name="connsiteY102" fmla="*/ 2118008 h 6858000"/>
              <a:gd name="connsiteX103" fmla="*/ 245954 w 1364418"/>
              <a:gd name="connsiteY103" fmla="*/ 2050531 h 6858000"/>
              <a:gd name="connsiteX104" fmla="*/ 237760 w 1364418"/>
              <a:gd name="connsiteY104" fmla="*/ 1963269 h 6858000"/>
              <a:gd name="connsiteX105" fmla="*/ 218938 w 1364418"/>
              <a:gd name="connsiteY105" fmla="*/ 1906352 h 6858000"/>
              <a:gd name="connsiteX106" fmla="*/ 195495 w 1364418"/>
              <a:gd name="connsiteY106" fmla="*/ 1861531 h 6858000"/>
              <a:gd name="connsiteX107" fmla="*/ 149294 w 1364418"/>
              <a:gd name="connsiteY107" fmla="*/ 1732919 h 6858000"/>
              <a:gd name="connsiteX108" fmla="*/ 121605 w 1364418"/>
              <a:gd name="connsiteY108" fmla="*/ 1663540 h 6858000"/>
              <a:gd name="connsiteX109" fmla="*/ 120731 w 1364418"/>
              <a:gd name="connsiteY109" fmla="*/ 1615777 h 6858000"/>
              <a:gd name="connsiteX110" fmla="*/ 101526 w 1364418"/>
              <a:gd name="connsiteY110" fmla="*/ 1563678 h 6858000"/>
              <a:gd name="connsiteX111" fmla="*/ 114606 w 1364418"/>
              <a:gd name="connsiteY111" fmla="*/ 1519474 h 6858000"/>
              <a:gd name="connsiteX112" fmla="*/ 107348 w 1364418"/>
              <a:gd name="connsiteY112" fmla="*/ 1477995 h 6858000"/>
              <a:gd name="connsiteX113" fmla="*/ 93433 w 1364418"/>
              <a:gd name="connsiteY113" fmla="*/ 1373769 h 6858000"/>
              <a:gd name="connsiteX114" fmla="*/ 101740 w 1364418"/>
              <a:gd name="connsiteY114" fmla="*/ 1307086 h 6858000"/>
              <a:gd name="connsiteX115" fmla="*/ 102928 w 1364418"/>
              <a:gd name="connsiteY115" fmla="*/ 1189033 h 6858000"/>
              <a:gd name="connsiteX116" fmla="*/ 107613 w 1364418"/>
              <a:gd name="connsiteY116" fmla="*/ 1168288 h 6858000"/>
              <a:gd name="connsiteX117" fmla="*/ 99895 w 1364418"/>
              <a:gd name="connsiteY117" fmla="*/ 1142577 h 6858000"/>
              <a:gd name="connsiteX118" fmla="*/ 89201 w 1364418"/>
              <a:gd name="connsiteY118" fmla="*/ 1088484 h 6858000"/>
              <a:gd name="connsiteX119" fmla="*/ 77937 w 1364418"/>
              <a:gd name="connsiteY119" fmla="*/ 1016103 h 6858000"/>
              <a:gd name="connsiteX120" fmla="*/ 79393 w 1364418"/>
              <a:gd name="connsiteY120" fmla="*/ 954054 h 6858000"/>
              <a:gd name="connsiteX121" fmla="*/ 90309 w 1364418"/>
              <a:gd name="connsiteY121" fmla="*/ 921368 h 6858000"/>
              <a:gd name="connsiteX122" fmla="*/ 74258 w 1364418"/>
              <a:gd name="connsiteY122" fmla="*/ 896999 h 6858000"/>
              <a:gd name="connsiteX123" fmla="*/ 43666 w 1364418"/>
              <a:gd name="connsiteY123" fmla="*/ 821517 h 6858000"/>
              <a:gd name="connsiteX124" fmla="*/ 22616 w 1364418"/>
              <a:gd name="connsiteY124" fmla="*/ 751353 h 6858000"/>
              <a:gd name="connsiteX125" fmla="*/ 22174 w 1364418"/>
              <a:gd name="connsiteY125" fmla="*/ 721230 h 6858000"/>
              <a:gd name="connsiteX126" fmla="*/ 7845 w 1364418"/>
              <a:gd name="connsiteY126" fmla="*/ 681659 h 6858000"/>
              <a:gd name="connsiteX127" fmla="*/ 31306 w 1364418"/>
              <a:gd name="connsiteY127" fmla="*/ 619315 h 6858000"/>
              <a:gd name="connsiteX128" fmla="*/ 15184 w 1364418"/>
              <a:gd name="connsiteY128" fmla="*/ 585934 h 6858000"/>
              <a:gd name="connsiteX129" fmla="*/ 22258 w 1364418"/>
              <a:gd name="connsiteY129" fmla="*/ 538948 h 6858000"/>
              <a:gd name="connsiteX130" fmla="*/ 26166 w 1364418"/>
              <a:gd name="connsiteY130" fmla="*/ 525163 h 6858000"/>
              <a:gd name="connsiteX131" fmla="*/ 52290 w 1364418"/>
              <a:gd name="connsiteY131" fmla="*/ 446567 h 6858000"/>
              <a:gd name="connsiteX132" fmla="*/ 51538 w 1364418"/>
              <a:gd name="connsiteY132" fmla="*/ 393828 h 6858000"/>
              <a:gd name="connsiteX133" fmla="*/ 51368 w 1364418"/>
              <a:gd name="connsiteY133" fmla="*/ 353137 h 6858000"/>
              <a:gd name="connsiteX134" fmla="*/ 55970 w 1364418"/>
              <a:gd name="connsiteY134" fmla="*/ 321428 h 6858000"/>
              <a:gd name="connsiteX135" fmla="*/ 57061 w 1364418"/>
              <a:gd name="connsiteY135" fmla="*/ 275771 h 6858000"/>
              <a:gd name="connsiteX136" fmla="*/ 74088 w 1364418"/>
              <a:gd name="connsiteY136" fmla="*/ 212860 h 6858000"/>
              <a:gd name="connsiteX137" fmla="*/ 65798 w 1364418"/>
              <a:gd name="connsiteY137" fmla="*/ 144983 h 6858000"/>
              <a:gd name="connsiteX138" fmla="*/ 78082 w 1364418"/>
              <a:gd name="connsiteY138" fmla="*/ 55288 h 6858000"/>
              <a:gd name="connsiteX139" fmla="*/ 37636 w 1364418"/>
              <a:gd name="connsiteY139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</a:cxnLst>
            <a:rect l="l" t="t" r="r" b="b"/>
            <a:pathLst>
              <a:path w="1364418" h="6858000">
                <a:moveTo>
                  <a:pt x="37636" y="0"/>
                </a:moveTo>
                <a:lnTo>
                  <a:pt x="1364418" y="0"/>
                </a:lnTo>
                <a:lnTo>
                  <a:pt x="1364418" y="6858000"/>
                </a:lnTo>
                <a:lnTo>
                  <a:pt x="101112" y="6857735"/>
                </a:lnTo>
                <a:cubicBezTo>
                  <a:pt x="115369" y="6839114"/>
                  <a:pt x="142394" y="6806441"/>
                  <a:pt x="137705" y="6776847"/>
                </a:cubicBezTo>
                <a:cubicBezTo>
                  <a:pt x="148424" y="6767643"/>
                  <a:pt x="156380" y="6753187"/>
                  <a:pt x="149205" y="6737706"/>
                </a:cubicBezTo>
                <a:cubicBezTo>
                  <a:pt x="155245" y="6708183"/>
                  <a:pt x="170958" y="6713000"/>
                  <a:pt x="173944" y="6691589"/>
                </a:cubicBezTo>
                <a:cubicBezTo>
                  <a:pt x="174057" y="6689618"/>
                  <a:pt x="165855" y="6661941"/>
                  <a:pt x="165968" y="6659970"/>
                </a:cubicBezTo>
                <a:cubicBezTo>
                  <a:pt x="166538" y="6656036"/>
                  <a:pt x="165560" y="6637698"/>
                  <a:pt x="166592" y="6636211"/>
                </a:cubicBezTo>
                <a:lnTo>
                  <a:pt x="184036" y="6594177"/>
                </a:lnTo>
                <a:cubicBezTo>
                  <a:pt x="192044" y="6580421"/>
                  <a:pt x="188570" y="6573022"/>
                  <a:pt x="198076" y="6557575"/>
                </a:cubicBezTo>
                <a:cubicBezTo>
                  <a:pt x="200255" y="6540981"/>
                  <a:pt x="232864" y="6478671"/>
                  <a:pt x="251033" y="6492130"/>
                </a:cubicBezTo>
                <a:cubicBezTo>
                  <a:pt x="252316" y="6486906"/>
                  <a:pt x="263405" y="6432771"/>
                  <a:pt x="266720" y="6431610"/>
                </a:cubicBezTo>
                <a:lnTo>
                  <a:pt x="310425" y="6379786"/>
                </a:lnTo>
                <a:cubicBezTo>
                  <a:pt x="310468" y="6347539"/>
                  <a:pt x="314739" y="6343120"/>
                  <a:pt x="293648" y="6334727"/>
                </a:cubicBezTo>
                <a:cubicBezTo>
                  <a:pt x="293165" y="6323607"/>
                  <a:pt x="271546" y="6324415"/>
                  <a:pt x="271063" y="6313295"/>
                </a:cubicBezTo>
                <a:cubicBezTo>
                  <a:pt x="270633" y="6307513"/>
                  <a:pt x="278657" y="6285828"/>
                  <a:pt x="278227" y="6280046"/>
                </a:cubicBezTo>
                <a:cubicBezTo>
                  <a:pt x="276993" y="6275532"/>
                  <a:pt x="276658" y="6280700"/>
                  <a:pt x="281226" y="6272987"/>
                </a:cubicBezTo>
                <a:lnTo>
                  <a:pt x="288000" y="6252834"/>
                </a:lnTo>
                <a:lnTo>
                  <a:pt x="265992" y="6202459"/>
                </a:lnTo>
                <a:cubicBezTo>
                  <a:pt x="264772" y="6196814"/>
                  <a:pt x="268092" y="6158095"/>
                  <a:pt x="264790" y="6153037"/>
                </a:cubicBezTo>
                <a:cubicBezTo>
                  <a:pt x="302335" y="6114354"/>
                  <a:pt x="260378" y="6128837"/>
                  <a:pt x="280205" y="6078132"/>
                </a:cubicBezTo>
                <a:cubicBezTo>
                  <a:pt x="283657" y="6049622"/>
                  <a:pt x="275724" y="6059673"/>
                  <a:pt x="267592" y="6028119"/>
                </a:cubicBezTo>
                <a:cubicBezTo>
                  <a:pt x="277113" y="5988572"/>
                  <a:pt x="234727" y="5976018"/>
                  <a:pt x="252821" y="5926735"/>
                </a:cubicBezTo>
                <a:cubicBezTo>
                  <a:pt x="290324" y="5823532"/>
                  <a:pt x="288016" y="5757776"/>
                  <a:pt x="302333" y="5712857"/>
                </a:cubicBezTo>
                <a:cubicBezTo>
                  <a:pt x="310258" y="5688518"/>
                  <a:pt x="328236" y="5675288"/>
                  <a:pt x="332131" y="5660491"/>
                </a:cubicBezTo>
                <a:cubicBezTo>
                  <a:pt x="345782" y="5622696"/>
                  <a:pt x="344964" y="5595787"/>
                  <a:pt x="341254" y="5563435"/>
                </a:cubicBezTo>
                <a:cubicBezTo>
                  <a:pt x="335745" y="5537661"/>
                  <a:pt x="359171" y="5479228"/>
                  <a:pt x="368130" y="5437125"/>
                </a:cubicBezTo>
                <a:cubicBezTo>
                  <a:pt x="379868" y="5399640"/>
                  <a:pt x="373836" y="5420657"/>
                  <a:pt x="381698" y="5396260"/>
                </a:cubicBezTo>
                <a:cubicBezTo>
                  <a:pt x="395995" y="5391935"/>
                  <a:pt x="389433" y="5350429"/>
                  <a:pt x="397679" y="5330009"/>
                </a:cubicBezTo>
                <a:cubicBezTo>
                  <a:pt x="405925" y="5309589"/>
                  <a:pt x="420210" y="5291626"/>
                  <a:pt x="431172" y="5273739"/>
                </a:cubicBezTo>
                <a:cubicBezTo>
                  <a:pt x="426568" y="5263245"/>
                  <a:pt x="432286" y="5253790"/>
                  <a:pt x="440771" y="5241779"/>
                </a:cubicBezTo>
                <a:lnTo>
                  <a:pt x="451997" y="5225268"/>
                </a:lnTo>
                <a:lnTo>
                  <a:pt x="453017" y="5217684"/>
                </a:lnTo>
                <a:cubicBezTo>
                  <a:pt x="455252" y="5208685"/>
                  <a:pt x="458044" y="5200600"/>
                  <a:pt x="460358" y="5193377"/>
                </a:cubicBezTo>
                <a:lnTo>
                  <a:pt x="463661" y="5179288"/>
                </a:lnTo>
                <a:lnTo>
                  <a:pt x="464645" y="5173621"/>
                </a:lnTo>
                <a:lnTo>
                  <a:pt x="460279" y="5159961"/>
                </a:lnTo>
                <a:lnTo>
                  <a:pt x="466956" y="5144295"/>
                </a:lnTo>
                <a:lnTo>
                  <a:pt x="463889" y="5125185"/>
                </a:lnTo>
                <a:cubicBezTo>
                  <a:pt x="466252" y="5124475"/>
                  <a:pt x="468554" y="5123363"/>
                  <a:pt x="470719" y="5121884"/>
                </a:cubicBezTo>
                <a:lnTo>
                  <a:pt x="477755" y="5067850"/>
                </a:lnTo>
                <a:lnTo>
                  <a:pt x="480486" y="5060861"/>
                </a:lnTo>
                <a:lnTo>
                  <a:pt x="477190" y="5034192"/>
                </a:lnTo>
                <a:cubicBezTo>
                  <a:pt x="476699" y="5019824"/>
                  <a:pt x="477403" y="5006180"/>
                  <a:pt x="478744" y="4993030"/>
                </a:cubicBezTo>
                <a:lnTo>
                  <a:pt x="485653" y="4946844"/>
                </a:lnTo>
                <a:lnTo>
                  <a:pt x="481509" y="4932692"/>
                </a:lnTo>
                <a:cubicBezTo>
                  <a:pt x="481214" y="4911802"/>
                  <a:pt x="495319" y="4880686"/>
                  <a:pt x="496912" y="4858827"/>
                </a:cubicBezTo>
                <a:lnTo>
                  <a:pt x="502815" y="4821170"/>
                </a:lnTo>
                <a:lnTo>
                  <a:pt x="507548" y="4780965"/>
                </a:lnTo>
                <a:lnTo>
                  <a:pt x="508841" y="4750867"/>
                </a:lnTo>
                <a:lnTo>
                  <a:pt x="506648" y="4690749"/>
                </a:lnTo>
                <a:cubicBezTo>
                  <a:pt x="512729" y="4654213"/>
                  <a:pt x="491337" y="4623546"/>
                  <a:pt x="502128" y="4584173"/>
                </a:cubicBezTo>
                <a:cubicBezTo>
                  <a:pt x="488693" y="4519562"/>
                  <a:pt x="492047" y="4501522"/>
                  <a:pt x="497211" y="4444346"/>
                </a:cubicBezTo>
                <a:cubicBezTo>
                  <a:pt x="511033" y="4454946"/>
                  <a:pt x="497584" y="4394050"/>
                  <a:pt x="493776" y="4375228"/>
                </a:cubicBezTo>
                <a:cubicBezTo>
                  <a:pt x="491426" y="4334791"/>
                  <a:pt x="480594" y="4270639"/>
                  <a:pt x="474429" y="4214165"/>
                </a:cubicBezTo>
                <a:cubicBezTo>
                  <a:pt x="465297" y="4170832"/>
                  <a:pt x="480280" y="4120324"/>
                  <a:pt x="478502" y="4090296"/>
                </a:cubicBezTo>
                <a:lnTo>
                  <a:pt x="463758" y="4033999"/>
                </a:lnTo>
                <a:lnTo>
                  <a:pt x="464907" y="4031933"/>
                </a:lnTo>
                <a:cubicBezTo>
                  <a:pt x="467040" y="4022997"/>
                  <a:pt x="465967" y="4017669"/>
                  <a:pt x="463483" y="4013953"/>
                </a:cubicBezTo>
                <a:lnTo>
                  <a:pt x="449778" y="3974753"/>
                </a:lnTo>
                <a:lnTo>
                  <a:pt x="451376" y="3969950"/>
                </a:lnTo>
                <a:lnTo>
                  <a:pt x="444798" y="3933779"/>
                </a:lnTo>
                <a:lnTo>
                  <a:pt x="446129" y="3933093"/>
                </a:lnTo>
                <a:cubicBezTo>
                  <a:pt x="448961" y="3930731"/>
                  <a:pt x="450769" y="3927433"/>
                  <a:pt x="450483" y="3922082"/>
                </a:cubicBezTo>
                <a:cubicBezTo>
                  <a:pt x="471740" y="3927556"/>
                  <a:pt x="458283" y="3917724"/>
                  <a:pt x="455561" y="3901461"/>
                </a:cubicBezTo>
                <a:cubicBezTo>
                  <a:pt x="460173" y="3883426"/>
                  <a:pt x="474485" y="3829756"/>
                  <a:pt x="478155" y="3813873"/>
                </a:cubicBezTo>
                <a:cubicBezTo>
                  <a:pt x="477963" y="3811302"/>
                  <a:pt x="477772" y="3808732"/>
                  <a:pt x="477580" y="3806161"/>
                </a:cubicBezTo>
                <a:lnTo>
                  <a:pt x="477887" y="3805957"/>
                </a:lnTo>
                <a:cubicBezTo>
                  <a:pt x="478443" y="3804175"/>
                  <a:pt x="478509" y="3801600"/>
                  <a:pt x="477914" y="3797724"/>
                </a:cubicBezTo>
                <a:lnTo>
                  <a:pt x="476529" y="3792098"/>
                </a:lnTo>
                <a:lnTo>
                  <a:pt x="475413" y="3777135"/>
                </a:lnTo>
                <a:lnTo>
                  <a:pt x="477146" y="3771656"/>
                </a:lnTo>
                <a:lnTo>
                  <a:pt x="480889" y="3769007"/>
                </a:lnTo>
                <a:lnTo>
                  <a:pt x="480355" y="3767709"/>
                </a:lnTo>
                <a:cubicBezTo>
                  <a:pt x="472854" y="3758603"/>
                  <a:pt x="462858" y="3757457"/>
                  <a:pt x="489051" y="3738082"/>
                </a:cubicBezTo>
                <a:cubicBezTo>
                  <a:pt x="476420" y="3716230"/>
                  <a:pt x="492614" y="3707883"/>
                  <a:pt x="496397" y="3673397"/>
                </a:cubicBezTo>
                <a:cubicBezTo>
                  <a:pt x="485059" y="3661788"/>
                  <a:pt x="488117" y="3649813"/>
                  <a:pt x="495693" y="3637109"/>
                </a:cubicBezTo>
                <a:cubicBezTo>
                  <a:pt x="488827" y="3605834"/>
                  <a:pt x="498565" y="3573837"/>
                  <a:pt x="499136" y="3536883"/>
                </a:cubicBezTo>
                <a:cubicBezTo>
                  <a:pt x="483096" y="3500539"/>
                  <a:pt x="506170" y="3475121"/>
                  <a:pt x="506674" y="3435652"/>
                </a:cubicBezTo>
                <a:cubicBezTo>
                  <a:pt x="508209" y="3397466"/>
                  <a:pt x="505139" y="3338624"/>
                  <a:pt x="508345" y="3307769"/>
                </a:cubicBezTo>
                <a:cubicBezTo>
                  <a:pt x="522826" y="3292381"/>
                  <a:pt x="493343" y="3256540"/>
                  <a:pt x="525908" y="3250522"/>
                </a:cubicBezTo>
                <a:cubicBezTo>
                  <a:pt x="519705" y="3235893"/>
                  <a:pt x="504475" y="3230937"/>
                  <a:pt x="526333" y="3229163"/>
                </a:cubicBezTo>
                <a:cubicBezTo>
                  <a:pt x="524884" y="3224149"/>
                  <a:pt x="525919" y="3220404"/>
                  <a:pt x="528156" y="3217217"/>
                </a:cubicBezTo>
                <a:lnTo>
                  <a:pt x="514991" y="3183755"/>
                </a:lnTo>
                <a:lnTo>
                  <a:pt x="515492" y="3178642"/>
                </a:lnTo>
                <a:lnTo>
                  <a:pt x="503092" y="3158586"/>
                </a:lnTo>
                <a:lnTo>
                  <a:pt x="488277" y="3129034"/>
                </a:lnTo>
                <a:lnTo>
                  <a:pt x="488942" y="3126682"/>
                </a:lnTo>
                <a:lnTo>
                  <a:pt x="479810" y="3114519"/>
                </a:lnTo>
                <a:cubicBezTo>
                  <a:pt x="476044" y="3110886"/>
                  <a:pt x="471657" y="3108020"/>
                  <a:pt x="466419" y="3106272"/>
                </a:cubicBezTo>
                <a:cubicBezTo>
                  <a:pt x="479357" y="3049949"/>
                  <a:pt x="446991" y="3011906"/>
                  <a:pt x="439149" y="2958185"/>
                </a:cubicBezTo>
                <a:cubicBezTo>
                  <a:pt x="423473" y="2895670"/>
                  <a:pt x="402616" y="2832884"/>
                  <a:pt x="381763" y="2762989"/>
                </a:cubicBezTo>
                <a:cubicBezTo>
                  <a:pt x="340504" y="2718141"/>
                  <a:pt x="357875" y="2611979"/>
                  <a:pt x="330681" y="2554718"/>
                </a:cubicBezTo>
                <a:cubicBezTo>
                  <a:pt x="354561" y="2510384"/>
                  <a:pt x="312857" y="2522616"/>
                  <a:pt x="310775" y="2485734"/>
                </a:cubicBezTo>
                <a:cubicBezTo>
                  <a:pt x="283880" y="2505125"/>
                  <a:pt x="334754" y="2437857"/>
                  <a:pt x="301498" y="2447068"/>
                </a:cubicBezTo>
                <a:cubicBezTo>
                  <a:pt x="302171" y="2440064"/>
                  <a:pt x="286502" y="2432988"/>
                  <a:pt x="288459" y="2425819"/>
                </a:cubicBezTo>
                <a:lnTo>
                  <a:pt x="294458" y="2402874"/>
                </a:lnTo>
                <a:lnTo>
                  <a:pt x="297070" y="2381443"/>
                </a:lnTo>
                <a:cubicBezTo>
                  <a:pt x="291389" y="2355877"/>
                  <a:pt x="281925" y="2295004"/>
                  <a:pt x="273399" y="2261920"/>
                </a:cubicBezTo>
                <a:cubicBezTo>
                  <a:pt x="264489" y="2250852"/>
                  <a:pt x="256407" y="2208397"/>
                  <a:pt x="263286" y="2195378"/>
                </a:cubicBezTo>
                <a:cubicBezTo>
                  <a:pt x="262597" y="2185499"/>
                  <a:pt x="238753" y="2164596"/>
                  <a:pt x="247503" y="2155135"/>
                </a:cubicBezTo>
                <a:cubicBezTo>
                  <a:pt x="257474" y="2141929"/>
                  <a:pt x="229406" y="2121310"/>
                  <a:pt x="244961" y="2118008"/>
                </a:cubicBezTo>
                <a:cubicBezTo>
                  <a:pt x="225493" y="2103116"/>
                  <a:pt x="245373" y="2072196"/>
                  <a:pt x="245954" y="2050531"/>
                </a:cubicBezTo>
                <a:cubicBezTo>
                  <a:pt x="228015" y="2040209"/>
                  <a:pt x="246924" y="2004931"/>
                  <a:pt x="237760" y="1963269"/>
                </a:cubicBezTo>
                <a:cubicBezTo>
                  <a:pt x="217314" y="1952304"/>
                  <a:pt x="249162" y="1930958"/>
                  <a:pt x="218938" y="1906352"/>
                </a:cubicBezTo>
                <a:cubicBezTo>
                  <a:pt x="211894" y="1889396"/>
                  <a:pt x="204207" y="1891128"/>
                  <a:pt x="195495" y="1861531"/>
                </a:cubicBezTo>
                <a:cubicBezTo>
                  <a:pt x="152756" y="1820122"/>
                  <a:pt x="167197" y="1775736"/>
                  <a:pt x="149294" y="1732919"/>
                </a:cubicBezTo>
                <a:cubicBezTo>
                  <a:pt x="132272" y="1683226"/>
                  <a:pt x="131129" y="1708347"/>
                  <a:pt x="121605" y="1663540"/>
                </a:cubicBezTo>
                <a:cubicBezTo>
                  <a:pt x="131383" y="1652207"/>
                  <a:pt x="129824" y="1627305"/>
                  <a:pt x="120731" y="1615777"/>
                </a:cubicBezTo>
                <a:cubicBezTo>
                  <a:pt x="113324" y="1591298"/>
                  <a:pt x="125561" y="1582061"/>
                  <a:pt x="101526" y="1563678"/>
                </a:cubicBezTo>
                <a:cubicBezTo>
                  <a:pt x="118336" y="1562186"/>
                  <a:pt x="95368" y="1514217"/>
                  <a:pt x="114606" y="1519474"/>
                </a:cubicBezTo>
                <a:cubicBezTo>
                  <a:pt x="124662" y="1497831"/>
                  <a:pt x="99126" y="1498809"/>
                  <a:pt x="107348" y="1477995"/>
                </a:cubicBezTo>
                <a:cubicBezTo>
                  <a:pt x="102372" y="1450946"/>
                  <a:pt x="98082" y="1395585"/>
                  <a:pt x="93433" y="1373769"/>
                </a:cubicBezTo>
                <a:lnTo>
                  <a:pt x="101740" y="1307086"/>
                </a:lnTo>
                <a:cubicBezTo>
                  <a:pt x="61518" y="1238798"/>
                  <a:pt x="128597" y="1302829"/>
                  <a:pt x="102928" y="1189033"/>
                </a:cubicBezTo>
                <a:cubicBezTo>
                  <a:pt x="96991" y="1183619"/>
                  <a:pt x="100433" y="1168361"/>
                  <a:pt x="107613" y="1168288"/>
                </a:cubicBezTo>
                <a:cubicBezTo>
                  <a:pt x="104521" y="1161401"/>
                  <a:pt x="88898" y="1146763"/>
                  <a:pt x="99895" y="1142577"/>
                </a:cubicBezTo>
                <a:cubicBezTo>
                  <a:pt x="98248" y="1123927"/>
                  <a:pt x="94639" y="1105753"/>
                  <a:pt x="89201" y="1088484"/>
                </a:cubicBezTo>
                <a:lnTo>
                  <a:pt x="77937" y="1016103"/>
                </a:lnTo>
                <a:cubicBezTo>
                  <a:pt x="78422" y="988163"/>
                  <a:pt x="78908" y="981994"/>
                  <a:pt x="79393" y="954054"/>
                </a:cubicBezTo>
                <a:cubicBezTo>
                  <a:pt x="74607" y="950500"/>
                  <a:pt x="84928" y="922140"/>
                  <a:pt x="90309" y="921368"/>
                </a:cubicBezTo>
                <a:cubicBezTo>
                  <a:pt x="87566" y="916400"/>
                  <a:pt x="66268" y="901306"/>
                  <a:pt x="74258" y="896999"/>
                </a:cubicBezTo>
                <a:cubicBezTo>
                  <a:pt x="69492" y="868759"/>
                  <a:pt x="58957" y="842759"/>
                  <a:pt x="43666" y="821517"/>
                </a:cubicBezTo>
                <a:cubicBezTo>
                  <a:pt x="35059" y="797243"/>
                  <a:pt x="27646" y="764612"/>
                  <a:pt x="22616" y="751353"/>
                </a:cubicBezTo>
                <a:cubicBezTo>
                  <a:pt x="22469" y="741312"/>
                  <a:pt x="22321" y="731271"/>
                  <a:pt x="22174" y="721230"/>
                </a:cubicBezTo>
                <a:lnTo>
                  <a:pt x="7845" y="681659"/>
                </a:lnTo>
                <a:cubicBezTo>
                  <a:pt x="-21513" y="678654"/>
                  <a:pt x="41748" y="630810"/>
                  <a:pt x="31306" y="619315"/>
                </a:cubicBezTo>
                <a:cubicBezTo>
                  <a:pt x="37997" y="611016"/>
                  <a:pt x="17724" y="592108"/>
                  <a:pt x="15184" y="585934"/>
                </a:cubicBezTo>
                <a:cubicBezTo>
                  <a:pt x="14724" y="571597"/>
                  <a:pt x="22718" y="553285"/>
                  <a:pt x="22258" y="538948"/>
                </a:cubicBezTo>
                <a:cubicBezTo>
                  <a:pt x="22152" y="531703"/>
                  <a:pt x="26272" y="532408"/>
                  <a:pt x="26166" y="525163"/>
                </a:cubicBezTo>
                <a:cubicBezTo>
                  <a:pt x="28507" y="511668"/>
                  <a:pt x="56166" y="464433"/>
                  <a:pt x="52290" y="446567"/>
                </a:cubicBezTo>
                <a:cubicBezTo>
                  <a:pt x="47300" y="425186"/>
                  <a:pt x="52062" y="408582"/>
                  <a:pt x="51538" y="393828"/>
                </a:cubicBezTo>
                <a:cubicBezTo>
                  <a:pt x="51481" y="380264"/>
                  <a:pt x="51425" y="366701"/>
                  <a:pt x="51368" y="353137"/>
                </a:cubicBezTo>
                <a:cubicBezTo>
                  <a:pt x="50053" y="345863"/>
                  <a:pt x="61696" y="333814"/>
                  <a:pt x="55970" y="321428"/>
                </a:cubicBezTo>
                <a:cubicBezTo>
                  <a:pt x="56334" y="306209"/>
                  <a:pt x="56697" y="290990"/>
                  <a:pt x="57061" y="275771"/>
                </a:cubicBezTo>
                <a:cubicBezTo>
                  <a:pt x="46146" y="254441"/>
                  <a:pt x="87623" y="243671"/>
                  <a:pt x="74088" y="212860"/>
                </a:cubicBezTo>
                <a:cubicBezTo>
                  <a:pt x="92367" y="188146"/>
                  <a:pt x="68261" y="179672"/>
                  <a:pt x="65798" y="144983"/>
                </a:cubicBezTo>
                <a:cubicBezTo>
                  <a:pt x="52661" y="119338"/>
                  <a:pt x="79134" y="90517"/>
                  <a:pt x="78082" y="55288"/>
                </a:cubicBezTo>
                <a:lnTo>
                  <a:pt x="37636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7B2428-540D-9192-FCA4-E43ECB33873A}"/>
              </a:ext>
            </a:extLst>
          </p:cNvPr>
          <p:cNvSpPr txBox="1"/>
          <p:nvPr/>
        </p:nvSpPr>
        <p:spPr>
          <a:xfrm>
            <a:off x="759523" y="3508040"/>
            <a:ext cx="10355279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32104">
              <a:spcAft>
                <a:spcPts val="600"/>
              </a:spcAft>
            </a:pPr>
            <a:r>
              <a:rPr lang="en-US" sz="182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 you review fun01, you  can use the Chrome Developer Tools to set breakpoints and step through the code.  The two most useful buttons are highlighted below.</a:t>
            </a:r>
            <a:endParaRPr lang="en-US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7E65F8-9A71-FFEE-330A-EB24B35EEF2C}"/>
              </a:ext>
            </a:extLst>
          </p:cNvPr>
          <p:cNvSpPr txBox="1"/>
          <p:nvPr/>
        </p:nvSpPr>
        <p:spPr>
          <a:xfrm>
            <a:off x="759523" y="1817352"/>
            <a:ext cx="7912204" cy="1705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0033" indent="-260033" defTabSz="832104">
              <a:spcBef>
                <a:spcPts val="546"/>
              </a:spcBef>
              <a:spcAft>
                <a:spcPts val="546"/>
              </a:spcAft>
              <a:buFont typeface="Arial" panose="020B0604020202020204" pitchFamily="34" charset="0"/>
              <a:buChar char="•"/>
            </a:pP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2"/>
              </a:rPr>
              <a:t>https://misdemo.temple.edu/classexamples/funtimes/fun01.html</a:t>
            </a:r>
            <a:endParaRPr lang="en-US" sz="20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60033" indent="-260033" defTabSz="832104">
              <a:spcBef>
                <a:spcPts val="546"/>
              </a:spcBef>
              <a:spcAft>
                <a:spcPts val="546"/>
              </a:spcAft>
              <a:buFont typeface="Arial" panose="020B0604020202020204" pitchFamily="34" charset="0"/>
              <a:buChar char="•"/>
            </a:pP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https://misdemo.temple.edu/classexamples/funtimes/fun02.html</a:t>
            </a:r>
            <a:endParaRPr lang="en-US" sz="20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60033" indent="-260033" defTabSz="832104">
              <a:spcBef>
                <a:spcPts val="546"/>
              </a:spcBef>
              <a:spcAft>
                <a:spcPts val="546"/>
              </a:spcAft>
              <a:buFont typeface="Arial" panose="020B0604020202020204" pitchFamily="34" charset="0"/>
              <a:buChar char="•"/>
            </a:pP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/>
              </a:rPr>
              <a:t>https://misdemo.temple.edu/classexamples/funtimes/fun03.html</a:t>
            </a:r>
            <a:endParaRPr lang="en-US" sz="20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2400" dirty="0"/>
          </a:p>
        </p:txBody>
      </p:sp>
      <p:pic>
        <p:nvPicPr>
          <p:cNvPr id="7" name="Picture 6" descr="Picture of the button panel under &quot;Sources&quot; in the Chrome Web Developer Console&#10;&#10;F9 means step&#10;Shift - F11 means &quot;step out&quot;">
            <a:extLst>
              <a:ext uri="{FF2B5EF4-FFF2-40B4-BE49-F238E27FC236}">
                <a16:creationId xmlns:a16="http://schemas.microsoft.com/office/drawing/2014/main" id="{C650DD53-8E9D-2A7F-3729-6C7B7954ED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01029" y="4945176"/>
            <a:ext cx="3296075" cy="43714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B255C57-349B-1216-105B-CDF8138682CD}"/>
              </a:ext>
            </a:extLst>
          </p:cNvPr>
          <p:cNvSpPr txBox="1"/>
          <p:nvPr/>
        </p:nvSpPr>
        <p:spPr>
          <a:xfrm>
            <a:off x="5556661" y="4158755"/>
            <a:ext cx="4682532" cy="372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32104">
              <a:spcAft>
                <a:spcPts val="600"/>
              </a:spcAft>
            </a:pPr>
            <a:r>
              <a:rPr lang="en-US" sz="182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means “step” to the next line of code.</a:t>
            </a:r>
            <a:endParaRPr lang="en-US" sz="2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25FD0A0-B2C4-5078-839E-2A4E2ED910B6}"/>
              </a:ext>
            </a:extLst>
          </p:cNvPr>
          <p:cNvSpPr txBox="1"/>
          <p:nvPr/>
        </p:nvSpPr>
        <p:spPr>
          <a:xfrm>
            <a:off x="1269703" y="5859695"/>
            <a:ext cx="7767375" cy="372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32104">
              <a:spcAft>
                <a:spcPts val="600"/>
              </a:spcAft>
            </a:pPr>
            <a:r>
              <a:rPr lang="en-US" sz="182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means finish processing the current function and “step out” of it.</a:t>
            </a:r>
            <a:endParaRPr lang="en-US" sz="2000" dirty="0"/>
          </a:p>
        </p:txBody>
      </p:sp>
      <p:sp>
        <p:nvSpPr>
          <p:cNvPr id="10" name="Arrow: Left 9">
            <a:extLst>
              <a:ext uri="{FF2B5EF4-FFF2-40B4-BE49-F238E27FC236}">
                <a16:creationId xmlns:a16="http://schemas.microsoft.com/office/drawing/2014/main" id="{F6EEE806-1F67-5D55-3B08-C703BA56D1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7580948">
            <a:off x="6114009" y="4570278"/>
            <a:ext cx="409384" cy="31001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2">
            <a:extLst>
              <a:ext uri="{FF2B5EF4-FFF2-40B4-BE49-F238E27FC236}">
                <a16:creationId xmlns:a16="http://schemas.microsoft.com/office/drawing/2014/main" id="{0B419C21-10E2-9A75-E98F-9B9D1C65C362}"/>
              </a:ext>
            </a:extLst>
          </p:cNvPr>
          <p:cNvSpPr txBox="1">
            <a:spLocks/>
          </p:cNvSpPr>
          <p:nvPr/>
        </p:nvSpPr>
        <p:spPr>
          <a:xfrm>
            <a:off x="8610600" y="6176963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Slide </a:t>
            </a:r>
            <a:fld id="{B8D92440-A1FC-46CF-964E-5BF15C2FE343}" type="slidenum">
              <a:rPr lang="en-US" sz="2800" smtClean="0">
                <a:solidFill>
                  <a:schemeClr val="accent1">
                    <a:lumMod val="75000"/>
                  </a:schemeClr>
                </a:solidFill>
              </a:rPr>
              <a:pPr/>
              <a:t>14</a:t>
            </a:fld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Arrow: Left 12">
            <a:extLst>
              <a:ext uri="{FF2B5EF4-FFF2-40B4-BE49-F238E27FC236}">
                <a16:creationId xmlns:a16="http://schemas.microsoft.com/office/drawing/2014/main" id="{7E426A0A-BDB3-B5B2-C5A4-134BD06AD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6083929">
            <a:off x="5544374" y="5530749"/>
            <a:ext cx="409384" cy="31001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788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  <p:bldP spid="10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466" y="222868"/>
            <a:ext cx="11277601" cy="942109"/>
          </a:xfrm>
        </p:spPr>
        <p:txBody>
          <a:bodyPr/>
          <a:lstStyle/>
          <a:p>
            <a:r>
              <a:rPr lang="en-US" dirty="0"/>
              <a:t>Why would you want to do all this?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737600" y="6330332"/>
            <a:ext cx="2844800" cy="304800"/>
          </a:xfrm>
        </p:spPr>
        <p:txBody>
          <a:bodyPr/>
          <a:lstStyle/>
          <a:p>
            <a:pPr>
              <a:defRPr/>
            </a:pPr>
            <a:fld id="{60B5F925-20BE-417C-B0AE-5F0F53AB456D}" type="slidenum">
              <a:rPr lang="en-US" altLang="en-US" smtClean="0">
                <a:solidFill>
                  <a:schemeClr val="bg1"/>
                </a:solidFill>
              </a:rPr>
              <a:pPr>
                <a:defRPr/>
              </a:pPr>
              <a:t>15</a:t>
            </a:fld>
            <a:r>
              <a:rPr lang="en-US" altLang="en-US">
                <a:solidFill>
                  <a:srgbClr val="000000"/>
                </a:solidFill>
              </a:rPr>
              <a:t> </a:t>
            </a:r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993916C-ADCD-49E5-86E3-03D0CE9429AE}"/>
              </a:ext>
            </a:extLst>
          </p:cNvPr>
          <p:cNvSpPr txBox="1"/>
          <p:nvPr/>
        </p:nvSpPr>
        <p:spPr>
          <a:xfrm>
            <a:off x="457198" y="1109079"/>
            <a:ext cx="11548336" cy="4909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Functions in JavaScript (or any other programming language) allow programmers to “divide and conquer”.  They provide a mechanism to break large, complicated problems down into a collection of smaller, simpler problems.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Functions allow use assign meaningful names to blocks of code.  For example: the name </a:t>
            </a:r>
            <a:r>
              <a:rPr lang="en-US" sz="2200" dirty="0" err="1"/>
              <a:t>convertFtoC</a:t>
            </a:r>
            <a:r>
              <a:rPr lang="en-US" sz="2200" dirty="0"/>
              <a:t> is more memorable than:</a:t>
            </a:r>
            <a:br>
              <a:rPr lang="en-US" sz="2200" dirty="0"/>
            </a:br>
            <a:r>
              <a:rPr lang="en-US" sz="2200" dirty="0"/>
              <a:t>y = (x - 32) * (5/9);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Functions help us avoid writing the same sort of code, over and over.  Once I write a </a:t>
            </a:r>
            <a:r>
              <a:rPr lang="en-US" sz="2200" dirty="0" err="1"/>
              <a:t>convertFtoC</a:t>
            </a:r>
            <a:r>
              <a:rPr lang="en-US" sz="2200" dirty="0"/>
              <a:t> function, why would I ever write that formula ever again?  I shouldn’t have to.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Rewriting the same formula in multiple places is usually a bad idea.  For example, if I made a mistake in another portion of the code and use y = x – (32 * 5 / 9) I have created a problem.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Functions allow programmers to solve a tricky problem once, correctly, and then move on to do other things!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35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365AD8-1E10-204B-BD8B-C671440D5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Before we begin … Let’s talk about… $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2381C6A-7C80-8545-AB4E-B89C06B038D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737600" y="6330332"/>
            <a:ext cx="2844800" cy="304800"/>
          </a:xfrm>
        </p:spPr>
        <p:txBody>
          <a:bodyPr/>
          <a:lstStyle/>
          <a:p>
            <a:pPr>
              <a:defRPr/>
            </a:pPr>
            <a:fld id="{60B5F925-20BE-417C-B0AE-5F0F53AB456D}" type="slidenum">
              <a:rPr lang="en-US" altLang="en-US" smtClean="0">
                <a:solidFill>
                  <a:schemeClr val="bg1"/>
                </a:solidFill>
              </a:rPr>
              <a:pPr>
                <a:defRPr/>
              </a:pPr>
              <a:t>16</a:t>
            </a:fld>
            <a:r>
              <a:rPr lang="en-US" altLang="en-US">
                <a:solidFill>
                  <a:srgbClr val="000000"/>
                </a:solidFill>
              </a:rPr>
              <a:t> </a:t>
            </a:r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DDE07D-9E3A-45E4-846E-5D8B22B48251}"/>
              </a:ext>
            </a:extLst>
          </p:cNvPr>
          <p:cNvSpPr txBox="1"/>
          <p:nvPr/>
        </p:nvSpPr>
        <p:spPr>
          <a:xfrm>
            <a:off x="876300" y="1598981"/>
            <a:ext cx="830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What is that crazy $ thing we saw in fun03?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15E441A-6064-47FB-BE8B-C48DCDC08735}"/>
              </a:ext>
            </a:extLst>
          </p:cNvPr>
          <p:cNvSpPr txBox="1"/>
          <p:nvPr/>
        </p:nvSpPr>
        <p:spPr>
          <a:xfrm>
            <a:off x="876300" y="5165221"/>
            <a:ext cx="9182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What does it all mean?	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33908-F740-2536-D738-AA2C0EBB28D8}"/>
              </a:ext>
            </a:extLst>
          </p:cNvPr>
          <p:cNvSpPr txBox="1"/>
          <p:nvPr/>
        </p:nvSpPr>
        <p:spPr>
          <a:xfrm>
            <a:off x="1952065" y="3153625"/>
            <a:ext cx="790687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let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oldtemp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$(</a:t>
            </a:r>
            <a:r>
              <a:rPr lang="en-US" sz="20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"#textInput1"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).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val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();</a:t>
            </a: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let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newtemp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convertFtoC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oldtemp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$(</a:t>
            </a:r>
            <a:r>
              <a:rPr lang="en-US" sz="20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'#textDisplayed1'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).html(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newtemp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472254-FB0D-2D95-EC67-5ED79491BC80}"/>
              </a:ext>
            </a:extLst>
          </p:cNvPr>
          <p:cNvSpPr txBox="1"/>
          <p:nvPr/>
        </p:nvSpPr>
        <p:spPr>
          <a:xfrm>
            <a:off x="876300" y="2065360"/>
            <a:ext cx="830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It was there in our earliest class examples.</a:t>
            </a:r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DFF03D1A-473D-2D8A-8AF9-8907ACF4B9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421393" y="2687246"/>
            <a:ext cx="408791" cy="4616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28111527-C9F7-1851-9E7B-2CB04228EE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2433021" y="4162240"/>
            <a:ext cx="408791" cy="4616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665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13" grpId="0"/>
      <p:bldP spid="3" grpId="0"/>
      <p:bldP spid="5" grpId="0" uiExpand="1" build="p"/>
      <p:bldP spid="6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1F8F5D-B412-4843-9968-E326D688C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099" y="178244"/>
            <a:ext cx="11277601" cy="942109"/>
          </a:xfrm>
        </p:spPr>
        <p:txBody>
          <a:bodyPr/>
          <a:lstStyle/>
          <a:p>
            <a:r>
              <a:rPr lang="en-US" dirty="0"/>
              <a:t>The $ function, explained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3A710F1-7A77-4838-B6AF-7C1BD02A07A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737600" y="6330332"/>
            <a:ext cx="2844800" cy="304800"/>
          </a:xfrm>
        </p:spPr>
        <p:txBody>
          <a:bodyPr/>
          <a:lstStyle/>
          <a:p>
            <a:pPr>
              <a:defRPr/>
            </a:pPr>
            <a:fld id="{60B5F925-20BE-417C-B0AE-5F0F53AB456D}" type="slidenum">
              <a:rPr lang="en-US" altLang="en-US" smtClean="0">
                <a:solidFill>
                  <a:schemeClr val="bg1"/>
                </a:solidFill>
              </a:rPr>
              <a:pPr>
                <a:defRPr/>
              </a:pPr>
              <a:t>17</a:t>
            </a:fld>
            <a:r>
              <a:rPr lang="en-US" altLang="en-US">
                <a:solidFill>
                  <a:srgbClr val="000000"/>
                </a:solidFill>
              </a:rPr>
              <a:t> </a:t>
            </a:r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6B4D1D-018E-4BA1-B45B-3E1FE53FCA70}"/>
              </a:ext>
            </a:extLst>
          </p:cNvPr>
          <p:cNvSpPr txBox="1"/>
          <p:nvPr/>
        </p:nvSpPr>
        <p:spPr>
          <a:xfrm>
            <a:off x="6536099" y="5443432"/>
            <a:ext cx="4481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 haven’t seen the last of the $ function!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0A6940-A187-4E30-A5D9-71B25C13B859}"/>
              </a:ext>
            </a:extLst>
          </p:cNvPr>
          <p:cNvSpPr txBox="1"/>
          <p:nvPr/>
        </p:nvSpPr>
        <p:spPr>
          <a:xfrm>
            <a:off x="860612" y="1045236"/>
            <a:ext cx="103703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OK, it’s time to come clean.  The $ </a:t>
            </a:r>
            <a:r>
              <a:rPr lang="en-US" sz="2000" b="1" i="1" dirty="0"/>
              <a:t>function</a:t>
            </a:r>
            <a:r>
              <a:rPr lang="en-US" sz="2000" dirty="0"/>
              <a:t> is really at the heart of something called jQuery.  Later in the semester we’ll learn more about what jQuery is, and what it can do.  </a:t>
            </a:r>
            <a:br>
              <a:rPr lang="en-US" sz="2000" dirty="0"/>
            </a:br>
            <a:br>
              <a:rPr lang="en-US" sz="2000" dirty="0"/>
            </a:br>
            <a:r>
              <a:rPr lang="en-US" sz="2000" dirty="0"/>
              <a:t>But, for now, think of it this way: the “$” function means “Select”.  </a:t>
            </a:r>
          </a:p>
        </p:txBody>
      </p:sp>
      <p:pic>
        <p:nvPicPr>
          <p:cNvPr id="9" name="Picture 8" descr="A picture of an HTML DIV tag with multiple P tags.  Each paragraph tag has a different ID&#10;">
            <a:extLst>
              <a:ext uri="{FF2B5EF4-FFF2-40B4-BE49-F238E27FC236}">
                <a16:creationId xmlns:a16="http://schemas.microsoft.com/office/drawing/2014/main" id="{F9E8AC65-BAC7-47A2-8B24-8FE7964DC5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636" y="2919395"/>
            <a:ext cx="3406039" cy="203360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147D7A7-B2F3-4EE2-A4FB-FB12C65C1786}"/>
              </a:ext>
            </a:extLst>
          </p:cNvPr>
          <p:cNvSpPr txBox="1"/>
          <p:nvPr/>
        </p:nvSpPr>
        <p:spPr>
          <a:xfrm>
            <a:off x="6536099" y="4829134"/>
            <a:ext cx="487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Now take action on the tag you found.</a:t>
            </a:r>
          </a:p>
        </p:txBody>
      </p:sp>
      <p:pic>
        <p:nvPicPr>
          <p:cNvPr id="17" name="Picture 16" descr="This picture illustrates the text 'Hello World' added to the paragraph tag.">
            <a:extLst>
              <a:ext uri="{FF2B5EF4-FFF2-40B4-BE49-F238E27FC236}">
                <a16:creationId xmlns:a16="http://schemas.microsoft.com/office/drawing/2014/main" id="{FEB9654A-167B-410A-A156-191B5B0B08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005" y="2951803"/>
            <a:ext cx="4485094" cy="2001196"/>
          </a:xfrm>
          <a:prstGeom prst="rect">
            <a:avLst/>
          </a:prstGeom>
        </p:spPr>
      </p:pic>
      <p:sp>
        <p:nvSpPr>
          <p:cNvPr id="10" name="Arrow: Right 9">
            <a:extLst>
              <a:ext uri="{FF2B5EF4-FFF2-40B4-BE49-F238E27FC236}">
                <a16:creationId xmlns:a16="http://schemas.microsoft.com/office/drawing/2014/main" id="{02E4D4CD-451B-4111-B6C6-FD8FE8D109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670005" y="2932297"/>
            <a:ext cx="381000" cy="33358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931F68D2-B5FE-471D-ABD2-B0EEA44C97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696509" y="3210321"/>
            <a:ext cx="381000" cy="33358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88B4A8F4-3E02-4A7B-A95F-67612640E2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04013" y="3515332"/>
            <a:ext cx="381000" cy="33358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0D0BE5D1-2EAE-42F4-ABF6-83BABE5356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50627" y="4052513"/>
            <a:ext cx="381000" cy="33358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9E0ED7A0-9D83-471E-8FE8-046FF9929D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27320" y="3743679"/>
            <a:ext cx="381000" cy="33358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4D8A00D7-03D9-4FCB-A1B0-D26E690830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04013" y="4351279"/>
            <a:ext cx="381000" cy="333584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937879-FEAA-4A37-BA8B-C4802E6FF02E}"/>
              </a:ext>
            </a:extLst>
          </p:cNvPr>
          <p:cNvSpPr txBox="1"/>
          <p:nvPr/>
        </p:nvSpPr>
        <p:spPr>
          <a:xfrm>
            <a:off x="6429272" y="2407617"/>
            <a:ext cx="5267428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So, when we say:</a:t>
            </a:r>
            <a:br>
              <a:rPr lang="en-US" sz="2000" dirty="0"/>
            </a:br>
            <a:endParaRPr lang="en-US" sz="2000" dirty="0"/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$('#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mymessage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').html('Hello world!’);</a:t>
            </a:r>
          </a:p>
          <a:p>
            <a:endParaRPr lang="en-US" sz="2000" dirty="0"/>
          </a:p>
          <a:p>
            <a:r>
              <a:rPr lang="en-US" sz="2000" dirty="0"/>
              <a:t>The browser selects the tag with the id “</a:t>
            </a:r>
            <a:r>
              <a:rPr lang="en-US" sz="2000" dirty="0" err="1"/>
              <a:t>mymessage</a:t>
            </a:r>
            <a:r>
              <a:rPr lang="en-US" sz="2000" dirty="0"/>
              <a:t>”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66513A7-2303-4E93-938B-10B680A6782A}"/>
              </a:ext>
            </a:extLst>
          </p:cNvPr>
          <p:cNvSpPr txBox="1"/>
          <p:nvPr/>
        </p:nvSpPr>
        <p:spPr>
          <a:xfrm>
            <a:off x="1658352" y="4227754"/>
            <a:ext cx="38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b="1" dirty="0">
                <a:solidFill>
                  <a:srgbClr val="00B050"/>
                </a:solidFill>
              </a:rPr>
              <a:t>!</a:t>
            </a:r>
            <a:endParaRPr lang="en-US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987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  <p:bldP spid="16" grpId="0"/>
      <p:bldP spid="10" grpId="0" animBg="1"/>
      <p:bldP spid="11" grpId="0" animBg="1"/>
      <p:bldP spid="12" grpId="0" animBg="1"/>
      <p:bldP spid="14" grpId="0" animBg="1"/>
      <p:bldP spid="13" grpId="0" animBg="1"/>
      <p:bldP spid="15" grpId="0" animBg="1"/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F54CA8-4FE3-15F5-0397-5CA045E07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597"/>
            <a:ext cx="9392421" cy="1330841"/>
          </a:xfrm>
        </p:spPr>
        <p:txBody>
          <a:bodyPr>
            <a:normAutofit/>
          </a:bodyPr>
          <a:lstStyle/>
          <a:p>
            <a:r>
              <a:rPr lang="en-US" dirty="0"/>
              <a:t>Now let’s review…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2239DB-0491-01A7-EBCD-6F9C30EEA0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760" y="2198362"/>
            <a:ext cx="11510682" cy="452311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/>
              <a:t>Why do programmers use functions?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What 2 characters wrap around a code block?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What 2 characters wrap around a list of parameters?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What is the purpose of the </a:t>
            </a:r>
            <a:r>
              <a:rPr lang="en-US" sz="3200" b="1" dirty="0"/>
              <a:t>return</a:t>
            </a:r>
            <a:r>
              <a:rPr lang="en-US" sz="3200" dirty="0"/>
              <a:t> command?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Must a function always return a value to be useful?</a:t>
            </a:r>
          </a:p>
          <a:p>
            <a:pPr marL="514350" indent="-514350">
              <a:buFont typeface="+mj-lt"/>
              <a:buAutoNum type="arabicPeriod"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9A0D773F-7A7D-4DBB-9DEA-86BB8B8F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Slide Number Placeholder 2">
            <a:extLst>
              <a:ext uri="{FF2B5EF4-FFF2-40B4-BE49-F238E27FC236}">
                <a16:creationId xmlns:a16="http://schemas.microsoft.com/office/drawing/2014/main" id="{559028EF-3741-8A60-B558-53C33E036502}"/>
              </a:ext>
            </a:extLst>
          </p:cNvPr>
          <p:cNvSpPr txBox="1">
            <a:spLocks/>
          </p:cNvSpPr>
          <p:nvPr/>
        </p:nvSpPr>
        <p:spPr>
          <a:xfrm>
            <a:off x="8610600" y="6176963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Slide </a:t>
            </a:r>
            <a:fld id="{B8D92440-A1FC-46CF-964E-5BF15C2FE343}" type="slidenum">
              <a:rPr lang="en-US" sz="2800" smtClean="0">
                <a:solidFill>
                  <a:schemeClr val="accent1">
                    <a:lumMod val="75000"/>
                  </a:schemeClr>
                </a:solidFill>
              </a:rPr>
              <a:pPr/>
              <a:t>18</a:t>
            </a:fld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659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5DB74-A002-4983-46CF-08BEC3C78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69F004-A2AC-EFC3-926D-28409D604F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15793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Talk about what a function is</a:t>
            </a:r>
          </a:p>
          <a:p>
            <a:r>
              <a:rPr lang="en-US" dirty="0"/>
              <a:t>Equip you with the ability to define your own functions</a:t>
            </a:r>
          </a:p>
          <a:p>
            <a:r>
              <a:rPr lang="en-US" dirty="0"/>
              <a:t>Discuss the difference between </a:t>
            </a:r>
            <a:r>
              <a:rPr lang="en-US" b="1" i="1" dirty="0"/>
              <a:t>defining</a:t>
            </a:r>
            <a:r>
              <a:rPr lang="en-US" dirty="0"/>
              <a:t> a function and </a:t>
            </a:r>
            <a:r>
              <a:rPr lang="en-US" b="1" i="1" dirty="0"/>
              <a:t>calling</a:t>
            </a:r>
            <a:r>
              <a:rPr lang="en-US" dirty="0"/>
              <a:t> a function</a:t>
            </a:r>
          </a:p>
          <a:p>
            <a:r>
              <a:rPr lang="en-US" dirty="0"/>
              <a:t>Discuss why functions are important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D043F8B5-A4EE-D556-D9E8-1578CF4D2D28}"/>
              </a:ext>
            </a:extLst>
          </p:cNvPr>
          <p:cNvSpPr txBox="1">
            <a:spLocks/>
          </p:cNvSpPr>
          <p:nvPr/>
        </p:nvSpPr>
        <p:spPr>
          <a:xfrm>
            <a:off x="8719457" y="598456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Slide </a:t>
            </a:r>
            <a:fld id="{B8D92440-A1FC-46CF-964E-5BF15C2FE343}" type="slidenum">
              <a:rPr lang="en-US" sz="2800" smtClean="0">
                <a:solidFill>
                  <a:schemeClr val="accent1">
                    <a:lumMod val="75000"/>
                  </a:schemeClr>
                </a:solidFill>
              </a:rPr>
              <a:pPr/>
              <a:t>2</a:t>
            </a:fld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5106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54CA8-4FE3-15F5-0397-5CA045E07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By the end of this class…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2239DB-0491-01A7-EBCD-6F9C30EEA0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8958" y="1825625"/>
            <a:ext cx="10515600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Understand why programmers often want to define their own functions.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Be able to define simple functions of your own.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Understand the importance of the </a:t>
            </a:r>
            <a:r>
              <a:rPr lang="en-US" b="1" dirty="0"/>
              <a:t>return</a:t>
            </a:r>
            <a:r>
              <a:rPr lang="en-US" dirty="0"/>
              <a:t> statement.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Mentally picture / visualize how a function is processed.</a:t>
            </a:r>
          </a:p>
          <a:p>
            <a:endParaRPr lang="en-US" dirty="0"/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46D58BC0-AD61-175A-159D-FA2492276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76963"/>
            <a:ext cx="2743200" cy="365125"/>
          </a:xfrm>
        </p:spPr>
        <p:txBody>
          <a:bodyPr/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Slide </a:t>
            </a:r>
            <a:fld id="{B8D92440-A1FC-46CF-964E-5BF15C2FE343}" type="slidenum">
              <a:rPr lang="en-US" sz="2800" smtClean="0">
                <a:solidFill>
                  <a:schemeClr val="accent1">
                    <a:lumMod val="75000"/>
                  </a:schemeClr>
                </a:solidFill>
              </a:rPr>
              <a:pPr/>
              <a:t>3</a:t>
            </a:fld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9464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4ECDE2-39EA-40FC-A107-DE33C9320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903" y="230921"/>
            <a:ext cx="9144000" cy="838200"/>
          </a:xfrm>
        </p:spPr>
        <p:txBody>
          <a:bodyPr/>
          <a:lstStyle/>
          <a:p>
            <a:r>
              <a:rPr lang="en-US" dirty="0"/>
              <a:t>What’s a function in mathematics?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FB0F815-20CF-44EA-B3D1-36DDA9DEF24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737600" y="6330332"/>
            <a:ext cx="2844800" cy="304800"/>
          </a:xfrm>
        </p:spPr>
        <p:txBody>
          <a:bodyPr/>
          <a:lstStyle/>
          <a:p>
            <a:pPr>
              <a:defRPr/>
            </a:pPr>
            <a:fld id="{60B5F925-20BE-417C-B0AE-5F0F53AB456D}" type="slidenum">
              <a:rPr lang="en-US" altLang="en-US" smtClean="0">
                <a:solidFill>
                  <a:schemeClr val="bg1"/>
                </a:solidFill>
              </a:rPr>
              <a:pPr>
                <a:defRPr/>
              </a:pPr>
              <a:t>4</a:t>
            </a:fld>
            <a:r>
              <a:rPr lang="en-US" altLang="en-US">
                <a:solidFill>
                  <a:srgbClr val="000000"/>
                </a:solidFill>
              </a:rPr>
              <a:t> </a:t>
            </a:r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6739DC-1356-4D5C-8951-99F69F80BDF6}"/>
              </a:ext>
            </a:extLst>
          </p:cNvPr>
          <p:cNvSpPr txBox="1"/>
          <p:nvPr/>
        </p:nvSpPr>
        <p:spPr>
          <a:xfrm>
            <a:off x="484990" y="1129666"/>
            <a:ext cx="647341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In mathematics, a function is one or more rules that are applied to an input so that an output can be generated.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The input is the number or value put into the function.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The output is the number or value that the function generates.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In this example, we say that f(x) </a:t>
            </a:r>
            <a:r>
              <a:rPr lang="en-US" sz="2400" b="1" i="1" dirty="0"/>
              <a:t>returns</a:t>
            </a:r>
            <a:r>
              <a:rPr lang="en-US" sz="2400" dirty="0"/>
              <a:t> the value of y.  </a:t>
            </a:r>
            <a:endParaRPr lang="en-US" sz="2400" b="1" i="1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7170" name="Picture 2" descr="Image result for y = f(x)">
            <a:extLst>
              <a:ext uri="{FF2B5EF4-FFF2-40B4-BE49-F238E27FC236}">
                <a16:creationId xmlns:a16="http://schemas.microsoft.com/office/drawing/2014/main" id="{39989854-3CC1-408E-A794-416CDE8D97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876300"/>
            <a:ext cx="3048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picture of a cartesian x y axis.  A curve is plotted as y = f(x)">
            <a:extLst>
              <a:ext uri="{FF2B5EF4-FFF2-40B4-BE49-F238E27FC236}">
                <a16:creationId xmlns:a16="http://schemas.microsoft.com/office/drawing/2014/main" id="{DCF9AA4F-EFB9-4BB6-BEC3-7A1650D70D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2176" y="3443909"/>
            <a:ext cx="2486952" cy="2381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1360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89DD18-E893-E1B4-6347-05F179BBE1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318501"/>
            <a:ext cx="11277601" cy="942109"/>
          </a:xfrm>
        </p:spPr>
        <p:txBody>
          <a:bodyPr/>
          <a:lstStyle/>
          <a:p>
            <a:r>
              <a:rPr lang="en-US" dirty="0"/>
              <a:t>Another example from mathematics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34CCD5-DA1F-EA7A-D417-768711283B1E}"/>
              </a:ext>
            </a:extLst>
          </p:cNvPr>
          <p:cNvSpPr txBox="1"/>
          <p:nvPr/>
        </p:nvSpPr>
        <p:spPr>
          <a:xfrm>
            <a:off x="854820" y="1110290"/>
            <a:ext cx="1027355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You are probably familiar with the notions of mean, median, and mode.  </a:t>
            </a:r>
          </a:p>
          <a:p>
            <a:endParaRPr lang="en-US" sz="2000" dirty="0"/>
          </a:p>
          <a:p>
            <a:r>
              <a:rPr lang="en-US" sz="2000" dirty="0"/>
              <a:t>Think about the steps that you need to take to calculate the </a:t>
            </a:r>
            <a:r>
              <a:rPr lang="en-US" sz="2800" b="1" i="1" dirty="0"/>
              <a:t>median</a:t>
            </a:r>
            <a:r>
              <a:rPr lang="en-US" sz="2000" dirty="0"/>
              <a:t> for a set of numbers </a:t>
            </a:r>
            <a:r>
              <a:rPr lang="en-US" sz="2000" i="1" dirty="0"/>
              <a:t>X</a:t>
            </a:r>
            <a:r>
              <a:rPr lang="en-US" sz="2000" dirty="0"/>
              <a:t>.  </a:t>
            </a:r>
          </a:p>
          <a:p>
            <a:endParaRPr lang="en-US" sz="2000" dirty="0"/>
          </a:p>
          <a:p>
            <a:r>
              <a:rPr lang="en-US" sz="2000" dirty="0"/>
              <a:t>The set of numbers looks like this: { x</a:t>
            </a:r>
            <a:r>
              <a:rPr lang="en-US" sz="2000" baseline="-25000" dirty="0"/>
              <a:t>1</a:t>
            </a:r>
            <a:r>
              <a:rPr lang="en-US" sz="2000" dirty="0"/>
              <a:t> , x</a:t>
            </a:r>
            <a:r>
              <a:rPr lang="en-US" sz="2000" baseline="-25000" dirty="0"/>
              <a:t>2</a:t>
            </a:r>
            <a:r>
              <a:rPr lang="en-US" sz="2000" dirty="0"/>
              <a:t> , x</a:t>
            </a:r>
            <a:r>
              <a:rPr lang="en-US" sz="2000" baseline="-25000" dirty="0"/>
              <a:t>3</a:t>
            </a:r>
            <a:r>
              <a:rPr lang="en-US" sz="2000" dirty="0"/>
              <a:t> , x</a:t>
            </a:r>
            <a:r>
              <a:rPr lang="en-US" sz="2000" baseline="-25000" dirty="0"/>
              <a:t>4  </a:t>
            </a:r>
            <a:r>
              <a:rPr lang="en-US" sz="2000" dirty="0"/>
              <a:t>… </a:t>
            </a:r>
            <a:r>
              <a:rPr lang="en-US" sz="2000" dirty="0" err="1"/>
              <a:t>x</a:t>
            </a:r>
            <a:r>
              <a:rPr lang="en-US" sz="2000" baseline="-25000" dirty="0" err="1"/>
              <a:t>n</a:t>
            </a:r>
            <a:r>
              <a:rPr lang="en-US" sz="2000" baseline="-25000" dirty="0"/>
              <a:t> </a:t>
            </a:r>
            <a:r>
              <a:rPr lang="en-US" sz="2000" dirty="0"/>
              <a:t>}</a:t>
            </a:r>
            <a:endParaRPr lang="en-US" sz="2000" baseline="-25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2BF4470-6A17-9E7A-C549-334B4A85628F}"/>
              </a:ext>
            </a:extLst>
          </p:cNvPr>
          <p:cNvSpPr txBox="1"/>
          <p:nvPr/>
        </p:nvSpPr>
        <p:spPr>
          <a:xfrm>
            <a:off x="854820" y="2900722"/>
            <a:ext cx="101785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You can think of a function like a black box.  It takes input, </a:t>
            </a:r>
            <a:r>
              <a:rPr lang="en-US" sz="2000" b="1" i="1" dirty="0"/>
              <a:t>something</a:t>
            </a:r>
            <a:r>
              <a:rPr lang="en-US" sz="2000" dirty="0"/>
              <a:t> happens inside the box. Then a result comes out the other side of the box!</a:t>
            </a:r>
            <a:endParaRPr lang="en-US" sz="2000" baseline="-25000" dirty="0"/>
          </a:p>
        </p:txBody>
      </p:sp>
      <p:pic>
        <p:nvPicPr>
          <p:cNvPr id="13" name="Picture 12" descr="A black box.  Input of X is on the left, and output of y is on the right.&#10;">
            <a:extLst>
              <a:ext uri="{FF2B5EF4-FFF2-40B4-BE49-F238E27FC236}">
                <a16:creationId xmlns:a16="http://schemas.microsoft.com/office/drawing/2014/main" id="{BCF6CB13-614A-8EF7-3241-0DD3E264E1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820" y="3807012"/>
            <a:ext cx="6400863" cy="209130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34424B7-A364-A730-0EBD-98614CB0B96E}"/>
              </a:ext>
            </a:extLst>
          </p:cNvPr>
          <p:cNvSpPr txBox="1"/>
          <p:nvPr/>
        </p:nvSpPr>
        <p:spPr>
          <a:xfrm>
            <a:off x="7368988" y="3807012"/>
            <a:ext cx="3968191" cy="163121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Mean, median, and mode are all good examples of functions.  But median is an extra good example because calculating the median requires </a:t>
            </a:r>
            <a:r>
              <a:rPr lang="en-US" sz="2000" b="1" i="1" dirty="0"/>
              <a:t>more than just a formula!</a:t>
            </a:r>
          </a:p>
        </p:txBody>
      </p:sp>
    </p:spTree>
    <p:extLst>
      <p:ext uri="{BB962C8B-B14F-4D97-AF65-F5344CB8AC3E}">
        <p14:creationId xmlns:p14="http://schemas.microsoft.com/office/powerpoint/2010/main" val="35241290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129DA-95F2-706B-3C14-5BC3A26F9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5" y="4351253"/>
            <a:ext cx="3742969" cy="1255879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3600" dirty="0"/>
              <a:t>Inside “the box”</a:t>
            </a:r>
            <a:br>
              <a:rPr lang="en-US" sz="3600" dirty="0"/>
            </a:br>
            <a:br>
              <a:rPr lang="en-US" sz="3600" dirty="0"/>
            </a:br>
            <a:endParaRPr lang="en-US" sz="3600" dirty="0"/>
          </a:p>
        </p:txBody>
      </p:sp>
      <p:pic>
        <p:nvPicPr>
          <p:cNvPr id="8" name="Picture 7" descr="A person raising his hand in front of a whiteboard&#10;&#10;Description automatically generated">
            <a:extLst>
              <a:ext uri="{FF2B5EF4-FFF2-40B4-BE49-F238E27FC236}">
                <a16:creationId xmlns:a16="http://schemas.microsoft.com/office/drawing/2014/main" id="{F8C6073C-CB2C-4CC3-1721-BF9D67EABB5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22492" b="17832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7657421-66A8-C4E7-032C-EF8FCB52AE53}"/>
              </a:ext>
            </a:extLst>
          </p:cNvPr>
          <p:cNvSpPr txBox="1"/>
          <p:nvPr/>
        </p:nvSpPr>
        <p:spPr>
          <a:xfrm>
            <a:off x="4223982" y="3752850"/>
            <a:ext cx="7485413" cy="24526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i="1" dirty="0"/>
              <a:t>Inside</a:t>
            </a:r>
            <a:r>
              <a:rPr lang="en-US" sz="2000" dirty="0"/>
              <a:t> the function (that is, “the box”) a mathematician would need to describe the steps (or </a:t>
            </a:r>
            <a:r>
              <a:rPr lang="en-US" sz="2000" i="1" dirty="0"/>
              <a:t>algorithm</a:t>
            </a:r>
            <a:r>
              <a:rPr lang="en-US" sz="2000" dirty="0"/>
              <a:t>)  necessary to perform the computation.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Sometimes the operation is so simple, it can be performed with a single formula (mathematicians love it when that happens!)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But when the calculation is not that simple, a mathematician must resort to a </a:t>
            </a:r>
            <a:r>
              <a:rPr lang="en-US" sz="2000" i="1" dirty="0"/>
              <a:t>series of instructions</a:t>
            </a:r>
            <a:r>
              <a:rPr lang="en-US" sz="2000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92746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129DA-95F2-706B-3C14-5BC3A26F9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774" y="225583"/>
            <a:ext cx="10354236" cy="942109"/>
          </a:xfrm>
        </p:spPr>
        <p:txBody>
          <a:bodyPr/>
          <a:lstStyle/>
          <a:p>
            <a:r>
              <a:rPr lang="en-US" dirty="0"/>
              <a:t>Inside “the box”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7657421-66A8-C4E7-032C-EF8FCB52AE53}"/>
              </a:ext>
            </a:extLst>
          </p:cNvPr>
          <p:cNvSpPr txBox="1"/>
          <p:nvPr/>
        </p:nvSpPr>
        <p:spPr>
          <a:xfrm>
            <a:off x="548641" y="1056501"/>
            <a:ext cx="105367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To define the </a:t>
            </a:r>
            <a:r>
              <a:rPr lang="en-US" sz="2000" b="1" dirty="0"/>
              <a:t>median</a:t>
            </a:r>
            <a:r>
              <a:rPr lang="en-US" sz="2000" dirty="0"/>
              <a:t> calculation, a mathematician might write something like this …</a:t>
            </a:r>
          </a:p>
        </p:txBody>
      </p:sp>
      <p:pic>
        <p:nvPicPr>
          <p:cNvPr id="7" name="Picture 6" descr="Where X is a set of numbers: x1,x2,x3, etc. all the way to xn&#10;&#10;Median of X is defined as:&#10;First, sort all values of X in ascending order.&#10;&#10;if n is odd, then calculate (n+1)/2 and return that element of X&#10;&#10;if n even, then calculate i as  n/2 and j as (1+ n/2).  Calculate (xi + xj) / 2 and return that element of X">
            <a:extLst>
              <a:ext uri="{FF2B5EF4-FFF2-40B4-BE49-F238E27FC236}">
                <a16:creationId xmlns:a16="http://schemas.microsoft.com/office/drawing/2014/main" id="{54E2E0CE-92AF-1F53-A68A-F11A52A4EA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794" y="1512239"/>
            <a:ext cx="6566920" cy="295446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51B1623-700A-DE92-C0A6-ED19454F3414}"/>
              </a:ext>
            </a:extLst>
          </p:cNvPr>
          <p:cNvSpPr txBox="1"/>
          <p:nvPr/>
        </p:nvSpPr>
        <p:spPr>
          <a:xfrm>
            <a:off x="7573383" y="1452022"/>
            <a:ext cx="3968191" cy="452431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 programmer might call that </a:t>
            </a:r>
            <a:r>
              <a:rPr lang="en-US" sz="2400" b="1" i="1" dirty="0"/>
              <a:t>pseudo code.</a:t>
            </a:r>
            <a:r>
              <a:rPr lang="en-US" sz="2400" dirty="0"/>
              <a:t>  It’s not actual code that can be directly run by a computer.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But it is a set of detailed instructions.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The instructions are detailed enough that they could  be translated to runnable code in some language (JavaScript, Python, etc.)</a:t>
            </a:r>
          </a:p>
        </p:txBody>
      </p:sp>
    </p:spTree>
    <p:extLst>
      <p:ext uri="{BB962C8B-B14F-4D97-AF65-F5344CB8AC3E}">
        <p14:creationId xmlns:p14="http://schemas.microsoft.com/office/powerpoint/2010/main" val="5363130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86FDD8-608B-469F-BBDF-1687C34748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830" y="57649"/>
            <a:ext cx="11277601" cy="942109"/>
          </a:xfrm>
        </p:spPr>
        <p:txBody>
          <a:bodyPr/>
          <a:lstStyle/>
          <a:p>
            <a:r>
              <a:rPr lang="en-US" dirty="0"/>
              <a:t>What is a function in programming?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6591635-1E4F-45B6-B62D-A26FFA38216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737600" y="6330332"/>
            <a:ext cx="2844800" cy="304800"/>
          </a:xfrm>
        </p:spPr>
        <p:txBody>
          <a:bodyPr/>
          <a:lstStyle/>
          <a:p>
            <a:pPr>
              <a:defRPr/>
            </a:pPr>
            <a:fld id="{60B5F925-20BE-417C-B0AE-5F0F53AB456D}" type="slidenum">
              <a:rPr lang="en-US" altLang="en-US" smtClean="0">
                <a:solidFill>
                  <a:schemeClr val="bg1"/>
                </a:solidFill>
              </a:rPr>
              <a:pPr>
                <a:defRPr/>
              </a:pPr>
              <a:t>8</a:t>
            </a:fld>
            <a:r>
              <a:rPr lang="en-US" altLang="en-US">
                <a:solidFill>
                  <a:srgbClr val="000000"/>
                </a:solidFill>
              </a:rPr>
              <a:t> </a:t>
            </a:r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D478B4-B0C6-429A-9CC8-43D769CFCE53}"/>
              </a:ext>
            </a:extLst>
          </p:cNvPr>
          <p:cNvSpPr txBox="1"/>
          <p:nvPr/>
        </p:nvSpPr>
        <p:spPr>
          <a:xfrm>
            <a:off x="925158" y="999758"/>
            <a:ext cx="1027355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In programming, a function is a collection of statements grouped together in such a way that they can receive zero, one, or more pieces of </a:t>
            </a:r>
            <a:r>
              <a:rPr lang="en-US" sz="2400" b="1" i="1" dirty="0"/>
              <a:t>input</a:t>
            </a:r>
            <a:r>
              <a:rPr lang="en-US" sz="2000" dirty="0"/>
              <a:t>.   One or more programming statements are then used by the function to generate some </a:t>
            </a:r>
            <a:r>
              <a:rPr lang="en-US" sz="2400" b="1" i="1" dirty="0"/>
              <a:t>output</a:t>
            </a:r>
            <a:r>
              <a:rPr lang="en-US" sz="2000" dirty="0"/>
              <a:t>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39591E5-0C23-4047-8F24-F59EA3819A45}"/>
              </a:ext>
            </a:extLst>
          </p:cNvPr>
          <p:cNvSpPr/>
          <p:nvPr/>
        </p:nvSpPr>
        <p:spPr>
          <a:xfrm>
            <a:off x="925158" y="2957856"/>
            <a:ext cx="8686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function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convertToCelcius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degrees_fahrenheit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){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 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let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the_answer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(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degrees_fahrenheit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- </a:t>
            </a:r>
            <a:r>
              <a:rPr lang="en-US" dirty="0">
                <a:solidFill>
                  <a:srgbClr val="09885A"/>
                </a:solidFill>
                <a:latin typeface="Consolas" panose="020B0609020204030204" pitchFamily="49" charset="0"/>
              </a:rPr>
              <a:t>32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 * ( </a:t>
            </a:r>
            <a:r>
              <a:rPr lang="en-US" dirty="0">
                <a:solidFill>
                  <a:srgbClr val="09885A"/>
                </a:solidFill>
                <a:latin typeface="Consolas" panose="020B0609020204030204" pitchFamily="49" charset="0"/>
              </a:rPr>
              <a:t>5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/ </a:t>
            </a:r>
            <a:r>
              <a:rPr lang="en-US" dirty="0">
                <a:solidFill>
                  <a:srgbClr val="09885A"/>
                </a:solidFill>
                <a:latin typeface="Consolas" panose="020B0609020204030204" pitchFamily="49" charset="0"/>
              </a:rPr>
              <a:t>9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);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 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the_answer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8D478B4-B0C6-429A-9CC8-43D769CFCE53}"/>
              </a:ext>
            </a:extLst>
          </p:cNvPr>
          <p:cNvSpPr txBox="1"/>
          <p:nvPr/>
        </p:nvSpPr>
        <p:spPr>
          <a:xfrm>
            <a:off x="925157" y="4561707"/>
            <a:ext cx="102735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Notice the use of </a:t>
            </a:r>
            <a:r>
              <a:rPr lang="en-US" sz="2400" b="1" dirty="0"/>
              <a:t>return</a:t>
            </a:r>
            <a:r>
              <a:rPr lang="en-US" sz="2000" b="1" dirty="0"/>
              <a:t> </a:t>
            </a:r>
            <a:r>
              <a:rPr lang="en-US" sz="2000" dirty="0"/>
              <a:t>in the above example.  The </a:t>
            </a:r>
            <a:r>
              <a:rPr lang="en-US" sz="2400" b="1" dirty="0"/>
              <a:t>return</a:t>
            </a:r>
            <a:r>
              <a:rPr lang="en-US" sz="2000" dirty="0"/>
              <a:t> command announces that the function is done, and it specifies the value that has been calculated by the function.</a:t>
            </a:r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D9357622-A8A5-FD01-8B21-18ABF8BAD8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2199628">
            <a:off x="5217458" y="2486857"/>
            <a:ext cx="408791" cy="4616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2855A4D5-27FE-09E9-2FAC-372C894CE5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8302786">
            <a:off x="1797842" y="3849167"/>
            <a:ext cx="408791" cy="4616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C5361EF-6B6B-9465-BA7C-C1E102C90280}"/>
              </a:ext>
            </a:extLst>
          </p:cNvPr>
          <p:cNvSpPr txBox="1"/>
          <p:nvPr/>
        </p:nvSpPr>
        <p:spPr>
          <a:xfrm>
            <a:off x="5578699" y="2235265"/>
            <a:ext cx="54694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</a:rPr>
              <a:t>Input argument … in this case there’s only one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9A57543-6A1F-87B8-6BFC-24FF3FA6D2F3}"/>
              </a:ext>
            </a:extLst>
          </p:cNvPr>
          <p:cNvSpPr txBox="1"/>
          <p:nvPr/>
        </p:nvSpPr>
        <p:spPr>
          <a:xfrm>
            <a:off x="2237589" y="4207764"/>
            <a:ext cx="28824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</a:rPr>
              <a:t>output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B97EF9-A016-8452-2E2A-EEC3EA2FE742}"/>
              </a:ext>
            </a:extLst>
          </p:cNvPr>
          <p:cNvSpPr txBox="1"/>
          <p:nvPr/>
        </p:nvSpPr>
        <p:spPr>
          <a:xfrm>
            <a:off x="925157" y="5399852"/>
            <a:ext cx="102735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Notice also that the curly brackets </a:t>
            </a:r>
            <a:r>
              <a:rPr lang="en-US" sz="2400" b="1" dirty="0"/>
              <a:t>{ }</a:t>
            </a:r>
            <a:r>
              <a:rPr lang="en-US" sz="2000" dirty="0"/>
              <a:t> have been used to represent the </a:t>
            </a:r>
            <a:r>
              <a:rPr lang="en-US" sz="2000" b="1" dirty="0"/>
              <a:t>code block</a:t>
            </a:r>
            <a:r>
              <a:rPr lang="en-US" sz="2000" dirty="0"/>
              <a:t>… that is the collection statements that make up the function.  </a:t>
            </a:r>
          </a:p>
        </p:txBody>
      </p:sp>
    </p:spTree>
    <p:extLst>
      <p:ext uri="{BB962C8B-B14F-4D97-AF65-F5344CB8AC3E}">
        <p14:creationId xmlns:p14="http://schemas.microsoft.com/office/powerpoint/2010/main" val="18531290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7ABB29-792E-37C2-28C8-AF03EAEDB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b="1" i="1" dirty="0"/>
              <a:t>return</a:t>
            </a:r>
            <a:br>
              <a:rPr lang="en-US" sz="5400" b="1" i="1" dirty="0"/>
            </a:br>
            <a:endParaRPr lang="en-US" sz="5400" b="1" i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64FBEA6-7D9D-8DC4-A187-B02C67C6E36A}"/>
              </a:ext>
            </a:extLst>
          </p:cNvPr>
          <p:cNvSpPr txBox="1"/>
          <p:nvPr/>
        </p:nvSpPr>
        <p:spPr>
          <a:xfrm>
            <a:off x="640080" y="2872899"/>
            <a:ext cx="4243589" cy="3320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Remember this picture?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The function on the last slide </a:t>
            </a:r>
            <a:r>
              <a:rPr lang="en-US" sz="2200" b="1" dirty="0"/>
              <a:t>did not</a:t>
            </a:r>
            <a:r>
              <a:rPr lang="en-US" sz="2200" dirty="0"/>
              <a:t> use console.log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Instead, it used </a:t>
            </a:r>
            <a:r>
              <a:rPr lang="en-US" sz="2200" b="1" i="1" dirty="0"/>
              <a:t>return</a:t>
            </a:r>
            <a:r>
              <a:rPr lang="en-US" sz="2200" dirty="0"/>
              <a:t> to send the result  of the calculation back.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Back where? Back to where the function was </a:t>
            </a:r>
            <a:r>
              <a:rPr lang="en-US" sz="2200" b="1" i="1" dirty="0"/>
              <a:t>called</a:t>
            </a:r>
            <a:r>
              <a:rPr lang="en-US" sz="2200" dirty="0"/>
              <a:t> from.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C8DC8C4-BA36-688E-A568-9BA5AF214D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46" b="5346"/>
          <a:stretch/>
        </p:blipFill>
        <p:spPr>
          <a:xfrm>
            <a:off x="4883670" y="10"/>
            <a:ext cx="7306808" cy="728473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5427767-D8F9-0463-DC91-2D0EA9811BD4}"/>
              </a:ext>
            </a:extLst>
          </p:cNvPr>
          <p:cNvSpPr txBox="1"/>
          <p:nvPr/>
        </p:nvSpPr>
        <p:spPr>
          <a:xfrm>
            <a:off x="462579" y="6406178"/>
            <a:ext cx="86599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200" dirty="0"/>
              <a:t>Image generated by OpenAI’s DALL·E, used with ChatGPT.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956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9763</TotalTime>
  <Words>1675</Words>
  <Application>Microsoft Office PowerPoint</Application>
  <PresentationFormat>Widescreen</PresentationFormat>
  <Paragraphs>142</Paragraphs>
  <Slides>18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Consolas</vt:lpstr>
      <vt:lpstr>Corbel</vt:lpstr>
      <vt:lpstr>Courier New</vt:lpstr>
      <vt:lpstr>Segoe UI</vt:lpstr>
      <vt:lpstr>Office Theme</vt:lpstr>
      <vt:lpstr>Functions</vt:lpstr>
      <vt:lpstr>Agenda</vt:lpstr>
      <vt:lpstr>By the end of this class…</vt:lpstr>
      <vt:lpstr>What’s a function in mathematics?</vt:lpstr>
      <vt:lpstr>Another example from mathematics</vt:lpstr>
      <vt:lpstr>Inside “the box”  </vt:lpstr>
      <vt:lpstr>Inside “the box”</vt:lpstr>
      <vt:lpstr>What is a function in programming?</vt:lpstr>
      <vt:lpstr>return </vt:lpstr>
      <vt:lpstr>Defining and Calling</vt:lpstr>
      <vt:lpstr>Calling the function</vt:lpstr>
      <vt:lpstr>Calling the function, assigning the result to a variable</vt:lpstr>
      <vt:lpstr>Do I have to use return?</vt:lpstr>
      <vt:lpstr>Let’s look at some examples:</vt:lpstr>
      <vt:lpstr>Why would you want to do all this?</vt:lpstr>
      <vt:lpstr>Before we begin … Let’s talk about… $</vt:lpstr>
      <vt:lpstr>The $ function, explained</vt:lpstr>
      <vt:lpstr>Now let’s review…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Course Introduction What is the cloud?</dc:title>
  <dc:creator>David Schuff</dc:creator>
  <cp:lastModifiedBy>Lauren Kerner</cp:lastModifiedBy>
  <cp:revision>352</cp:revision>
  <dcterms:created xsi:type="dcterms:W3CDTF">2022-06-30T13:55:29Z</dcterms:created>
  <dcterms:modified xsi:type="dcterms:W3CDTF">2025-09-15T13:56:01Z</dcterms:modified>
</cp:coreProperties>
</file>