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1" r:id="rId1"/>
  </p:sldMasterIdLst>
  <p:notesMasterIdLst>
    <p:notesMasterId r:id="rId19"/>
  </p:notesMasterIdLst>
  <p:handoutMasterIdLst>
    <p:handoutMasterId r:id="rId20"/>
  </p:handoutMasterIdLst>
  <p:sldIdLst>
    <p:sldId id="297" r:id="rId2"/>
    <p:sldId id="323" r:id="rId3"/>
    <p:sldId id="525" r:id="rId4"/>
    <p:sldId id="526" r:id="rId5"/>
    <p:sldId id="527" r:id="rId6"/>
    <p:sldId id="533" r:id="rId7"/>
    <p:sldId id="353" r:id="rId8"/>
    <p:sldId id="394" r:id="rId9"/>
    <p:sldId id="528" r:id="rId10"/>
    <p:sldId id="530" r:id="rId11"/>
    <p:sldId id="535" r:id="rId12"/>
    <p:sldId id="536" r:id="rId13"/>
    <p:sldId id="529" r:id="rId14"/>
    <p:sldId id="537" r:id="rId15"/>
    <p:sldId id="523" r:id="rId16"/>
    <p:sldId id="524" r:id="rId17"/>
    <p:sldId id="53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Shafer" initials="JS" lastIdx="1" clrIdx="0">
    <p:extLst>
      <p:ext uri="{19B8F6BF-5375-455C-9EA6-DF929625EA0E}">
        <p15:presenceInfo xmlns:p15="http://schemas.microsoft.com/office/powerpoint/2012/main" userId="222115923638f9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94643"/>
  </p:normalViewPr>
  <p:slideViewPr>
    <p:cSldViewPr>
      <p:cViewPr varScale="1">
        <p:scale>
          <a:sx n="39" d="100"/>
          <a:sy n="39" d="100"/>
        </p:scale>
        <p:origin x="852" y="5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23364-6DCE-1747-B4A5-04C7DE8B2EDB}" type="doc">
      <dgm:prSet loTypeId="urn:microsoft.com/office/officeart/2005/8/layout/venn1" loCatId="" qsTypeId="urn:microsoft.com/office/officeart/2005/8/quickstyle/simple1" qsCatId="simple" csTypeId="urn:microsoft.com/office/officeart/2005/8/colors/accent1_2" csCatId="accent1" phldr="1"/>
      <dgm:spPr/>
    </dgm:pt>
    <dgm:pt modelId="{CFA6B7BC-825B-064C-A039-017BF2A5C9E5}">
      <dgm:prSet phldrT="[Text]"/>
      <dgm:spPr/>
      <dgm:t>
        <a:bodyPr/>
        <a:lstStyle/>
        <a:p>
          <a:r>
            <a:rPr lang="en-US" dirty="0"/>
            <a:t>HTML</a:t>
          </a:r>
        </a:p>
      </dgm:t>
    </dgm:pt>
    <dgm:pt modelId="{96E087C7-89A0-5A41-93E0-508F31509F10}" type="parTrans" cxnId="{FC698706-3E8C-0540-A9FF-B7499417BBF0}">
      <dgm:prSet/>
      <dgm:spPr/>
      <dgm:t>
        <a:bodyPr/>
        <a:lstStyle/>
        <a:p>
          <a:endParaRPr lang="en-US"/>
        </a:p>
      </dgm:t>
    </dgm:pt>
    <dgm:pt modelId="{E470A02B-A392-C841-AA70-C9AA60D3B4F6}" type="sibTrans" cxnId="{FC698706-3E8C-0540-A9FF-B7499417BBF0}">
      <dgm:prSet/>
      <dgm:spPr/>
      <dgm:t>
        <a:bodyPr/>
        <a:lstStyle/>
        <a:p>
          <a:endParaRPr lang="en-US"/>
        </a:p>
      </dgm:t>
    </dgm:pt>
    <dgm:pt modelId="{0091CB91-B30C-C747-92BD-E5454296A9E8}">
      <dgm:prSet phldrT="[Text]"/>
      <dgm:spPr/>
      <dgm:t>
        <a:bodyPr/>
        <a:lstStyle/>
        <a:p>
          <a:r>
            <a:rPr lang="en-US" dirty="0"/>
            <a:t>CSS</a:t>
          </a:r>
        </a:p>
      </dgm:t>
    </dgm:pt>
    <dgm:pt modelId="{BF3BFDC3-6101-A64A-9B84-C5704A04FD82}" type="parTrans" cxnId="{7BF3D5A2-C217-7C42-96E6-CABBFD7374F2}">
      <dgm:prSet/>
      <dgm:spPr/>
      <dgm:t>
        <a:bodyPr/>
        <a:lstStyle/>
        <a:p>
          <a:endParaRPr lang="en-US"/>
        </a:p>
      </dgm:t>
    </dgm:pt>
    <dgm:pt modelId="{8E252700-E3F3-ED41-AEAE-CDF4407A8F04}" type="sibTrans" cxnId="{7BF3D5A2-C217-7C42-96E6-CABBFD7374F2}">
      <dgm:prSet/>
      <dgm:spPr/>
      <dgm:t>
        <a:bodyPr/>
        <a:lstStyle/>
        <a:p>
          <a:endParaRPr lang="en-US"/>
        </a:p>
      </dgm:t>
    </dgm:pt>
    <dgm:pt modelId="{9740A2FF-2453-D34A-BCD3-2935A4F1C7E1}">
      <dgm:prSet phldrT="[Text]"/>
      <dgm:spPr/>
      <dgm:t>
        <a:bodyPr/>
        <a:lstStyle/>
        <a:p>
          <a:r>
            <a:rPr lang="en-US" dirty="0"/>
            <a:t>JavaScript</a:t>
          </a:r>
        </a:p>
      </dgm:t>
    </dgm:pt>
    <dgm:pt modelId="{ADA6E2B5-9D54-714C-92FC-5B44E8A06FA2}" type="parTrans" cxnId="{2998091A-3F2F-744F-843E-03A21305C817}">
      <dgm:prSet/>
      <dgm:spPr/>
      <dgm:t>
        <a:bodyPr/>
        <a:lstStyle/>
        <a:p>
          <a:endParaRPr lang="en-US"/>
        </a:p>
      </dgm:t>
    </dgm:pt>
    <dgm:pt modelId="{AE456F8B-6412-284F-B1CB-81702D61067C}" type="sibTrans" cxnId="{2998091A-3F2F-744F-843E-03A21305C817}">
      <dgm:prSet/>
      <dgm:spPr/>
      <dgm:t>
        <a:bodyPr/>
        <a:lstStyle/>
        <a:p>
          <a:endParaRPr lang="en-US"/>
        </a:p>
      </dgm:t>
    </dgm:pt>
    <dgm:pt modelId="{F0F40606-630D-674D-BEC1-5C014D5C91AB}" type="pres">
      <dgm:prSet presAssocID="{36F23364-6DCE-1747-B4A5-04C7DE8B2EDB}" presName="compositeShape" presStyleCnt="0">
        <dgm:presLayoutVars>
          <dgm:chMax val="7"/>
          <dgm:dir/>
          <dgm:resizeHandles val="exact"/>
        </dgm:presLayoutVars>
      </dgm:prSet>
      <dgm:spPr/>
    </dgm:pt>
    <dgm:pt modelId="{72E84138-BAA5-AE4D-9938-4326E2892B8F}" type="pres">
      <dgm:prSet presAssocID="{CFA6B7BC-825B-064C-A039-017BF2A5C9E5}" presName="circ1" presStyleLbl="vennNode1" presStyleIdx="0" presStyleCnt="3"/>
      <dgm:spPr/>
    </dgm:pt>
    <dgm:pt modelId="{3499D647-7373-FF47-9886-B3763A8E6098}" type="pres">
      <dgm:prSet presAssocID="{CFA6B7BC-825B-064C-A039-017BF2A5C9E5}" presName="circ1Tx" presStyleLbl="revTx" presStyleIdx="0" presStyleCnt="0">
        <dgm:presLayoutVars>
          <dgm:chMax val="0"/>
          <dgm:chPref val="0"/>
          <dgm:bulletEnabled val="1"/>
        </dgm:presLayoutVars>
      </dgm:prSet>
      <dgm:spPr/>
    </dgm:pt>
    <dgm:pt modelId="{1D6DDEB6-4CEE-4C4D-AB33-2EE7C1FF8E3A}" type="pres">
      <dgm:prSet presAssocID="{0091CB91-B30C-C747-92BD-E5454296A9E8}" presName="circ2" presStyleLbl="vennNode1" presStyleIdx="1" presStyleCnt="3"/>
      <dgm:spPr/>
    </dgm:pt>
    <dgm:pt modelId="{27AEFE85-3FC0-1140-9D22-C949A98538E6}" type="pres">
      <dgm:prSet presAssocID="{0091CB91-B30C-C747-92BD-E5454296A9E8}" presName="circ2Tx" presStyleLbl="revTx" presStyleIdx="0" presStyleCnt="0">
        <dgm:presLayoutVars>
          <dgm:chMax val="0"/>
          <dgm:chPref val="0"/>
          <dgm:bulletEnabled val="1"/>
        </dgm:presLayoutVars>
      </dgm:prSet>
      <dgm:spPr/>
    </dgm:pt>
    <dgm:pt modelId="{86A42F4D-294E-2443-92C1-66D4D144A63F}" type="pres">
      <dgm:prSet presAssocID="{9740A2FF-2453-D34A-BCD3-2935A4F1C7E1}" presName="circ3" presStyleLbl="vennNode1" presStyleIdx="2" presStyleCnt="3"/>
      <dgm:spPr/>
    </dgm:pt>
    <dgm:pt modelId="{A3E8A58B-5047-134D-953F-1B55E4E2B06E}" type="pres">
      <dgm:prSet presAssocID="{9740A2FF-2453-D34A-BCD3-2935A4F1C7E1}" presName="circ3Tx" presStyleLbl="revTx" presStyleIdx="0" presStyleCnt="0">
        <dgm:presLayoutVars>
          <dgm:chMax val="0"/>
          <dgm:chPref val="0"/>
          <dgm:bulletEnabled val="1"/>
        </dgm:presLayoutVars>
      </dgm:prSet>
      <dgm:spPr/>
    </dgm:pt>
  </dgm:ptLst>
  <dgm:cxnLst>
    <dgm:cxn modelId="{F0914A01-1DD7-3040-99D1-EEA33C0601F5}" type="presOf" srcId="{CFA6B7BC-825B-064C-A039-017BF2A5C9E5}" destId="{3499D647-7373-FF47-9886-B3763A8E6098}" srcOrd="1" destOrd="0" presId="urn:microsoft.com/office/officeart/2005/8/layout/venn1"/>
    <dgm:cxn modelId="{E2403403-253C-FE41-89C3-2518EC04E6AA}" type="presOf" srcId="{9740A2FF-2453-D34A-BCD3-2935A4F1C7E1}" destId="{86A42F4D-294E-2443-92C1-66D4D144A63F}" srcOrd="0" destOrd="0" presId="urn:microsoft.com/office/officeart/2005/8/layout/venn1"/>
    <dgm:cxn modelId="{FC698706-3E8C-0540-A9FF-B7499417BBF0}" srcId="{36F23364-6DCE-1747-B4A5-04C7DE8B2EDB}" destId="{CFA6B7BC-825B-064C-A039-017BF2A5C9E5}" srcOrd="0" destOrd="0" parTransId="{96E087C7-89A0-5A41-93E0-508F31509F10}" sibTransId="{E470A02B-A392-C841-AA70-C9AA60D3B4F6}"/>
    <dgm:cxn modelId="{2998091A-3F2F-744F-843E-03A21305C817}" srcId="{36F23364-6DCE-1747-B4A5-04C7DE8B2EDB}" destId="{9740A2FF-2453-D34A-BCD3-2935A4F1C7E1}" srcOrd="2" destOrd="0" parTransId="{ADA6E2B5-9D54-714C-92FC-5B44E8A06FA2}" sibTransId="{AE456F8B-6412-284F-B1CB-81702D61067C}"/>
    <dgm:cxn modelId="{44559F1E-71B4-5A40-AF66-37772029BDDC}" type="presOf" srcId="{36F23364-6DCE-1747-B4A5-04C7DE8B2EDB}" destId="{F0F40606-630D-674D-BEC1-5C014D5C91AB}" srcOrd="0" destOrd="0" presId="urn:microsoft.com/office/officeart/2005/8/layout/venn1"/>
    <dgm:cxn modelId="{AA38B463-E6AC-2641-BF2F-497C10531FE8}" type="presOf" srcId="{9740A2FF-2453-D34A-BCD3-2935A4F1C7E1}" destId="{A3E8A58B-5047-134D-953F-1B55E4E2B06E}" srcOrd="1" destOrd="0" presId="urn:microsoft.com/office/officeart/2005/8/layout/venn1"/>
    <dgm:cxn modelId="{F58A8288-C53B-1848-AC8F-0C688354CD6F}" type="presOf" srcId="{CFA6B7BC-825B-064C-A039-017BF2A5C9E5}" destId="{72E84138-BAA5-AE4D-9938-4326E2892B8F}" srcOrd="0" destOrd="0" presId="urn:microsoft.com/office/officeart/2005/8/layout/venn1"/>
    <dgm:cxn modelId="{B3D22A9B-AAFC-B34E-87AA-F05FF3BC96D0}" type="presOf" srcId="{0091CB91-B30C-C747-92BD-E5454296A9E8}" destId="{1D6DDEB6-4CEE-4C4D-AB33-2EE7C1FF8E3A}" srcOrd="0" destOrd="0" presId="urn:microsoft.com/office/officeart/2005/8/layout/venn1"/>
    <dgm:cxn modelId="{A2B7829C-6F06-284E-A867-5C501F2EEF7D}" type="presOf" srcId="{0091CB91-B30C-C747-92BD-E5454296A9E8}" destId="{27AEFE85-3FC0-1140-9D22-C949A98538E6}" srcOrd="1" destOrd="0" presId="urn:microsoft.com/office/officeart/2005/8/layout/venn1"/>
    <dgm:cxn modelId="{7BF3D5A2-C217-7C42-96E6-CABBFD7374F2}" srcId="{36F23364-6DCE-1747-B4A5-04C7DE8B2EDB}" destId="{0091CB91-B30C-C747-92BD-E5454296A9E8}" srcOrd="1" destOrd="0" parTransId="{BF3BFDC3-6101-A64A-9B84-C5704A04FD82}" sibTransId="{8E252700-E3F3-ED41-AEAE-CDF4407A8F04}"/>
    <dgm:cxn modelId="{C486FF9F-B551-204D-A74E-2527BD44E8C8}" type="presParOf" srcId="{F0F40606-630D-674D-BEC1-5C014D5C91AB}" destId="{72E84138-BAA5-AE4D-9938-4326E2892B8F}" srcOrd="0" destOrd="0" presId="urn:microsoft.com/office/officeart/2005/8/layout/venn1"/>
    <dgm:cxn modelId="{8C8CB6B1-72A7-7A4A-B526-5562E9EA5117}" type="presParOf" srcId="{F0F40606-630D-674D-BEC1-5C014D5C91AB}" destId="{3499D647-7373-FF47-9886-B3763A8E6098}" srcOrd="1" destOrd="0" presId="urn:microsoft.com/office/officeart/2005/8/layout/venn1"/>
    <dgm:cxn modelId="{BCD228C8-816E-7B4A-B1B0-BF5E661934E6}" type="presParOf" srcId="{F0F40606-630D-674D-BEC1-5C014D5C91AB}" destId="{1D6DDEB6-4CEE-4C4D-AB33-2EE7C1FF8E3A}" srcOrd="2" destOrd="0" presId="urn:microsoft.com/office/officeart/2005/8/layout/venn1"/>
    <dgm:cxn modelId="{24C9D237-99B1-4441-BC5A-93A9DC16C0C4}" type="presParOf" srcId="{F0F40606-630D-674D-BEC1-5C014D5C91AB}" destId="{27AEFE85-3FC0-1140-9D22-C949A98538E6}" srcOrd="3" destOrd="0" presId="urn:microsoft.com/office/officeart/2005/8/layout/venn1"/>
    <dgm:cxn modelId="{EDC294E8-36EF-CF49-8C55-D4A3C0C63F1A}" type="presParOf" srcId="{F0F40606-630D-674D-BEC1-5C014D5C91AB}" destId="{86A42F4D-294E-2443-92C1-66D4D144A63F}" srcOrd="4" destOrd="0" presId="urn:microsoft.com/office/officeart/2005/8/layout/venn1"/>
    <dgm:cxn modelId="{A6C23303-770D-D247-A860-2EF070318E6F}" type="presParOf" srcId="{F0F40606-630D-674D-BEC1-5C014D5C91AB}" destId="{A3E8A58B-5047-134D-953F-1B55E4E2B06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2982F0-45A6-7645-944D-61F6B801D79D}"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BDD00195-9935-8440-8CF3-A31DAD4497D1}">
      <dgm:prSet phldrT="[Text]"/>
      <dgm:spPr/>
      <dgm:t>
        <a:bodyPr/>
        <a:lstStyle/>
        <a:p>
          <a:r>
            <a:rPr lang="en-US" dirty="0"/>
            <a:t>HTML</a:t>
          </a:r>
        </a:p>
      </dgm:t>
    </dgm:pt>
    <dgm:pt modelId="{27F1FCB7-E54E-B142-ABCB-3990B4E99E18}" type="parTrans" cxnId="{9C05BDE0-272D-F645-81A4-874374C969E2}">
      <dgm:prSet/>
      <dgm:spPr/>
      <dgm:t>
        <a:bodyPr/>
        <a:lstStyle/>
        <a:p>
          <a:endParaRPr lang="en-US"/>
        </a:p>
      </dgm:t>
    </dgm:pt>
    <dgm:pt modelId="{6704FF5E-091E-E046-BD2C-F48215A71270}" type="sibTrans" cxnId="{9C05BDE0-272D-F645-81A4-874374C969E2}">
      <dgm:prSet/>
      <dgm:spPr/>
      <dgm:t>
        <a:bodyPr/>
        <a:lstStyle/>
        <a:p>
          <a:endParaRPr lang="en-US"/>
        </a:p>
      </dgm:t>
    </dgm:pt>
    <dgm:pt modelId="{C846A543-E40F-8948-9546-6360DDDF0A0D}">
      <dgm:prSet phldrT="[Text]"/>
      <dgm:spPr/>
      <dgm:t>
        <a:bodyPr/>
        <a:lstStyle/>
        <a:p>
          <a:r>
            <a:rPr lang="en-US" dirty="0"/>
            <a:t>HTML provides us with the structure of a document.</a:t>
          </a:r>
        </a:p>
      </dgm:t>
    </dgm:pt>
    <dgm:pt modelId="{A559EDF3-9374-F545-99EB-34B203294E7D}" type="parTrans" cxnId="{CB676711-98AC-4F44-96FF-F60BEE01BEB4}">
      <dgm:prSet/>
      <dgm:spPr/>
      <dgm:t>
        <a:bodyPr/>
        <a:lstStyle/>
        <a:p>
          <a:endParaRPr lang="en-US"/>
        </a:p>
      </dgm:t>
    </dgm:pt>
    <dgm:pt modelId="{6667267D-FCE6-194B-86E5-ECEA35EAB820}" type="sibTrans" cxnId="{CB676711-98AC-4F44-96FF-F60BEE01BEB4}">
      <dgm:prSet/>
      <dgm:spPr/>
      <dgm:t>
        <a:bodyPr/>
        <a:lstStyle/>
        <a:p>
          <a:endParaRPr lang="en-US"/>
        </a:p>
      </dgm:t>
    </dgm:pt>
    <dgm:pt modelId="{7C53E345-484A-F544-BAAD-35ABFBEA5398}">
      <dgm:prSet phldrT="[Text]"/>
      <dgm:spPr/>
      <dgm:t>
        <a:bodyPr/>
        <a:lstStyle/>
        <a:p>
          <a:r>
            <a:rPr lang="en-US" dirty="0"/>
            <a:t>CSS</a:t>
          </a:r>
        </a:p>
      </dgm:t>
    </dgm:pt>
    <dgm:pt modelId="{BBFD649E-D83D-0E48-A1FF-BA494DBA0D3E}" type="parTrans" cxnId="{D709E63C-C7D1-2F46-95E7-0611CA9F561C}">
      <dgm:prSet/>
      <dgm:spPr/>
      <dgm:t>
        <a:bodyPr/>
        <a:lstStyle/>
        <a:p>
          <a:endParaRPr lang="en-US"/>
        </a:p>
      </dgm:t>
    </dgm:pt>
    <dgm:pt modelId="{A1AF9E41-0940-1244-BDB5-4E23F66FE930}" type="sibTrans" cxnId="{D709E63C-C7D1-2F46-95E7-0611CA9F561C}">
      <dgm:prSet/>
      <dgm:spPr/>
      <dgm:t>
        <a:bodyPr/>
        <a:lstStyle/>
        <a:p>
          <a:endParaRPr lang="en-US"/>
        </a:p>
      </dgm:t>
    </dgm:pt>
    <dgm:pt modelId="{CF0C268A-AFBA-724A-B946-18CC06ED240C}">
      <dgm:prSet phldrT="[Text]"/>
      <dgm:spPr/>
      <dgm:t>
        <a:bodyPr/>
        <a:lstStyle/>
        <a:p>
          <a:r>
            <a:rPr lang="en-US" dirty="0"/>
            <a:t>CSS is used to control the visual appearance (or </a:t>
          </a:r>
          <a:r>
            <a:rPr lang="en-US" b="1" dirty="0"/>
            <a:t>style</a:t>
          </a:r>
          <a:r>
            <a:rPr lang="en-US" dirty="0"/>
            <a:t>) of the HTML document</a:t>
          </a:r>
        </a:p>
      </dgm:t>
    </dgm:pt>
    <dgm:pt modelId="{6594F62A-7799-D94B-8E2F-D092E08B6674}" type="parTrans" cxnId="{6E3B3021-B19C-2347-B73B-2B785365C895}">
      <dgm:prSet/>
      <dgm:spPr/>
      <dgm:t>
        <a:bodyPr/>
        <a:lstStyle/>
        <a:p>
          <a:endParaRPr lang="en-US"/>
        </a:p>
      </dgm:t>
    </dgm:pt>
    <dgm:pt modelId="{1958E0A4-F94E-DA42-8806-7C91F792AB9C}" type="sibTrans" cxnId="{6E3B3021-B19C-2347-B73B-2B785365C895}">
      <dgm:prSet/>
      <dgm:spPr/>
      <dgm:t>
        <a:bodyPr/>
        <a:lstStyle/>
        <a:p>
          <a:endParaRPr lang="en-US"/>
        </a:p>
      </dgm:t>
    </dgm:pt>
    <dgm:pt modelId="{F55AF334-DC4A-F748-B3E5-781627EF04CA}">
      <dgm:prSet phldrT="[Text]"/>
      <dgm:spPr/>
      <dgm:t>
        <a:bodyPr/>
        <a:lstStyle/>
        <a:p>
          <a:r>
            <a:rPr lang="en-US" dirty="0"/>
            <a:t>CSS is analogous to how your term paper </a:t>
          </a:r>
          <a:r>
            <a:rPr lang="en-US" b="1" dirty="0"/>
            <a:t>looks.</a:t>
          </a:r>
          <a:r>
            <a:rPr lang="en-US" b="0" dirty="0"/>
            <a:t>  (Choice of font, margins, etc.)</a:t>
          </a:r>
          <a:endParaRPr lang="en-US" dirty="0"/>
        </a:p>
      </dgm:t>
    </dgm:pt>
    <dgm:pt modelId="{88C7D8DF-F10B-4946-9F93-13F500C7CA09}" type="parTrans" cxnId="{E91B14E3-AF6E-B040-960E-C86D91E53F75}">
      <dgm:prSet/>
      <dgm:spPr/>
      <dgm:t>
        <a:bodyPr/>
        <a:lstStyle/>
        <a:p>
          <a:endParaRPr lang="en-US"/>
        </a:p>
      </dgm:t>
    </dgm:pt>
    <dgm:pt modelId="{85D830BF-DD5F-E441-A938-D35349C37944}" type="sibTrans" cxnId="{E91B14E3-AF6E-B040-960E-C86D91E53F75}">
      <dgm:prSet/>
      <dgm:spPr/>
      <dgm:t>
        <a:bodyPr/>
        <a:lstStyle/>
        <a:p>
          <a:endParaRPr lang="en-US"/>
        </a:p>
      </dgm:t>
    </dgm:pt>
    <dgm:pt modelId="{B982409B-BB6A-F94C-BC55-CC76A0446B4C}">
      <dgm:prSet phldrT="[Text]"/>
      <dgm:spPr/>
      <dgm:t>
        <a:bodyPr/>
        <a:lstStyle/>
        <a:p>
          <a:r>
            <a:rPr lang="en-US" dirty="0"/>
            <a:t>JavaScript</a:t>
          </a:r>
        </a:p>
      </dgm:t>
    </dgm:pt>
    <dgm:pt modelId="{C76D5CEB-019C-0140-A7A6-7E90989F872D}" type="parTrans" cxnId="{D20DBDAA-0187-074E-AEA3-5DD59B47A8D9}">
      <dgm:prSet/>
      <dgm:spPr/>
      <dgm:t>
        <a:bodyPr/>
        <a:lstStyle/>
        <a:p>
          <a:endParaRPr lang="en-US"/>
        </a:p>
      </dgm:t>
    </dgm:pt>
    <dgm:pt modelId="{EE797096-4789-4A4F-97E0-04634E192A1B}" type="sibTrans" cxnId="{D20DBDAA-0187-074E-AEA3-5DD59B47A8D9}">
      <dgm:prSet/>
      <dgm:spPr/>
      <dgm:t>
        <a:bodyPr/>
        <a:lstStyle/>
        <a:p>
          <a:endParaRPr lang="en-US"/>
        </a:p>
      </dgm:t>
    </dgm:pt>
    <dgm:pt modelId="{5D34B6FD-79D6-FE4F-A778-88D94CE8169E}">
      <dgm:prSet phldrT="[Text]"/>
      <dgm:spPr/>
      <dgm:t>
        <a:bodyPr/>
        <a:lstStyle/>
        <a:p>
          <a:r>
            <a:rPr lang="en-US" dirty="0"/>
            <a:t>JavaScript is is used to manipulate the HTML document in response to one or more events. </a:t>
          </a:r>
        </a:p>
      </dgm:t>
    </dgm:pt>
    <dgm:pt modelId="{7BC808B9-2A7A-DF42-831B-5DDBF9FED0F9}" type="parTrans" cxnId="{23645004-AAB9-D944-92E4-B2C87A9E17E6}">
      <dgm:prSet/>
      <dgm:spPr/>
      <dgm:t>
        <a:bodyPr/>
        <a:lstStyle/>
        <a:p>
          <a:endParaRPr lang="en-US"/>
        </a:p>
      </dgm:t>
    </dgm:pt>
    <dgm:pt modelId="{58064FBD-CFD4-2F4B-A459-4A8E69D438C5}" type="sibTrans" cxnId="{23645004-AAB9-D944-92E4-B2C87A9E17E6}">
      <dgm:prSet/>
      <dgm:spPr/>
      <dgm:t>
        <a:bodyPr/>
        <a:lstStyle/>
        <a:p>
          <a:endParaRPr lang="en-US"/>
        </a:p>
      </dgm:t>
    </dgm:pt>
    <dgm:pt modelId="{088D15B6-6F9A-4B4B-B562-311ADF485CCA}">
      <dgm:prSet phldrT="[Text]"/>
      <dgm:spPr/>
      <dgm:t>
        <a:bodyPr/>
        <a:lstStyle/>
        <a:p>
          <a:r>
            <a:rPr lang="en-US" dirty="0"/>
            <a:t>HTML structure should convey some meaning, like the outline to term paper.</a:t>
          </a:r>
        </a:p>
      </dgm:t>
    </dgm:pt>
    <dgm:pt modelId="{5D53BB91-7E00-F944-853A-6ED84E2956F7}" type="parTrans" cxnId="{2AE7623A-B802-B147-9E96-BCB8108A2BC0}">
      <dgm:prSet/>
      <dgm:spPr/>
      <dgm:t>
        <a:bodyPr/>
        <a:lstStyle/>
        <a:p>
          <a:endParaRPr lang="en-US"/>
        </a:p>
      </dgm:t>
    </dgm:pt>
    <dgm:pt modelId="{4CFD5E0C-D9B1-AE47-A50D-BC571C26ECA3}" type="sibTrans" cxnId="{2AE7623A-B802-B147-9E96-BCB8108A2BC0}">
      <dgm:prSet/>
      <dgm:spPr/>
      <dgm:t>
        <a:bodyPr/>
        <a:lstStyle/>
        <a:p>
          <a:endParaRPr lang="en-US"/>
        </a:p>
      </dgm:t>
    </dgm:pt>
    <dgm:pt modelId="{02FE401A-03DC-8649-99B4-EC204C0C4C36}">
      <dgm:prSet phldrT="[Text]"/>
      <dgm:spPr/>
      <dgm:t>
        <a:bodyPr/>
        <a:lstStyle/>
        <a:p>
          <a:r>
            <a:rPr lang="en-US" dirty="0"/>
            <a:t>Fun fact: HTML is short for: </a:t>
          </a:r>
          <a:r>
            <a:rPr lang="en-US" dirty="0" err="1"/>
            <a:t>HyperText</a:t>
          </a:r>
          <a:r>
            <a:rPr lang="en-US" dirty="0"/>
            <a:t> Markup Language</a:t>
          </a:r>
        </a:p>
      </dgm:t>
    </dgm:pt>
    <dgm:pt modelId="{BC0BDDA3-B926-D641-AE90-C40AF5CBC41E}" type="parTrans" cxnId="{7BB9CCAA-1167-2E4A-9F33-65E90C92F98D}">
      <dgm:prSet/>
      <dgm:spPr/>
      <dgm:t>
        <a:bodyPr/>
        <a:lstStyle/>
        <a:p>
          <a:endParaRPr lang="en-US"/>
        </a:p>
      </dgm:t>
    </dgm:pt>
    <dgm:pt modelId="{CDE657B1-12C8-0948-998D-F7DF88B7FCAD}" type="sibTrans" cxnId="{7BB9CCAA-1167-2E4A-9F33-65E90C92F98D}">
      <dgm:prSet/>
      <dgm:spPr/>
      <dgm:t>
        <a:bodyPr/>
        <a:lstStyle/>
        <a:p>
          <a:endParaRPr lang="en-US"/>
        </a:p>
      </dgm:t>
    </dgm:pt>
    <dgm:pt modelId="{88349CFB-D868-2D42-8C75-88EECB4A6A15}">
      <dgm:prSet phldrT="[Text]"/>
      <dgm:spPr/>
      <dgm:t>
        <a:bodyPr/>
        <a:lstStyle/>
        <a:p>
          <a:r>
            <a:rPr lang="en-US" dirty="0"/>
            <a:t>Fun fact: CSS is short for Cascading Style Sheet </a:t>
          </a:r>
        </a:p>
      </dgm:t>
    </dgm:pt>
    <dgm:pt modelId="{9243D226-6916-E842-BC16-960D1E763DFF}" type="parTrans" cxnId="{ECA66041-53C7-014E-A782-537831AACC1D}">
      <dgm:prSet/>
      <dgm:spPr/>
      <dgm:t>
        <a:bodyPr/>
        <a:lstStyle/>
        <a:p>
          <a:endParaRPr lang="en-US"/>
        </a:p>
      </dgm:t>
    </dgm:pt>
    <dgm:pt modelId="{8B6128CB-AC82-2C45-B105-35FE1E8E8DAE}" type="sibTrans" cxnId="{ECA66041-53C7-014E-A782-537831AACC1D}">
      <dgm:prSet/>
      <dgm:spPr/>
      <dgm:t>
        <a:bodyPr/>
        <a:lstStyle/>
        <a:p>
          <a:endParaRPr lang="en-US"/>
        </a:p>
      </dgm:t>
    </dgm:pt>
    <dgm:pt modelId="{0752AB62-B018-4C2C-8F9A-35081166EAC9}">
      <dgm:prSet phldrT="[Text]"/>
      <dgm:spPr/>
      <dgm:t>
        <a:bodyPr/>
        <a:lstStyle/>
        <a:p>
          <a:r>
            <a:rPr lang="en-US" dirty="0"/>
            <a:t>Fun fact: JavaScript is officially managed by the Mozilla Foundation.  It is based on a language specification defined by the ECMA International organization.</a:t>
          </a:r>
        </a:p>
      </dgm:t>
    </dgm:pt>
    <dgm:pt modelId="{E957DAE5-847C-4ECE-A173-AD2CE16461FA}" type="parTrans" cxnId="{8C505294-B0E6-4A70-AC73-E3D48A0ADFA4}">
      <dgm:prSet/>
      <dgm:spPr/>
      <dgm:t>
        <a:bodyPr/>
        <a:lstStyle/>
        <a:p>
          <a:endParaRPr lang="en-US"/>
        </a:p>
      </dgm:t>
    </dgm:pt>
    <dgm:pt modelId="{62F001EB-309F-47AA-A77C-EF4FD5500170}" type="sibTrans" cxnId="{8C505294-B0E6-4A70-AC73-E3D48A0ADFA4}">
      <dgm:prSet/>
      <dgm:spPr/>
      <dgm:t>
        <a:bodyPr/>
        <a:lstStyle/>
        <a:p>
          <a:endParaRPr lang="en-US"/>
        </a:p>
      </dgm:t>
    </dgm:pt>
    <dgm:pt modelId="{39A2F462-499C-B74E-94E0-146E0266B4EC}" type="pres">
      <dgm:prSet presAssocID="{8E2982F0-45A6-7645-944D-61F6B801D79D}" presName="Name0" presStyleCnt="0">
        <dgm:presLayoutVars>
          <dgm:dir/>
          <dgm:animLvl val="lvl"/>
          <dgm:resizeHandles val="exact"/>
        </dgm:presLayoutVars>
      </dgm:prSet>
      <dgm:spPr/>
    </dgm:pt>
    <dgm:pt modelId="{019FC0C5-9896-C44D-B1AD-3A340056FE96}" type="pres">
      <dgm:prSet presAssocID="{BDD00195-9935-8440-8CF3-A31DAD4497D1}" presName="linNode" presStyleCnt="0"/>
      <dgm:spPr/>
    </dgm:pt>
    <dgm:pt modelId="{D874C453-2A2F-EB48-AF5F-104F9E464FD9}" type="pres">
      <dgm:prSet presAssocID="{BDD00195-9935-8440-8CF3-A31DAD4497D1}" presName="parentText" presStyleLbl="node1" presStyleIdx="0" presStyleCnt="3" custScaleX="127527">
        <dgm:presLayoutVars>
          <dgm:chMax val="1"/>
          <dgm:bulletEnabled val="1"/>
        </dgm:presLayoutVars>
      </dgm:prSet>
      <dgm:spPr/>
    </dgm:pt>
    <dgm:pt modelId="{4812FB1A-4C79-004C-809F-919C2631A8EA}" type="pres">
      <dgm:prSet presAssocID="{BDD00195-9935-8440-8CF3-A31DAD4497D1}" presName="descendantText" presStyleLbl="alignAccFollowNode1" presStyleIdx="0" presStyleCnt="3" custScaleX="304098">
        <dgm:presLayoutVars>
          <dgm:bulletEnabled val="1"/>
        </dgm:presLayoutVars>
      </dgm:prSet>
      <dgm:spPr/>
    </dgm:pt>
    <dgm:pt modelId="{4058A7DA-1EB5-C349-98F5-DF4D232E2865}" type="pres">
      <dgm:prSet presAssocID="{6704FF5E-091E-E046-BD2C-F48215A71270}" presName="sp" presStyleCnt="0"/>
      <dgm:spPr/>
    </dgm:pt>
    <dgm:pt modelId="{CCCC6F42-E204-ED46-AFC9-933C0D707960}" type="pres">
      <dgm:prSet presAssocID="{7C53E345-484A-F544-BAAD-35ABFBEA5398}" presName="linNode" presStyleCnt="0"/>
      <dgm:spPr/>
    </dgm:pt>
    <dgm:pt modelId="{97818CAB-427A-6C41-AB05-230C911FBF51}" type="pres">
      <dgm:prSet presAssocID="{7C53E345-484A-F544-BAAD-35ABFBEA5398}" presName="parentText" presStyleLbl="node1" presStyleIdx="1" presStyleCnt="3" custScaleX="55567">
        <dgm:presLayoutVars>
          <dgm:chMax val="1"/>
          <dgm:bulletEnabled val="1"/>
        </dgm:presLayoutVars>
      </dgm:prSet>
      <dgm:spPr/>
    </dgm:pt>
    <dgm:pt modelId="{B9A6177F-328E-3B44-ACE8-5C65416B5262}" type="pres">
      <dgm:prSet presAssocID="{7C53E345-484A-F544-BAAD-35ABFBEA5398}" presName="descendantText" presStyleLbl="alignAccFollowNode1" presStyleIdx="1" presStyleCnt="3" custScaleX="127128">
        <dgm:presLayoutVars>
          <dgm:bulletEnabled val="1"/>
        </dgm:presLayoutVars>
      </dgm:prSet>
      <dgm:spPr/>
    </dgm:pt>
    <dgm:pt modelId="{D8CD7AEA-FCF3-5249-A7A9-AE694E1ED7F6}" type="pres">
      <dgm:prSet presAssocID="{A1AF9E41-0940-1244-BDB5-4E23F66FE930}" presName="sp" presStyleCnt="0"/>
      <dgm:spPr/>
    </dgm:pt>
    <dgm:pt modelId="{3E4552B6-0884-E644-962B-48012E468566}" type="pres">
      <dgm:prSet presAssocID="{B982409B-BB6A-F94C-BC55-CC76A0446B4C}" presName="linNode" presStyleCnt="0"/>
      <dgm:spPr/>
    </dgm:pt>
    <dgm:pt modelId="{7FD92BFD-A344-BA4B-803A-E908C19C6745}" type="pres">
      <dgm:prSet presAssocID="{B982409B-BB6A-F94C-BC55-CC76A0446B4C}" presName="parentText" presStyleLbl="node1" presStyleIdx="2" presStyleCnt="3" custScaleX="59951">
        <dgm:presLayoutVars>
          <dgm:chMax val="1"/>
          <dgm:bulletEnabled val="1"/>
        </dgm:presLayoutVars>
      </dgm:prSet>
      <dgm:spPr/>
    </dgm:pt>
    <dgm:pt modelId="{841D128E-3258-FC4F-9C79-6BF21121DDC3}" type="pres">
      <dgm:prSet presAssocID="{B982409B-BB6A-F94C-BC55-CC76A0446B4C}" presName="descendantText" presStyleLbl="alignAccFollowNode1" presStyleIdx="2" presStyleCnt="3" custScaleX="136829" custScaleY="124575">
        <dgm:presLayoutVars>
          <dgm:bulletEnabled val="1"/>
        </dgm:presLayoutVars>
      </dgm:prSet>
      <dgm:spPr/>
    </dgm:pt>
  </dgm:ptLst>
  <dgm:cxnLst>
    <dgm:cxn modelId="{23645004-AAB9-D944-92E4-B2C87A9E17E6}" srcId="{B982409B-BB6A-F94C-BC55-CC76A0446B4C}" destId="{5D34B6FD-79D6-FE4F-A778-88D94CE8169E}" srcOrd="0" destOrd="0" parTransId="{7BC808B9-2A7A-DF42-831B-5DDBF9FED0F9}" sibTransId="{58064FBD-CFD4-2F4B-A459-4A8E69D438C5}"/>
    <dgm:cxn modelId="{CB676711-98AC-4F44-96FF-F60BEE01BEB4}" srcId="{BDD00195-9935-8440-8CF3-A31DAD4497D1}" destId="{C846A543-E40F-8948-9546-6360DDDF0A0D}" srcOrd="0" destOrd="0" parTransId="{A559EDF3-9374-F545-99EB-34B203294E7D}" sibTransId="{6667267D-FCE6-194B-86E5-ECEA35EAB820}"/>
    <dgm:cxn modelId="{E1571319-E757-6A42-9E15-5F54FAAE29C9}" type="presOf" srcId="{8E2982F0-45A6-7645-944D-61F6B801D79D}" destId="{39A2F462-499C-B74E-94E0-146E0266B4EC}" srcOrd="0" destOrd="0" presId="urn:microsoft.com/office/officeart/2005/8/layout/vList5"/>
    <dgm:cxn modelId="{6E3B3021-B19C-2347-B73B-2B785365C895}" srcId="{7C53E345-484A-F544-BAAD-35ABFBEA5398}" destId="{CF0C268A-AFBA-724A-B946-18CC06ED240C}" srcOrd="0" destOrd="0" parTransId="{6594F62A-7799-D94B-8E2F-D092E08B6674}" sibTransId="{1958E0A4-F94E-DA42-8806-7C91F792AB9C}"/>
    <dgm:cxn modelId="{8E101627-80B9-4D7A-BB4F-5C643D1C92E5}" type="presOf" srcId="{0752AB62-B018-4C2C-8F9A-35081166EAC9}" destId="{841D128E-3258-FC4F-9C79-6BF21121DDC3}" srcOrd="0" destOrd="1" presId="urn:microsoft.com/office/officeart/2005/8/layout/vList5"/>
    <dgm:cxn modelId="{C5B9FB27-50B3-4A45-972B-F5BE27E7E8DB}" type="presOf" srcId="{02FE401A-03DC-8649-99B4-EC204C0C4C36}" destId="{4812FB1A-4C79-004C-809F-919C2631A8EA}" srcOrd="0" destOrd="2" presId="urn:microsoft.com/office/officeart/2005/8/layout/vList5"/>
    <dgm:cxn modelId="{3B8B6430-14FD-0E49-8DCE-59818ACCD711}" type="presOf" srcId="{5D34B6FD-79D6-FE4F-A778-88D94CE8169E}" destId="{841D128E-3258-FC4F-9C79-6BF21121DDC3}" srcOrd="0" destOrd="0" presId="urn:microsoft.com/office/officeart/2005/8/layout/vList5"/>
    <dgm:cxn modelId="{2AE7623A-B802-B147-9E96-BCB8108A2BC0}" srcId="{BDD00195-9935-8440-8CF3-A31DAD4497D1}" destId="{088D15B6-6F9A-4B4B-B562-311ADF485CCA}" srcOrd="1" destOrd="0" parTransId="{5D53BB91-7E00-F944-853A-6ED84E2956F7}" sibTransId="{4CFD5E0C-D9B1-AE47-A50D-BC571C26ECA3}"/>
    <dgm:cxn modelId="{D709E63C-C7D1-2F46-95E7-0611CA9F561C}" srcId="{8E2982F0-45A6-7645-944D-61F6B801D79D}" destId="{7C53E345-484A-F544-BAAD-35ABFBEA5398}" srcOrd="1" destOrd="0" parTransId="{BBFD649E-D83D-0E48-A1FF-BA494DBA0D3E}" sibTransId="{A1AF9E41-0940-1244-BDB5-4E23F66FE930}"/>
    <dgm:cxn modelId="{ECA66041-53C7-014E-A782-537831AACC1D}" srcId="{7C53E345-484A-F544-BAAD-35ABFBEA5398}" destId="{88349CFB-D868-2D42-8C75-88EECB4A6A15}" srcOrd="2" destOrd="0" parTransId="{9243D226-6916-E842-BC16-960D1E763DFF}" sibTransId="{8B6128CB-AC82-2C45-B105-35FE1E8E8DAE}"/>
    <dgm:cxn modelId="{93E8A153-963A-1143-9B29-BD5D0020CDAD}" type="presOf" srcId="{7C53E345-484A-F544-BAAD-35ABFBEA5398}" destId="{97818CAB-427A-6C41-AB05-230C911FBF51}" srcOrd="0" destOrd="0" presId="urn:microsoft.com/office/officeart/2005/8/layout/vList5"/>
    <dgm:cxn modelId="{05703D86-4C40-204C-B548-62DB816E14A3}" type="presOf" srcId="{C846A543-E40F-8948-9546-6360DDDF0A0D}" destId="{4812FB1A-4C79-004C-809F-919C2631A8EA}" srcOrd="0" destOrd="0" presId="urn:microsoft.com/office/officeart/2005/8/layout/vList5"/>
    <dgm:cxn modelId="{F353B589-CECB-8145-A634-1978B911B2BD}" type="presOf" srcId="{B982409B-BB6A-F94C-BC55-CC76A0446B4C}" destId="{7FD92BFD-A344-BA4B-803A-E908C19C6745}" srcOrd="0" destOrd="0" presId="urn:microsoft.com/office/officeart/2005/8/layout/vList5"/>
    <dgm:cxn modelId="{599F318A-6336-024F-9AFB-D910F1409EA7}" type="presOf" srcId="{F55AF334-DC4A-F748-B3E5-781627EF04CA}" destId="{B9A6177F-328E-3B44-ACE8-5C65416B5262}" srcOrd="0" destOrd="1" presId="urn:microsoft.com/office/officeart/2005/8/layout/vList5"/>
    <dgm:cxn modelId="{8C505294-B0E6-4A70-AC73-E3D48A0ADFA4}" srcId="{B982409B-BB6A-F94C-BC55-CC76A0446B4C}" destId="{0752AB62-B018-4C2C-8F9A-35081166EAC9}" srcOrd="1" destOrd="0" parTransId="{E957DAE5-847C-4ECE-A173-AD2CE16461FA}" sibTransId="{62F001EB-309F-47AA-A77C-EF4FD5500170}"/>
    <dgm:cxn modelId="{BDF12CA7-3688-E64C-9D61-89A0A20B2AD2}" type="presOf" srcId="{88349CFB-D868-2D42-8C75-88EECB4A6A15}" destId="{B9A6177F-328E-3B44-ACE8-5C65416B5262}" srcOrd="0" destOrd="2" presId="urn:microsoft.com/office/officeart/2005/8/layout/vList5"/>
    <dgm:cxn modelId="{D20DBDAA-0187-074E-AEA3-5DD59B47A8D9}" srcId="{8E2982F0-45A6-7645-944D-61F6B801D79D}" destId="{B982409B-BB6A-F94C-BC55-CC76A0446B4C}" srcOrd="2" destOrd="0" parTransId="{C76D5CEB-019C-0140-A7A6-7E90989F872D}" sibTransId="{EE797096-4789-4A4F-97E0-04634E192A1B}"/>
    <dgm:cxn modelId="{7BB9CCAA-1167-2E4A-9F33-65E90C92F98D}" srcId="{BDD00195-9935-8440-8CF3-A31DAD4497D1}" destId="{02FE401A-03DC-8649-99B4-EC204C0C4C36}" srcOrd="2" destOrd="0" parTransId="{BC0BDDA3-B926-D641-AE90-C40AF5CBC41E}" sibTransId="{CDE657B1-12C8-0948-998D-F7DF88B7FCAD}"/>
    <dgm:cxn modelId="{FEBB3AAF-8695-B348-AEEC-FAF36BE9C46D}" type="presOf" srcId="{BDD00195-9935-8440-8CF3-A31DAD4497D1}" destId="{D874C453-2A2F-EB48-AF5F-104F9E464FD9}" srcOrd="0" destOrd="0" presId="urn:microsoft.com/office/officeart/2005/8/layout/vList5"/>
    <dgm:cxn modelId="{9C05BDE0-272D-F645-81A4-874374C969E2}" srcId="{8E2982F0-45A6-7645-944D-61F6B801D79D}" destId="{BDD00195-9935-8440-8CF3-A31DAD4497D1}" srcOrd="0" destOrd="0" parTransId="{27F1FCB7-E54E-B142-ABCB-3990B4E99E18}" sibTransId="{6704FF5E-091E-E046-BD2C-F48215A71270}"/>
    <dgm:cxn modelId="{E91B14E3-AF6E-B040-960E-C86D91E53F75}" srcId="{7C53E345-484A-F544-BAAD-35ABFBEA5398}" destId="{F55AF334-DC4A-F748-B3E5-781627EF04CA}" srcOrd="1" destOrd="0" parTransId="{88C7D8DF-F10B-4946-9F93-13F500C7CA09}" sibTransId="{85D830BF-DD5F-E441-A938-D35349C37944}"/>
    <dgm:cxn modelId="{7FD6CDE3-7842-CA4E-9D87-E6B19FF3DDEF}" type="presOf" srcId="{088D15B6-6F9A-4B4B-B562-311ADF485CCA}" destId="{4812FB1A-4C79-004C-809F-919C2631A8EA}" srcOrd="0" destOrd="1" presId="urn:microsoft.com/office/officeart/2005/8/layout/vList5"/>
    <dgm:cxn modelId="{FF069BE4-10C3-D94B-B41C-CA2D15785224}" type="presOf" srcId="{CF0C268A-AFBA-724A-B946-18CC06ED240C}" destId="{B9A6177F-328E-3B44-ACE8-5C65416B5262}" srcOrd="0" destOrd="0" presId="urn:microsoft.com/office/officeart/2005/8/layout/vList5"/>
    <dgm:cxn modelId="{3EF72549-67D3-8341-96AB-D6F128D3CAE0}" type="presParOf" srcId="{39A2F462-499C-B74E-94E0-146E0266B4EC}" destId="{019FC0C5-9896-C44D-B1AD-3A340056FE96}" srcOrd="0" destOrd="0" presId="urn:microsoft.com/office/officeart/2005/8/layout/vList5"/>
    <dgm:cxn modelId="{ABA1BF24-6939-6941-B3D2-7449D750C52B}" type="presParOf" srcId="{019FC0C5-9896-C44D-B1AD-3A340056FE96}" destId="{D874C453-2A2F-EB48-AF5F-104F9E464FD9}" srcOrd="0" destOrd="0" presId="urn:microsoft.com/office/officeart/2005/8/layout/vList5"/>
    <dgm:cxn modelId="{70D6698F-3482-BB4E-ADF1-9B648474EE1C}" type="presParOf" srcId="{019FC0C5-9896-C44D-B1AD-3A340056FE96}" destId="{4812FB1A-4C79-004C-809F-919C2631A8EA}" srcOrd="1" destOrd="0" presId="urn:microsoft.com/office/officeart/2005/8/layout/vList5"/>
    <dgm:cxn modelId="{3105AF9C-4369-6548-8FC8-992EF6DBEE39}" type="presParOf" srcId="{39A2F462-499C-B74E-94E0-146E0266B4EC}" destId="{4058A7DA-1EB5-C349-98F5-DF4D232E2865}" srcOrd="1" destOrd="0" presId="urn:microsoft.com/office/officeart/2005/8/layout/vList5"/>
    <dgm:cxn modelId="{F51AEB8F-6140-4F49-AE41-16C2CC26999B}" type="presParOf" srcId="{39A2F462-499C-B74E-94E0-146E0266B4EC}" destId="{CCCC6F42-E204-ED46-AFC9-933C0D707960}" srcOrd="2" destOrd="0" presId="urn:microsoft.com/office/officeart/2005/8/layout/vList5"/>
    <dgm:cxn modelId="{3DDFBCBC-4E5B-BA4B-8A1A-D090B8853FA9}" type="presParOf" srcId="{CCCC6F42-E204-ED46-AFC9-933C0D707960}" destId="{97818CAB-427A-6C41-AB05-230C911FBF51}" srcOrd="0" destOrd="0" presId="urn:microsoft.com/office/officeart/2005/8/layout/vList5"/>
    <dgm:cxn modelId="{19C06AAF-251B-374A-ACEE-D03ECB0A65F6}" type="presParOf" srcId="{CCCC6F42-E204-ED46-AFC9-933C0D707960}" destId="{B9A6177F-328E-3B44-ACE8-5C65416B5262}" srcOrd="1" destOrd="0" presId="urn:microsoft.com/office/officeart/2005/8/layout/vList5"/>
    <dgm:cxn modelId="{4F4A0677-4854-764D-A03E-03CEFFEC3F49}" type="presParOf" srcId="{39A2F462-499C-B74E-94E0-146E0266B4EC}" destId="{D8CD7AEA-FCF3-5249-A7A9-AE694E1ED7F6}" srcOrd="3" destOrd="0" presId="urn:microsoft.com/office/officeart/2005/8/layout/vList5"/>
    <dgm:cxn modelId="{7ABEEC5E-57B4-8440-9485-325A3990AAAB}" type="presParOf" srcId="{39A2F462-499C-B74E-94E0-146E0266B4EC}" destId="{3E4552B6-0884-E644-962B-48012E468566}" srcOrd="4" destOrd="0" presId="urn:microsoft.com/office/officeart/2005/8/layout/vList5"/>
    <dgm:cxn modelId="{03E93F93-920C-7246-895E-AA55E11F8088}" type="presParOf" srcId="{3E4552B6-0884-E644-962B-48012E468566}" destId="{7FD92BFD-A344-BA4B-803A-E908C19C6745}" srcOrd="0" destOrd="0" presId="urn:microsoft.com/office/officeart/2005/8/layout/vList5"/>
    <dgm:cxn modelId="{1C4BEF3C-5775-B040-9EE9-FFBCA7E77197}" type="presParOf" srcId="{3E4552B6-0884-E644-962B-48012E468566}" destId="{841D128E-3258-FC4F-9C79-6BF21121DDC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F23364-6DCE-1747-B4A5-04C7DE8B2EDB}" type="doc">
      <dgm:prSet loTypeId="urn:microsoft.com/office/officeart/2005/8/layout/venn1" loCatId="" qsTypeId="urn:microsoft.com/office/officeart/2005/8/quickstyle/simple1" qsCatId="simple" csTypeId="urn:microsoft.com/office/officeart/2005/8/colors/accent1_2" csCatId="accent1" phldr="1"/>
      <dgm:spPr/>
    </dgm:pt>
    <dgm:pt modelId="{CFA6B7BC-825B-064C-A039-017BF2A5C9E5}">
      <dgm:prSet phldrT="[Text]" custT="1"/>
      <dgm:spPr/>
      <dgm:t>
        <a:bodyPr/>
        <a:lstStyle/>
        <a:p>
          <a:r>
            <a:rPr lang="en-US" sz="1600" b="1" i="0" baseline="0" dirty="0"/>
            <a:t>HTML</a:t>
          </a:r>
        </a:p>
      </dgm:t>
    </dgm:pt>
    <dgm:pt modelId="{96E087C7-89A0-5A41-93E0-508F31509F10}" type="parTrans" cxnId="{FC698706-3E8C-0540-A9FF-B7499417BBF0}">
      <dgm:prSet/>
      <dgm:spPr/>
      <dgm:t>
        <a:bodyPr/>
        <a:lstStyle/>
        <a:p>
          <a:endParaRPr lang="en-US"/>
        </a:p>
      </dgm:t>
    </dgm:pt>
    <dgm:pt modelId="{E470A02B-A392-C841-AA70-C9AA60D3B4F6}" type="sibTrans" cxnId="{FC698706-3E8C-0540-A9FF-B7499417BBF0}">
      <dgm:prSet/>
      <dgm:spPr/>
      <dgm:t>
        <a:bodyPr/>
        <a:lstStyle/>
        <a:p>
          <a:endParaRPr lang="en-US"/>
        </a:p>
      </dgm:t>
    </dgm:pt>
    <dgm:pt modelId="{0091CB91-B30C-C747-92BD-E5454296A9E8}">
      <dgm:prSet phldrT="[Text]" custT="1"/>
      <dgm:spPr/>
      <dgm:t>
        <a:bodyPr/>
        <a:lstStyle/>
        <a:p>
          <a:r>
            <a:rPr lang="en-US" sz="1600" b="1" dirty="0"/>
            <a:t>CSS</a:t>
          </a:r>
          <a:endParaRPr lang="en-US" sz="1400" b="1" dirty="0"/>
        </a:p>
      </dgm:t>
    </dgm:pt>
    <dgm:pt modelId="{BF3BFDC3-6101-A64A-9B84-C5704A04FD82}" type="parTrans" cxnId="{7BF3D5A2-C217-7C42-96E6-CABBFD7374F2}">
      <dgm:prSet/>
      <dgm:spPr/>
      <dgm:t>
        <a:bodyPr/>
        <a:lstStyle/>
        <a:p>
          <a:endParaRPr lang="en-US"/>
        </a:p>
      </dgm:t>
    </dgm:pt>
    <dgm:pt modelId="{8E252700-E3F3-ED41-AEAE-CDF4407A8F04}" type="sibTrans" cxnId="{7BF3D5A2-C217-7C42-96E6-CABBFD7374F2}">
      <dgm:prSet/>
      <dgm:spPr/>
      <dgm:t>
        <a:bodyPr/>
        <a:lstStyle/>
        <a:p>
          <a:endParaRPr lang="en-US"/>
        </a:p>
      </dgm:t>
    </dgm:pt>
    <dgm:pt modelId="{9740A2FF-2453-D34A-BCD3-2935A4F1C7E1}">
      <dgm:prSet phldrT="[Text]"/>
      <dgm:spPr/>
      <dgm:t>
        <a:bodyPr/>
        <a:lstStyle/>
        <a:p>
          <a:r>
            <a:rPr lang="en-US" b="1" dirty="0"/>
            <a:t>JavaScript</a:t>
          </a:r>
        </a:p>
      </dgm:t>
    </dgm:pt>
    <dgm:pt modelId="{ADA6E2B5-9D54-714C-92FC-5B44E8A06FA2}" type="parTrans" cxnId="{2998091A-3F2F-744F-843E-03A21305C817}">
      <dgm:prSet/>
      <dgm:spPr/>
      <dgm:t>
        <a:bodyPr/>
        <a:lstStyle/>
        <a:p>
          <a:endParaRPr lang="en-US"/>
        </a:p>
      </dgm:t>
    </dgm:pt>
    <dgm:pt modelId="{AE456F8B-6412-284F-B1CB-81702D61067C}" type="sibTrans" cxnId="{2998091A-3F2F-744F-843E-03A21305C817}">
      <dgm:prSet/>
      <dgm:spPr/>
      <dgm:t>
        <a:bodyPr/>
        <a:lstStyle/>
        <a:p>
          <a:endParaRPr lang="en-US"/>
        </a:p>
      </dgm:t>
    </dgm:pt>
    <dgm:pt modelId="{F0F40606-630D-674D-BEC1-5C014D5C91AB}" type="pres">
      <dgm:prSet presAssocID="{36F23364-6DCE-1747-B4A5-04C7DE8B2EDB}" presName="compositeShape" presStyleCnt="0">
        <dgm:presLayoutVars>
          <dgm:chMax val="7"/>
          <dgm:dir/>
          <dgm:resizeHandles val="exact"/>
        </dgm:presLayoutVars>
      </dgm:prSet>
      <dgm:spPr/>
    </dgm:pt>
    <dgm:pt modelId="{72E84138-BAA5-AE4D-9938-4326E2892B8F}" type="pres">
      <dgm:prSet presAssocID="{CFA6B7BC-825B-064C-A039-017BF2A5C9E5}" presName="circ1" presStyleLbl="vennNode1" presStyleIdx="0" presStyleCnt="3"/>
      <dgm:spPr/>
    </dgm:pt>
    <dgm:pt modelId="{3499D647-7373-FF47-9886-B3763A8E6098}" type="pres">
      <dgm:prSet presAssocID="{CFA6B7BC-825B-064C-A039-017BF2A5C9E5}" presName="circ1Tx" presStyleLbl="revTx" presStyleIdx="0" presStyleCnt="0">
        <dgm:presLayoutVars>
          <dgm:chMax val="0"/>
          <dgm:chPref val="0"/>
          <dgm:bulletEnabled val="1"/>
        </dgm:presLayoutVars>
      </dgm:prSet>
      <dgm:spPr/>
    </dgm:pt>
    <dgm:pt modelId="{1D6DDEB6-4CEE-4C4D-AB33-2EE7C1FF8E3A}" type="pres">
      <dgm:prSet presAssocID="{0091CB91-B30C-C747-92BD-E5454296A9E8}" presName="circ2" presStyleLbl="vennNode1" presStyleIdx="1" presStyleCnt="3"/>
      <dgm:spPr/>
    </dgm:pt>
    <dgm:pt modelId="{27AEFE85-3FC0-1140-9D22-C949A98538E6}" type="pres">
      <dgm:prSet presAssocID="{0091CB91-B30C-C747-92BD-E5454296A9E8}" presName="circ2Tx" presStyleLbl="revTx" presStyleIdx="0" presStyleCnt="0">
        <dgm:presLayoutVars>
          <dgm:chMax val="0"/>
          <dgm:chPref val="0"/>
          <dgm:bulletEnabled val="1"/>
        </dgm:presLayoutVars>
      </dgm:prSet>
      <dgm:spPr/>
    </dgm:pt>
    <dgm:pt modelId="{86A42F4D-294E-2443-92C1-66D4D144A63F}" type="pres">
      <dgm:prSet presAssocID="{9740A2FF-2453-D34A-BCD3-2935A4F1C7E1}" presName="circ3" presStyleLbl="vennNode1" presStyleIdx="2" presStyleCnt="3"/>
      <dgm:spPr/>
    </dgm:pt>
    <dgm:pt modelId="{A3E8A58B-5047-134D-953F-1B55E4E2B06E}" type="pres">
      <dgm:prSet presAssocID="{9740A2FF-2453-D34A-BCD3-2935A4F1C7E1}" presName="circ3Tx" presStyleLbl="revTx" presStyleIdx="0" presStyleCnt="0">
        <dgm:presLayoutVars>
          <dgm:chMax val="0"/>
          <dgm:chPref val="0"/>
          <dgm:bulletEnabled val="1"/>
        </dgm:presLayoutVars>
      </dgm:prSet>
      <dgm:spPr/>
    </dgm:pt>
  </dgm:ptLst>
  <dgm:cxnLst>
    <dgm:cxn modelId="{F0914A01-1DD7-3040-99D1-EEA33C0601F5}" type="presOf" srcId="{CFA6B7BC-825B-064C-A039-017BF2A5C9E5}" destId="{3499D647-7373-FF47-9886-B3763A8E6098}" srcOrd="1" destOrd="0" presId="urn:microsoft.com/office/officeart/2005/8/layout/venn1"/>
    <dgm:cxn modelId="{E2403403-253C-FE41-89C3-2518EC04E6AA}" type="presOf" srcId="{9740A2FF-2453-D34A-BCD3-2935A4F1C7E1}" destId="{86A42F4D-294E-2443-92C1-66D4D144A63F}" srcOrd="0" destOrd="0" presId="urn:microsoft.com/office/officeart/2005/8/layout/venn1"/>
    <dgm:cxn modelId="{FC698706-3E8C-0540-A9FF-B7499417BBF0}" srcId="{36F23364-6DCE-1747-B4A5-04C7DE8B2EDB}" destId="{CFA6B7BC-825B-064C-A039-017BF2A5C9E5}" srcOrd="0" destOrd="0" parTransId="{96E087C7-89A0-5A41-93E0-508F31509F10}" sibTransId="{E470A02B-A392-C841-AA70-C9AA60D3B4F6}"/>
    <dgm:cxn modelId="{2998091A-3F2F-744F-843E-03A21305C817}" srcId="{36F23364-6DCE-1747-B4A5-04C7DE8B2EDB}" destId="{9740A2FF-2453-D34A-BCD3-2935A4F1C7E1}" srcOrd="2" destOrd="0" parTransId="{ADA6E2B5-9D54-714C-92FC-5B44E8A06FA2}" sibTransId="{AE456F8B-6412-284F-B1CB-81702D61067C}"/>
    <dgm:cxn modelId="{44559F1E-71B4-5A40-AF66-37772029BDDC}" type="presOf" srcId="{36F23364-6DCE-1747-B4A5-04C7DE8B2EDB}" destId="{F0F40606-630D-674D-BEC1-5C014D5C91AB}" srcOrd="0" destOrd="0" presId="urn:microsoft.com/office/officeart/2005/8/layout/venn1"/>
    <dgm:cxn modelId="{AA38B463-E6AC-2641-BF2F-497C10531FE8}" type="presOf" srcId="{9740A2FF-2453-D34A-BCD3-2935A4F1C7E1}" destId="{A3E8A58B-5047-134D-953F-1B55E4E2B06E}" srcOrd="1" destOrd="0" presId="urn:microsoft.com/office/officeart/2005/8/layout/venn1"/>
    <dgm:cxn modelId="{F58A8288-C53B-1848-AC8F-0C688354CD6F}" type="presOf" srcId="{CFA6B7BC-825B-064C-A039-017BF2A5C9E5}" destId="{72E84138-BAA5-AE4D-9938-4326E2892B8F}" srcOrd="0" destOrd="0" presId="urn:microsoft.com/office/officeart/2005/8/layout/venn1"/>
    <dgm:cxn modelId="{B3D22A9B-AAFC-B34E-87AA-F05FF3BC96D0}" type="presOf" srcId="{0091CB91-B30C-C747-92BD-E5454296A9E8}" destId="{1D6DDEB6-4CEE-4C4D-AB33-2EE7C1FF8E3A}" srcOrd="0" destOrd="0" presId="urn:microsoft.com/office/officeart/2005/8/layout/venn1"/>
    <dgm:cxn modelId="{A2B7829C-6F06-284E-A867-5C501F2EEF7D}" type="presOf" srcId="{0091CB91-B30C-C747-92BD-E5454296A9E8}" destId="{27AEFE85-3FC0-1140-9D22-C949A98538E6}" srcOrd="1" destOrd="0" presId="urn:microsoft.com/office/officeart/2005/8/layout/venn1"/>
    <dgm:cxn modelId="{7BF3D5A2-C217-7C42-96E6-CABBFD7374F2}" srcId="{36F23364-6DCE-1747-B4A5-04C7DE8B2EDB}" destId="{0091CB91-B30C-C747-92BD-E5454296A9E8}" srcOrd="1" destOrd="0" parTransId="{BF3BFDC3-6101-A64A-9B84-C5704A04FD82}" sibTransId="{8E252700-E3F3-ED41-AEAE-CDF4407A8F04}"/>
    <dgm:cxn modelId="{C486FF9F-B551-204D-A74E-2527BD44E8C8}" type="presParOf" srcId="{F0F40606-630D-674D-BEC1-5C014D5C91AB}" destId="{72E84138-BAA5-AE4D-9938-4326E2892B8F}" srcOrd="0" destOrd="0" presId="urn:microsoft.com/office/officeart/2005/8/layout/venn1"/>
    <dgm:cxn modelId="{8C8CB6B1-72A7-7A4A-B526-5562E9EA5117}" type="presParOf" srcId="{F0F40606-630D-674D-BEC1-5C014D5C91AB}" destId="{3499D647-7373-FF47-9886-B3763A8E6098}" srcOrd="1" destOrd="0" presId="urn:microsoft.com/office/officeart/2005/8/layout/venn1"/>
    <dgm:cxn modelId="{BCD228C8-816E-7B4A-B1B0-BF5E661934E6}" type="presParOf" srcId="{F0F40606-630D-674D-BEC1-5C014D5C91AB}" destId="{1D6DDEB6-4CEE-4C4D-AB33-2EE7C1FF8E3A}" srcOrd="2" destOrd="0" presId="urn:microsoft.com/office/officeart/2005/8/layout/venn1"/>
    <dgm:cxn modelId="{24C9D237-99B1-4441-BC5A-93A9DC16C0C4}" type="presParOf" srcId="{F0F40606-630D-674D-BEC1-5C014D5C91AB}" destId="{27AEFE85-3FC0-1140-9D22-C949A98538E6}" srcOrd="3" destOrd="0" presId="urn:microsoft.com/office/officeart/2005/8/layout/venn1"/>
    <dgm:cxn modelId="{EDC294E8-36EF-CF49-8C55-D4A3C0C63F1A}" type="presParOf" srcId="{F0F40606-630D-674D-BEC1-5C014D5C91AB}" destId="{86A42F4D-294E-2443-92C1-66D4D144A63F}" srcOrd="4" destOrd="0" presId="urn:microsoft.com/office/officeart/2005/8/layout/venn1"/>
    <dgm:cxn modelId="{A6C23303-770D-D247-A860-2EF070318E6F}" type="presParOf" srcId="{F0F40606-630D-674D-BEC1-5C014D5C91AB}" destId="{A3E8A58B-5047-134D-953F-1B55E4E2B06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F23364-6DCE-1747-B4A5-04C7DE8B2EDB}" type="doc">
      <dgm:prSet loTypeId="urn:microsoft.com/office/officeart/2005/8/layout/venn1" loCatId="" qsTypeId="urn:microsoft.com/office/officeart/2005/8/quickstyle/simple1" qsCatId="simple" csTypeId="urn:microsoft.com/office/officeart/2005/8/colors/accent1_2" csCatId="accent1" phldr="1"/>
      <dgm:spPr/>
    </dgm:pt>
    <dgm:pt modelId="{CFA6B7BC-825B-064C-A039-017BF2A5C9E5}">
      <dgm:prSet phldrT="[Text]" custT="1"/>
      <dgm:spPr/>
      <dgm:t>
        <a:bodyPr/>
        <a:lstStyle/>
        <a:p>
          <a:r>
            <a:rPr lang="en-US" sz="1800" b="1" i="0" baseline="0" dirty="0"/>
            <a:t>HTML</a:t>
          </a:r>
          <a:endParaRPr lang="en-US" sz="1600" b="1" i="0" baseline="0" dirty="0"/>
        </a:p>
      </dgm:t>
    </dgm:pt>
    <dgm:pt modelId="{96E087C7-89A0-5A41-93E0-508F31509F10}" type="parTrans" cxnId="{FC698706-3E8C-0540-A9FF-B7499417BBF0}">
      <dgm:prSet/>
      <dgm:spPr/>
      <dgm:t>
        <a:bodyPr/>
        <a:lstStyle/>
        <a:p>
          <a:endParaRPr lang="en-US"/>
        </a:p>
      </dgm:t>
    </dgm:pt>
    <dgm:pt modelId="{E470A02B-A392-C841-AA70-C9AA60D3B4F6}" type="sibTrans" cxnId="{FC698706-3E8C-0540-A9FF-B7499417BBF0}">
      <dgm:prSet/>
      <dgm:spPr/>
      <dgm:t>
        <a:bodyPr/>
        <a:lstStyle/>
        <a:p>
          <a:endParaRPr lang="en-US"/>
        </a:p>
      </dgm:t>
    </dgm:pt>
    <dgm:pt modelId="{0091CB91-B30C-C747-92BD-E5454296A9E8}">
      <dgm:prSet phldrT="[Text]" custT="1"/>
      <dgm:spPr/>
      <dgm:t>
        <a:bodyPr/>
        <a:lstStyle/>
        <a:p>
          <a:r>
            <a:rPr lang="en-US" sz="1800" b="1" dirty="0"/>
            <a:t>CSS</a:t>
          </a:r>
          <a:endParaRPr lang="en-US" sz="1400" b="1" dirty="0"/>
        </a:p>
      </dgm:t>
    </dgm:pt>
    <dgm:pt modelId="{BF3BFDC3-6101-A64A-9B84-C5704A04FD82}" type="parTrans" cxnId="{7BF3D5A2-C217-7C42-96E6-CABBFD7374F2}">
      <dgm:prSet/>
      <dgm:spPr/>
      <dgm:t>
        <a:bodyPr/>
        <a:lstStyle/>
        <a:p>
          <a:endParaRPr lang="en-US"/>
        </a:p>
      </dgm:t>
    </dgm:pt>
    <dgm:pt modelId="{8E252700-E3F3-ED41-AEAE-CDF4407A8F04}" type="sibTrans" cxnId="{7BF3D5A2-C217-7C42-96E6-CABBFD7374F2}">
      <dgm:prSet/>
      <dgm:spPr/>
      <dgm:t>
        <a:bodyPr/>
        <a:lstStyle/>
        <a:p>
          <a:endParaRPr lang="en-US"/>
        </a:p>
      </dgm:t>
    </dgm:pt>
    <dgm:pt modelId="{9740A2FF-2453-D34A-BCD3-2935A4F1C7E1}">
      <dgm:prSet phldrT="[Text]"/>
      <dgm:spPr/>
      <dgm:t>
        <a:bodyPr/>
        <a:lstStyle/>
        <a:p>
          <a:r>
            <a:rPr lang="en-US" b="1" dirty="0"/>
            <a:t>JavaScript</a:t>
          </a:r>
        </a:p>
      </dgm:t>
    </dgm:pt>
    <dgm:pt modelId="{ADA6E2B5-9D54-714C-92FC-5B44E8A06FA2}" type="parTrans" cxnId="{2998091A-3F2F-744F-843E-03A21305C817}">
      <dgm:prSet/>
      <dgm:spPr/>
      <dgm:t>
        <a:bodyPr/>
        <a:lstStyle/>
        <a:p>
          <a:endParaRPr lang="en-US"/>
        </a:p>
      </dgm:t>
    </dgm:pt>
    <dgm:pt modelId="{AE456F8B-6412-284F-B1CB-81702D61067C}" type="sibTrans" cxnId="{2998091A-3F2F-744F-843E-03A21305C817}">
      <dgm:prSet/>
      <dgm:spPr/>
      <dgm:t>
        <a:bodyPr/>
        <a:lstStyle/>
        <a:p>
          <a:endParaRPr lang="en-US"/>
        </a:p>
      </dgm:t>
    </dgm:pt>
    <dgm:pt modelId="{F0F40606-630D-674D-BEC1-5C014D5C91AB}" type="pres">
      <dgm:prSet presAssocID="{36F23364-6DCE-1747-B4A5-04C7DE8B2EDB}" presName="compositeShape" presStyleCnt="0">
        <dgm:presLayoutVars>
          <dgm:chMax val="7"/>
          <dgm:dir/>
          <dgm:resizeHandles val="exact"/>
        </dgm:presLayoutVars>
      </dgm:prSet>
      <dgm:spPr/>
    </dgm:pt>
    <dgm:pt modelId="{72E84138-BAA5-AE4D-9938-4326E2892B8F}" type="pres">
      <dgm:prSet presAssocID="{CFA6B7BC-825B-064C-A039-017BF2A5C9E5}" presName="circ1" presStyleLbl="vennNode1" presStyleIdx="0" presStyleCnt="3"/>
      <dgm:spPr/>
    </dgm:pt>
    <dgm:pt modelId="{3499D647-7373-FF47-9886-B3763A8E6098}" type="pres">
      <dgm:prSet presAssocID="{CFA6B7BC-825B-064C-A039-017BF2A5C9E5}" presName="circ1Tx" presStyleLbl="revTx" presStyleIdx="0" presStyleCnt="0">
        <dgm:presLayoutVars>
          <dgm:chMax val="0"/>
          <dgm:chPref val="0"/>
          <dgm:bulletEnabled val="1"/>
        </dgm:presLayoutVars>
      </dgm:prSet>
      <dgm:spPr/>
    </dgm:pt>
    <dgm:pt modelId="{1D6DDEB6-4CEE-4C4D-AB33-2EE7C1FF8E3A}" type="pres">
      <dgm:prSet presAssocID="{0091CB91-B30C-C747-92BD-E5454296A9E8}" presName="circ2" presStyleLbl="vennNode1" presStyleIdx="1" presStyleCnt="3"/>
      <dgm:spPr/>
    </dgm:pt>
    <dgm:pt modelId="{27AEFE85-3FC0-1140-9D22-C949A98538E6}" type="pres">
      <dgm:prSet presAssocID="{0091CB91-B30C-C747-92BD-E5454296A9E8}" presName="circ2Tx" presStyleLbl="revTx" presStyleIdx="0" presStyleCnt="0">
        <dgm:presLayoutVars>
          <dgm:chMax val="0"/>
          <dgm:chPref val="0"/>
          <dgm:bulletEnabled val="1"/>
        </dgm:presLayoutVars>
      </dgm:prSet>
      <dgm:spPr/>
    </dgm:pt>
    <dgm:pt modelId="{86A42F4D-294E-2443-92C1-66D4D144A63F}" type="pres">
      <dgm:prSet presAssocID="{9740A2FF-2453-D34A-BCD3-2935A4F1C7E1}" presName="circ3" presStyleLbl="vennNode1" presStyleIdx="2" presStyleCnt="3"/>
      <dgm:spPr/>
    </dgm:pt>
    <dgm:pt modelId="{A3E8A58B-5047-134D-953F-1B55E4E2B06E}" type="pres">
      <dgm:prSet presAssocID="{9740A2FF-2453-D34A-BCD3-2935A4F1C7E1}" presName="circ3Tx" presStyleLbl="revTx" presStyleIdx="0" presStyleCnt="0">
        <dgm:presLayoutVars>
          <dgm:chMax val="0"/>
          <dgm:chPref val="0"/>
          <dgm:bulletEnabled val="1"/>
        </dgm:presLayoutVars>
      </dgm:prSet>
      <dgm:spPr/>
    </dgm:pt>
  </dgm:ptLst>
  <dgm:cxnLst>
    <dgm:cxn modelId="{F0914A01-1DD7-3040-99D1-EEA33C0601F5}" type="presOf" srcId="{CFA6B7BC-825B-064C-A039-017BF2A5C9E5}" destId="{3499D647-7373-FF47-9886-B3763A8E6098}" srcOrd="1" destOrd="0" presId="urn:microsoft.com/office/officeart/2005/8/layout/venn1"/>
    <dgm:cxn modelId="{E2403403-253C-FE41-89C3-2518EC04E6AA}" type="presOf" srcId="{9740A2FF-2453-D34A-BCD3-2935A4F1C7E1}" destId="{86A42F4D-294E-2443-92C1-66D4D144A63F}" srcOrd="0" destOrd="0" presId="urn:microsoft.com/office/officeart/2005/8/layout/venn1"/>
    <dgm:cxn modelId="{FC698706-3E8C-0540-A9FF-B7499417BBF0}" srcId="{36F23364-6DCE-1747-B4A5-04C7DE8B2EDB}" destId="{CFA6B7BC-825B-064C-A039-017BF2A5C9E5}" srcOrd="0" destOrd="0" parTransId="{96E087C7-89A0-5A41-93E0-508F31509F10}" sibTransId="{E470A02B-A392-C841-AA70-C9AA60D3B4F6}"/>
    <dgm:cxn modelId="{2998091A-3F2F-744F-843E-03A21305C817}" srcId="{36F23364-6DCE-1747-B4A5-04C7DE8B2EDB}" destId="{9740A2FF-2453-D34A-BCD3-2935A4F1C7E1}" srcOrd="2" destOrd="0" parTransId="{ADA6E2B5-9D54-714C-92FC-5B44E8A06FA2}" sibTransId="{AE456F8B-6412-284F-B1CB-81702D61067C}"/>
    <dgm:cxn modelId="{44559F1E-71B4-5A40-AF66-37772029BDDC}" type="presOf" srcId="{36F23364-6DCE-1747-B4A5-04C7DE8B2EDB}" destId="{F0F40606-630D-674D-BEC1-5C014D5C91AB}" srcOrd="0" destOrd="0" presId="urn:microsoft.com/office/officeart/2005/8/layout/venn1"/>
    <dgm:cxn modelId="{AA38B463-E6AC-2641-BF2F-497C10531FE8}" type="presOf" srcId="{9740A2FF-2453-D34A-BCD3-2935A4F1C7E1}" destId="{A3E8A58B-5047-134D-953F-1B55E4E2B06E}" srcOrd="1" destOrd="0" presId="urn:microsoft.com/office/officeart/2005/8/layout/venn1"/>
    <dgm:cxn modelId="{F58A8288-C53B-1848-AC8F-0C688354CD6F}" type="presOf" srcId="{CFA6B7BC-825B-064C-A039-017BF2A5C9E5}" destId="{72E84138-BAA5-AE4D-9938-4326E2892B8F}" srcOrd="0" destOrd="0" presId="urn:microsoft.com/office/officeart/2005/8/layout/venn1"/>
    <dgm:cxn modelId="{B3D22A9B-AAFC-B34E-87AA-F05FF3BC96D0}" type="presOf" srcId="{0091CB91-B30C-C747-92BD-E5454296A9E8}" destId="{1D6DDEB6-4CEE-4C4D-AB33-2EE7C1FF8E3A}" srcOrd="0" destOrd="0" presId="urn:microsoft.com/office/officeart/2005/8/layout/venn1"/>
    <dgm:cxn modelId="{A2B7829C-6F06-284E-A867-5C501F2EEF7D}" type="presOf" srcId="{0091CB91-B30C-C747-92BD-E5454296A9E8}" destId="{27AEFE85-3FC0-1140-9D22-C949A98538E6}" srcOrd="1" destOrd="0" presId="urn:microsoft.com/office/officeart/2005/8/layout/venn1"/>
    <dgm:cxn modelId="{7BF3D5A2-C217-7C42-96E6-CABBFD7374F2}" srcId="{36F23364-6DCE-1747-B4A5-04C7DE8B2EDB}" destId="{0091CB91-B30C-C747-92BD-E5454296A9E8}" srcOrd="1" destOrd="0" parTransId="{BF3BFDC3-6101-A64A-9B84-C5704A04FD82}" sibTransId="{8E252700-E3F3-ED41-AEAE-CDF4407A8F04}"/>
    <dgm:cxn modelId="{C486FF9F-B551-204D-A74E-2527BD44E8C8}" type="presParOf" srcId="{F0F40606-630D-674D-BEC1-5C014D5C91AB}" destId="{72E84138-BAA5-AE4D-9938-4326E2892B8F}" srcOrd="0" destOrd="0" presId="urn:microsoft.com/office/officeart/2005/8/layout/venn1"/>
    <dgm:cxn modelId="{8C8CB6B1-72A7-7A4A-B526-5562E9EA5117}" type="presParOf" srcId="{F0F40606-630D-674D-BEC1-5C014D5C91AB}" destId="{3499D647-7373-FF47-9886-B3763A8E6098}" srcOrd="1" destOrd="0" presId="urn:microsoft.com/office/officeart/2005/8/layout/venn1"/>
    <dgm:cxn modelId="{BCD228C8-816E-7B4A-B1B0-BF5E661934E6}" type="presParOf" srcId="{F0F40606-630D-674D-BEC1-5C014D5C91AB}" destId="{1D6DDEB6-4CEE-4C4D-AB33-2EE7C1FF8E3A}" srcOrd="2" destOrd="0" presId="urn:microsoft.com/office/officeart/2005/8/layout/venn1"/>
    <dgm:cxn modelId="{24C9D237-99B1-4441-BC5A-93A9DC16C0C4}" type="presParOf" srcId="{F0F40606-630D-674D-BEC1-5C014D5C91AB}" destId="{27AEFE85-3FC0-1140-9D22-C949A98538E6}" srcOrd="3" destOrd="0" presId="urn:microsoft.com/office/officeart/2005/8/layout/venn1"/>
    <dgm:cxn modelId="{EDC294E8-36EF-CF49-8C55-D4A3C0C63F1A}" type="presParOf" srcId="{F0F40606-630D-674D-BEC1-5C014D5C91AB}" destId="{86A42F4D-294E-2443-92C1-66D4D144A63F}" srcOrd="4" destOrd="0" presId="urn:microsoft.com/office/officeart/2005/8/layout/venn1"/>
    <dgm:cxn modelId="{A6C23303-770D-D247-A860-2EF070318E6F}" type="presParOf" srcId="{F0F40606-630D-674D-BEC1-5C014D5C91AB}" destId="{A3E8A58B-5047-134D-953F-1B55E4E2B06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F23364-6DCE-1747-B4A5-04C7DE8B2EDB}" type="doc">
      <dgm:prSet loTypeId="urn:microsoft.com/office/officeart/2005/8/layout/venn1" loCatId="" qsTypeId="urn:microsoft.com/office/officeart/2005/8/quickstyle/simple1" qsCatId="simple" csTypeId="urn:microsoft.com/office/officeart/2005/8/colors/accent1_2" csCatId="accent1" phldr="1"/>
      <dgm:spPr/>
    </dgm:pt>
    <dgm:pt modelId="{CFA6B7BC-825B-064C-A039-017BF2A5C9E5}">
      <dgm:prSet phldrT="[Text]"/>
      <dgm:spPr>
        <a:solidFill>
          <a:schemeClr val="accent4">
            <a:lumMod val="60000"/>
            <a:lumOff val="40000"/>
            <a:alpha val="50000"/>
          </a:schemeClr>
        </a:solidFill>
      </dgm:spPr>
      <dgm:t>
        <a:bodyPr/>
        <a:lstStyle/>
        <a:p>
          <a:r>
            <a:rPr lang="en-US" dirty="0"/>
            <a:t>Belief in Self</a:t>
          </a:r>
        </a:p>
      </dgm:t>
    </dgm:pt>
    <dgm:pt modelId="{96E087C7-89A0-5A41-93E0-508F31509F10}" type="parTrans" cxnId="{FC698706-3E8C-0540-A9FF-B7499417BBF0}">
      <dgm:prSet/>
      <dgm:spPr/>
      <dgm:t>
        <a:bodyPr/>
        <a:lstStyle/>
        <a:p>
          <a:endParaRPr lang="en-US"/>
        </a:p>
      </dgm:t>
    </dgm:pt>
    <dgm:pt modelId="{E470A02B-A392-C841-AA70-C9AA60D3B4F6}" type="sibTrans" cxnId="{FC698706-3E8C-0540-A9FF-B7499417BBF0}">
      <dgm:prSet/>
      <dgm:spPr/>
      <dgm:t>
        <a:bodyPr/>
        <a:lstStyle/>
        <a:p>
          <a:endParaRPr lang="en-US"/>
        </a:p>
      </dgm:t>
    </dgm:pt>
    <dgm:pt modelId="{0091CB91-B30C-C747-92BD-E5454296A9E8}">
      <dgm:prSet phldrT="[Text]"/>
      <dgm:spPr>
        <a:solidFill>
          <a:schemeClr val="accent1">
            <a:lumMod val="60000"/>
            <a:lumOff val="40000"/>
            <a:alpha val="50000"/>
          </a:schemeClr>
        </a:solidFill>
      </dgm:spPr>
      <dgm:t>
        <a:bodyPr/>
        <a:lstStyle/>
        <a:p>
          <a:r>
            <a:rPr lang="en-US" dirty="0"/>
            <a:t>Time Investment</a:t>
          </a:r>
        </a:p>
      </dgm:t>
    </dgm:pt>
    <dgm:pt modelId="{BF3BFDC3-6101-A64A-9B84-C5704A04FD82}" type="parTrans" cxnId="{7BF3D5A2-C217-7C42-96E6-CABBFD7374F2}">
      <dgm:prSet/>
      <dgm:spPr/>
      <dgm:t>
        <a:bodyPr/>
        <a:lstStyle/>
        <a:p>
          <a:endParaRPr lang="en-US"/>
        </a:p>
      </dgm:t>
    </dgm:pt>
    <dgm:pt modelId="{8E252700-E3F3-ED41-AEAE-CDF4407A8F04}" type="sibTrans" cxnId="{7BF3D5A2-C217-7C42-96E6-CABBFD7374F2}">
      <dgm:prSet/>
      <dgm:spPr/>
      <dgm:t>
        <a:bodyPr/>
        <a:lstStyle/>
        <a:p>
          <a:endParaRPr lang="en-US"/>
        </a:p>
      </dgm:t>
    </dgm:pt>
    <dgm:pt modelId="{9740A2FF-2453-D34A-BCD3-2935A4F1C7E1}">
      <dgm:prSet phldrT="[Text]"/>
      <dgm:spPr>
        <a:solidFill>
          <a:schemeClr val="accent2">
            <a:lumMod val="60000"/>
            <a:lumOff val="40000"/>
            <a:alpha val="50000"/>
          </a:schemeClr>
        </a:solidFill>
      </dgm:spPr>
      <dgm:t>
        <a:bodyPr/>
        <a:lstStyle/>
        <a:p>
          <a:r>
            <a:rPr lang="en-US" dirty="0"/>
            <a:t>Belief in Value</a:t>
          </a:r>
        </a:p>
      </dgm:t>
    </dgm:pt>
    <dgm:pt modelId="{ADA6E2B5-9D54-714C-92FC-5B44E8A06FA2}" type="parTrans" cxnId="{2998091A-3F2F-744F-843E-03A21305C817}">
      <dgm:prSet/>
      <dgm:spPr/>
      <dgm:t>
        <a:bodyPr/>
        <a:lstStyle/>
        <a:p>
          <a:endParaRPr lang="en-US"/>
        </a:p>
      </dgm:t>
    </dgm:pt>
    <dgm:pt modelId="{AE456F8B-6412-284F-B1CB-81702D61067C}" type="sibTrans" cxnId="{2998091A-3F2F-744F-843E-03A21305C817}">
      <dgm:prSet/>
      <dgm:spPr/>
      <dgm:t>
        <a:bodyPr/>
        <a:lstStyle/>
        <a:p>
          <a:endParaRPr lang="en-US"/>
        </a:p>
      </dgm:t>
    </dgm:pt>
    <dgm:pt modelId="{F0F40606-630D-674D-BEC1-5C014D5C91AB}" type="pres">
      <dgm:prSet presAssocID="{36F23364-6DCE-1747-B4A5-04C7DE8B2EDB}" presName="compositeShape" presStyleCnt="0">
        <dgm:presLayoutVars>
          <dgm:chMax val="7"/>
          <dgm:dir/>
          <dgm:resizeHandles val="exact"/>
        </dgm:presLayoutVars>
      </dgm:prSet>
      <dgm:spPr/>
    </dgm:pt>
    <dgm:pt modelId="{72E84138-BAA5-AE4D-9938-4326E2892B8F}" type="pres">
      <dgm:prSet presAssocID="{CFA6B7BC-825B-064C-A039-017BF2A5C9E5}" presName="circ1" presStyleLbl="vennNode1" presStyleIdx="0" presStyleCnt="3"/>
      <dgm:spPr/>
    </dgm:pt>
    <dgm:pt modelId="{3499D647-7373-FF47-9886-B3763A8E6098}" type="pres">
      <dgm:prSet presAssocID="{CFA6B7BC-825B-064C-A039-017BF2A5C9E5}" presName="circ1Tx" presStyleLbl="revTx" presStyleIdx="0" presStyleCnt="0">
        <dgm:presLayoutVars>
          <dgm:chMax val="0"/>
          <dgm:chPref val="0"/>
          <dgm:bulletEnabled val="1"/>
        </dgm:presLayoutVars>
      </dgm:prSet>
      <dgm:spPr/>
    </dgm:pt>
    <dgm:pt modelId="{1D6DDEB6-4CEE-4C4D-AB33-2EE7C1FF8E3A}" type="pres">
      <dgm:prSet presAssocID="{0091CB91-B30C-C747-92BD-E5454296A9E8}" presName="circ2" presStyleLbl="vennNode1" presStyleIdx="1" presStyleCnt="3"/>
      <dgm:spPr/>
    </dgm:pt>
    <dgm:pt modelId="{27AEFE85-3FC0-1140-9D22-C949A98538E6}" type="pres">
      <dgm:prSet presAssocID="{0091CB91-B30C-C747-92BD-E5454296A9E8}" presName="circ2Tx" presStyleLbl="revTx" presStyleIdx="0" presStyleCnt="0">
        <dgm:presLayoutVars>
          <dgm:chMax val="0"/>
          <dgm:chPref val="0"/>
          <dgm:bulletEnabled val="1"/>
        </dgm:presLayoutVars>
      </dgm:prSet>
      <dgm:spPr/>
    </dgm:pt>
    <dgm:pt modelId="{86A42F4D-294E-2443-92C1-66D4D144A63F}" type="pres">
      <dgm:prSet presAssocID="{9740A2FF-2453-D34A-BCD3-2935A4F1C7E1}" presName="circ3" presStyleLbl="vennNode1" presStyleIdx="2" presStyleCnt="3"/>
      <dgm:spPr/>
    </dgm:pt>
    <dgm:pt modelId="{A3E8A58B-5047-134D-953F-1B55E4E2B06E}" type="pres">
      <dgm:prSet presAssocID="{9740A2FF-2453-D34A-BCD3-2935A4F1C7E1}" presName="circ3Tx" presStyleLbl="revTx" presStyleIdx="0" presStyleCnt="0">
        <dgm:presLayoutVars>
          <dgm:chMax val="0"/>
          <dgm:chPref val="0"/>
          <dgm:bulletEnabled val="1"/>
        </dgm:presLayoutVars>
      </dgm:prSet>
      <dgm:spPr/>
    </dgm:pt>
  </dgm:ptLst>
  <dgm:cxnLst>
    <dgm:cxn modelId="{F0914A01-1DD7-3040-99D1-EEA33C0601F5}" type="presOf" srcId="{CFA6B7BC-825B-064C-A039-017BF2A5C9E5}" destId="{3499D647-7373-FF47-9886-B3763A8E6098}" srcOrd="1" destOrd="0" presId="urn:microsoft.com/office/officeart/2005/8/layout/venn1"/>
    <dgm:cxn modelId="{E2403403-253C-FE41-89C3-2518EC04E6AA}" type="presOf" srcId="{9740A2FF-2453-D34A-BCD3-2935A4F1C7E1}" destId="{86A42F4D-294E-2443-92C1-66D4D144A63F}" srcOrd="0" destOrd="0" presId="urn:microsoft.com/office/officeart/2005/8/layout/venn1"/>
    <dgm:cxn modelId="{FC698706-3E8C-0540-A9FF-B7499417BBF0}" srcId="{36F23364-6DCE-1747-B4A5-04C7DE8B2EDB}" destId="{CFA6B7BC-825B-064C-A039-017BF2A5C9E5}" srcOrd="0" destOrd="0" parTransId="{96E087C7-89A0-5A41-93E0-508F31509F10}" sibTransId="{E470A02B-A392-C841-AA70-C9AA60D3B4F6}"/>
    <dgm:cxn modelId="{2998091A-3F2F-744F-843E-03A21305C817}" srcId="{36F23364-6DCE-1747-B4A5-04C7DE8B2EDB}" destId="{9740A2FF-2453-D34A-BCD3-2935A4F1C7E1}" srcOrd="2" destOrd="0" parTransId="{ADA6E2B5-9D54-714C-92FC-5B44E8A06FA2}" sibTransId="{AE456F8B-6412-284F-B1CB-81702D61067C}"/>
    <dgm:cxn modelId="{44559F1E-71B4-5A40-AF66-37772029BDDC}" type="presOf" srcId="{36F23364-6DCE-1747-B4A5-04C7DE8B2EDB}" destId="{F0F40606-630D-674D-BEC1-5C014D5C91AB}" srcOrd="0" destOrd="0" presId="urn:microsoft.com/office/officeart/2005/8/layout/venn1"/>
    <dgm:cxn modelId="{AA38B463-E6AC-2641-BF2F-497C10531FE8}" type="presOf" srcId="{9740A2FF-2453-D34A-BCD3-2935A4F1C7E1}" destId="{A3E8A58B-5047-134D-953F-1B55E4E2B06E}" srcOrd="1" destOrd="0" presId="urn:microsoft.com/office/officeart/2005/8/layout/venn1"/>
    <dgm:cxn modelId="{F58A8288-C53B-1848-AC8F-0C688354CD6F}" type="presOf" srcId="{CFA6B7BC-825B-064C-A039-017BF2A5C9E5}" destId="{72E84138-BAA5-AE4D-9938-4326E2892B8F}" srcOrd="0" destOrd="0" presId="urn:microsoft.com/office/officeart/2005/8/layout/venn1"/>
    <dgm:cxn modelId="{B3D22A9B-AAFC-B34E-87AA-F05FF3BC96D0}" type="presOf" srcId="{0091CB91-B30C-C747-92BD-E5454296A9E8}" destId="{1D6DDEB6-4CEE-4C4D-AB33-2EE7C1FF8E3A}" srcOrd="0" destOrd="0" presId="urn:microsoft.com/office/officeart/2005/8/layout/venn1"/>
    <dgm:cxn modelId="{A2B7829C-6F06-284E-A867-5C501F2EEF7D}" type="presOf" srcId="{0091CB91-B30C-C747-92BD-E5454296A9E8}" destId="{27AEFE85-3FC0-1140-9D22-C949A98538E6}" srcOrd="1" destOrd="0" presId="urn:microsoft.com/office/officeart/2005/8/layout/venn1"/>
    <dgm:cxn modelId="{7BF3D5A2-C217-7C42-96E6-CABBFD7374F2}" srcId="{36F23364-6DCE-1747-B4A5-04C7DE8B2EDB}" destId="{0091CB91-B30C-C747-92BD-E5454296A9E8}" srcOrd="1" destOrd="0" parTransId="{BF3BFDC3-6101-A64A-9B84-C5704A04FD82}" sibTransId="{8E252700-E3F3-ED41-AEAE-CDF4407A8F04}"/>
    <dgm:cxn modelId="{C486FF9F-B551-204D-A74E-2527BD44E8C8}" type="presParOf" srcId="{F0F40606-630D-674D-BEC1-5C014D5C91AB}" destId="{72E84138-BAA5-AE4D-9938-4326E2892B8F}" srcOrd="0" destOrd="0" presId="urn:microsoft.com/office/officeart/2005/8/layout/venn1"/>
    <dgm:cxn modelId="{8C8CB6B1-72A7-7A4A-B526-5562E9EA5117}" type="presParOf" srcId="{F0F40606-630D-674D-BEC1-5C014D5C91AB}" destId="{3499D647-7373-FF47-9886-B3763A8E6098}" srcOrd="1" destOrd="0" presId="urn:microsoft.com/office/officeart/2005/8/layout/venn1"/>
    <dgm:cxn modelId="{BCD228C8-816E-7B4A-B1B0-BF5E661934E6}" type="presParOf" srcId="{F0F40606-630D-674D-BEC1-5C014D5C91AB}" destId="{1D6DDEB6-4CEE-4C4D-AB33-2EE7C1FF8E3A}" srcOrd="2" destOrd="0" presId="urn:microsoft.com/office/officeart/2005/8/layout/venn1"/>
    <dgm:cxn modelId="{24C9D237-99B1-4441-BC5A-93A9DC16C0C4}" type="presParOf" srcId="{F0F40606-630D-674D-BEC1-5C014D5C91AB}" destId="{27AEFE85-3FC0-1140-9D22-C949A98538E6}" srcOrd="3" destOrd="0" presId="urn:microsoft.com/office/officeart/2005/8/layout/venn1"/>
    <dgm:cxn modelId="{EDC294E8-36EF-CF49-8C55-D4A3C0C63F1A}" type="presParOf" srcId="{F0F40606-630D-674D-BEC1-5C014D5C91AB}" destId="{86A42F4D-294E-2443-92C1-66D4D144A63F}" srcOrd="4" destOrd="0" presId="urn:microsoft.com/office/officeart/2005/8/layout/venn1"/>
    <dgm:cxn modelId="{A6C23303-770D-D247-A860-2EF070318E6F}" type="presParOf" srcId="{F0F40606-630D-674D-BEC1-5C014D5C91AB}" destId="{A3E8A58B-5047-134D-953F-1B55E4E2B06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84138-BAA5-AE4D-9938-4326E2892B8F}">
      <dsp:nvSpPr>
        <dsp:cNvPr id="0" name=""/>
        <dsp:cNvSpPr/>
      </dsp:nvSpPr>
      <dsp:spPr>
        <a:xfrm>
          <a:off x="880574" y="29984"/>
          <a:ext cx="1439251" cy="1439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HTML</a:t>
          </a:r>
        </a:p>
      </dsp:txBody>
      <dsp:txXfrm>
        <a:off x="1072474" y="281853"/>
        <a:ext cx="1055450" cy="647663"/>
      </dsp:txXfrm>
    </dsp:sp>
    <dsp:sp modelId="{1D6DDEB6-4CEE-4C4D-AB33-2EE7C1FF8E3A}">
      <dsp:nvSpPr>
        <dsp:cNvPr id="0" name=""/>
        <dsp:cNvSpPr/>
      </dsp:nvSpPr>
      <dsp:spPr>
        <a:xfrm>
          <a:off x="1399904" y="929516"/>
          <a:ext cx="1439251" cy="1439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CSS</a:t>
          </a:r>
        </a:p>
      </dsp:txBody>
      <dsp:txXfrm>
        <a:off x="1840075" y="1301322"/>
        <a:ext cx="863550" cy="791588"/>
      </dsp:txXfrm>
    </dsp:sp>
    <dsp:sp modelId="{86A42F4D-294E-2443-92C1-66D4D144A63F}">
      <dsp:nvSpPr>
        <dsp:cNvPr id="0" name=""/>
        <dsp:cNvSpPr/>
      </dsp:nvSpPr>
      <dsp:spPr>
        <a:xfrm>
          <a:off x="361244" y="929516"/>
          <a:ext cx="1439251" cy="1439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t>JavaScript</a:t>
          </a:r>
        </a:p>
      </dsp:txBody>
      <dsp:txXfrm>
        <a:off x="496774" y="1301322"/>
        <a:ext cx="863550" cy="791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2FB1A-4C79-004C-809F-919C2631A8EA}">
      <dsp:nvSpPr>
        <dsp:cNvPr id="0" name=""/>
        <dsp:cNvSpPr/>
      </dsp:nvSpPr>
      <dsp:spPr>
        <a:xfrm rot="5400000">
          <a:off x="4819369" y="-3046472"/>
          <a:ext cx="792627" cy="708673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HTML provides us with the structure of a document.</a:t>
          </a:r>
        </a:p>
        <a:p>
          <a:pPr marL="114300" lvl="1" indent="-114300" algn="l" defTabSz="622300">
            <a:lnSpc>
              <a:spcPct val="90000"/>
            </a:lnSpc>
            <a:spcBef>
              <a:spcPct val="0"/>
            </a:spcBef>
            <a:spcAft>
              <a:spcPct val="15000"/>
            </a:spcAft>
            <a:buChar char="•"/>
          </a:pPr>
          <a:r>
            <a:rPr lang="en-US" sz="1400" kern="1200" dirty="0"/>
            <a:t>HTML structure should convey some meaning, like the outline to term paper.</a:t>
          </a:r>
        </a:p>
        <a:p>
          <a:pPr marL="114300" lvl="1" indent="-114300" algn="l" defTabSz="622300">
            <a:lnSpc>
              <a:spcPct val="90000"/>
            </a:lnSpc>
            <a:spcBef>
              <a:spcPct val="0"/>
            </a:spcBef>
            <a:spcAft>
              <a:spcPct val="15000"/>
            </a:spcAft>
            <a:buChar char="•"/>
          </a:pPr>
          <a:r>
            <a:rPr lang="en-US" sz="1400" kern="1200" dirty="0"/>
            <a:t>Fun fact: HTML is short for: </a:t>
          </a:r>
          <a:r>
            <a:rPr lang="en-US" sz="1400" kern="1200" dirty="0" err="1"/>
            <a:t>HyperText</a:t>
          </a:r>
          <a:r>
            <a:rPr lang="en-US" sz="1400" kern="1200" dirty="0"/>
            <a:t> Markup Language</a:t>
          </a:r>
        </a:p>
      </dsp:txBody>
      <dsp:txXfrm rot="-5400000">
        <a:off x="1672318" y="139272"/>
        <a:ext cx="7048038" cy="715241"/>
      </dsp:txXfrm>
    </dsp:sp>
    <dsp:sp modelId="{D874C453-2A2F-EB48-AF5F-104F9E464FD9}">
      <dsp:nvSpPr>
        <dsp:cNvPr id="0" name=""/>
        <dsp:cNvSpPr/>
      </dsp:nvSpPr>
      <dsp:spPr>
        <a:xfrm>
          <a:off x="623" y="1501"/>
          <a:ext cx="1671695" cy="9907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HTML</a:t>
          </a:r>
        </a:p>
      </dsp:txBody>
      <dsp:txXfrm>
        <a:off x="48989" y="49867"/>
        <a:ext cx="1574963" cy="894052"/>
      </dsp:txXfrm>
    </dsp:sp>
    <dsp:sp modelId="{B9A6177F-328E-3B44-ACE8-5C65416B5262}">
      <dsp:nvSpPr>
        <dsp:cNvPr id="0" name=""/>
        <dsp:cNvSpPr/>
      </dsp:nvSpPr>
      <dsp:spPr>
        <a:xfrm rot="5400000">
          <a:off x="4849437" y="-1978916"/>
          <a:ext cx="792627" cy="703226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CSS is used to control the visual appearance (or </a:t>
          </a:r>
          <a:r>
            <a:rPr lang="en-US" sz="1400" b="1" kern="1200" dirty="0"/>
            <a:t>style</a:t>
          </a:r>
          <a:r>
            <a:rPr lang="en-US" sz="1400" kern="1200" dirty="0"/>
            <a:t>) of the HTML document</a:t>
          </a:r>
        </a:p>
        <a:p>
          <a:pPr marL="114300" lvl="1" indent="-114300" algn="l" defTabSz="622300">
            <a:lnSpc>
              <a:spcPct val="90000"/>
            </a:lnSpc>
            <a:spcBef>
              <a:spcPct val="0"/>
            </a:spcBef>
            <a:spcAft>
              <a:spcPct val="15000"/>
            </a:spcAft>
            <a:buChar char="•"/>
          </a:pPr>
          <a:r>
            <a:rPr lang="en-US" sz="1400" kern="1200" dirty="0"/>
            <a:t>CSS is analogous to how your term paper </a:t>
          </a:r>
          <a:r>
            <a:rPr lang="en-US" sz="1400" b="1" kern="1200" dirty="0"/>
            <a:t>looks.</a:t>
          </a:r>
          <a:r>
            <a:rPr lang="en-US" sz="1400" b="0" kern="1200" dirty="0"/>
            <a:t>  (Choice of font, margins, etc.)</a:t>
          </a:r>
          <a:endParaRPr lang="en-US" sz="1400" kern="1200" dirty="0"/>
        </a:p>
        <a:p>
          <a:pPr marL="114300" lvl="1" indent="-114300" algn="l" defTabSz="622300">
            <a:lnSpc>
              <a:spcPct val="90000"/>
            </a:lnSpc>
            <a:spcBef>
              <a:spcPct val="0"/>
            </a:spcBef>
            <a:spcAft>
              <a:spcPct val="15000"/>
            </a:spcAft>
            <a:buChar char="•"/>
          </a:pPr>
          <a:r>
            <a:rPr lang="en-US" sz="1400" kern="1200" dirty="0"/>
            <a:t>Fun fact: CSS is short for Cascading Style Sheet </a:t>
          </a:r>
        </a:p>
      </dsp:txBody>
      <dsp:txXfrm rot="-5400000">
        <a:off x="1729617" y="1179597"/>
        <a:ext cx="6993575" cy="715241"/>
      </dsp:txXfrm>
    </dsp:sp>
    <dsp:sp modelId="{97818CAB-427A-6C41-AB05-230C911FBF51}">
      <dsp:nvSpPr>
        <dsp:cNvPr id="0" name=""/>
        <dsp:cNvSpPr/>
      </dsp:nvSpPr>
      <dsp:spPr>
        <a:xfrm>
          <a:off x="623" y="1041825"/>
          <a:ext cx="1728994" cy="9907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CSS</a:t>
          </a:r>
        </a:p>
      </dsp:txBody>
      <dsp:txXfrm>
        <a:off x="48989" y="1090191"/>
        <a:ext cx="1632262" cy="894052"/>
      </dsp:txXfrm>
    </dsp:sp>
    <dsp:sp modelId="{841D128E-3258-FC4F-9C79-6BF21121DDC3}">
      <dsp:nvSpPr>
        <dsp:cNvPr id="0" name=""/>
        <dsp:cNvSpPr/>
      </dsp:nvSpPr>
      <dsp:spPr>
        <a:xfrm rot="5400000">
          <a:off x="4754004" y="-937122"/>
          <a:ext cx="987416" cy="702932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JavaScript is is used to manipulate the HTML document in response to one or more events. </a:t>
          </a:r>
        </a:p>
        <a:p>
          <a:pPr marL="114300" lvl="1" indent="-114300" algn="l" defTabSz="622300">
            <a:lnSpc>
              <a:spcPct val="90000"/>
            </a:lnSpc>
            <a:spcBef>
              <a:spcPct val="0"/>
            </a:spcBef>
            <a:spcAft>
              <a:spcPct val="15000"/>
            </a:spcAft>
            <a:buChar char="•"/>
          </a:pPr>
          <a:r>
            <a:rPr lang="en-US" sz="1400" kern="1200" dirty="0"/>
            <a:t>Fun fact: JavaScript is officially managed by the Mozilla Foundation.  It is based on a language specification defined by the ECMA International organization.</a:t>
          </a:r>
        </a:p>
      </dsp:txBody>
      <dsp:txXfrm rot="-5400000">
        <a:off x="1733048" y="2132036"/>
        <a:ext cx="6981126" cy="891012"/>
      </dsp:txXfrm>
    </dsp:sp>
    <dsp:sp modelId="{7FD92BFD-A344-BA4B-803A-E908C19C6745}">
      <dsp:nvSpPr>
        <dsp:cNvPr id="0" name=""/>
        <dsp:cNvSpPr/>
      </dsp:nvSpPr>
      <dsp:spPr>
        <a:xfrm>
          <a:off x="623" y="2082149"/>
          <a:ext cx="1732425" cy="9907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JavaScript</a:t>
          </a:r>
        </a:p>
      </dsp:txBody>
      <dsp:txXfrm>
        <a:off x="48989" y="2130515"/>
        <a:ext cx="1635693" cy="894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84138-BAA5-AE4D-9938-4326E2892B8F}">
      <dsp:nvSpPr>
        <dsp:cNvPr id="0" name=""/>
        <dsp:cNvSpPr/>
      </dsp:nvSpPr>
      <dsp:spPr>
        <a:xfrm>
          <a:off x="880574" y="29984"/>
          <a:ext cx="1439251" cy="1439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i="0" kern="1200" baseline="0" dirty="0"/>
            <a:t>HTML</a:t>
          </a:r>
        </a:p>
      </dsp:txBody>
      <dsp:txXfrm>
        <a:off x="1072474" y="281853"/>
        <a:ext cx="1055450" cy="647663"/>
      </dsp:txXfrm>
    </dsp:sp>
    <dsp:sp modelId="{1D6DDEB6-4CEE-4C4D-AB33-2EE7C1FF8E3A}">
      <dsp:nvSpPr>
        <dsp:cNvPr id="0" name=""/>
        <dsp:cNvSpPr/>
      </dsp:nvSpPr>
      <dsp:spPr>
        <a:xfrm>
          <a:off x="1399904" y="929516"/>
          <a:ext cx="1439251" cy="1439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CSS</a:t>
          </a:r>
          <a:endParaRPr lang="en-US" sz="1400" b="1" kern="1200" dirty="0"/>
        </a:p>
      </dsp:txBody>
      <dsp:txXfrm>
        <a:off x="1840075" y="1301322"/>
        <a:ext cx="863550" cy="791588"/>
      </dsp:txXfrm>
    </dsp:sp>
    <dsp:sp modelId="{86A42F4D-294E-2443-92C1-66D4D144A63F}">
      <dsp:nvSpPr>
        <dsp:cNvPr id="0" name=""/>
        <dsp:cNvSpPr/>
      </dsp:nvSpPr>
      <dsp:spPr>
        <a:xfrm>
          <a:off x="361244" y="929516"/>
          <a:ext cx="1439251" cy="1439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JavaScript</a:t>
          </a:r>
        </a:p>
      </dsp:txBody>
      <dsp:txXfrm>
        <a:off x="496774" y="1301322"/>
        <a:ext cx="863550" cy="7915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84138-BAA5-AE4D-9938-4326E2892B8F}">
      <dsp:nvSpPr>
        <dsp:cNvPr id="0" name=""/>
        <dsp:cNvSpPr/>
      </dsp:nvSpPr>
      <dsp:spPr>
        <a:xfrm>
          <a:off x="880574" y="29984"/>
          <a:ext cx="1439251" cy="1439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i="0" kern="1200" baseline="0" dirty="0"/>
            <a:t>HTML</a:t>
          </a:r>
          <a:endParaRPr lang="en-US" sz="1600" b="1" i="0" kern="1200" baseline="0" dirty="0"/>
        </a:p>
      </dsp:txBody>
      <dsp:txXfrm>
        <a:off x="1072474" y="281853"/>
        <a:ext cx="1055450" cy="647663"/>
      </dsp:txXfrm>
    </dsp:sp>
    <dsp:sp modelId="{1D6DDEB6-4CEE-4C4D-AB33-2EE7C1FF8E3A}">
      <dsp:nvSpPr>
        <dsp:cNvPr id="0" name=""/>
        <dsp:cNvSpPr/>
      </dsp:nvSpPr>
      <dsp:spPr>
        <a:xfrm>
          <a:off x="1399904" y="929516"/>
          <a:ext cx="1439251" cy="1439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1" kern="1200" dirty="0"/>
            <a:t>CSS</a:t>
          </a:r>
          <a:endParaRPr lang="en-US" sz="1400" b="1" kern="1200" dirty="0"/>
        </a:p>
      </dsp:txBody>
      <dsp:txXfrm>
        <a:off x="1840075" y="1301322"/>
        <a:ext cx="863550" cy="791588"/>
      </dsp:txXfrm>
    </dsp:sp>
    <dsp:sp modelId="{86A42F4D-294E-2443-92C1-66D4D144A63F}">
      <dsp:nvSpPr>
        <dsp:cNvPr id="0" name=""/>
        <dsp:cNvSpPr/>
      </dsp:nvSpPr>
      <dsp:spPr>
        <a:xfrm>
          <a:off x="361244" y="929516"/>
          <a:ext cx="1439251" cy="143925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JavaScript</a:t>
          </a:r>
        </a:p>
      </dsp:txBody>
      <dsp:txXfrm>
        <a:off x="496774" y="1301322"/>
        <a:ext cx="863550" cy="7915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84138-BAA5-AE4D-9938-4326E2892B8F}">
      <dsp:nvSpPr>
        <dsp:cNvPr id="0" name=""/>
        <dsp:cNvSpPr/>
      </dsp:nvSpPr>
      <dsp:spPr>
        <a:xfrm>
          <a:off x="1531619" y="50482"/>
          <a:ext cx="2423160" cy="2423160"/>
        </a:xfrm>
        <a:prstGeom prst="ellipse">
          <a:avLst/>
        </a:prstGeom>
        <a:solidFill>
          <a:schemeClr val="accent4">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Belief in Self</a:t>
          </a:r>
        </a:p>
      </dsp:txBody>
      <dsp:txXfrm>
        <a:off x="1854708" y="474535"/>
        <a:ext cx="1776984" cy="1090422"/>
      </dsp:txXfrm>
    </dsp:sp>
    <dsp:sp modelId="{1D6DDEB6-4CEE-4C4D-AB33-2EE7C1FF8E3A}">
      <dsp:nvSpPr>
        <dsp:cNvPr id="0" name=""/>
        <dsp:cNvSpPr/>
      </dsp:nvSpPr>
      <dsp:spPr>
        <a:xfrm>
          <a:off x="2405976" y="1564957"/>
          <a:ext cx="2423160" cy="2423160"/>
        </a:xfrm>
        <a:prstGeom prst="ellipse">
          <a:avLst/>
        </a:prstGeom>
        <a:solidFill>
          <a:schemeClr val="accent1">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Time Investment</a:t>
          </a:r>
        </a:p>
      </dsp:txBody>
      <dsp:txXfrm>
        <a:off x="3147060" y="2190940"/>
        <a:ext cx="1453896" cy="1332738"/>
      </dsp:txXfrm>
    </dsp:sp>
    <dsp:sp modelId="{86A42F4D-294E-2443-92C1-66D4D144A63F}">
      <dsp:nvSpPr>
        <dsp:cNvPr id="0" name=""/>
        <dsp:cNvSpPr/>
      </dsp:nvSpPr>
      <dsp:spPr>
        <a:xfrm>
          <a:off x="657263" y="1564957"/>
          <a:ext cx="2423160" cy="2423160"/>
        </a:xfrm>
        <a:prstGeom prst="ellipse">
          <a:avLst/>
        </a:prstGeom>
        <a:solidFill>
          <a:schemeClr val="accent2">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Belief in Value</a:t>
          </a:r>
        </a:p>
      </dsp:txBody>
      <dsp:txXfrm>
        <a:off x="885444" y="2190940"/>
        <a:ext cx="1453896" cy="133273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fld id="{E9C55F18-4700-43F3-8C58-4A8FDEDC76D7}" type="datetimeFigureOut">
              <a:rPr lang="en-US"/>
              <a:pPr>
                <a:defRPr/>
              </a:pPr>
              <a:t>8/23/2021</a:t>
            </a:fld>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6B9AD57-CD80-4BFC-9748-5FB960A3A8A4}" type="slidenum">
              <a:rPr lang="en-US"/>
              <a:pPr>
                <a:defRPr/>
              </a:pPr>
              <a:t>‹#›</a:t>
            </a:fld>
            <a:endParaRPr lang="en-US"/>
          </a:p>
        </p:txBody>
      </p:sp>
    </p:spTree>
    <p:extLst>
      <p:ext uri="{BB962C8B-B14F-4D97-AF65-F5344CB8AC3E}">
        <p14:creationId xmlns:p14="http://schemas.microsoft.com/office/powerpoint/2010/main" val="3392310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CA9A64E0-28A4-44DE-AD1E-7AFA056F5C05}" type="slidenum">
              <a:rPr lang="en-US"/>
              <a:pPr>
                <a:defRPr/>
              </a:pPr>
              <a:t>‹#›</a:t>
            </a:fld>
            <a:endParaRPr lang="en-US"/>
          </a:p>
        </p:txBody>
      </p:sp>
    </p:spTree>
    <p:extLst>
      <p:ext uri="{BB962C8B-B14F-4D97-AF65-F5344CB8AC3E}">
        <p14:creationId xmlns:p14="http://schemas.microsoft.com/office/powerpoint/2010/main" val="1592264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a:endParaRPr>
          </a:p>
        </p:txBody>
      </p:sp>
    </p:spTree>
    <p:extLst>
      <p:ext uri="{BB962C8B-B14F-4D97-AF65-F5344CB8AC3E}">
        <p14:creationId xmlns:p14="http://schemas.microsoft.com/office/powerpoint/2010/main" val="128643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28C4C-0C14-48E1-AE46-9A2428AF49D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9D617D-CBAA-429D-9ECE-849217CA8EF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90FD9D0-E793-4798-B210-25FB033FEE3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45AE104-7A7D-4B47-808A-6037EE2CEAD7}"/>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66279CF3-9EAB-4607-9640-9AE6E5A21266}"/>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916153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1761-DF18-4FC8-8420-DC6B2219573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75ED112-2B61-4913-A9B0-CCAF4345F0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2D818-4BD8-4460-A819-3DF1AB20C27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AE75203B-B9D1-45A5-AD03-C2B463CBFE83}"/>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0A8F4961-190C-4AEE-8770-3BE9DEA15A0B}"/>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76257198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87E5D9-79E2-4CF6-B4E5-A2CBA1FDB90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E1D50A-00F5-45A8-915D-EEF0E103E42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9676F-2FA6-4416-85CE-99B9284A5ECD}"/>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EF6ABB0-8334-4647-8126-0F7702CAAC05}"/>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36BABC66-C81C-4363-B32A-07825E3F15F8}"/>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11441101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9144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kern="0" dirty="0">
              <a:solidFill>
                <a:srgbClr val="FFFFFF"/>
              </a:solidFill>
            </a:endParaRPr>
          </a:p>
        </p:txBody>
      </p:sp>
      <p:sp>
        <p:nvSpPr>
          <p:cNvPr id="2" name="Title 1"/>
          <p:cNvSpPr>
            <a:spLocks noGrp="1"/>
          </p:cNvSpPr>
          <p:nvPr>
            <p:ph type="title"/>
          </p:nvPr>
        </p:nvSpPr>
        <p:spPr>
          <a:xfrm>
            <a:off x="0" y="0"/>
            <a:ext cx="9144000" cy="6096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7467600" y="6324600"/>
            <a:ext cx="1371600" cy="304800"/>
          </a:xfrm>
        </p:spPr>
        <p:txBody>
          <a:bodyPr/>
          <a:lstStyle/>
          <a:p>
            <a:pPr>
              <a:defRPr/>
            </a:pPr>
            <a:r>
              <a:rPr lang="en-US" altLang="en-US" dirty="0">
                <a:solidFill>
                  <a:srgbClr val="000000"/>
                </a:solidFill>
              </a:rPr>
              <a:t> </a:t>
            </a:r>
            <a:r>
              <a:rPr lang="en-US" altLang="en-US" dirty="0">
                <a:solidFill>
                  <a:srgbClr val="FFFFFF"/>
                </a:solidFill>
              </a:rPr>
              <a:t>Slide </a:t>
            </a:r>
            <a:fld id="{C9241B87-E365-4365-BDC6-1241D33F009D}" type="slidenum">
              <a:rPr lang="en-US" altLang="en-US" smtClean="0">
                <a:solidFill>
                  <a:srgbClr val="FFFFFF"/>
                </a:solidFill>
              </a:rPr>
              <a:pPr>
                <a:defRPr/>
              </a:pPr>
              <a:t>‹#›</a:t>
            </a:fld>
            <a:endParaRPr lang="en-US" altLang="en-US" dirty="0">
              <a:solidFill>
                <a:srgbClr val="FFFFFF"/>
              </a:solidFill>
            </a:endParaRPr>
          </a:p>
        </p:txBody>
      </p:sp>
    </p:spTree>
    <p:extLst>
      <p:ext uri="{BB962C8B-B14F-4D97-AF65-F5344CB8AC3E}">
        <p14:creationId xmlns:p14="http://schemas.microsoft.com/office/powerpoint/2010/main" val="91976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8B8CA-EB9B-4D3C-8CA3-20657B3CD3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7FF24F-D3D9-4683-B95E-AE46A2C51F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07DE7E-7137-4F07-B6BB-E18073A056A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4C14D8B-B722-4D05-9471-29EE8EBC434C}"/>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8CCCB4BA-F3CA-4A38-8541-7FCEC3C77A7E}"/>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45587459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002A-49B2-4AA1-A25B-BB587DEE8CF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0288B13-DF9E-4125-AC9E-58ECF9D4224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D58E9C-6ED1-4986-A4CB-8B89AB08AA4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939B3F5D-5E1B-4E41-A7EB-83F50A2EBBA7}"/>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6453CF62-3C3E-45E3-8445-887CF42FB758}"/>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89400907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2AB4-7BF0-4463-9D8C-81C733B54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795DB3-4973-45E0-BC34-C8540C55CD6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A9A4DD-7480-4516-B2F4-3F658C54AC6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89760E-4007-47D7-9535-10D298D8A642}"/>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AE3BEB50-7779-4D68-8274-A7B33BAF04A2}"/>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0BB47BC6-A9C9-48B6-A194-5D30FD88561B}"/>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51017176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AFD4-27E3-4359-8264-EB968E620F7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5842697-CAED-4C0D-9B31-37D557F2000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36B645C-8A03-4B55-9A3F-EB1ED51D2BF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A3A9A0-51A3-4447-8211-7BEB061F268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FD5AB7A-F346-42BC-8F9A-3C9F43A81BD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32025A-836C-4948-BE21-CE62B8DBB770}"/>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3989D8F6-3E1E-4848-B30B-36A6CD410A05}"/>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6CA7D3ED-24DE-42FB-AA42-585CD05D24B7}"/>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9136156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BA84-7065-4A2A-991E-677C5BC146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5BEFF3-ABE4-4812-BC4D-33A341D34A79}"/>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759C1D20-A4E4-4C0D-9C78-5FCB31437C78}"/>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B898DFF4-028F-4759-85EC-481DDD151F0D}"/>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91676817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D7FF82-6C4A-4493-9DAA-2705EFD27ADD}"/>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0144E233-44C5-4CB2-9EA8-FDB605A15535}"/>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A8B366B8-3DF0-4254-A433-E1EB88F73A5E}"/>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9CE16D7F-E021-4E83-8A0E-A7B16ADD1089}" type="slidenum">
              <a:rPr lang="en-US" smtClean="0"/>
              <a:pPr>
                <a:defRPr/>
              </a:pPr>
              <a:t>‹#›</a:t>
            </a:fld>
            <a:endParaRPr lang="en-US"/>
          </a:p>
        </p:txBody>
      </p:sp>
    </p:spTree>
    <p:extLst>
      <p:ext uri="{BB962C8B-B14F-4D97-AF65-F5344CB8AC3E}">
        <p14:creationId xmlns:p14="http://schemas.microsoft.com/office/powerpoint/2010/main" val="3724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D545A-B699-410C-95A0-BB02C2B6F1F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6B51846-0A57-4C2F-847A-51082F42E73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28BF16-AB8E-4262-ABBD-F26B2B1761C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91A5A70-42C5-4198-94D1-435A31FB0768}"/>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C63005-CA48-47FD-815F-DBD4C6AC7F67}"/>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5349CA1B-FD3F-4797-A042-88841F339581}"/>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76411443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48CF7-317E-4519-A16B-B43FFFC89CA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5BF1A0-3720-4FBC-B75E-CB2851E29EF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C0D71D3-F01E-4061-AD30-FD0CF21B903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1996284-B660-4126-A7C8-91BD0E173593}"/>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3BF1D67-7BF5-4A47-A72A-24DAFB534244}"/>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C5B2D929-B50D-4D79-AF62-FE4CCF5C8429}"/>
              </a:ext>
            </a:extLst>
          </p:cNvPr>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98553360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63B64C-935F-4734-BF7E-80C07AA2924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E61D1F-8854-4FA0-A012-266A7628A49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3F4454-9CB8-494C-9111-E277BD97B0D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1AADF60D-4366-4300-8B8F-6F10DDC3035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2B9F8FB6-66C0-4180-B687-DB5F139B0D9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a:p>
            <a:pPr algn="r">
              <a:defRPr/>
            </a:pPr>
            <a:r>
              <a:rPr lang="en-US" sz="900">
                <a:latin typeface="Arial Narrow" pitchFamily="34" charset="0"/>
              </a:rPr>
              <a:t>Slide </a:t>
            </a:r>
            <a:fld id="{34BFC489-BE6A-4BA8-9A77-07F98F1C1739}" type="slidenum">
              <a:rPr lang="en-US" sz="900" smtClean="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55738301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12.x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tiff"/><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hyperlink" Target="http://misdemo.temple.edu/jeremy/demo_html/" TargetMode="External"/><Relationship Id="rId3" Type="http://schemas.openxmlformats.org/officeDocument/2006/relationships/diagramLayout" Target="../diagrams/layout4.xml"/><Relationship Id="rId7" Type="http://schemas.openxmlformats.org/officeDocument/2006/relationships/hyperlink" Target="http://misdemo.temple.edu/jeremy/demo_hello/" TargetMode="Externa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hyperlink" Target="http://misdemo.temple.edu/jeremy/ice_crea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1143000"/>
            <a:ext cx="9144000" cy="1749425"/>
          </a:xfrm>
          <a:solidFill>
            <a:srgbClr val="9C1831"/>
          </a:solidFill>
        </p:spPr>
        <p:txBody>
          <a:bodyPr>
            <a:normAutofit/>
          </a:bodyPr>
          <a:lstStyle/>
          <a:p>
            <a:pPr algn="ctr">
              <a:defRPr/>
            </a:pPr>
            <a:br>
              <a:rPr lang="en-US" sz="3600" dirty="0">
                <a:latin typeface="Arial" charset="0"/>
                <a:cs typeface="+mj-cs"/>
              </a:rPr>
            </a:br>
            <a:r>
              <a:rPr lang="en-US" sz="3200" dirty="0">
                <a:solidFill>
                  <a:schemeClr val="bg1"/>
                </a:solidFill>
                <a:latin typeface="Arial" charset="0"/>
              </a:rPr>
              <a:t>Introduction to MIS2402</a:t>
            </a:r>
            <a:br>
              <a:rPr lang="en-US" sz="3600" dirty="0">
                <a:latin typeface="Arial" charset="0"/>
                <a:cs typeface="+mj-cs"/>
              </a:rPr>
            </a:br>
            <a:endParaRPr lang="en-US" sz="3600" dirty="0">
              <a:latin typeface="Arial" charset="0"/>
              <a:cs typeface="+mj-cs"/>
            </a:endParaRPr>
          </a:p>
        </p:txBody>
      </p:sp>
      <p:sp>
        <p:nvSpPr>
          <p:cNvPr id="14338" name="TextBox 2"/>
          <p:cNvSpPr txBox="1">
            <a:spLocks noChangeArrowheads="1"/>
          </p:cNvSpPr>
          <p:nvPr/>
        </p:nvSpPr>
        <p:spPr bwMode="auto">
          <a:xfrm>
            <a:off x="685800" y="3124200"/>
            <a:ext cx="7848600"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MIS MIS2402</a:t>
            </a:r>
          </a:p>
          <a:p>
            <a:pPr algn="ctr" eaLnBrk="1" hangingPunct="1"/>
            <a:r>
              <a:rPr lang="en-US" sz="1800"/>
              <a:t>Department </a:t>
            </a:r>
            <a:r>
              <a:rPr lang="en-US" sz="1800" dirty="0"/>
              <a:t>of MIS</a:t>
            </a:r>
          </a:p>
          <a:p>
            <a:pPr algn="ctr" eaLnBrk="1" hangingPunct="1"/>
            <a:r>
              <a:rPr lang="en-US" sz="1800" dirty="0"/>
              <a:t>Fox School of Business</a:t>
            </a:r>
          </a:p>
          <a:p>
            <a:pPr algn="ctr" eaLnBrk="1" hangingPunct="1"/>
            <a:r>
              <a:rPr lang="en-US" sz="1800" dirty="0"/>
              <a:t>Temple University</a:t>
            </a:r>
          </a:p>
          <a:p>
            <a:pPr eaLnBrk="1" hangingPunct="1"/>
            <a:endParaRPr lang="en-US" sz="1800" dirty="0"/>
          </a:p>
        </p:txBody>
      </p:sp>
      <p:pic>
        <p:nvPicPr>
          <p:cNvPr id="143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64638" cy="114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97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D461-1148-4AC2-8BFE-DF1E306DDB87}"/>
              </a:ext>
            </a:extLst>
          </p:cNvPr>
          <p:cNvSpPr>
            <a:spLocks noGrp="1"/>
          </p:cNvSpPr>
          <p:nvPr>
            <p:ph type="title"/>
          </p:nvPr>
        </p:nvSpPr>
        <p:spPr/>
        <p:txBody>
          <a:bodyPr/>
          <a:lstStyle/>
          <a:p>
            <a:r>
              <a:rPr lang="en-US" dirty="0"/>
              <a:t>Tips for success…</a:t>
            </a:r>
          </a:p>
        </p:txBody>
      </p:sp>
      <p:sp>
        <p:nvSpPr>
          <p:cNvPr id="3" name="Slide Number Placeholder 2">
            <a:extLst>
              <a:ext uri="{FF2B5EF4-FFF2-40B4-BE49-F238E27FC236}">
                <a16:creationId xmlns:a16="http://schemas.microsoft.com/office/drawing/2014/main" id="{8B800A01-BBFE-49AC-8647-DB399BD55FA1}"/>
              </a:ext>
            </a:extLst>
          </p:cNvPr>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10</a:t>
            </a:fld>
            <a:endParaRPr lang="en-US" altLang="en-US" dirty="0">
              <a:solidFill>
                <a:srgbClr val="FFFFFF"/>
              </a:solidFill>
            </a:endParaRPr>
          </a:p>
        </p:txBody>
      </p:sp>
      <p:sp>
        <p:nvSpPr>
          <p:cNvPr id="4" name="Rectangle 3">
            <a:extLst>
              <a:ext uri="{FF2B5EF4-FFF2-40B4-BE49-F238E27FC236}">
                <a16:creationId xmlns:a16="http://schemas.microsoft.com/office/drawing/2014/main" id="{8439DE55-134F-404B-AADA-F2EB84C3BDA3}"/>
              </a:ext>
            </a:extLst>
          </p:cNvPr>
          <p:cNvSpPr/>
          <p:nvPr/>
        </p:nvSpPr>
        <p:spPr>
          <a:xfrm>
            <a:off x="381000" y="990600"/>
            <a:ext cx="8077200" cy="5170646"/>
          </a:xfrm>
          <a:prstGeom prst="rect">
            <a:avLst/>
          </a:prstGeom>
        </p:spPr>
        <p:txBody>
          <a:bodyPr wrap="square">
            <a:spAutoFit/>
          </a:bodyPr>
          <a:lstStyle/>
          <a:p>
            <a:pPr marL="457200" indent="-457200">
              <a:buFont typeface="+mj-lt"/>
              <a:buAutoNum type="arabicPeriod"/>
            </a:pPr>
            <a:r>
              <a:rPr lang="en-US" sz="2400" dirty="0"/>
              <a:t>Starting today ... you have two weeks to learn some basic HTML.  Jump on that and take it seriously.</a:t>
            </a:r>
          </a:p>
          <a:p>
            <a:pPr marL="457200" indent="-457200">
              <a:buFont typeface="+mj-lt"/>
              <a:buAutoNum type="arabicPeriod"/>
            </a:pPr>
            <a:endParaRPr lang="en-US" sz="2400" dirty="0"/>
          </a:p>
          <a:p>
            <a:pPr marL="457200" indent="-457200">
              <a:buFont typeface="+mj-lt"/>
              <a:buAutoNum type="arabicPeriod"/>
            </a:pPr>
            <a:r>
              <a:rPr lang="en-US" sz="2400" dirty="0"/>
              <a:t>Accept that this is a different sort of class.  It will require more time and effort outside of class than most students are accustomed to.</a:t>
            </a:r>
          </a:p>
          <a:p>
            <a:pPr marL="457200" indent="-457200">
              <a:buFont typeface="+mj-lt"/>
              <a:buAutoNum type="arabicPeriod"/>
            </a:pPr>
            <a:endParaRPr lang="en-US" sz="2400" dirty="0"/>
          </a:p>
          <a:p>
            <a:pPr marL="457200" indent="-457200">
              <a:buFont typeface="+mj-lt"/>
              <a:buAutoNum type="arabicPeriod"/>
            </a:pPr>
            <a:r>
              <a:rPr lang="en-US" sz="2400" dirty="0"/>
              <a:t>Get the book.  Do the assigned readings.  </a:t>
            </a:r>
            <a:br>
              <a:rPr lang="en-US" sz="2400" dirty="0"/>
            </a:br>
            <a:br>
              <a:rPr lang="en-US" sz="2400" dirty="0"/>
            </a:br>
            <a:r>
              <a:rPr lang="en-US" sz="2400" dirty="0"/>
              <a:t>Note that we are using the same textbook as students encountered previously MIS2101.  Students will notice some overlap between the exercises used in these two courses.  This overlap is intentional.</a:t>
            </a:r>
          </a:p>
          <a:p>
            <a:endParaRPr lang="en-US" dirty="0"/>
          </a:p>
        </p:txBody>
      </p:sp>
    </p:spTree>
    <p:extLst>
      <p:ext uri="{BB962C8B-B14F-4D97-AF65-F5344CB8AC3E}">
        <p14:creationId xmlns:p14="http://schemas.microsoft.com/office/powerpoint/2010/main" val="1859843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D461-1148-4AC2-8BFE-DF1E306DDB87}"/>
              </a:ext>
            </a:extLst>
          </p:cNvPr>
          <p:cNvSpPr>
            <a:spLocks noGrp="1"/>
          </p:cNvSpPr>
          <p:nvPr>
            <p:ph type="title"/>
          </p:nvPr>
        </p:nvSpPr>
        <p:spPr/>
        <p:txBody>
          <a:bodyPr/>
          <a:lstStyle/>
          <a:p>
            <a:r>
              <a:rPr lang="en-US" dirty="0"/>
              <a:t>More tips for </a:t>
            </a:r>
            <a:r>
              <a:rPr lang="en-US"/>
              <a:t>success…</a:t>
            </a:r>
            <a:endParaRPr lang="en-US" dirty="0"/>
          </a:p>
        </p:txBody>
      </p:sp>
      <p:sp>
        <p:nvSpPr>
          <p:cNvPr id="3" name="Slide Number Placeholder 2">
            <a:extLst>
              <a:ext uri="{FF2B5EF4-FFF2-40B4-BE49-F238E27FC236}">
                <a16:creationId xmlns:a16="http://schemas.microsoft.com/office/drawing/2014/main" id="{8B800A01-BBFE-49AC-8647-DB399BD55FA1}"/>
              </a:ext>
            </a:extLst>
          </p:cNvPr>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11</a:t>
            </a:fld>
            <a:endParaRPr lang="en-US" altLang="en-US" dirty="0">
              <a:solidFill>
                <a:srgbClr val="FFFFFF"/>
              </a:solidFill>
            </a:endParaRPr>
          </a:p>
        </p:txBody>
      </p:sp>
      <p:sp>
        <p:nvSpPr>
          <p:cNvPr id="4" name="Rectangle 3">
            <a:extLst>
              <a:ext uri="{FF2B5EF4-FFF2-40B4-BE49-F238E27FC236}">
                <a16:creationId xmlns:a16="http://schemas.microsoft.com/office/drawing/2014/main" id="{8439DE55-134F-404B-AADA-F2EB84C3BDA3}"/>
              </a:ext>
            </a:extLst>
          </p:cNvPr>
          <p:cNvSpPr/>
          <p:nvPr/>
        </p:nvSpPr>
        <p:spPr>
          <a:xfrm>
            <a:off x="228600" y="685800"/>
            <a:ext cx="8458200" cy="5262979"/>
          </a:xfrm>
          <a:prstGeom prst="rect">
            <a:avLst/>
          </a:prstGeom>
        </p:spPr>
        <p:txBody>
          <a:bodyPr wrap="square">
            <a:spAutoFit/>
          </a:bodyPr>
          <a:lstStyle/>
          <a:p>
            <a:pPr marL="457200" indent="-457200">
              <a:buFont typeface="+mj-lt"/>
              <a:buAutoNum type="arabicPeriod" startAt="4"/>
            </a:pPr>
            <a:r>
              <a:rPr lang="en-US" sz="2400" dirty="0"/>
              <a:t>Treat each assignment as a learning opportunity.  Your attitude towards the assignments is very important!</a:t>
            </a:r>
          </a:p>
          <a:p>
            <a:pPr marL="914400" lvl="1" indent="-457200">
              <a:buFont typeface="Arial" panose="020B0604020202020204" pitchFamily="34" charset="0"/>
              <a:buChar char="•"/>
            </a:pPr>
            <a:r>
              <a:rPr lang="en-US" sz="2400" dirty="0"/>
              <a:t>Option 1 - Ask your friends for a lot of “help”, Google the answers and copy and paste a lot.  (This is a good way to </a:t>
            </a:r>
            <a:r>
              <a:rPr lang="en-US" sz="2400" b="1" i="1" dirty="0"/>
              <a:t>fail</a:t>
            </a:r>
            <a:r>
              <a:rPr lang="en-US" sz="2400" dirty="0"/>
              <a:t> the course.)  </a:t>
            </a:r>
          </a:p>
          <a:p>
            <a:pPr marL="914400" lvl="1" indent="-457200">
              <a:buFont typeface="Arial" panose="020B0604020202020204" pitchFamily="34" charset="0"/>
              <a:buChar char="•"/>
            </a:pPr>
            <a:r>
              <a:rPr lang="en-US" sz="2400" dirty="0"/>
              <a:t>Option 2 - Get one working solution more or less on your own and the moment you have it drop it like a hot potato.  (You *</a:t>
            </a:r>
            <a:r>
              <a:rPr lang="en-US" sz="2400" b="1" i="1" dirty="0"/>
              <a:t>might</a:t>
            </a:r>
            <a:r>
              <a:rPr lang="en-US" sz="2400" dirty="0"/>
              <a:t>* pass with this strategy).</a:t>
            </a:r>
          </a:p>
          <a:p>
            <a:pPr marL="914400" lvl="1" indent="-457200">
              <a:buFont typeface="Arial" panose="020B0604020202020204" pitchFamily="34" charset="0"/>
              <a:buChar char="•"/>
            </a:pPr>
            <a:r>
              <a:rPr lang="en-US" sz="2400" dirty="0"/>
              <a:t>Option 3 - Get working solution with little or no outside assistance.  Submit it early, and then immediately start to solve the same problem one or two different ways.  Decide for yourself which solution you like the best.  Put in about an hour a day outside of class.  (You will most definitely </a:t>
            </a:r>
            <a:r>
              <a:rPr lang="en-US" sz="2400" b="1" i="1" dirty="0"/>
              <a:t>succeed</a:t>
            </a:r>
            <a:r>
              <a:rPr lang="en-US" sz="2400" dirty="0"/>
              <a:t>!) </a:t>
            </a:r>
          </a:p>
        </p:txBody>
      </p:sp>
    </p:spTree>
    <p:extLst>
      <p:ext uri="{BB962C8B-B14F-4D97-AF65-F5344CB8AC3E}">
        <p14:creationId xmlns:p14="http://schemas.microsoft.com/office/powerpoint/2010/main" val="322854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9D461-1148-4AC2-8BFE-DF1E306DDB87}"/>
              </a:ext>
            </a:extLst>
          </p:cNvPr>
          <p:cNvSpPr>
            <a:spLocks noGrp="1"/>
          </p:cNvSpPr>
          <p:nvPr>
            <p:ph type="title"/>
          </p:nvPr>
        </p:nvSpPr>
        <p:spPr/>
        <p:txBody>
          <a:bodyPr/>
          <a:lstStyle/>
          <a:p>
            <a:r>
              <a:rPr lang="en-US" dirty="0"/>
              <a:t>A final tip.</a:t>
            </a:r>
          </a:p>
        </p:txBody>
      </p:sp>
      <p:sp>
        <p:nvSpPr>
          <p:cNvPr id="3" name="Slide Number Placeholder 2">
            <a:extLst>
              <a:ext uri="{FF2B5EF4-FFF2-40B4-BE49-F238E27FC236}">
                <a16:creationId xmlns:a16="http://schemas.microsoft.com/office/drawing/2014/main" id="{8B800A01-BBFE-49AC-8647-DB399BD55FA1}"/>
              </a:ext>
            </a:extLst>
          </p:cNvPr>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12</a:t>
            </a:fld>
            <a:endParaRPr lang="en-US" altLang="en-US" dirty="0">
              <a:solidFill>
                <a:srgbClr val="FFFFFF"/>
              </a:solidFill>
            </a:endParaRPr>
          </a:p>
        </p:txBody>
      </p:sp>
      <p:sp>
        <p:nvSpPr>
          <p:cNvPr id="4" name="Rectangle 3">
            <a:extLst>
              <a:ext uri="{FF2B5EF4-FFF2-40B4-BE49-F238E27FC236}">
                <a16:creationId xmlns:a16="http://schemas.microsoft.com/office/drawing/2014/main" id="{8439DE55-134F-404B-AADA-F2EB84C3BDA3}"/>
              </a:ext>
            </a:extLst>
          </p:cNvPr>
          <p:cNvSpPr/>
          <p:nvPr/>
        </p:nvSpPr>
        <p:spPr>
          <a:xfrm>
            <a:off x="228600" y="685800"/>
            <a:ext cx="8458200" cy="461665"/>
          </a:xfrm>
          <a:prstGeom prst="rect">
            <a:avLst/>
          </a:prstGeom>
        </p:spPr>
        <p:txBody>
          <a:bodyPr wrap="square">
            <a:spAutoFit/>
          </a:bodyPr>
          <a:lstStyle/>
          <a:p>
            <a:pPr marL="457200" indent="-457200">
              <a:buFont typeface="+mj-lt"/>
              <a:buAutoNum type="arabicPeriod" startAt="5"/>
            </a:pPr>
            <a:r>
              <a:rPr lang="en-US" sz="2400" dirty="0"/>
              <a:t>Stay positive.</a:t>
            </a:r>
          </a:p>
        </p:txBody>
      </p:sp>
      <p:graphicFrame>
        <p:nvGraphicFramePr>
          <p:cNvPr id="5" name="Diagram 4">
            <a:extLst>
              <a:ext uri="{FF2B5EF4-FFF2-40B4-BE49-F238E27FC236}">
                <a16:creationId xmlns:a16="http://schemas.microsoft.com/office/drawing/2014/main" id="{E205B0E7-C3DC-4F19-8190-D51811FA9DB8}"/>
              </a:ext>
            </a:extLst>
          </p:cNvPr>
          <p:cNvGraphicFramePr/>
          <p:nvPr>
            <p:extLst>
              <p:ext uri="{D42A27DB-BD31-4B8C-83A1-F6EECF244321}">
                <p14:modId xmlns:p14="http://schemas.microsoft.com/office/powerpoint/2010/main" val="2303486569"/>
              </p:ext>
            </p:extLst>
          </p:nvPr>
        </p:nvGraphicFramePr>
        <p:xfrm>
          <a:off x="1600200" y="1447800"/>
          <a:ext cx="54864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Straight Arrow Connector 8">
            <a:extLst>
              <a:ext uri="{FF2B5EF4-FFF2-40B4-BE49-F238E27FC236}">
                <a16:creationId xmlns:a16="http://schemas.microsoft.com/office/drawing/2014/main" id="{9051A61A-99CF-45C4-90EF-C76639E8B305}"/>
              </a:ext>
            </a:extLst>
          </p:cNvPr>
          <p:cNvCxnSpPr>
            <a:cxnSpLocks/>
          </p:cNvCxnSpPr>
          <p:nvPr/>
        </p:nvCxnSpPr>
        <p:spPr>
          <a:xfrm flipH="1">
            <a:off x="5410200" y="1636067"/>
            <a:ext cx="914400" cy="4191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AD037B-023A-4433-845D-7F6353454FF6}"/>
              </a:ext>
            </a:extLst>
          </p:cNvPr>
          <p:cNvCxnSpPr>
            <a:cxnSpLocks/>
          </p:cNvCxnSpPr>
          <p:nvPr/>
        </p:nvCxnSpPr>
        <p:spPr>
          <a:xfrm flipH="1" flipV="1">
            <a:off x="6528620" y="4343400"/>
            <a:ext cx="528484" cy="762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DB02E8D-255A-42F7-8340-B1106CAC83E7}"/>
              </a:ext>
            </a:extLst>
          </p:cNvPr>
          <p:cNvCxnSpPr>
            <a:cxnSpLocks/>
          </p:cNvCxnSpPr>
          <p:nvPr/>
        </p:nvCxnSpPr>
        <p:spPr>
          <a:xfrm>
            <a:off x="1524000" y="3810000"/>
            <a:ext cx="685800" cy="3048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7B01680-FE86-4EFE-8B6A-7721C6010D5E}"/>
              </a:ext>
            </a:extLst>
          </p:cNvPr>
          <p:cNvSpPr txBox="1"/>
          <p:nvPr/>
        </p:nvSpPr>
        <p:spPr>
          <a:xfrm>
            <a:off x="6528619" y="1219200"/>
            <a:ext cx="2310581" cy="1477328"/>
          </a:xfrm>
          <a:prstGeom prst="rect">
            <a:avLst/>
          </a:prstGeom>
          <a:noFill/>
        </p:spPr>
        <p:txBody>
          <a:bodyPr wrap="square" rtlCol="0">
            <a:spAutoFit/>
          </a:bodyPr>
          <a:lstStyle/>
          <a:p>
            <a:r>
              <a:rPr lang="en-US" dirty="0"/>
              <a:t>You *can* learn this.  Programming is not some unobtainable super-power that only a few can develop.</a:t>
            </a:r>
          </a:p>
        </p:txBody>
      </p:sp>
      <p:sp>
        <p:nvSpPr>
          <p:cNvPr id="17" name="TextBox 16">
            <a:extLst>
              <a:ext uri="{FF2B5EF4-FFF2-40B4-BE49-F238E27FC236}">
                <a16:creationId xmlns:a16="http://schemas.microsoft.com/office/drawing/2014/main" id="{5D8535BA-2D8C-4721-B26B-CB7B647CC2D8}"/>
              </a:ext>
            </a:extLst>
          </p:cNvPr>
          <p:cNvSpPr txBox="1"/>
          <p:nvPr/>
        </p:nvSpPr>
        <p:spPr>
          <a:xfrm>
            <a:off x="415414" y="2215448"/>
            <a:ext cx="2199968" cy="1754326"/>
          </a:xfrm>
          <a:prstGeom prst="rect">
            <a:avLst/>
          </a:prstGeom>
          <a:noFill/>
        </p:spPr>
        <p:txBody>
          <a:bodyPr wrap="square" rtlCol="0">
            <a:spAutoFit/>
          </a:bodyPr>
          <a:lstStyle/>
          <a:p>
            <a:r>
              <a:rPr lang="en-US" dirty="0"/>
              <a:t>Programming skills have value in the workplace.  They will be an important asset in your future career.</a:t>
            </a:r>
          </a:p>
        </p:txBody>
      </p:sp>
      <p:sp>
        <p:nvSpPr>
          <p:cNvPr id="18" name="TextBox 17">
            <a:extLst>
              <a:ext uri="{FF2B5EF4-FFF2-40B4-BE49-F238E27FC236}">
                <a16:creationId xmlns:a16="http://schemas.microsoft.com/office/drawing/2014/main" id="{080732EA-5BFF-4511-8490-6C69CD6B6E56}"/>
              </a:ext>
            </a:extLst>
          </p:cNvPr>
          <p:cNvSpPr txBox="1"/>
          <p:nvPr/>
        </p:nvSpPr>
        <p:spPr>
          <a:xfrm>
            <a:off x="7162800" y="4316361"/>
            <a:ext cx="1794388" cy="1200329"/>
          </a:xfrm>
          <a:prstGeom prst="rect">
            <a:avLst/>
          </a:prstGeom>
          <a:noFill/>
        </p:spPr>
        <p:txBody>
          <a:bodyPr wrap="square" rtlCol="0">
            <a:spAutoFit/>
          </a:bodyPr>
          <a:lstStyle/>
          <a:p>
            <a:r>
              <a:rPr lang="en-US" dirty="0"/>
              <a:t>Plan on putting in approximately 1 hour a day, outside of class</a:t>
            </a:r>
          </a:p>
        </p:txBody>
      </p:sp>
      <p:cxnSp>
        <p:nvCxnSpPr>
          <p:cNvPr id="21" name="Straight Arrow Connector 20">
            <a:extLst>
              <a:ext uri="{FF2B5EF4-FFF2-40B4-BE49-F238E27FC236}">
                <a16:creationId xmlns:a16="http://schemas.microsoft.com/office/drawing/2014/main" id="{488B3C18-E1CF-4FC4-9C41-36E9767426C3}"/>
              </a:ext>
            </a:extLst>
          </p:cNvPr>
          <p:cNvCxnSpPr>
            <a:cxnSpLocks/>
          </p:cNvCxnSpPr>
          <p:nvPr/>
        </p:nvCxnSpPr>
        <p:spPr>
          <a:xfrm flipH="1">
            <a:off x="4343400" y="3276600"/>
            <a:ext cx="2713704" cy="4191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C551188-C7CF-4081-9808-2DD380D08C5A}"/>
              </a:ext>
            </a:extLst>
          </p:cNvPr>
          <p:cNvSpPr txBox="1"/>
          <p:nvPr/>
        </p:nvSpPr>
        <p:spPr>
          <a:xfrm>
            <a:off x="7162800" y="2957036"/>
            <a:ext cx="1794388" cy="646331"/>
          </a:xfrm>
          <a:prstGeom prst="rect">
            <a:avLst/>
          </a:prstGeom>
          <a:noFill/>
        </p:spPr>
        <p:txBody>
          <a:bodyPr wrap="square" rtlCol="0">
            <a:spAutoFit/>
          </a:bodyPr>
          <a:lstStyle/>
          <a:p>
            <a:r>
              <a:rPr lang="en-US" dirty="0"/>
              <a:t>Success in MIS2402</a:t>
            </a:r>
          </a:p>
        </p:txBody>
      </p:sp>
    </p:spTree>
    <p:extLst>
      <p:ext uri="{BB962C8B-B14F-4D97-AF65-F5344CB8AC3E}">
        <p14:creationId xmlns:p14="http://schemas.microsoft.com/office/powerpoint/2010/main" val="400387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B5E9-9001-4E7A-9E21-EC851749964A}"/>
              </a:ext>
            </a:extLst>
          </p:cNvPr>
          <p:cNvSpPr>
            <a:spLocks noGrp="1"/>
          </p:cNvSpPr>
          <p:nvPr>
            <p:ph type="title"/>
          </p:nvPr>
        </p:nvSpPr>
        <p:spPr/>
        <p:txBody>
          <a:bodyPr/>
          <a:lstStyle/>
          <a:p>
            <a:endParaRPr lang="en-US" dirty="0"/>
          </a:p>
        </p:txBody>
      </p:sp>
      <p:sp>
        <p:nvSpPr>
          <p:cNvPr id="6" name="Slide Number Placeholder 5"/>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13</a:t>
            </a:fld>
            <a:endParaRPr lang="en-US" altLang="en-US" dirty="0">
              <a:solidFill>
                <a:srgbClr val="FFFFFF"/>
              </a:solidFill>
            </a:endParaRPr>
          </a:p>
        </p:txBody>
      </p:sp>
      <p:pic>
        <p:nvPicPr>
          <p:cNvPr id="4" name="Picture 2" descr="http://www.clker.com/cliparts/z/p/0/z/k/I/stop-sign-hi.png">
            <a:extLst>
              <a:ext uri="{FF2B5EF4-FFF2-40B4-BE49-F238E27FC236}">
                <a16:creationId xmlns:a16="http://schemas.microsoft.com/office/drawing/2014/main" id="{1F9D8781-330D-6744-9F0E-358831D634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4862" y="1676400"/>
            <a:ext cx="2354276"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866900" y="4423936"/>
            <a:ext cx="5410200" cy="400110"/>
          </a:xfrm>
          <a:prstGeom prst="rect">
            <a:avLst/>
          </a:prstGeom>
          <a:noFill/>
        </p:spPr>
        <p:txBody>
          <a:bodyPr wrap="square" rtlCol="0">
            <a:spAutoFit/>
          </a:bodyPr>
          <a:lstStyle/>
          <a:p>
            <a:pPr algn="ctr"/>
            <a:r>
              <a:rPr lang="en-US" sz="2000" dirty="0"/>
              <a:t>Let’s take a look at </a:t>
            </a:r>
            <a:r>
              <a:rPr lang="en-US" sz="2000"/>
              <a:t>some basic ideas…</a:t>
            </a:r>
            <a:endParaRPr lang="en-US" sz="2000" dirty="0"/>
          </a:p>
        </p:txBody>
      </p:sp>
    </p:spTree>
    <p:extLst>
      <p:ext uri="{BB962C8B-B14F-4D97-AF65-F5344CB8AC3E}">
        <p14:creationId xmlns:p14="http://schemas.microsoft.com/office/powerpoint/2010/main" val="2944183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448915-E772-474E-B6CD-202246CCC615}"/>
              </a:ext>
            </a:extLst>
          </p:cNvPr>
          <p:cNvSpPr>
            <a:spLocks noGrp="1"/>
          </p:cNvSpPr>
          <p:nvPr>
            <p:ph type="title"/>
          </p:nvPr>
        </p:nvSpPr>
        <p:spPr>
          <a:xfrm>
            <a:off x="0" y="0"/>
            <a:ext cx="9144000" cy="1295400"/>
          </a:xfrm>
        </p:spPr>
        <p:txBody>
          <a:bodyPr/>
          <a:lstStyle/>
          <a:p>
            <a:r>
              <a:rPr lang="en-US" dirty="0"/>
              <a:t>Recall </a:t>
            </a:r>
            <a:r>
              <a:rPr lang="en-US"/>
              <a:t>from earlier: </a:t>
            </a:r>
            <a:br>
              <a:rPr lang="en-US" dirty="0"/>
            </a:br>
            <a:r>
              <a:rPr lang="en-US" dirty="0"/>
              <a:t>request and response</a:t>
            </a:r>
          </a:p>
        </p:txBody>
      </p:sp>
      <p:pic>
        <p:nvPicPr>
          <p:cNvPr id="2" name="Picture 1"/>
          <p:cNvPicPr>
            <a:picLocks noChangeAspect="1"/>
          </p:cNvPicPr>
          <p:nvPr/>
        </p:nvPicPr>
        <p:blipFill>
          <a:blip r:embed="rId2"/>
          <a:stretch>
            <a:fillRect/>
          </a:stretch>
        </p:blipFill>
        <p:spPr>
          <a:xfrm>
            <a:off x="2819400" y="1295400"/>
            <a:ext cx="3243502" cy="4770913"/>
          </a:xfrm>
          <a:prstGeom prst="rect">
            <a:avLst/>
          </a:prstGeom>
        </p:spPr>
      </p:pic>
      <p:sp>
        <p:nvSpPr>
          <p:cNvPr id="11" name="Title 1">
            <a:extLst>
              <a:ext uri="{FF2B5EF4-FFF2-40B4-BE49-F238E27FC236}">
                <a16:creationId xmlns:a16="http://schemas.microsoft.com/office/drawing/2014/main" id="{D0DB1AAF-85B6-4046-BF1F-4CD823E43376}"/>
              </a:ext>
            </a:extLst>
          </p:cNvPr>
          <p:cNvSpPr txBox="1">
            <a:spLocks/>
          </p:cNvSpPr>
          <p:nvPr/>
        </p:nvSpPr>
        <p:spPr bwMode="auto">
          <a:xfrm>
            <a:off x="1848067" y="2948471"/>
            <a:ext cx="167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sz="2000" kern="0" dirty="0"/>
              <a:t>The URL you asked for …</a:t>
            </a:r>
          </a:p>
        </p:txBody>
      </p:sp>
      <p:sp>
        <p:nvSpPr>
          <p:cNvPr id="13" name="Title 1">
            <a:extLst>
              <a:ext uri="{FF2B5EF4-FFF2-40B4-BE49-F238E27FC236}">
                <a16:creationId xmlns:a16="http://schemas.microsoft.com/office/drawing/2014/main" id="{84103E96-4FBF-CF48-AB19-55383134F16A}"/>
              </a:ext>
            </a:extLst>
          </p:cNvPr>
          <p:cNvSpPr txBox="1">
            <a:spLocks/>
          </p:cNvSpPr>
          <p:nvPr/>
        </p:nvSpPr>
        <p:spPr bwMode="auto">
          <a:xfrm>
            <a:off x="5465916" y="2987972"/>
            <a:ext cx="167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sz="2000" kern="0" dirty="0"/>
              <a:t>The response you got back.</a:t>
            </a: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14</a:t>
            </a:fld>
            <a:endParaRPr lang="en-US" altLang="en-US" dirty="0">
              <a:solidFill>
                <a:srgbClr val="FFFFFF"/>
              </a:solidFill>
            </a:endParaRPr>
          </a:p>
        </p:txBody>
      </p:sp>
    </p:spTree>
    <p:extLst>
      <p:ext uri="{BB962C8B-B14F-4D97-AF65-F5344CB8AC3E}">
        <p14:creationId xmlns:p14="http://schemas.microsoft.com/office/powerpoint/2010/main" val="905682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a:t>The components of an HTTP URL </a:t>
            </a:r>
            <a:br>
              <a:rPr lang="en-US" dirty="0"/>
            </a:br>
            <a:r>
              <a:rPr lang="en-US" dirty="0"/>
              <a:t>used by the Internet</a:t>
            </a: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nvGraphicFramePr>
        <p:xfrm>
          <a:off x="1257300" y="1371600"/>
          <a:ext cx="6896100" cy="847725"/>
        </p:xfrm>
        <a:graphic>
          <a:graphicData uri="http://schemas.openxmlformats.org/presentationml/2006/ole">
            <mc:AlternateContent xmlns:mc="http://schemas.openxmlformats.org/markup-compatibility/2006">
              <mc:Choice xmlns:v="urn:schemas-microsoft-com:vml" Requires="v">
                <p:oleObj name="Visio" r:id="rId2" imgW="4333824" imgH="535773" progId="Visio.Drawing.11">
                  <p:embed/>
                </p:oleObj>
              </mc:Choice>
              <mc:Fallback>
                <p:oleObj name="Visio" r:id="rId2" imgW="4333824" imgH="535773" progId="Visio.Drawing.11">
                  <p:embed/>
                  <p:pic>
                    <p:nvPicPr>
                      <p:cNvPr id="8" name="Objec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371600"/>
                        <a:ext cx="6896100" cy="84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nvGraphicFramePr>
        <p:xfrm>
          <a:off x="914400" y="2441575"/>
          <a:ext cx="7245350" cy="2341563"/>
        </p:xfrm>
        <a:graphic>
          <a:graphicData uri="http://schemas.openxmlformats.org/presentationml/2006/ole">
            <mc:AlternateContent xmlns:mc="http://schemas.openxmlformats.org/markup-compatibility/2006">
              <mc:Choice xmlns:v="urn:schemas-microsoft-com:vml" Requires="v">
                <p:oleObj name="Document" r:id="rId4" imgW="7313400" imgH="2371955" progId="Word.Document.12">
                  <p:embed/>
                </p:oleObj>
              </mc:Choice>
              <mc:Fallback>
                <p:oleObj name="Document" r:id="rId4" imgW="7313400" imgH="2371955" progId="Word.Document.12">
                  <p:embed/>
                  <p:pic>
                    <p:nvPicPr>
                      <p:cNvPr id="3" name="Object 2"/>
                      <p:cNvPicPr/>
                      <p:nvPr/>
                    </p:nvPicPr>
                    <p:blipFill>
                      <a:blip r:embed="rId5"/>
                      <a:stretch>
                        <a:fillRect/>
                      </a:stretch>
                    </p:blipFill>
                    <p:spPr>
                      <a:xfrm>
                        <a:off x="914400" y="2441575"/>
                        <a:ext cx="7245350" cy="2341563"/>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7874CD70-A91B-8941-9555-345AD014A8C2}"/>
              </a:ext>
            </a:extLst>
          </p:cNvPr>
          <p:cNvSpPr txBox="1">
            <a:spLocks/>
          </p:cNvSpPr>
          <p:nvPr/>
        </p:nvSpPr>
        <p:spPr bwMode="auto">
          <a:xfrm>
            <a:off x="888569" y="5207517"/>
            <a:ext cx="731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kern="0" dirty="0"/>
              <a:t>URL is short for “Uniform Resource Locator”</a:t>
            </a:r>
          </a:p>
        </p:txBody>
      </p:sp>
      <p:sp>
        <p:nvSpPr>
          <p:cNvPr id="5" name="Slide Number Placeholder 4"/>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15</a:t>
            </a:fld>
            <a:endParaRPr lang="en-US" altLang="en-US" dirty="0">
              <a:solidFill>
                <a:srgbClr val="FFFFFF"/>
              </a:solidFill>
            </a:endParaRPr>
          </a:p>
        </p:txBody>
      </p:sp>
    </p:spTree>
    <p:extLst>
      <p:ext uri="{BB962C8B-B14F-4D97-AF65-F5344CB8AC3E}">
        <p14:creationId xmlns:p14="http://schemas.microsoft.com/office/powerpoint/2010/main" val="378561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914400" y="4876800"/>
            <a:ext cx="7315200" cy="1143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0"/>
            <a:ext cx="9144000" cy="974270"/>
          </a:xfrm>
        </p:spPr>
        <p:txBody>
          <a:bodyPr/>
          <a:lstStyle/>
          <a:p>
            <a:r>
              <a:rPr lang="en-US" dirty="0"/>
              <a:t>Three ways to call an HTML page on the Internet</a:t>
            </a:r>
          </a:p>
        </p:txBody>
      </p:sp>
      <p:pic>
        <p:nvPicPr>
          <p:cNvPr id="3" name="Picture 2">
            <a:extLst>
              <a:ext uri="{FF2B5EF4-FFF2-40B4-BE49-F238E27FC236}">
                <a16:creationId xmlns:a16="http://schemas.microsoft.com/office/drawing/2014/main" id="{91047DEC-B74C-A848-84C2-D12E5A7EE107}"/>
              </a:ext>
            </a:extLst>
          </p:cNvPr>
          <p:cNvPicPr>
            <a:picLocks noChangeAspect="1"/>
          </p:cNvPicPr>
          <p:nvPr/>
        </p:nvPicPr>
        <p:blipFill>
          <a:blip r:embed="rId2"/>
          <a:stretch>
            <a:fillRect/>
          </a:stretch>
        </p:blipFill>
        <p:spPr>
          <a:xfrm>
            <a:off x="4648200" y="2401888"/>
            <a:ext cx="2356547" cy="2391312"/>
          </a:xfrm>
          <a:prstGeom prst="rect">
            <a:avLst/>
          </a:prstGeom>
        </p:spPr>
      </p:pic>
      <p:pic>
        <p:nvPicPr>
          <p:cNvPr id="8" name="Picture 7">
            <a:extLst>
              <a:ext uri="{FF2B5EF4-FFF2-40B4-BE49-F238E27FC236}">
                <a16:creationId xmlns:a16="http://schemas.microsoft.com/office/drawing/2014/main" id="{9D1E9DE8-2167-6749-B7BD-6C0B0889DBF3}"/>
              </a:ext>
            </a:extLst>
          </p:cNvPr>
          <p:cNvPicPr>
            <a:picLocks noChangeAspect="1"/>
          </p:cNvPicPr>
          <p:nvPr/>
        </p:nvPicPr>
        <p:blipFill>
          <a:blip r:embed="rId2"/>
          <a:stretch>
            <a:fillRect/>
          </a:stretch>
        </p:blipFill>
        <p:spPr>
          <a:xfrm flipH="1">
            <a:off x="1777301" y="2401888"/>
            <a:ext cx="2356547" cy="2391312"/>
          </a:xfrm>
          <a:prstGeom prst="rect">
            <a:avLst/>
          </a:prstGeom>
        </p:spPr>
      </p:pic>
      <p:pic>
        <p:nvPicPr>
          <p:cNvPr id="4112" name="Picture 16" descr="Image result for machin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3861" y="5012870"/>
            <a:ext cx="1050925" cy="8757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99215" y="5012870"/>
            <a:ext cx="5709832" cy="923330"/>
          </a:xfrm>
          <a:prstGeom prst="rect">
            <a:avLst/>
          </a:prstGeom>
          <a:noFill/>
        </p:spPr>
        <p:txBody>
          <a:bodyPr wrap="square" rtlCol="0">
            <a:spAutoFit/>
          </a:bodyPr>
          <a:lstStyle/>
          <a:p>
            <a:r>
              <a:rPr lang="en-US" sz="1800" dirty="0"/>
              <a:t>Of course, </a:t>
            </a:r>
            <a:r>
              <a:rPr lang="en-US" sz="1800" i="1" dirty="0"/>
              <a:t>a programming language like JavaScript,</a:t>
            </a:r>
            <a:r>
              <a:rPr lang="en-US" sz="1800" dirty="0"/>
              <a:t> can also reach out to a URL in response to one or more events… but let’s not get ahead of ourselves.</a:t>
            </a:r>
            <a:endParaRPr lang="en-US" sz="1800" i="1" dirty="0"/>
          </a:p>
        </p:txBody>
      </p:sp>
      <p:sp>
        <p:nvSpPr>
          <p:cNvPr id="5" name="TextBox 4">
            <a:extLst>
              <a:ext uri="{FF2B5EF4-FFF2-40B4-BE49-F238E27FC236}">
                <a16:creationId xmlns:a16="http://schemas.microsoft.com/office/drawing/2014/main" id="{0BCA551E-2E09-495F-982A-9E9A8F62E308}"/>
              </a:ext>
            </a:extLst>
          </p:cNvPr>
          <p:cNvSpPr txBox="1"/>
          <p:nvPr/>
        </p:nvSpPr>
        <p:spPr>
          <a:xfrm>
            <a:off x="533401" y="1279070"/>
            <a:ext cx="7924800" cy="1938992"/>
          </a:xfrm>
          <a:prstGeom prst="rect">
            <a:avLst/>
          </a:prstGeom>
          <a:noFill/>
        </p:spPr>
        <p:txBody>
          <a:bodyPr wrap="square" rtlCol="0">
            <a:spAutoFit/>
          </a:bodyPr>
          <a:lstStyle/>
          <a:p>
            <a:pPr marL="342900" lvl="0" indent="-342900">
              <a:buFont typeface="Arial" panose="020B0604020202020204" pitchFamily="34" charset="0"/>
              <a:buChar char="•"/>
            </a:pPr>
            <a:r>
              <a:rPr lang="en-US" dirty="0"/>
              <a:t>Type the URL of a web page into the browser’s address bar.</a:t>
            </a:r>
          </a:p>
          <a:p>
            <a:pPr marL="342900" lvl="0" indent="-342900">
              <a:buFont typeface="Arial" panose="020B0604020202020204" pitchFamily="34" charset="0"/>
              <a:buChar char="•"/>
            </a:pPr>
            <a:r>
              <a:rPr lang="en-US" dirty="0"/>
              <a:t>Click on a link in the current web page to load the URL.</a:t>
            </a:r>
          </a:p>
          <a:p>
            <a:pPr marL="342900" indent="-342900">
              <a:buFont typeface="Arial" panose="020B0604020202020204" pitchFamily="34" charset="0"/>
              <a:buChar char="•"/>
            </a:pPr>
            <a:r>
              <a:rPr lang="en-US" dirty="0"/>
              <a:t>Click a “submit” button on a form that references the URL  </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endParaRPr lang="en-US" dirty="0"/>
          </a:p>
        </p:txBody>
      </p:sp>
      <p:sp>
        <p:nvSpPr>
          <p:cNvPr id="6" name="Slide Number Placeholder 5"/>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16</a:t>
            </a:fld>
            <a:endParaRPr lang="en-US" altLang="en-US" dirty="0">
              <a:solidFill>
                <a:srgbClr val="FFFFFF"/>
              </a:solidFill>
            </a:endParaRPr>
          </a:p>
        </p:txBody>
      </p:sp>
    </p:spTree>
    <p:extLst>
      <p:ext uri="{BB962C8B-B14F-4D97-AF65-F5344CB8AC3E}">
        <p14:creationId xmlns:p14="http://schemas.microsoft.com/office/powerpoint/2010/main" val="405003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12"/>
                                        </p:tgtEl>
                                        <p:attrNameLst>
                                          <p:attrName>style.visibility</p:attrName>
                                        </p:attrNameLst>
                                      </p:cBhvr>
                                      <p:to>
                                        <p:strVal val="visible"/>
                                      </p:to>
                                    </p:set>
                                    <p:anim calcmode="lin" valueType="num">
                                      <p:cBhvr additive="base">
                                        <p:cTn id="7" dur="500" fill="hold"/>
                                        <p:tgtEl>
                                          <p:spTgt spid="4112"/>
                                        </p:tgtEl>
                                        <p:attrNameLst>
                                          <p:attrName>ppt_x</p:attrName>
                                        </p:attrNameLst>
                                      </p:cBhvr>
                                      <p:tavLst>
                                        <p:tav tm="0">
                                          <p:val>
                                            <p:strVal val="#ppt_x"/>
                                          </p:val>
                                        </p:tav>
                                        <p:tav tm="100000">
                                          <p:val>
                                            <p:strVal val="#ppt_x"/>
                                          </p:val>
                                        </p:tav>
                                      </p:tavLst>
                                    </p:anim>
                                    <p:anim calcmode="lin" valueType="num">
                                      <p:cBhvr additive="base">
                                        <p:cTn id="8" dur="500" fill="hold"/>
                                        <p:tgtEl>
                                          <p:spTgt spid="41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B5E9-9001-4E7A-9E21-EC851749964A}"/>
              </a:ext>
            </a:extLst>
          </p:cNvPr>
          <p:cNvSpPr>
            <a:spLocks noGrp="1"/>
          </p:cNvSpPr>
          <p:nvPr>
            <p:ph type="title"/>
          </p:nvPr>
        </p:nvSpPr>
        <p:spPr/>
        <p:txBody>
          <a:bodyPr/>
          <a:lstStyle/>
          <a:p>
            <a:r>
              <a:rPr lang="en-US" dirty="0"/>
              <a:t>Time for an exercise…</a:t>
            </a:r>
          </a:p>
        </p:txBody>
      </p:sp>
      <p:pic>
        <p:nvPicPr>
          <p:cNvPr id="4" name="Picture 2" descr="http://www.clker.com/cliparts/z/p/0/z/k/I/stop-sign-hi.png">
            <a:extLst>
              <a:ext uri="{FF2B5EF4-FFF2-40B4-BE49-F238E27FC236}">
                <a16:creationId xmlns:a16="http://schemas.microsoft.com/office/drawing/2014/main" id="{1F9D8781-330D-6744-9F0E-358831D634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4862" y="1676400"/>
            <a:ext cx="2354276" cy="23622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866900" y="4423936"/>
            <a:ext cx="5410200" cy="400110"/>
          </a:xfrm>
          <a:prstGeom prst="rect">
            <a:avLst/>
          </a:prstGeom>
          <a:noFill/>
        </p:spPr>
        <p:txBody>
          <a:bodyPr wrap="square" rtlCol="0">
            <a:spAutoFit/>
          </a:bodyPr>
          <a:lstStyle/>
          <a:p>
            <a:pPr algn="ctr"/>
            <a:r>
              <a:rPr lang="en-US" sz="2000" dirty="0"/>
              <a:t>Let’s start our first assignment together.</a:t>
            </a:r>
          </a:p>
        </p:txBody>
      </p:sp>
      <p:sp>
        <p:nvSpPr>
          <p:cNvPr id="6" name="Slide Number Placeholder 5"/>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17</a:t>
            </a:fld>
            <a:endParaRPr lang="en-US" altLang="en-US" dirty="0">
              <a:solidFill>
                <a:srgbClr val="FFFFFF"/>
              </a:solidFill>
            </a:endParaRPr>
          </a:p>
        </p:txBody>
      </p:sp>
    </p:spTree>
    <p:extLst>
      <p:ext uri="{BB962C8B-B14F-4D97-AF65-F5344CB8AC3E}">
        <p14:creationId xmlns:p14="http://schemas.microsoft.com/office/powerpoint/2010/main" val="352666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 for today…</a:t>
            </a:r>
          </a:p>
        </p:txBody>
      </p:sp>
      <p:sp>
        <p:nvSpPr>
          <p:cNvPr id="2" name="Slide Number Placeholder 1"/>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2</a:t>
            </a:fld>
            <a:endParaRPr lang="en-US" altLang="en-US" dirty="0">
              <a:solidFill>
                <a:srgbClr val="FFFFFF"/>
              </a:solidFill>
            </a:endParaRPr>
          </a:p>
        </p:txBody>
      </p:sp>
      <p:sp>
        <p:nvSpPr>
          <p:cNvPr id="4" name="TextBox 3">
            <a:extLst>
              <a:ext uri="{FF2B5EF4-FFF2-40B4-BE49-F238E27FC236}">
                <a16:creationId xmlns:a16="http://schemas.microsoft.com/office/drawing/2014/main" id="{3509BAF6-66B7-422D-8F3F-C60F26553B6C}"/>
              </a:ext>
            </a:extLst>
          </p:cNvPr>
          <p:cNvSpPr txBox="1"/>
          <p:nvPr/>
        </p:nvSpPr>
        <p:spPr>
          <a:xfrm>
            <a:off x="609600" y="1219200"/>
            <a:ext cx="7848600" cy="4062651"/>
          </a:xfrm>
          <a:prstGeom prst="rect">
            <a:avLst/>
          </a:prstGeom>
          <a:noFill/>
        </p:spPr>
        <p:txBody>
          <a:bodyPr wrap="square" rtlCol="0">
            <a:spAutoFit/>
          </a:bodyPr>
          <a:lstStyle/>
          <a:p>
            <a:pPr marL="457200" indent="-457200">
              <a:lnSpc>
                <a:spcPct val="150000"/>
              </a:lnSpc>
              <a:spcBef>
                <a:spcPts val="600"/>
              </a:spcBef>
              <a:buFont typeface="+mj-lt"/>
              <a:buAutoNum type="arabicPeriod"/>
            </a:pPr>
            <a:r>
              <a:rPr lang="en-US" sz="2800" dirty="0"/>
              <a:t>What we’ll be learning about this semester</a:t>
            </a:r>
          </a:p>
          <a:p>
            <a:pPr marL="457200" indent="-457200">
              <a:lnSpc>
                <a:spcPct val="150000"/>
              </a:lnSpc>
              <a:spcBef>
                <a:spcPts val="600"/>
              </a:spcBef>
              <a:buFont typeface="+mj-lt"/>
              <a:buAutoNum type="arabicPeriod"/>
            </a:pPr>
            <a:r>
              <a:rPr lang="en-US" sz="2800" dirty="0"/>
              <a:t>Review the class site and discuss syllabus</a:t>
            </a:r>
          </a:p>
          <a:p>
            <a:pPr marL="457200" indent="-457200">
              <a:lnSpc>
                <a:spcPct val="150000"/>
              </a:lnSpc>
              <a:spcBef>
                <a:spcPts val="600"/>
              </a:spcBef>
              <a:buFont typeface="+mj-lt"/>
              <a:buAutoNum type="arabicPeriod"/>
            </a:pPr>
            <a:r>
              <a:rPr lang="en-US" sz="2800" dirty="0"/>
              <a:t>What is a typical week in MIS2402?</a:t>
            </a:r>
          </a:p>
          <a:p>
            <a:pPr marL="457200" indent="-457200">
              <a:lnSpc>
                <a:spcPct val="150000"/>
              </a:lnSpc>
              <a:spcBef>
                <a:spcPts val="600"/>
              </a:spcBef>
              <a:buFont typeface="+mj-lt"/>
              <a:buAutoNum type="arabicPeriod"/>
            </a:pPr>
            <a:r>
              <a:rPr lang="en-US" sz="2800" dirty="0"/>
              <a:t>A recipe for success</a:t>
            </a:r>
          </a:p>
          <a:p>
            <a:pPr marL="457200" indent="-457200">
              <a:lnSpc>
                <a:spcPct val="150000"/>
              </a:lnSpc>
              <a:spcBef>
                <a:spcPts val="600"/>
              </a:spcBef>
              <a:buFont typeface="+mj-lt"/>
              <a:buAutoNum type="arabicPeriod"/>
            </a:pPr>
            <a:r>
              <a:rPr lang="en-US" sz="2800" dirty="0"/>
              <a:t>Start an </a:t>
            </a:r>
            <a:r>
              <a:rPr lang="en-US" sz="2800"/>
              <a:t>assignment together</a:t>
            </a:r>
            <a:endParaRPr lang="en-US" sz="2800" dirty="0"/>
          </a:p>
          <a:p>
            <a:pPr marL="457200" indent="-457200">
              <a:buFont typeface="+mj-lt"/>
              <a:buAutoNum type="arabicPeriod"/>
            </a:pPr>
            <a:endParaRPr lang="en-US" sz="2800" dirty="0"/>
          </a:p>
        </p:txBody>
      </p:sp>
    </p:spTree>
    <p:extLst>
      <p:ext uri="{BB962C8B-B14F-4D97-AF65-F5344CB8AC3E}">
        <p14:creationId xmlns:p14="http://schemas.microsoft.com/office/powerpoint/2010/main" val="492386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448915-E772-474E-B6CD-202246CCC615}"/>
              </a:ext>
            </a:extLst>
          </p:cNvPr>
          <p:cNvSpPr>
            <a:spLocks noGrp="1"/>
          </p:cNvSpPr>
          <p:nvPr>
            <p:ph type="title"/>
          </p:nvPr>
        </p:nvSpPr>
        <p:spPr>
          <a:xfrm>
            <a:off x="0" y="0"/>
            <a:ext cx="9144000" cy="990600"/>
          </a:xfrm>
        </p:spPr>
        <p:txBody>
          <a:bodyPr/>
          <a:lstStyle/>
          <a:p>
            <a:r>
              <a:rPr lang="en-US" dirty="0"/>
              <a:t>Basic idea: request and response</a:t>
            </a: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3</a:t>
            </a:fld>
            <a:endParaRPr lang="en-US" altLang="en-US" dirty="0">
              <a:solidFill>
                <a:srgbClr val="FFFFFF"/>
              </a:solidFill>
            </a:endParaRPr>
          </a:p>
        </p:txBody>
      </p:sp>
      <p:pic>
        <p:nvPicPr>
          <p:cNvPr id="2" name="Picture 1"/>
          <p:cNvPicPr>
            <a:picLocks noChangeAspect="1"/>
          </p:cNvPicPr>
          <p:nvPr/>
        </p:nvPicPr>
        <p:blipFill>
          <a:blip r:embed="rId2"/>
          <a:stretch>
            <a:fillRect/>
          </a:stretch>
        </p:blipFill>
        <p:spPr>
          <a:xfrm>
            <a:off x="2819400" y="1295400"/>
            <a:ext cx="3243502" cy="4770913"/>
          </a:xfrm>
          <a:prstGeom prst="rect">
            <a:avLst/>
          </a:prstGeom>
        </p:spPr>
      </p:pic>
      <p:sp>
        <p:nvSpPr>
          <p:cNvPr id="11" name="Title 1">
            <a:extLst>
              <a:ext uri="{FF2B5EF4-FFF2-40B4-BE49-F238E27FC236}">
                <a16:creationId xmlns:a16="http://schemas.microsoft.com/office/drawing/2014/main" id="{D0DB1AAF-85B6-4046-BF1F-4CD823E43376}"/>
              </a:ext>
            </a:extLst>
          </p:cNvPr>
          <p:cNvSpPr txBox="1">
            <a:spLocks/>
          </p:cNvSpPr>
          <p:nvPr/>
        </p:nvSpPr>
        <p:spPr bwMode="auto">
          <a:xfrm>
            <a:off x="1848067" y="2948471"/>
            <a:ext cx="167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sz="2000" kern="0" dirty="0"/>
              <a:t>The URL you asked for …</a:t>
            </a:r>
          </a:p>
        </p:txBody>
      </p:sp>
      <p:sp>
        <p:nvSpPr>
          <p:cNvPr id="13" name="Title 1">
            <a:extLst>
              <a:ext uri="{FF2B5EF4-FFF2-40B4-BE49-F238E27FC236}">
                <a16:creationId xmlns:a16="http://schemas.microsoft.com/office/drawing/2014/main" id="{84103E96-4FBF-CF48-AB19-55383134F16A}"/>
              </a:ext>
            </a:extLst>
          </p:cNvPr>
          <p:cNvSpPr txBox="1">
            <a:spLocks/>
          </p:cNvSpPr>
          <p:nvPr/>
        </p:nvSpPr>
        <p:spPr bwMode="auto">
          <a:xfrm>
            <a:off x="5465916" y="2834084"/>
            <a:ext cx="1676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sz="2000" kern="0" dirty="0"/>
              <a:t>The HTTP response you got back.</a:t>
            </a:r>
          </a:p>
        </p:txBody>
      </p:sp>
    </p:spTree>
    <p:extLst>
      <p:ext uri="{BB962C8B-B14F-4D97-AF65-F5344CB8AC3E}">
        <p14:creationId xmlns:p14="http://schemas.microsoft.com/office/powerpoint/2010/main" val="305203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3340-AE51-7D4E-9380-65D334C1C08F}"/>
              </a:ext>
            </a:extLst>
          </p:cNvPr>
          <p:cNvSpPr>
            <a:spLocks noGrp="1"/>
          </p:cNvSpPr>
          <p:nvPr>
            <p:ph type="title"/>
          </p:nvPr>
        </p:nvSpPr>
        <p:spPr/>
        <p:txBody>
          <a:bodyPr/>
          <a:lstStyle/>
          <a:p>
            <a:r>
              <a:rPr lang="en-US" dirty="0"/>
              <a:t>What’s in the response?</a:t>
            </a: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4</a:t>
            </a:fld>
            <a:endParaRPr lang="en-US" altLang="en-US" dirty="0">
              <a:solidFill>
                <a:srgbClr val="FFFFFF"/>
              </a:solidFill>
            </a:endParaRPr>
          </a:p>
        </p:txBody>
      </p:sp>
      <p:sp>
        <p:nvSpPr>
          <p:cNvPr id="7" name="Title 1">
            <a:extLst>
              <a:ext uri="{FF2B5EF4-FFF2-40B4-BE49-F238E27FC236}">
                <a16:creationId xmlns:a16="http://schemas.microsoft.com/office/drawing/2014/main" id="{E5A1FD4B-1BC0-7A42-A1A1-DFDD7B25B733}"/>
              </a:ext>
            </a:extLst>
          </p:cNvPr>
          <p:cNvSpPr txBox="1">
            <a:spLocks/>
          </p:cNvSpPr>
          <p:nvPr/>
        </p:nvSpPr>
        <p:spPr bwMode="auto">
          <a:xfrm>
            <a:off x="533400" y="4945849"/>
            <a:ext cx="7924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kern="0" dirty="0"/>
              <a:t>Each language is interpreted by the browser and each language has a job to do.  </a:t>
            </a:r>
          </a:p>
        </p:txBody>
      </p:sp>
      <p:sp>
        <p:nvSpPr>
          <p:cNvPr id="8" name="Title 1">
            <a:extLst>
              <a:ext uri="{FF2B5EF4-FFF2-40B4-BE49-F238E27FC236}">
                <a16:creationId xmlns:a16="http://schemas.microsoft.com/office/drawing/2014/main" id="{52B758AF-F2C5-A14A-A5A0-020B407CCB93}"/>
              </a:ext>
            </a:extLst>
          </p:cNvPr>
          <p:cNvSpPr txBox="1">
            <a:spLocks/>
          </p:cNvSpPr>
          <p:nvPr/>
        </p:nvSpPr>
        <p:spPr bwMode="auto">
          <a:xfrm>
            <a:off x="457200" y="1143000"/>
            <a:ext cx="8077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kern="0" dirty="0"/>
              <a:t>A successful response will return </a:t>
            </a:r>
            <a:r>
              <a:rPr lang="en-US" i="1" kern="0" dirty="0"/>
              <a:t>at least one </a:t>
            </a:r>
            <a:r>
              <a:rPr lang="en-US" kern="0" dirty="0"/>
              <a:t>text file.  (Really, usually more than one… but let’s start here!)</a:t>
            </a:r>
          </a:p>
        </p:txBody>
      </p:sp>
      <p:graphicFrame>
        <p:nvGraphicFramePr>
          <p:cNvPr id="9" name="Diagram 8">
            <a:extLst>
              <a:ext uri="{FF2B5EF4-FFF2-40B4-BE49-F238E27FC236}">
                <a16:creationId xmlns:a16="http://schemas.microsoft.com/office/drawing/2014/main" id="{6C3FEE7A-6EF4-7B46-85BF-35B738A41D00}"/>
              </a:ext>
            </a:extLst>
          </p:cNvPr>
          <p:cNvGraphicFramePr/>
          <p:nvPr/>
        </p:nvGraphicFramePr>
        <p:xfrm>
          <a:off x="609600" y="2255515"/>
          <a:ext cx="3200400" cy="239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ight Brace 9">
            <a:extLst>
              <a:ext uri="{FF2B5EF4-FFF2-40B4-BE49-F238E27FC236}">
                <a16:creationId xmlns:a16="http://schemas.microsoft.com/office/drawing/2014/main" id="{9E24D69B-DBF3-AD44-8F5E-16793110FCBC}"/>
              </a:ext>
            </a:extLst>
          </p:cNvPr>
          <p:cNvSpPr/>
          <p:nvPr/>
        </p:nvSpPr>
        <p:spPr bwMode="auto">
          <a:xfrm>
            <a:off x="3505200" y="2296648"/>
            <a:ext cx="685800" cy="2316485"/>
          </a:xfrm>
          <a:prstGeom prst="rightBrace">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Title 1">
            <a:extLst>
              <a:ext uri="{FF2B5EF4-FFF2-40B4-BE49-F238E27FC236}">
                <a16:creationId xmlns:a16="http://schemas.microsoft.com/office/drawing/2014/main" id="{7E473A6E-0ED8-3D4C-8B6F-A89FB8828447}"/>
              </a:ext>
            </a:extLst>
          </p:cNvPr>
          <p:cNvSpPr txBox="1">
            <a:spLocks/>
          </p:cNvSpPr>
          <p:nvPr/>
        </p:nvSpPr>
        <p:spPr bwMode="auto">
          <a:xfrm>
            <a:off x="4419600" y="2182650"/>
            <a:ext cx="4122549"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sz="2000" b="0" kern="0" dirty="0"/>
              <a:t>In the HTTP response you are likely to find </a:t>
            </a:r>
            <a:r>
              <a:rPr lang="en-US" sz="2000" i="1" kern="0" dirty="0"/>
              <a:t>all three</a:t>
            </a:r>
            <a:r>
              <a:rPr lang="en-US" sz="2000" b="0" kern="0" dirty="0"/>
              <a:t> of these languages in a single text file.</a:t>
            </a:r>
            <a:br>
              <a:rPr lang="en-US" sz="2000" b="0" kern="0" dirty="0"/>
            </a:br>
            <a:br>
              <a:rPr lang="en-US" sz="2000" b="0" kern="0" dirty="0"/>
            </a:br>
            <a:r>
              <a:rPr lang="en-US" sz="2000" b="0" kern="0" dirty="0"/>
              <a:t>HTML and CSS are special purpose languages, while JavaScript is a general-purpose programming language. </a:t>
            </a:r>
          </a:p>
        </p:txBody>
      </p:sp>
    </p:spTree>
    <p:extLst>
      <p:ext uri="{BB962C8B-B14F-4D97-AF65-F5344CB8AC3E}">
        <p14:creationId xmlns:p14="http://schemas.microsoft.com/office/powerpoint/2010/main" val="362935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3340-AE51-7D4E-9380-65D334C1C08F}"/>
              </a:ext>
            </a:extLst>
          </p:cNvPr>
          <p:cNvSpPr>
            <a:spLocks noGrp="1"/>
          </p:cNvSpPr>
          <p:nvPr>
            <p:ph type="title"/>
          </p:nvPr>
        </p:nvSpPr>
        <p:spPr/>
        <p:txBody>
          <a:bodyPr/>
          <a:lstStyle/>
          <a:p>
            <a:r>
              <a:rPr lang="en-US" dirty="0"/>
              <a:t>Why three languages?</a:t>
            </a: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5</a:t>
            </a:fld>
            <a:endParaRPr lang="en-US" altLang="en-US" dirty="0">
              <a:solidFill>
                <a:srgbClr val="FFFFFF"/>
              </a:solidFill>
            </a:endParaRPr>
          </a:p>
        </p:txBody>
      </p:sp>
      <p:sp>
        <p:nvSpPr>
          <p:cNvPr id="7" name="Title 1">
            <a:extLst>
              <a:ext uri="{FF2B5EF4-FFF2-40B4-BE49-F238E27FC236}">
                <a16:creationId xmlns:a16="http://schemas.microsoft.com/office/drawing/2014/main" id="{E5A1FD4B-1BC0-7A42-A1A1-DFDD7B25B733}"/>
              </a:ext>
            </a:extLst>
          </p:cNvPr>
          <p:cNvSpPr txBox="1">
            <a:spLocks/>
          </p:cNvSpPr>
          <p:nvPr/>
        </p:nvSpPr>
        <p:spPr bwMode="auto">
          <a:xfrm>
            <a:off x="914400" y="991117"/>
            <a:ext cx="7315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kern="0" dirty="0"/>
              <a:t>Each language is interpreted by the browser and each language has a job to do.  </a:t>
            </a:r>
          </a:p>
        </p:txBody>
      </p:sp>
      <p:pic>
        <p:nvPicPr>
          <p:cNvPr id="8" name="Picture 7">
            <a:extLst>
              <a:ext uri="{FF2B5EF4-FFF2-40B4-BE49-F238E27FC236}">
                <a16:creationId xmlns:a16="http://schemas.microsoft.com/office/drawing/2014/main" id="{C3F0559B-983D-974B-AA5A-A943E173A085}"/>
              </a:ext>
            </a:extLst>
          </p:cNvPr>
          <p:cNvPicPr>
            <a:picLocks noChangeAspect="1"/>
          </p:cNvPicPr>
          <p:nvPr/>
        </p:nvPicPr>
        <p:blipFill>
          <a:blip r:embed="rId2"/>
          <a:stretch>
            <a:fillRect/>
          </a:stretch>
        </p:blipFill>
        <p:spPr>
          <a:xfrm>
            <a:off x="2438400" y="1834653"/>
            <a:ext cx="4267200" cy="853440"/>
          </a:xfrm>
          <a:prstGeom prst="rect">
            <a:avLst/>
          </a:prstGeom>
        </p:spPr>
      </p:pic>
      <p:graphicFrame>
        <p:nvGraphicFramePr>
          <p:cNvPr id="10" name="Diagram 9">
            <a:extLst>
              <a:ext uri="{FF2B5EF4-FFF2-40B4-BE49-F238E27FC236}">
                <a16:creationId xmlns:a16="http://schemas.microsoft.com/office/drawing/2014/main" id="{10A3FF9B-1905-864D-BC10-74F0BC009452}"/>
              </a:ext>
            </a:extLst>
          </p:cNvPr>
          <p:cNvGraphicFramePr/>
          <p:nvPr/>
        </p:nvGraphicFramePr>
        <p:xfrm>
          <a:off x="228600" y="2792965"/>
          <a:ext cx="8763000" cy="3074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5857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0B5E9-9001-4E7A-9E21-EC851749964A}"/>
              </a:ext>
            </a:extLst>
          </p:cNvPr>
          <p:cNvSpPr>
            <a:spLocks noGrp="1"/>
          </p:cNvSpPr>
          <p:nvPr>
            <p:ph type="title"/>
          </p:nvPr>
        </p:nvSpPr>
        <p:spPr/>
        <p:txBody>
          <a:bodyPr/>
          <a:lstStyle/>
          <a:p>
            <a:endParaRPr lang="en-US" dirty="0"/>
          </a:p>
        </p:txBody>
      </p:sp>
      <p:sp>
        <p:nvSpPr>
          <p:cNvPr id="6" name="Slide Number Placeholder 5"/>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6</a:t>
            </a:fld>
            <a:endParaRPr lang="en-US" altLang="en-US" dirty="0">
              <a:solidFill>
                <a:srgbClr val="FFFFFF"/>
              </a:solidFill>
            </a:endParaRPr>
          </a:p>
        </p:txBody>
      </p:sp>
      <p:pic>
        <p:nvPicPr>
          <p:cNvPr id="4" name="Picture 2" descr="http://www.clker.com/cliparts/z/p/0/z/k/I/stop-sign-hi.png">
            <a:extLst>
              <a:ext uri="{FF2B5EF4-FFF2-40B4-BE49-F238E27FC236}">
                <a16:creationId xmlns:a16="http://schemas.microsoft.com/office/drawing/2014/main" id="{1F9D8781-330D-6744-9F0E-358831D634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4862" y="1676400"/>
            <a:ext cx="2354276" cy="23622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866900" y="4423936"/>
            <a:ext cx="5410200" cy="400110"/>
          </a:xfrm>
          <a:prstGeom prst="rect">
            <a:avLst/>
          </a:prstGeom>
          <a:noFill/>
        </p:spPr>
        <p:txBody>
          <a:bodyPr wrap="square" rtlCol="0">
            <a:spAutoFit/>
          </a:bodyPr>
          <a:lstStyle/>
          <a:p>
            <a:pPr algn="ctr"/>
            <a:r>
              <a:rPr lang="en-US" sz="2000" dirty="0"/>
              <a:t>Review the class site and syllabus</a:t>
            </a:r>
          </a:p>
        </p:txBody>
      </p:sp>
    </p:spTree>
    <p:extLst>
      <p:ext uri="{BB962C8B-B14F-4D97-AF65-F5344CB8AC3E}">
        <p14:creationId xmlns:p14="http://schemas.microsoft.com/office/powerpoint/2010/main" val="2802554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D8AC-D140-46F2-A49B-85670A7DFC26}"/>
              </a:ext>
            </a:extLst>
          </p:cNvPr>
          <p:cNvSpPr>
            <a:spLocks noGrp="1"/>
          </p:cNvSpPr>
          <p:nvPr>
            <p:ph type="title"/>
          </p:nvPr>
        </p:nvSpPr>
        <p:spPr/>
        <p:txBody>
          <a:bodyPr/>
          <a:lstStyle/>
          <a:p>
            <a:r>
              <a:rPr lang="en-US" dirty="0"/>
              <a:t>A typical week</a:t>
            </a:r>
          </a:p>
        </p:txBody>
      </p:sp>
      <p:sp>
        <p:nvSpPr>
          <p:cNvPr id="4" name="Slide Number Placeholder 3"/>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7</a:t>
            </a:fld>
            <a:endParaRPr lang="en-US" altLang="en-US" dirty="0">
              <a:solidFill>
                <a:srgbClr val="FFFFFF"/>
              </a:solidFill>
            </a:endParaRPr>
          </a:p>
        </p:txBody>
      </p:sp>
      <p:graphicFrame>
        <p:nvGraphicFramePr>
          <p:cNvPr id="5" name="Table 4">
            <a:extLst>
              <a:ext uri="{FF2B5EF4-FFF2-40B4-BE49-F238E27FC236}">
                <a16:creationId xmlns:a16="http://schemas.microsoft.com/office/drawing/2014/main" id="{C6A698ED-3CB7-41B3-B1D1-91A0A58306CC}"/>
              </a:ext>
            </a:extLst>
          </p:cNvPr>
          <p:cNvGraphicFramePr>
            <a:graphicFrameLocks noGrp="1"/>
          </p:cNvGraphicFramePr>
          <p:nvPr>
            <p:extLst>
              <p:ext uri="{D42A27DB-BD31-4B8C-83A1-F6EECF244321}">
                <p14:modId xmlns:p14="http://schemas.microsoft.com/office/powerpoint/2010/main" val="2724557384"/>
              </p:ext>
            </p:extLst>
          </p:nvPr>
        </p:nvGraphicFramePr>
        <p:xfrm>
          <a:off x="152399" y="758744"/>
          <a:ext cx="8458200" cy="5108656"/>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1133209784"/>
                    </a:ext>
                  </a:extLst>
                </a:gridCol>
                <a:gridCol w="2819400">
                  <a:extLst>
                    <a:ext uri="{9D8B030D-6E8A-4147-A177-3AD203B41FA5}">
                      <a16:colId xmlns:a16="http://schemas.microsoft.com/office/drawing/2014/main" val="1198022642"/>
                    </a:ext>
                  </a:extLst>
                </a:gridCol>
                <a:gridCol w="2819400">
                  <a:extLst>
                    <a:ext uri="{9D8B030D-6E8A-4147-A177-3AD203B41FA5}">
                      <a16:colId xmlns:a16="http://schemas.microsoft.com/office/drawing/2014/main" val="1963520838"/>
                    </a:ext>
                  </a:extLst>
                </a:gridCol>
              </a:tblGrid>
              <a:tr h="778982">
                <a:tc>
                  <a:txBody>
                    <a:bodyPr/>
                    <a:lstStyle/>
                    <a:p>
                      <a:r>
                        <a:rPr lang="en-US" sz="1200" dirty="0"/>
                        <a:t>TUESDAY</a:t>
                      </a:r>
                    </a:p>
                  </a:txBody>
                  <a:tcPr/>
                </a:tc>
                <a:tc>
                  <a:txBody>
                    <a:bodyPr/>
                    <a:lstStyle/>
                    <a:p>
                      <a:r>
                        <a:rPr lang="en-US" sz="1200" dirty="0"/>
                        <a:t>THURSDAY</a:t>
                      </a:r>
                    </a:p>
                  </a:txBody>
                  <a:tcPr/>
                </a:tc>
                <a:tc>
                  <a:txBody>
                    <a:bodyPr/>
                    <a:lstStyle/>
                    <a:p>
                      <a:r>
                        <a:rPr lang="en-US" sz="1200" dirty="0"/>
                        <a:t>FRIDAY through MONDAY</a:t>
                      </a:r>
                    </a:p>
                  </a:txBody>
                  <a:tcPr/>
                </a:tc>
                <a:extLst>
                  <a:ext uri="{0D108BD9-81ED-4DB2-BD59-A6C34878D82A}">
                    <a16:rowId xmlns:a16="http://schemas.microsoft.com/office/drawing/2014/main" val="3780301842"/>
                  </a:ext>
                </a:extLst>
              </a:tr>
              <a:tr h="4329674">
                <a:tc>
                  <a:txBody>
                    <a:bodyPr/>
                    <a:lstStyle/>
                    <a:p>
                      <a:r>
                        <a:rPr lang="en-US" sz="1200" b="1" dirty="0"/>
                        <a:t>Assignment review</a:t>
                      </a:r>
                    </a:p>
                    <a:p>
                      <a:endParaRPr lang="en-US" sz="1200" dirty="0"/>
                    </a:p>
                    <a:p>
                      <a:r>
                        <a:rPr lang="en-US" sz="1200" dirty="0"/>
                        <a:t>Assignments </a:t>
                      </a:r>
                      <a:r>
                        <a:rPr lang="en-US" sz="1200" b="1" i="1" dirty="0"/>
                        <a:t>may</a:t>
                      </a:r>
                      <a:r>
                        <a:rPr lang="en-US" sz="1200" dirty="0"/>
                        <a:t> be briefly reviewed.</a:t>
                      </a:r>
                      <a:endParaRPr lang="en-US" sz="1200" b="1" dirty="0"/>
                    </a:p>
                    <a:p>
                      <a:endParaRPr lang="en-US" sz="1200" b="1" dirty="0"/>
                    </a:p>
                    <a:p>
                      <a:r>
                        <a:rPr lang="en-US" sz="1200" b="1" dirty="0"/>
                        <a:t>Brief lecture</a:t>
                      </a:r>
                      <a:r>
                        <a:rPr lang="en-US" sz="1200" dirty="0"/>
                        <a:t> </a:t>
                      </a:r>
                    </a:p>
                    <a:p>
                      <a:endParaRPr lang="en-US" sz="1200" dirty="0"/>
                    </a:p>
                    <a:p>
                      <a:r>
                        <a:rPr lang="en-US" sz="1200" dirty="0"/>
                        <a:t>The week’s topic is briefly introduced. </a:t>
                      </a:r>
                    </a:p>
                    <a:p>
                      <a:endParaRPr lang="en-US" sz="1200" dirty="0"/>
                    </a:p>
                    <a:p>
                      <a:r>
                        <a:rPr lang="en-US" sz="1200" b="1" dirty="0"/>
                        <a:t>Lab / Assignment</a:t>
                      </a:r>
                    </a:p>
                    <a:p>
                      <a:endParaRPr lang="en-US" sz="1200" b="1" dirty="0"/>
                    </a:p>
                    <a:p>
                      <a:r>
                        <a:rPr lang="en-US" sz="1200" dirty="0"/>
                        <a:t>A supporting assignment is begun together in class.  The instructor guides students through the first part of the assignment.</a:t>
                      </a:r>
                    </a:p>
                    <a:p>
                      <a:endParaRPr lang="en-US" sz="1200" dirty="0"/>
                    </a:p>
                    <a:p>
                      <a:r>
                        <a:rPr lang="en-US" sz="1200" dirty="0"/>
                        <a:t>Students are expected to complete the assignment on their own, outside of class.</a:t>
                      </a:r>
                    </a:p>
                    <a:p>
                      <a:endParaRPr lang="en-US" sz="1200" dirty="0"/>
                    </a:p>
                    <a:p>
                      <a:endParaRPr lang="en-US" sz="1200" dirty="0"/>
                    </a:p>
                  </a:txBody>
                  <a:tcPr/>
                </a:tc>
                <a:tc>
                  <a:txBody>
                    <a:bodyPr/>
                    <a:lstStyle/>
                    <a:p>
                      <a:r>
                        <a:rPr lang="en-US" sz="1200" b="1" dirty="0"/>
                        <a:t>Lab / Assignment </a:t>
                      </a:r>
                      <a:endParaRPr lang="en-US" sz="1200" dirty="0"/>
                    </a:p>
                    <a:p>
                      <a:endParaRPr lang="en-US" sz="1200" dirty="0"/>
                    </a:p>
                    <a:p>
                      <a:r>
                        <a:rPr lang="en-US" sz="1200" dirty="0"/>
                        <a:t>Again, one</a:t>
                      </a:r>
                      <a:r>
                        <a:rPr lang="en-US" sz="1200" baseline="0" dirty="0"/>
                        <a:t> or two</a:t>
                      </a:r>
                      <a:r>
                        <a:rPr lang="en-US" sz="1200" dirty="0"/>
                        <a:t> supporting assignments (more difficult than the first one) are begun in class.  </a:t>
                      </a:r>
                    </a:p>
                    <a:p>
                      <a:endParaRPr lang="en-US" sz="1200" dirty="0"/>
                    </a:p>
                    <a:p>
                      <a:r>
                        <a:rPr lang="en-US" sz="1200" dirty="0"/>
                        <a:t>In this class the instructor acts as a resource to the students but will not guide students step-by-step.</a:t>
                      </a:r>
                    </a:p>
                    <a:p>
                      <a:endParaRPr lang="en-US" sz="1200" dirty="0"/>
                    </a:p>
                    <a:p>
                      <a:endParaRPr lang="en-US" sz="1200" dirty="0"/>
                    </a:p>
                    <a:p>
                      <a:endParaRPr lang="en-US" sz="1200" dirty="0"/>
                    </a:p>
                  </a:txBody>
                  <a:tcPr/>
                </a:tc>
                <a:tc>
                  <a:txBody>
                    <a:bodyPr/>
                    <a:lstStyle/>
                    <a:p>
                      <a:r>
                        <a:rPr lang="en-US" sz="1200" dirty="0"/>
                        <a:t>Students are to continue work on the assignment outside of class.  </a:t>
                      </a:r>
                      <a:br>
                        <a:rPr lang="en-US" sz="1200" dirty="0"/>
                      </a:br>
                      <a:endParaRPr lang="en-US" sz="1200" dirty="0"/>
                    </a:p>
                    <a:p>
                      <a:r>
                        <a:rPr lang="en-US" sz="1200" dirty="0"/>
                        <a:t>Students</a:t>
                      </a:r>
                      <a:r>
                        <a:rPr lang="en-US" sz="1200" baseline="0" dirty="0"/>
                        <a:t> should b</a:t>
                      </a:r>
                      <a:r>
                        <a:rPr lang="en-US" sz="1200" dirty="0"/>
                        <a:t>ring to resolution any tasks that could not be finished in class.</a:t>
                      </a:r>
                    </a:p>
                    <a:p>
                      <a:endParaRPr lang="en-US" sz="1200" dirty="0"/>
                    </a:p>
                    <a:p>
                      <a:r>
                        <a:rPr lang="en-US" sz="1200" dirty="0"/>
                        <a:t>Students should read/view any assigned material for the coming week.</a:t>
                      </a:r>
                    </a:p>
                  </a:txBody>
                  <a:tcPr/>
                </a:tc>
                <a:extLst>
                  <a:ext uri="{0D108BD9-81ED-4DB2-BD59-A6C34878D82A}">
                    <a16:rowId xmlns:a16="http://schemas.microsoft.com/office/drawing/2014/main" val="111776910"/>
                  </a:ext>
                </a:extLst>
              </a:tr>
            </a:tbl>
          </a:graphicData>
        </a:graphic>
      </p:graphicFrame>
    </p:spTree>
    <p:extLst>
      <p:ext uri="{BB962C8B-B14F-4D97-AF65-F5344CB8AC3E}">
        <p14:creationId xmlns:p14="http://schemas.microsoft.com/office/powerpoint/2010/main" val="1136582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7AC0-C914-0948-A6A8-BD978CB93D23}"/>
              </a:ext>
            </a:extLst>
          </p:cNvPr>
          <p:cNvSpPr>
            <a:spLocks noGrp="1"/>
          </p:cNvSpPr>
          <p:nvPr>
            <p:ph type="title"/>
          </p:nvPr>
        </p:nvSpPr>
        <p:spPr/>
        <p:txBody>
          <a:bodyPr/>
          <a:lstStyle/>
          <a:p>
            <a:r>
              <a:rPr lang="en-US" dirty="0"/>
              <a:t>Our focus for this semester …</a:t>
            </a:r>
          </a:p>
        </p:txBody>
      </p:sp>
      <p:sp>
        <p:nvSpPr>
          <p:cNvPr id="8" name="Slide Number Placeholder 7"/>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8</a:t>
            </a:fld>
            <a:endParaRPr lang="en-US" altLang="en-US" dirty="0">
              <a:solidFill>
                <a:srgbClr val="FFFFFF"/>
              </a:solidFill>
            </a:endParaRPr>
          </a:p>
        </p:txBody>
      </p:sp>
      <p:graphicFrame>
        <p:nvGraphicFramePr>
          <p:cNvPr id="5" name="Diagram 4">
            <a:extLst>
              <a:ext uri="{FF2B5EF4-FFF2-40B4-BE49-F238E27FC236}">
                <a16:creationId xmlns:a16="http://schemas.microsoft.com/office/drawing/2014/main" id="{0B26774C-FC08-1C48-B134-01940F78F7F2}"/>
              </a:ext>
            </a:extLst>
          </p:cNvPr>
          <p:cNvGraphicFramePr/>
          <p:nvPr>
            <p:extLst>
              <p:ext uri="{D42A27DB-BD31-4B8C-83A1-F6EECF244321}">
                <p14:modId xmlns:p14="http://schemas.microsoft.com/office/powerpoint/2010/main" val="2610221990"/>
              </p:ext>
            </p:extLst>
          </p:nvPr>
        </p:nvGraphicFramePr>
        <p:xfrm>
          <a:off x="533400" y="1752600"/>
          <a:ext cx="3200400" cy="239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ight Brace 5">
            <a:extLst>
              <a:ext uri="{FF2B5EF4-FFF2-40B4-BE49-F238E27FC236}">
                <a16:creationId xmlns:a16="http://schemas.microsoft.com/office/drawing/2014/main" id="{8DB105B6-FCDF-A844-A233-9E1E5F423748}"/>
              </a:ext>
            </a:extLst>
          </p:cNvPr>
          <p:cNvSpPr/>
          <p:nvPr/>
        </p:nvSpPr>
        <p:spPr bwMode="auto">
          <a:xfrm>
            <a:off x="3962400" y="1752600"/>
            <a:ext cx="762000" cy="2316485"/>
          </a:xfrm>
          <a:prstGeom prst="rightBrace">
            <a:avLst/>
          </a:prstGeom>
          <a:solidFill>
            <a:schemeClr val="bg1"/>
          </a:solid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7" name="Title 1">
            <a:extLst>
              <a:ext uri="{FF2B5EF4-FFF2-40B4-BE49-F238E27FC236}">
                <a16:creationId xmlns:a16="http://schemas.microsoft.com/office/drawing/2014/main" id="{69610F80-59CC-F644-B4C0-EF03DBD7BF3F}"/>
              </a:ext>
            </a:extLst>
          </p:cNvPr>
          <p:cNvSpPr txBox="1">
            <a:spLocks/>
          </p:cNvSpPr>
          <p:nvPr/>
        </p:nvSpPr>
        <p:spPr bwMode="auto">
          <a:xfrm>
            <a:off x="5097651" y="1219200"/>
            <a:ext cx="3512949"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2400" b="1" i="0" baseline="0">
                <a:solidFill>
                  <a:srgbClr val="000099"/>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sz="2000" b="0" kern="0" dirty="0"/>
              <a:t>These three languages are part of your every-day Internet experience.</a:t>
            </a:r>
          </a:p>
          <a:p>
            <a:endParaRPr lang="en-US" sz="2000" b="0" kern="0" dirty="0"/>
          </a:p>
          <a:p>
            <a:r>
              <a:rPr lang="en-US" sz="2000" b="0" kern="0" dirty="0"/>
              <a:t>We’ll start our semester learning a little HTML and CSS.</a:t>
            </a:r>
          </a:p>
          <a:p>
            <a:endParaRPr lang="en-US" sz="2000" b="0" kern="0" dirty="0"/>
          </a:p>
          <a:p>
            <a:r>
              <a:rPr lang="en-US" sz="2000" b="0" kern="0" dirty="0"/>
              <a:t>We will quickly move on to JavaScript and spend most of the semester learning that, and related topics.</a:t>
            </a:r>
          </a:p>
        </p:txBody>
      </p:sp>
    </p:spTree>
    <p:extLst>
      <p:ext uri="{BB962C8B-B14F-4D97-AF65-F5344CB8AC3E}">
        <p14:creationId xmlns:p14="http://schemas.microsoft.com/office/powerpoint/2010/main" val="1412904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47AC0-C914-0948-A6A8-BD978CB93D23}"/>
              </a:ext>
            </a:extLst>
          </p:cNvPr>
          <p:cNvSpPr>
            <a:spLocks noGrp="1"/>
          </p:cNvSpPr>
          <p:nvPr>
            <p:ph type="title"/>
          </p:nvPr>
        </p:nvSpPr>
        <p:spPr/>
        <p:txBody>
          <a:bodyPr/>
          <a:lstStyle/>
          <a:p>
            <a:r>
              <a:rPr lang="en-US" dirty="0"/>
              <a:t>Let’s see some examples</a:t>
            </a:r>
          </a:p>
        </p:txBody>
      </p:sp>
      <p:sp>
        <p:nvSpPr>
          <p:cNvPr id="3" name="Slide Number Placeholder 2"/>
          <p:cNvSpPr>
            <a:spLocks noGrp="1"/>
          </p:cNvSpPr>
          <p:nvPr>
            <p:ph type="sldNum" sz="quarter" idx="11"/>
          </p:nvPr>
        </p:nvSpPr>
        <p:spPr/>
        <p:txBody>
          <a:bodyPr/>
          <a:lstStyle/>
          <a:p>
            <a:pPr>
              <a:defRPr/>
            </a:pPr>
            <a:r>
              <a:rPr lang="en-US" altLang="en-US">
                <a:solidFill>
                  <a:srgbClr val="000000"/>
                </a:solidFill>
              </a:rPr>
              <a:t> </a:t>
            </a:r>
            <a:r>
              <a:rPr lang="en-US" altLang="en-US">
                <a:solidFill>
                  <a:srgbClr val="FFFFFF"/>
                </a:solidFill>
              </a:rPr>
              <a:t>Slide </a:t>
            </a:r>
            <a:fld id="{C9241B87-E365-4365-BDC6-1241D33F009D}" type="slidenum">
              <a:rPr lang="en-US" altLang="en-US" smtClean="0">
                <a:solidFill>
                  <a:srgbClr val="FFFFFF"/>
                </a:solidFill>
              </a:rPr>
              <a:pPr>
                <a:defRPr/>
              </a:pPr>
              <a:t>9</a:t>
            </a:fld>
            <a:endParaRPr lang="en-US" altLang="en-US" dirty="0">
              <a:solidFill>
                <a:srgbClr val="FFFFFF"/>
              </a:solidFill>
            </a:endParaRPr>
          </a:p>
        </p:txBody>
      </p:sp>
      <p:graphicFrame>
        <p:nvGraphicFramePr>
          <p:cNvPr id="5" name="Diagram 4">
            <a:extLst>
              <a:ext uri="{FF2B5EF4-FFF2-40B4-BE49-F238E27FC236}">
                <a16:creationId xmlns:a16="http://schemas.microsoft.com/office/drawing/2014/main" id="{0B26774C-FC08-1C48-B134-01940F78F7F2}"/>
              </a:ext>
            </a:extLst>
          </p:cNvPr>
          <p:cNvGraphicFramePr/>
          <p:nvPr>
            <p:extLst>
              <p:ext uri="{D42A27DB-BD31-4B8C-83A1-F6EECF244321}">
                <p14:modId xmlns:p14="http://schemas.microsoft.com/office/powerpoint/2010/main" val="2303238879"/>
              </p:ext>
            </p:extLst>
          </p:nvPr>
        </p:nvGraphicFramePr>
        <p:xfrm>
          <a:off x="304800" y="1315224"/>
          <a:ext cx="3200400" cy="2398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3505200" y="1315224"/>
            <a:ext cx="5410200" cy="4401205"/>
          </a:xfrm>
          <a:prstGeom prst="rect">
            <a:avLst/>
          </a:prstGeom>
          <a:noFill/>
        </p:spPr>
        <p:txBody>
          <a:bodyPr wrap="square" rtlCol="0">
            <a:spAutoFit/>
          </a:bodyPr>
          <a:lstStyle/>
          <a:p>
            <a:r>
              <a:rPr lang="en-US" sz="2000" dirty="0"/>
              <a:t>Examples:</a:t>
            </a:r>
          </a:p>
          <a:p>
            <a:endParaRPr lang="en-US" sz="2000" dirty="0"/>
          </a:p>
          <a:p>
            <a:r>
              <a:rPr lang="en-US" sz="2000" dirty="0">
                <a:hlinkClick r:id="rId7"/>
              </a:rPr>
              <a:t>http://misdemo.temple.edu/jeremy/demo_hello/</a:t>
            </a:r>
            <a:r>
              <a:rPr lang="en-US" sz="2000" dirty="0"/>
              <a:t> </a:t>
            </a:r>
          </a:p>
          <a:p>
            <a:endParaRPr lang="en-US" sz="2000" dirty="0"/>
          </a:p>
          <a:p>
            <a:r>
              <a:rPr lang="en-US" sz="2000" dirty="0">
                <a:hlinkClick r:id="rId8"/>
              </a:rPr>
              <a:t>http://misdemo.temple.edu/jeremy/demo_html/</a:t>
            </a:r>
            <a:r>
              <a:rPr lang="en-US" sz="2000" dirty="0"/>
              <a:t> </a:t>
            </a:r>
          </a:p>
          <a:p>
            <a:endParaRPr lang="en-US" sz="2000" dirty="0"/>
          </a:p>
          <a:p>
            <a:r>
              <a:rPr lang="en-US" sz="2000" dirty="0">
                <a:hlinkClick r:id="rId9"/>
              </a:rPr>
              <a:t>http://misdemo.temple.edu/jeremy/ice_cream/</a:t>
            </a:r>
            <a:r>
              <a:rPr lang="en-US" sz="2000" dirty="0"/>
              <a:t>  </a:t>
            </a:r>
          </a:p>
          <a:p>
            <a:endParaRPr lang="en-US" sz="2000" dirty="0">
              <a:solidFill>
                <a:schemeClr val="accent2"/>
              </a:solidFill>
            </a:endParaRPr>
          </a:p>
          <a:p>
            <a:r>
              <a:rPr lang="en-US" sz="2000" dirty="0"/>
              <a:t>Use the “View page source” feature of Chrome to see the HTML, CSS and JavaScript behind these pages.</a:t>
            </a:r>
          </a:p>
          <a:p>
            <a:endParaRPr lang="en-US" sz="2000" dirty="0"/>
          </a:p>
          <a:p>
            <a:r>
              <a:rPr lang="en-US" sz="2000" dirty="0"/>
              <a:t>You can also use the “Inspect” feature to quickly zero in on one portion of HTML.</a:t>
            </a:r>
          </a:p>
        </p:txBody>
      </p:sp>
    </p:spTree>
    <p:extLst>
      <p:ext uri="{BB962C8B-B14F-4D97-AF65-F5344CB8AC3E}">
        <p14:creationId xmlns:p14="http://schemas.microsoft.com/office/powerpoint/2010/main" val="2599698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2494</TotalTime>
  <Words>1106</Words>
  <Application>Microsoft Office PowerPoint</Application>
  <PresentationFormat>On-screen Show (4:3)</PresentationFormat>
  <Paragraphs>135</Paragraphs>
  <Slides>17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5" baseType="lpstr">
      <vt:lpstr>Arial</vt:lpstr>
      <vt:lpstr>Arial Narrow</vt:lpstr>
      <vt:lpstr>Calibri</vt:lpstr>
      <vt:lpstr>Calibri Light</vt:lpstr>
      <vt:lpstr>Times New Roman</vt:lpstr>
      <vt:lpstr>Office Theme</vt:lpstr>
      <vt:lpstr>Visio</vt:lpstr>
      <vt:lpstr>Document</vt:lpstr>
      <vt:lpstr> Introduction to MIS2402 </vt:lpstr>
      <vt:lpstr>Agenda for today…</vt:lpstr>
      <vt:lpstr>Basic idea: request and response</vt:lpstr>
      <vt:lpstr>What’s in the response?</vt:lpstr>
      <vt:lpstr>Why three languages?</vt:lpstr>
      <vt:lpstr>PowerPoint Presentation</vt:lpstr>
      <vt:lpstr>A typical week</vt:lpstr>
      <vt:lpstr>Our focus for this semester …</vt:lpstr>
      <vt:lpstr>Let’s see some examples</vt:lpstr>
      <vt:lpstr>Tips for success…</vt:lpstr>
      <vt:lpstr>More tips for success…</vt:lpstr>
      <vt:lpstr>A final tip.</vt:lpstr>
      <vt:lpstr>PowerPoint Presentation</vt:lpstr>
      <vt:lpstr>Recall from earlier:  request and response</vt:lpstr>
      <vt:lpstr>The components of an HTTP URL  used by the Internet</vt:lpstr>
      <vt:lpstr>Three ways to call an HTML page on the Internet</vt:lpstr>
      <vt:lpstr>Time for an exercise…</vt:lpstr>
    </vt:vector>
  </TitlesOfParts>
  <Company>Mike Murach &amp;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dc:creator>
  <cp:lastModifiedBy>Taha Havakhor</cp:lastModifiedBy>
  <cp:revision>164</cp:revision>
  <dcterms:created xsi:type="dcterms:W3CDTF">2010-12-01T18:54:09Z</dcterms:created>
  <dcterms:modified xsi:type="dcterms:W3CDTF">2021-08-23T17:04:09Z</dcterms:modified>
</cp:coreProperties>
</file>