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22"/>
  </p:notesMasterIdLst>
  <p:sldIdLst>
    <p:sldId id="389" r:id="rId3"/>
    <p:sldId id="388" r:id="rId4"/>
    <p:sldId id="342" r:id="rId5"/>
    <p:sldId id="330" r:id="rId6"/>
    <p:sldId id="332" r:id="rId7"/>
    <p:sldId id="390" r:id="rId8"/>
    <p:sldId id="318" r:id="rId9"/>
    <p:sldId id="391" r:id="rId10"/>
    <p:sldId id="392" r:id="rId11"/>
    <p:sldId id="319" r:id="rId12"/>
    <p:sldId id="339" r:id="rId13"/>
    <p:sldId id="331" r:id="rId14"/>
    <p:sldId id="393" r:id="rId15"/>
    <p:sldId id="336" r:id="rId16"/>
    <p:sldId id="337" r:id="rId17"/>
    <p:sldId id="333" r:id="rId18"/>
    <p:sldId id="323" r:id="rId19"/>
    <p:sldId id="341" r:id="rId20"/>
    <p:sldId id="32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9A656-090E-412B-881E-722E0CF75FF4}" v="49" dt="2022-08-24T00:26:45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796" autoAdjust="0"/>
  </p:normalViewPr>
  <p:slideViewPr>
    <p:cSldViewPr>
      <p:cViewPr varScale="1">
        <p:scale>
          <a:sx n="151" d="100"/>
          <a:sy n="151" d="100"/>
        </p:scale>
        <p:origin x="241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J. Shafer" userId="S::jeremy@temple.edu::f30d0f33-f51f-4c86-b918-fe42d899c948" providerId="AD" clId="Web-{954DFC0C-46A4-B959-10EB-EB4093AF2ACF}"/>
    <pc:docChg chg="modSld">
      <pc:chgData name="Jeremy J. Shafer" userId="S::jeremy@temple.edu::f30d0f33-f51f-4c86-b918-fe42d899c948" providerId="AD" clId="Web-{954DFC0C-46A4-B959-10EB-EB4093AF2ACF}" dt="2022-01-03T20:48:32.370" v="3"/>
      <pc:docMkLst>
        <pc:docMk/>
      </pc:docMkLst>
      <pc:sldChg chg="addSp delSp modSp">
        <pc:chgData name="Jeremy J. Shafer" userId="S::jeremy@temple.edu::f30d0f33-f51f-4c86-b918-fe42d899c948" providerId="AD" clId="Web-{954DFC0C-46A4-B959-10EB-EB4093AF2ACF}" dt="2022-01-03T20:48:32.370" v="3"/>
        <pc:sldMkLst>
          <pc:docMk/>
          <pc:sldMk cId="858987916" sldId="333"/>
        </pc:sldMkLst>
        <pc:picChg chg="add del mod">
          <ac:chgData name="Jeremy J. Shafer" userId="S::jeremy@temple.edu::f30d0f33-f51f-4c86-b918-fe42d899c948" providerId="AD" clId="Web-{954DFC0C-46A4-B959-10EB-EB4093AF2ACF}" dt="2022-01-03T20:48:32.370" v="3"/>
          <ac:picMkLst>
            <pc:docMk/>
            <pc:sldMk cId="858987916" sldId="333"/>
            <ac:picMk id="4" creationId="{632B03F3-B293-4938-9503-94409E6F947E}"/>
          </ac:picMkLst>
        </pc:picChg>
      </pc:sldChg>
    </pc:docChg>
  </pc:docChgLst>
  <pc:docChgLst>
    <pc:chgData name="Leila Hosseini" userId="a3ffd976-44bc-4d8c-adf8-8096c7da1f0c" providerId="ADAL" clId="{7799A656-090E-412B-881E-722E0CF75FF4}"/>
    <pc:docChg chg="undo redo custSel addSld delSld modSld sldOrd">
      <pc:chgData name="Leila Hosseini" userId="a3ffd976-44bc-4d8c-adf8-8096c7da1f0c" providerId="ADAL" clId="{7799A656-090E-412B-881E-722E0CF75FF4}" dt="2022-08-24T00:46:18.095" v="313"/>
      <pc:docMkLst>
        <pc:docMk/>
      </pc:docMkLst>
      <pc:sldChg chg="addSp delSp modSp mod ord">
        <pc:chgData name="Leila Hosseini" userId="a3ffd976-44bc-4d8c-adf8-8096c7da1f0c" providerId="ADAL" clId="{7799A656-090E-412B-881E-722E0CF75FF4}" dt="2022-08-24T00:46:18.095" v="313"/>
        <pc:sldMkLst>
          <pc:docMk/>
          <pc:sldMk cId="3019049833" sldId="318"/>
        </pc:sldMkLst>
        <pc:spChg chg="del mod">
          <ac:chgData name="Leila Hosseini" userId="a3ffd976-44bc-4d8c-adf8-8096c7da1f0c" providerId="ADAL" clId="{7799A656-090E-412B-881E-722E0CF75FF4}" dt="2022-08-23T22:21:15.021" v="71" actId="478"/>
          <ac:spMkLst>
            <pc:docMk/>
            <pc:sldMk cId="3019049833" sldId="318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21:04.455" v="66"/>
          <ac:spMkLst>
            <pc:docMk/>
            <pc:sldMk cId="3019049833" sldId="318"/>
            <ac:spMk id="3" creationId="{E1D45A00-46AF-D802-C298-BEBE4ECF8B70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4" creationId="{1F6AAF20-5889-468F-A00B-37E640111416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5" creationId="{547B68A9-E604-45B6-8DA2-7228930E9D94}"/>
          </ac:spMkLst>
        </pc:spChg>
        <pc:spChg chg="mod">
          <ac:chgData name="Leila Hosseini" userId="a3ffd976-44bc-4d8c-adf8-8096c7da1f0c" providerId="ADAL" clId="{7799A656-090E-412B-881E-722E0CF75FF4}" dt="2022-08-23T22:21:32.473" v="79" actId="2711"/>
          <ac:spMkLst>
            <pc:docMk/>
            <pc:sldMk cId="3019049833" sldId="318"/>
            <ac:spMk id="6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7" creationId="{FFB29E3F-6374-451B-A22B-62859C8C8C6A}"/>
          </ac:spMkLst>
        </pc:spChg>
        <pc:spChg chg="del mod">
          <ac:chgData name="Leila Hosseini" userId="a3ffd976-44bc-4d8c-adf8-8096c7da1f0c" providerId="ADAL" clId="{7799A656-090E-412B-881E-722E0CF75FF4}" dt="2022-08-23T23:18:11.379" v="226" actId="478"/>
          <ac:spMkLst>
            <pc:docMk/>
            <pc:sldMk cId="3019049833" sldId="318"/>
            <ac:spMk id="8" creationId="{70905175-C541-48C1-80AF-D9ED87BF8174}"/>
          </ac:spMkLst>
        </pc:spChg>
        <pc:spChg chg="add mod">
          <ac:chgData name="Leila Hosseini" userId="a3ffd976-44bc-4d8c-adf8-8096c7da1f0c" providerId="ADAL" clId="{7799A656-090E-412B-881E-722E0CF75FF4}" dt="2022-08-23T23:25:31.425" v="232" actId="20577"/>
          <ac:spMkLst>
            <pc:docMk/>
            <pc:sldMk cId="3019049833" sldId="318"/>
            <ac:spMk id="9" creationId="{C1646E28-D6B0-06CC-7737-42AE9B63F329}"/>
          </ac:spMkLst>
        </pc:spChg>
        <pc:spChg chg="add mod">
          <ac:chgData name="Leila Hosseini" userId="a3ffd976-44bc-4d8c-adf8-8096c7da1f0c" providerId="ADAL" clId="{7799A656-090E-412B-881E-722E0CF75FF4}" dt="2022-08-23T23:18:27.100" v="228" actId="1076"/>
          <ac:spMkLst>
            <pc:docMk/>
            <pc:sldMk cId="3019049833" sldId="318"/>
            <ac:spMk id="10" creationId="{DBF04C47-BA58-7E09-D7AB-935BB98AE479}"/>
          </ac:spMkLst>
        </pc:spChg>
        <pc:spChg chg="mod">
          <ac:chgData name="Leila Hosseini" userId="a3ffd976-44bc-4d8c-adf8-8096c7da1f0c" providerId="ADAL" clId="{7799A656-090E-412B-881E-722E0CF75FF4}" dt="2022-08-23T22:22:34.699" v="90" actId="13822"/>
          <ac:spMkLst>
            <pc:docMk/>
            <pc:sldMk cId="3019049833" sldId="318"/>
            <ac:spMk id="12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3:29:58.259" v="299" actId="1076"/>
        <pc:sldMkLst>
          <pc:docMk/>
          <pc:sldMk cId="2642698267" sldId="319"/>
        </pc:sldMkLst>
        <pc:spChg chg="del mod">
          <ac:chgData name="Leila Hosseini" userId="a3ffd976-44bc-4d8c-adf8-8096c7da1f0c" providerId="ADAL" clId="{7799A656-090E-412B-881E-722E0CF75FF4}" dt="2022-08-23T22:24:33.748" v="107" actId="478"/>
          <ac:spMkLst>
            <pc:docMk/>
            <pc:sldMk cId="2642698267" sldId="319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8:27.142" v="155" actId="27636"/>
          <ac:spMkLst>
            <pc:docMk/>
            <pc:sldMk cId="2642698267" sldId="319"/>
            <ac:spMk id="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29:55.012" v="298" actId="1076"/>
          <ac:spMkLst>
            <pc:docMk/>
            <pc:sldMk cId="2642698267" sldId="319"/>
            <ac:spMk id="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29:58.259" v="299" actId="1076"/>
          <ac:spMkLst>
            <pc:docMk/>
            <pc:sldMk cId="2642698267" sldId="319"/>
            <ac:spMk id="5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24:38.721" v="110"/>
          <ac:spMkLst>
            <pc:docMk/>
            <pc:sldMk cId="2642698267" sldId="319"/>
            <ac:spMk id="6" creationId="{267DB078-E86F-C7E3-5F43-AFEF0CFEE3E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8:11.244" v="191" actId="14100"/>
        <pc:sldMkLst>
          <pc:docMk/>
          <pc:sldMk cId="190895387" sldId="323"/>
        </pc:sldMkLst>
        <pc:spChg chg="del mod">
          <ac:chgData name="Leila Hosseini" userId="a3ffd976-44bc-4d8c-adf8-8096c7da1f0c" providerId="ADAL" clId="{7799A656-090E-412B-881E-722E0CF75FF4}" dt="2022-08-23T22:47:43.573" v="181" actId="478"/>
          <ac:spMkLst>
            <pc:docMk/>
            <pc:sldMk cId="190895387" sldId="323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11.244" v="191" actId="14100"/>
          <ac:spMkLst>
            <pc:docMk/>
            <pc:sldMk cId="190895387" sldId="323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7:50.870" v="185" actId="20577"/>
          <ac:spMkLst>
            <pc:docMk/>
            <pc:sldMk cId="190895387" sldId="323"/>
            <ac:spMk id="4" creationId="{B1F532E3-E23B-E186-2D4F-88854510131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4T00:40:19.554" v="311" actId="1076"/>
        <pc:sldMkLst>
          <pc:docMk/>
          <pc:sldMk cId="1369341707" sldId="327"/>
        </pc:sldMkLst>
        <pc:spChg chg="del mod">
          <ac:chgData name="Leila Hosseini" userId="a3ffd976-44bc-4d8c-adf8-8096c7da1f0c" providerId="ADAL" clId="{7799A656-090E-412B-881E-722E0CF75FF4}" dt="2022-08-23T22:50:20.340" v="219" actId="478"/>
          <ac:spMkLst>
            <pc:docMk/>
            <pc:sldMk cId="1369341707" sldId="327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50:26.299" v="224"/>
          <ac:spMkLst>
            <pc:docMk/>
            <pc:sldMk cId="1369341707" sldId="327"/>
            <ac:spMk id="3" creationId="{5A2BA89B-0F68-B9DD-B2DD-19E1742A08CE}"/>
          </ac:spMkLst>
        </pc:spChg>
        <pc:picChg chg="mod">
          <ac:chgData name="Leila Hosseini" userId="a3ffd976-44bc-4d8c-adf8-8096c7da1f0c" providerId="ADAL" clId="{7799A656-090E-412B-881E-722E0CF75FF4}" dt="2022-08-24T00:40:19.554" v="311" actId="1076"/>
          <ac:picMkLst>
            <pc:docMk/>
            <pc:sldMk cId="1369341707" sldId="327"/>
            <ac:picMk id="12" creationId="{6D30866A-03EE-4C2C-9631-ECAB2F307927}"/>
          </ac:picMkLst>
        </pc:picChg>
      </pc:sldChg>
      <pc:sldChg chg="addSp delSp modSp mod">
        <pc:chgData name="Leila Hosseini" userId="a3ffd976-44bc-4d8c-adf8-8096c7da1f0c" providerId="ADAL" clId="{7799A656-090E-412B-881E-722E0CF75FF4}" dt="2022-08-23T23:14:16.944" v="225" actId="12100"/>
        <pc:sldMkLst>
          <pc:docMk/>
          <pc:sldMk cId="50456482" sldId="330"/>
        </pc:sldMkLst>
        <pc:spChg chg="del mod">
          <ac:chgData name="Leila Hosseini" userId="a3ffd976-44bc-4d8c-adf8-8096c7da1f0c" providerId="ADAL" clId="{7799A656-090E-412B-881E-722E0CF75FF4}" dt="2022-08-23T22:15:11.772" v="34" actId="478"/>
          <ac:spMkLst>
            <pc:docMk/>
            <pc:sldMk cId="50456482" sldId="330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15:22.948" v="39" actId="14100"/>
          <ac:spMkLst>
            <pc:docMk/>
            <pc:sldMk cId="50456482" sldId="330"/>
            <ac:spMk id="3" creationId="{3AC0EF6B-1531-A098-14F4-081B95AC6D4B}"/>
          </ac:spMkLst>
        </pc:spChg>
        <pc:spChg chg="mod">
          <ac:chgData name="Leila Hosseini" userId="a3ffd976-44bc-4d8c-adf8-8096c7da1f0c" providerId="ADAL" clId="{7799A656-090E-412B-881E-722E0CF75FF4}" dt="2022-08-23T22:16:49.248" v="45" actId="2711"/>
          <ac:spMkLst>
            <pc:docMk/>
            <pc:sldMk cId="50456482" sldId="330"/>
            <ac:spMk id="2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6:53.383" v="46" actId="2711"/>
          <ac:spMkLst>
            <pc:docMk/>
            <pc:sldMk cId="50456482" sldId="330"/>
            <ac:spMk id="25" creationId="{00000000-0000-0000-0000-000000000000}"/>
          </ac:spMkLst>
        </pc:spChg>
        <pc:graphicFrameChg chg="mod">
          <ac:chgData name="Leila Hosseini" userId="a3ffd976-44bc-4d8c-adf8-8096c7da1f0c" providerId="ADAL" clId="{7799A656-090E-412B-881E-722E0CF75FF4}" dt="2022-08-23T23:14:16.944" v="225" actId="12100"/>
          <ac:graphicFrameMkLst>
            <pc:docMk/>
            <pc:sldMk cId="50456482" sldId="330"/>
            <ac:graphicFrameMk id="8" creationId="{655F932B-D2DC-4A96-A731-37AD3A7844DA}"/>
          </ac:graphicFrameMkLst>
        </pc:graphicFrameChg>
      </pc:sldChg>
      <pc:sldChg chg="addSp delSp modSp mod">
        <pc:chgData name="Leila Hosseini" userId="a3ffd976-44bc-4d8c-adf8-8096c7da1f0c" providerId="ADAL" clId="{7799A656-090E-412B-881E-722E0CF75FF4}" dt="2022-08-23T22:37:41.845" v="153" actId="255"/>
        <pc:sldMkLst>
          <pc:docMk/>
          <pc:sldMk cId="4104473424" sldId="331"/>
        </pc:sldMkLst>
        <pc:spChg chg="del">
          <ac:chgData name="Leila Hosseini" userId="a3ffd976-44bc-4d8c-adf8-8096c7da1f0c" providerId="ADAL" clId="{7799A656-090E-412B-881E-722E0CF75FF4}" dt="2022-08-23T22:34:30.764" v="135" actId="478"/>
          <ac:spMkLst>
            <pc:docMk/>
            <pc:sldMk cId="4104473424" sldId="331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7:41.845" v="153" actId="255"/>
          <ac:spMkLst>
            <pc:docMk/>
            <pc:sldMk cId="4104473424" sldId="331"/>
            <ac:spMk id="3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34:32.687" v="136" actId="478"/>
          <ac:spMkLst>
            <pc:docMk/>
            <pc:sldMk cId="4104473424" sldId="331"/>
            <ac:spMk id="5" creationId="{F62828FE-8F70-103B-7228-4B8EC8E7EF2A}"/>
          </ac:spMkLst>
        </pc:spChg>
        <pc:spChg chg="add mod">
          <ac:chgData name="Leila Hosseini" userId="a3ffd976-44bc-4d8c-adf8-8096c7da1f0c" providerId="ADAL" clId="{7799A656-090E-412B-881E-722E0CF75FF4}" dt="2022-08-23T22:34:33.051" v="137"/>
          <ac:spMkLst>
            <pc:docMk/>
            <pc:sldMk cId="4104473424" sldId="331"/>
            <ac:spMk id="6" creationId="{BC9A5A7B-A924-15AD-03DC-EBC47218C315}"/>
          </ac:spMkLst>
        </pc:spChg>
        <pc:spChg chg="add mod">
          <ac:chgData name="Leila Hosseini" userId="a3ffd976-44bc-4d8c-adf8-8096c7da1f0c" providerId="ADAL" clId="{7799A656-090E-412B-881E-722E0CF75FF4}" dt="2022-08-23T22:34:33.051" v="137"/>
          <ac:spMkLst>
            <pc:docMk/>
            <pc:sldMk cId="4104473424" sldId="331"/>
            <ac:spMk id="7" creationId="{205DFE1F-0C21-2F20-4B92-8B0B8770118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3:18:49.013" v="231" actId="207"/>
        <pc:sldMkLst>
          <pc:docMk/>
          <pc:sldMk cId="4216205054" sldId="332"/>
        </pc:sldMkLst>
        <pc:spChg chg="del mod">
          <ac:chgData name="Leila Hosseini" userId="a3ffd976-44bc-4d8c-adf8-8096c7da1f0c" providerId="ADAL" clId="{7799A656-090E-412B-881E-722E0CF75FF4}" dt="2022-08-23T22:17:37.301" v="51" actId="478"/>
          <ac:spMkLst>
            <pc:docMk/>
            <pc:sldMk cId="4216205054" sldId="332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3" creationId="{E0B9388D-B0D7-A366-3699-0A9D39F20EA6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5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8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1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18:49.013" v="231" actId="207"/>
          <ac:spMkLst>
            <pc:docMk/>
            <pc:sldMk cId="4216205054" sldId="332"/>
            <ac:spMk id="20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1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8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9" creationId="{00000000-0000-0000-0000-000000000000}"/>
          </ac:spMkLst>
        </pc:sp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27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0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3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4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26.692" v="63" actId="1076"/>
          <ac:picMkLst>
            <pc:docMk/>
            <pc:sldMk cId="4216205054" sldId="332"/>
            <ac:picMk id="1035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6" creationId="{00000000-0000-0000-0000-000000000000}"/>
          </ac:picMkLst>
        </pc:picChg>
        <pc:cxnChg chg="mod">
          <ac:chgData name="Leila Hosseini" userId="a3ffd976-44bc-4d8c-adf8-8096c7da1f0c" providerId="ADAL" clId="{7799A656-090E-412B-881E-722E0CF75FF4}" dt="2022-08-23T22:18:17.272" v="62" actId="113"/>
          <ac:cxnSpMkLst>
            <pc:docMk/>
            <pc:sldMk cId="4216205054" sldId="332"/>
            <ac:cxnSpMk id="10" creationId="{00000000-0000-0000-0000-000000000000}"/>
          </ac:cxnSpMkLst>
        </pc:cxnChg>
      </pc:sldChg>
      <pc:sldChg chg="addSp delSp modSp mod">
        <pc:chgData name="Leila Hosseini" userId="a3ffd976-44bc-4d8c-adf8-8096c7da1f0c" providerId="ADAL" clId="{7799A656-090E-412B-881E-722E0CF75FF4}" dt="2022-08-24T00:26:58.083" v="308" actId="14100"/>
        <pc:sldMkLst>
          <pc:docMk/>
          <pc:sldMk cId="858987916" sldId="333"/>
        </pc:sldMkLst>
        <pc:spChg chg="del mod">
          <ac:chgData name="Leila Hosseini" userId="a3ffd976-44bc-4d8c-adf8-8096c7da1f0c" providerId="ADAL" clId="{7799A656-090E-412B-881E-722E0CF75FF4}" dt="2022-08-24T00:26:51.291" v="304" actId="478"/>
          <ac:spMkLst>
            <pc:docMk/>
            <pc:sldMk cId="858987916" sldId="333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4T00:26:58.083" v="308" actId="14100"/>
          <ac:spMkLst>
            <pc:docMk/>
            <pc:sldMk cId="858987916" sldId="333"/>
            <ac:spMk id="4" creationId="{DBF0327B-3676-0C88-2C81-854E32CBDAC0}"/>
          </ac:spMkLst>
        </pc:spChg>
      </pc:sldChg>
      <pc:sldChg chg="modSp del mod">
        <pc:chgData name="Leila Hosseini" userId="a3ffd976-44bc-4d8c-adf8-8096c7da1f0c" providerId="ADAL" clId="{7799A656-090E-412B-881E-722E0CF75FF4}" dt="2022-08-23T22:06:50.541" v="11" actId="47"/>
        <pc:sldMkLst>
          <pc:docMk/>
          <pc:sldMk cId="3192694368" sldId="335"/>
        </pc:sldMkLst>
        <pc:spChg chg="mod">
          <ac:chgData name="Leila Hosseini" userId="a3ffd976-44bc-4d8c-adf8-8096c7da1f0c" providerId="ADAL" clId="{7799A656-090E-412B-881E-722E0CF75FF4}" dt="2022-08-23T22:06:28.925" v="3" actId="21"/>
          <ac:spMkLst>
            <pc:docMk/>
            <pc:sldMk cId="3192694368" sldId="335"/>
            <ac:spMk id="2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37:36.296" v="152" actId="255"/>
        <pc:sldMkLst>
          <pc:docMk/>
          <pc:sldMk cId="592795896" sldId="336"/>
        </pc:sldMkLst>
        <pc:spChg chg="del mod">
          <ac:chgData name="Leila Hosseini" userId="a3ffd976-44bc-4d8c-adf8-8096c7da1f0c" providerId="ADAL" clId="{7799A656-090E-412B-881E-722E0CF75FF4}" dt="2022-08-23T22:36:59.149" v="145" actId="478"/>
          <ac:spMkLst>
            <pc:docMk/>
            <pc:sldMk cId="592795896" sldId="336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7:36.296" v="152" actId="255"/>
          <ac:spMkLst>
            <pc:docMk/>
            <pc:sldMk cId="592795896" sldId="336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37:05.434" v="148"/>
          <ac:spMkLst>
            <pc:docMk/>
            <pc:sldMk cId="592795896" sldId="336"/>
            <ac:spMk id="4" creationId="{10ECE091-39BA-33D1-4919-B7D5CEF538FD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7:19.631" v="177" actId="2711"/>
        <pc:sldMkLst>
          <pc:docMk/>
          <pc:sldMk cId="4126146256" sldId="337"/>
        </pc:sldMkLst>
        <pc:spChg chg="del mod">
          <ac:chgData name="Leila Hosseini" userId="a3ffd976-44bc-4d8c-adf8-8096c7da1f0c" providerId="ADAL" clId="{7799A656-090E-412B-881E-722E0CF75FF4}" dt="2022-08-23T22:46:00.117" v="160" actId="478"/>
          <ac:spMkLst>
            <pc:docMk/>
            <pc:sldMk cId="4126146256" sldId="337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6:16.262" v="170"/>
          <ac:spMkLst>
            <pc:docMk/>
            <pc:sldMk cId="4126146256" sldId="337"/>
            <ac:spMk id="3" creationId="{96E0CE48-022C-741E-468C-FBAADC0EED9D}"/>
          </ac:spMkLst>
        </pc:spChg>
        <pc:spChg chg="add del mod">
          <ac:chgData name="Leila Hosseini" userId="a3ffd976-44bc-4d8c-adf8-8096c7da1f0c" providerId="ADAL" clId="{7799A656-090E-412B-881E-722E0CF75FF4}" dt="2022-08-23T22:46:02.692" v="161" actId="478"/>
          <ac:spMkLst>
            <pc:docMk/>
            <pc:sldMk cId="4126146256" sldId="337"/>
            <ac:spMk id="5" creationId="{E2D44DC4-9E91-987B-666A-A366607D2BFA}"/>
          </ac:spMkLst>
        </pc:spChg>
        <pc:spChg chg="add mod">
          <ac:chgData name="Leila Hosseini" userId="a3ffd976-44bc-4d8c-adf8-8096c7da1f0c" providerId="ADAL" clId="{7799A656-090E-412B-881E-722E0CF75FF4}" dt="2022-08-23T22:46:36.758" v="176" actId="13822"/>
          <ac:spMkLst>
            <pc:docMk/>
            <pc:sldMk cId="4126146256" sldId="337"/>
            <ac:spMk id="7" creationId="{A7C8702F-4203-CD24-337A-81FF421687C1}"/>
          </ac:spMkLst>
        </pc:spChg>
        <pc:spChg chg="mod">
          <ac:chgData name="Leila Hosseini" userId="a3ffd976-44bc-4d8c-adf8-8096c7da1f0c" providerId="ADAL" clId="{7799A656-090E-412B-881E-722E0CF75FF4}" dt="2022-08-23T22:47:19.631" v="177" actId="2711"/>
          <ac:spMkLst>
            <pc:docMk/>
            <pc:sldMk cId="4126146256" sldId="337"/>
            <ac:spMk id="1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7:19.631" v="177" actId="2711"/>
          <ac:spMkLst>
            <pc:docMk/>
            <pc:sldMk cId="4126146256" sldId="337"/>
            <ac:spMk id="15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34:15.022" v="134" actId="2711"/>
        <pc:sldMkLst>
          <pc:docMk/>
          <pc:sldMk cId="411740827" sldId="339"/>
        </pc:sldMkLst>
        <pc:spChg chg="del mod">
          <ac:chgData name="Leila Hosseini" userId="a3ffd976-44bc-4d8c-adf8-8096c7da1f0c" providerId="ADAL" clId="{7799A656-090E-412B-881E-722E0CF75FF4}" dt="2022-08-23T22:33:41.665" v="124" actId="478"/>
          <ac:spMkLst>
            <pc:docMk/>
            <pc:sldMk cId="411740827" sldId="339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33:22.064" v="120"/>
          <ac:spMkLst>
            <pc:docMk/>
            <pc:sldMk cId="411740827" sldId="339"/>
            <ac:spMk id="5" creationId="{6358365D-A929-684C-F81C-A1EB7706F7C2}"/>
          </ac:spMkLst>
        </pc:spChg>
        <pc:spChg chg="add mod">
          <ac:chgData name="Leila Hosseini" userId="a3ffd976-44bc-4d8c-adf8-8096c7da1f0c" providerId="ADAL" clId="{7799A656-090E-412B-881E-722E0CF75FF4}" dt="2022-08-23T22:34:05.086" v="133" actId="13822"/>
          <ac:spMkLst>
            <pc:docMk/>
            <pc:sldMk cId="411740827" sldId="339"/>
            <ac:spMk id="7" creationId="{A72A8443-BE96-CE83-F82D-1E4B1802BFDF}"/>
          </ac:spMkLst>
        </pc:spChg>
        <pc:spChg chg="add del mod">
          <ac:chgData name="Leila Hosseini" userId="a3ffd976-44bc-4d8c-adf8-8096c7da1f0c" providerId="ADAL" clId="{7799A656-090E-412B-881E-722E0CF75FF4}" dt="2022-08-23T22:33:45.584" v="125" actId="478"/>
          <ac:spMkLst>
            <pc:docMk/>
            <pc:sldMk cId="411740827" sldId="339"/>
            <ac:spMk id="10" creationId="{1C662122-E5B1-8BEB-4F4E-9131FFD232AF}"/>
          </ac:spMkLst>
        </pc:spChg>
        <pc:spChg chg="mod">
          <ac:chgData name="Leila Hosseini" userId="a3ffd976-44bc-4d8c-adf8-8096c7da1f0c" providerId="ADAL" clId="{7799A656-090E-412B-881E-722E0CF75FF4}" dt="2022-08-23T22:34:15.022" v="134" actId="2711"/>
          <ac:spMkLst>
            <pc:docMk/>
            <pc:sldMk cId="411740827" sldId="339"/>
            <ac:spMk id="14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9:51.516" v="215" actId="1076"/>
        <pc:sldMkLst>
          <pc:docMk/>
          <pc:sldMk cId="1752064157" sldId="341"/>
        </pc:sldMkLst>
        <pc:spChg chg="del mod">
          <ac:chgData name="Leila Hosseini" userId="a3ffd976-44bc-4d8c-adf8-8096c7da1f0c" providerId="ADAL" clId="{7799A656-090E-412B-881E-722E0CF75FF4}" dt="2022-08-23T22:48:35.812" v="195" actId="478"/>
          <ac:spMkLst>
            <pc:docMk/>
            <pc:sldMk cId="1752064157" sldId="341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16.077" v="206" actId="13822"/>
          <ac:spMkLst>
            <pc:docMk/>
            <pc:sldMk cId="1752064157" sldId="341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8:44.124" v="199" actId="14100"/>
          <ac:spMkLst>
            <pc:docMk/>
            <pc:sldMk cId="1752064157" sldId="341"/>
            <ac:spMk id="5" creationId="{BAA945A4-6FEC-C343-37DE-AD369A377002}"/>
          </ac:spMkLst>
        </pc:spChg>
        <pc:spChg chg="mod">
          <ac:chgData name="Leila Hosseini" userId="a3ffd976-44bc-4d8c-adf8-8096c7da1f0c" providerId="ADAL" clId="{7799A656-090E-412B-881E-722E0CF75FF4}" dt="2022-08-23T22:49:05.332" v="202" actId="1076"/>
          <ac:spMkLst>
            <pc:docMk/>
            <pc:sldMk cId="1752064157" sldId="341"/>
            <ac:spMk id="7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59.751" v="201" actId="255"/>
          <ac:spMkLst>
            <pc:docMk/>
            <pc:sldMk cId="1752064157" sldId="341"/>
            <ac:spMk id="10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59.751" v="201" actId="255"/>
          <ac:spMkLst>
            <pc:docMk/>
            <pc:sldMk cId="1752064157" sldId="341"/>
            <ac:spMk id="1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46.181" v="213" actId="14100"/>
          <ac:spMkLst>
            <pc:docMk/>
            <pc:sldMk cId="1752064157" sldId="341"/>
            <ac:spMk id="15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43.869" v="212" actId="13822"/>
          <ac:spMkLst>
            <pc:docMk/>
            <pc:sldMk cId="1752064157" sldId="341"/>
            <ac:spMk id="16" creationId="{00000000-0000-0000-0000-000000000000}"/>
          </ac:spMkLst>
        </pc:spChg>
        <pc:grpChg chg="mod">
          <ac:chgData name="Leila Hosseini" userId="a3ffd976-44bc-4d8c-adf8-8096c7da1f0c" providerId="ADAL" clId="{7799A656-090E-412B-881E-722E0CF75FF4}" dt="2022-08-23T22:49:50.085" v="214" actId="1076"/>
          <ac:grpSpMkLst>
            <pc:docMk/>
            <pc:sldMk cId="1752064157" sldId="341"/>
            <ac:grpSpMk id="8" creationId="{00000000-0000-0000-0000-000000000000}"/>
          </ac:grpSpMkLst>
        </pc:grpChg>
        <pc:grpChg chg="mod">
          <ac:chgData name="Leila Hosseini" userId="a3ffd976-44bc-4d8c-adf8-8096c7da1f0c" providerId="ADAL" clId="{7799A656-090E-412B-881E-722E0CF75FF4}" dt="2022-08-23T22:49:51.516" v="215" actId="1076"/>
          <ac:grpSpMkLst>
            <pc:docMk/>
            <pc:sldMk cId="1752064157" sldId="341"/>
            <ac:grpSpMk id="11" creationId="{00000000-0000-0000-0000-000000000000}"/>
          </ac:grpSpMkLst>
        </pc:grpChg>
      </pc:sldChg>
      <pc:sldChg chg="addSp delSp modSp mod">
        <pc:chgData name="Leila Hosseini" userId="a3ffd976-44bc-4d8c-adf8-8096c7da1f0c" providerId="ADAL" clId="{7799A656-090E-412B-881E-722E0CF75FF4}" dt="2022-08-23T22:10:05.086" v="27" actId="113"/>
        <pc:sldMkLst>
          <pc:docMk/>
          <pc:sldMk cId="3773593809" sldId="342"/>
        </pc:sldMkLst>
        <pc:spChg chg="del mod">
          <ac:chgData name="Leila Hosseini" userId="a3ffd976-44bc-4d8c-adf8-8096c7da1f0c" providerId="ADAL" clId="{7799A656-090E-412B-881E-722E0CF75FF4}" dt="2022-08-23T22:08:49.805" v="19" actId="478"/>
          <ac:spMkLst>
            <pc:docMk/>
            <pc:sldMk cId="3773593809" sldId="342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09:00.651" v="23"/>
          <ac:spMkLst>
            <pc:docMk/>
            <pc:sldMk cId="3773593809" sldId="342"/>
            <ac:spMk id="4" creationId="{76302F49-06C5-3527-90B4-E237C251D241}"/>
          </ac:spMkLst>
        </pc:spChg>
        <pc:graphicFrameChg chg="mod">
          <ac:chgData name="Leila Hosseini" userId="a3ffd976-44bc-4d8c-adf8-8096c7da1f0c" providerId="ADAL" clId="{7799A656-090E-412B-881E-722E0CF75FF4}" dt="2022-08-23T22:10:05.086" v="27" actId="113"/>
          <ac:graphicFrameMkLst>
            <pc:docMk/>
            <pc:sldMk cId="3773593809" sldId="342"/>
            <ac:graphicFrameMk id="3" creationId="{00000000-0000-0000-0000-000000000000}"/>
          </ac:graphicFrameMkLst>
        </pc:graphicFrameChg>
      </pc:sldChg>
      <pc:sldChg chg="modSp add del mod setBg">
        <pc:chgData name="Leila Hosseini" userId="a3ffd976-44bc-4d8c-adf8-8096c7da1f0c" providerId="ADAL" clId="{7799A656-090E-412B-881E-722E0CF75FF4}" dt="2022-08-23T22:06:42.757" v="10" actId="1076"/>
        <pc:sldMkLst>
          <pc:docMk/>
          <pc:sldMk cId="2974965864" sldId="388"/>
        </pc:sldMkLst>
        <pc:spChg chg="mod">
          <ac:chgData name="Leila Hosseini" userId="a3ffd976-44bc-4d8c-adf8-8096c7da1f0c" providerId="ADAL" clId="{7799A656-090E-412B-881E-722E0CF75FF4}" dt="2022-08-23T22:06:42.757" v="10" actId="1076"/>
          <ac:spMkLst>
            <pc:docMk/>
            <pc:sldMk cId="2974965864" sldId="388"/>
            <ac:spMk id="8" creationId="{853393A8-BEED-D9DB-5F9B-F3ECF3F7E47F}"/>
          </ac:spMkLst>
        </pc:spChg>
      </pc:sldChg>
      <pc:sldChg chg="add del">
        <pc:chgData name="Leila Hosseini" userId="a3ffd976-44bc-4d8c-adf8-8096c7da1f0c" providerId="ADAL" clId="{7799A656-090E-412B-881E-722E0CF75FF4}" dt="2022-08-23T22:06:22.868" v="2"/>
        <pc:sldMkLst>
          <pc:docMk/>
          <pc:sldMk cId="2372411595" sldId="389"/>
        </pc:sldMkLst>
      </pc:sldChg>
      <pc:sldChg chg="addSp delSp modSp add mod">
        <pc:chgData name="Leila Hosseini" userId="a3ffd976-44bc-4d8c-adf8-8096c7da1f0c" providerId="ADAL" clId="{7799A656-090E-412B-881E-722E0CF75FF4}" dt="2022-08-23T23:26:19.739" v="253" actId="14100"/>
        <pc:sldMkLst>
          <pc:docMk/>
          <pc:sldMk cId="939838706" sldId="390"/>
        </pc:sldMkLst>
        <pc:spChg chg="add del mod">
          <ac:chgData name="Leila Hosseini" userId="a3ffd976-44bc-4d8c-adf8-8096c7da1f0c" providerId="ADAL" clId="{7799A656-090E-412B-881E-722E0CF75FF4}" dt="2022-08-23T23:25:46.555" v="240" actId="478"/>
          <ac:spMkLst>
            <pc:docMk/>
            <pc:sldMk cId="939838706" sldId="390"/>
            <ac:spMk id="3" creationId="{629CEB88-C51D-22D1-BCB0-8E589CC23AAF}"/>
          </ac:spMkLst>
        </pc:spChg>
        <pc:spChg chg="del">
          <ac:chgData name="Leila Hosseini" userId="a3ffd976-44bc-4d8c-adf8-8096c7da1f0c" providerId="ADAL" clId="{7799A656-090E-412B-881E-722E0CF75FF4}" dt="2022-08-23T23:25:40.861" v="235" actId="478"/>
          <ac:spMkLst>
            <pc:docMk/>
            <pc:sldMk cId="939838706" sldId="390"/>
            <ac:spMk id="4" creationId="{1F6AAF20-5889-468F-A00B-37E640111416}"/>
          </ac:spMkLst>
        </pc:spChg>
        <pc:spChg chg="del">
          <ac:chgData name="Leila Hosseini" userId="a3ffd976-44bc-4d8c-adf8-8096c7da1f0c" providerId="ADAL" clId="{7799A656-090E-412B-881E-722E0CF75FF4}" dt="2022-08-23T23:25:41.764" v="236" actId="478"/>
          <ac:spMkLst>
            <pc:docMk/>
            <pc:sldMk cId="939838706" sldId="390"/>
            <ac:spMk id="5" creationId="{547B68A9-E604-45B6-8DA2-7228930E9D94}"/>
          </ac:spMkLst>
        </pc:spChg>
        <pc:spChg chg="del">
          <ac:chgData name="Leila Hosseini" userId="a3ffd976-44bc-4d8c-adf8-8096c7da1f0c" providerId="ADAL" clId="{7799A656-090E-412B-881E-722E0CF75FF4}" dt="2022-08-23T23:25:39.936" v="234" actId="478"/>
          <ac:spMkLst>
            <pc:docMk/>
            <pc:sldMk cId="939838706" sldId="390"/>
            <ac:spMk id="6" creationId="{00000000-0000-0000-0000-000000000000}"/>
          </ac:spMkLst>
        </pc:spChg>
        <pc:spChg chg="del">
          <ac:chgData name="Leila Hosseini" userId="a3ffd976-44bc-4d8c-adf8-8096c7da1f0c" providerId="ADAL" clId="{7799A656-090E-412B-881E-722E0CF75FF4}" dt="2022-08-23T23:25:42.556" v="237" actId="478"/>
          <ac:spMkLst>
            <pc:docMk/>
            <pc:sldMk cId="939838706" sldId="390"/>
            <ac:spMk id="7" creationId="{FFB29E3F-6374-451B-A22B-62859C8C8C6A}"/>
          </ac:spMkLst>
        </pc:spChg>
        <pc:spChg chg="mod">
          <ac:chgData name="Leila Hosseini" userId="a3ffd976-44bc-4d8c-adf8-8096c7da1f0c" providerId="ADAL" clId="{7799A656-090E-412B-881E-722E0CF75FF4}" dt="2022-08-23T23:26:19.739" v="253" actId="14100"/>
          <ac:spMkLst>
            <pc:docMk/>
            <pc:sldMk cId="939838706" sldId="390"/>
            <ac:spMk id="9" creationId="{C1646E28-D6B0-06CC-7737-42AE9B63F329}"/>
          </ac:spMkLst>
        </pc:spChg>
        <pc:spChg chg="del">
          <ac:chgData name="Leila Hosseini" userId="a3ffd976-44bc-4d8c-adf8-8096c7da1f0c" providerId="ADAL" clId="{7799A656-090E-412B-881E-722E0CF75FF4}" dt="2022-08-23T23:25:45.524" v="239" actId="478"/>
          <ac:spMkLst>
            <pc:docMk/>
            <pc:sldMk cId="939838706" sldId="390"/>
            <ac:spMk id="10" creationId="{DBF04C47-BA58-7E09-D7AB-935BB98AE479}"/>
          </ac:spMkLst>
        </pc:spChg>
        <pc:spChg chg="del">
          <ac:chgData name="Leila Hosseini" userId="a3ffd976-44bc-4d8c-adf8-8096c7da1f0c" providerId="ADAL" clId="{7799A656-090E-412B-881E-722E0CF75FF4}" dt="2022-08-23T23:25:43.686" v="238" actId="478"/>
          <ac:spMkLst>
            <pc:docMk/>
            <pc:sldMk cId="939838706" sldId="390"/>
            <ac:spMk id="12" creationId="{00000000-0000-0000-0000-000000000000}"/>
          </ac:spMkLst>
        </pc:spChg>
      </pc:sldChg>
      <pc:sldChg chg="addSp delSp modSp add del mod">
        <pc:chgData name="Leila Hosseini" userId="a3ffd976-44bc-4d8c-adf8-8096c7da1f0c" providerId="ADAL" clId="{7799A656-090E-412B-881E-722E0CF75FF4}" dt="2022-08-23T23:18:29.504" v="229" actId="47"/>
        <pc:sldMkLst>
          <pc:docMk/>
          <pc:sldMk cId="3635883765" sldId="390"/>
        </pc:sldMkLst>
        <pc:spChg chg="add del mod">
          <ac:chgData name="Leila Hosseini" userId="a3ffd976-44bc-4d8c-adf8-8096c7da1f0c" providerId="ADAL" clId="{7799A656-090E-412B-881E-722E0CF75FF4}" dt="2022-08-23T22:23:34.620" v="94" actId="478"/>
          <ac:spMkLst>
            <pc:docMk/>
            <pc:sldMk cId="3635883765" sldId="390"/>
            <ac:spMk id="3" creationId="{0001D397-F907-9DAA-C8BF-2B8A5814A6E2}"/>
          </ac:spMkLst>
        </pc:spChg>
        <pc:spChg chg="mod">
          <ac:chgData name="Leila Hosseini" userId="a3ffd976-44bc-4d8c-adf8-8096c7da1f0c" providerId="ADAL" clId="{7799A656-090E-412B-881E-722E0CF75FF4}" dt="2022-08-23T22:24:06.686" v="103" actId="13822"/>
          <ac:spMkLst>
            <pc:docMk/>
            <pc:sldMk cId="3635883765" sldId="390"/>
            <ac:spMk id="8" creationId="{70905175-C541-48C1-80AF-D9ED87BF8174}"/>
          </ac:spMkLst>
        </pc:spChg>
        <pc:spChg chg="del">
          <ac:chgData name="Leila Hosseini" userId="a3ffd976-44bc-4d8c-adf8-8096c7da1f0c" providerId="ADAL" clId="{7799A656-090E-412B-881E-722E0CF75FF4}" dt="2022-08-23T22:23:32.572" v="93" actId="478"/>
          <ac:spMkLst>
            <pc:docMk/>
            <pc:sldMk cId="3635883765" sldId="390"/>
            <ac:spMk id="12" creationId="{00000000-0000-0000-0000-000000000000}"/>
          </ac:spMkLst>
        </pc:spChg>
      </pc:sldChg>
      <pc:sldChg chg="addSp modSp add mod">
        <pc:chgData name="Leila Hosseini" userId="a3ffd976-44bc-4d8c-adf8-8096c7da1f0c" providerId="ADAL" clId="{7799A656-090E-412B-881E-722E0CF75FF4}" dt="2022-08-23T23:27:48.860" v="293" actId="20577"/>
        <pc:sldMkLst>
          <pc:docMk/>
          <pc:sldMk cId="2135089119" sldId="391"/>
        </pc:sldMkLst>
        <pc:spChg chg="add mod">
          <ac:chgData name="Leila Hosseini" userId="a3ffd976-44bc-4d8c-adf8-8096c7da1f0c" providerId="ADAL" clId="{7799A656-090E-412B-881E-722E0CF75FF4}" dt="2022-08-23T23:27:30.188" v="278" actId="14100"/>
          <ac:spMkLst>
            <pc:docMk/>
            <pc:sldMk cId="2135089119" sldId="391"/>
            <ac:spMk id="2" creationId="{A7614B88-E902-A9C2-A95C-60BD841ABAFB}"/>
          </ac:spMkLst>
        </pc:spChg>
        <pc:spChg chg="add mod">
          <ac:chgData name="Leila Hosseini" userId="a3ffd976-44bc-4d8c-adf8-8096c7da1f0c" providerId="ADAL" clId="{7799A656-090E-412B-881E-722E0CF75FF4}" dt="2022-08-23T23:27:48.860" v="293" actId="20577"/>
          <ac:spMkLst>
            <pc:docMk/>
            <pc:sldMk cId="2135089119" sldId="391"/>
            <ac:spMk id="3" creationId="{5911035A-41E3-0679-73C5-0910ECCDD99F}"/>
          </ac:spMkLst>
        </pc:spChg>
      </pc:sldChg>
      <pc:sldChg chg="delSp add mod">
        <pc:chgData name="Leila Hosseini" userId="a3ffd976-44bc-4d8c-adf8-8096c7da1f0c" providerId="ADAL" clId="{7799A656-090E-412B-881E-722E0CF75FF4}" dt="2022-08-23T23:28:02.504" v="295" actId="478"/>
        <pc:sldMkLst>
          <pc:docMk/>
          <pc:sldMk cId="2982252666" sldId="392"/>
        </pc:sldMkLst>
        <pc:spChg chg="del">
          <ac:chgData name="Leila Hosseini" userId="a3ffd976-44bc-4d8c-adf8-8096c7da1f0c" providerId="ADAL" clId="{7799A656-090E-412B-881E-722E0CF75FF4}" dt="2022-08-23T23:28:02.504" v="295" actId="478"/>
          <ac:spMkLst>
            <pc:docMk/>
            <pc:sldMk cId="2982252666" sldId="392"/>
            <ac:spMk id="3" creationId="{5911035A-41E3-0679-73C5-0910ECCDD99F}"/>
          </ac:spMkLst>
        </pc:spChg>
      </pc:sldChg>
      <pc:sldChg chg="delSp add mod">
        <pc:chgData name="Leila Hosseini" userId="a3ffd976-44bc-4d8c-adf8-8096c7da1f0c" providerId="ADAL" clId="{7799A656-090E-412B-881E-722E0CF75FF4}" dt="2022-08-23T23:28:13.664" v="297" actId="478"/>
        <pc:sldMkLst>
          <pc:docMk/>
          <pc:sldMk cId="2238496229" sldId="393"/>
        </pc:sldMkLst>
        <pc:spChg chg="del">
          <ac:chgData name="Leila Hosseini" userId="a3ffd976-44bc-4d8c-adf8-8096c7da1f0c" providerId="ADAL" clId="{7799A656-090E-412B-881E-722E0CF75FF4}" dt="2022-08-23T23:28:13.664" v="297" actId="478"/>
          <ac:spMkLst>
            <pc:docMk/>
            <pc:sldMk cId="2238496229" sldId="393"/>
            <ac:spMk id="2" creationId="{A7614B88-E902-A9C2-A95C-60BD841ABAF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99A57-9E81-4350-9996-28EB98B8C9C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BACEF1-1368-4D09-8B0C-865BD9648E25}">
      <dgm:prSet phldrT="[Text]"/>
      <dgm:spPr/>
      <dgm:t>
        <a:bodyPr/>
        <a:lstStyle/>
        <a:p>
          <a:r>
            <a:rPr lang="en-US" b="1" dirty="0">
              <a:latin typeface="Garamond" panose="02020404030301010803" pitchFamily="18" charset="0"/>
            </a:rPr>
            <a:t>Transactional</a:t>
          </a:r>
        </a:p>
      </dgm:t>
    </dgm:pt>
    <dgm:pt modelId="{C0DA4166-2276-4547-8588-2AAD5B64D0CC}" type="parTrans" cxnId="{B2F46CD1-A496-4087-879D-21326272BD24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86A3E4B-6329-488F-8663-112010380ED6}" type="sibTrans" cxnId="{B2F46CD1-A496-4087-879D-21326272BD24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8B8352D-883B-4531-8D73-AC5AEFC81FB7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Captures data to support operation</a:t>
          </a:r>
        </a:p>
      </dgm:t>
    </dgm:pt>
    <dgm:pt modelId="{E3125CD7-ADB4-4BAA-80CA-19EAEB23C1B1}" type="parTrans" cxnId="{451DF409-4AF7-494A-B4ED-BD24691A82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1A2A16A-58AF-43C4-AF07-15B739DE7AC2}" type="sibTrans" cxnId="{451DF409-4AF7-494A-B4ED-BD24691A82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0FE4F150-AA78-4C2F-AC91-9088793240B3}">
      <dgm:prSet phldrT="[Text]"/>
      <dgm:spPr/>
      <dgm:t>
        <a:bodyPr/>
        <a:lstStyle/>
        <a:p>
          <a:r>
            <a:rPr lang="en-US" b="1" dirty="0">
              <a:latin typeface="Garamond" panose="02020404030301010803" pitchFamily="18" charset="0"/>
            </a:rPr>
            <a:t>Analytical</a:t>
          </a:r>
        </a:p>
      </dgm:t>
    </dgm:pt>
    <dgm:pt modelId="{09BF1F73-DD2E-4E79-BD2E-A6C24FDDD797}" type="parTrans" cxnId="{3C32C89C-CD3A-427C-A55E-A175918F9D52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FA687CC-B2FF-4136-9A14-9C3805000B66}" type="sibTrans" cxnId="{3C32C89C-CD3A-427C-A55E-A175918F9D52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DE63C06-82FF-496B-83BB-A9CCD431C090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Captures data to support analysis and reporting</a:t>
          </a:r>
        </a:p>
      </dgm:t>
    </dgm:pt>
    <dgm:pt modelId="{0D769402-DD23-48DF-A06D-377CAE5B6DF0}" type="parTrans" cxnId="{BD654126-6E76-4BA3-B70C-AD1CB90AB090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05CFEE7C-00EF-4AD9-898F-FFB367C624FB}" type="sibTrans" cxnId="{BD654126-6E76-4BA3-B70C-AD1CB90AB090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519775A-3B0B-494F-898A-1355DE7C02C5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An aggregated view of the business</a:t>
          </a:r>
        </a:p>
      </dgm:t>
    </dgm:pt>
    <dgm:pt modelId="{47E8CB01-DA0F-4A39-B7B8-DA1F0B393AEF}" type="parTrans" cxnId="{9912135E-8920-47A2-B449-A4AB78151EA8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545AC96-FCFB-406C-9121-35B0499169E8}" type="sibTrans" cxnId="{9912135E-8920-47A2-B449-A4AB78151EA8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0E1CE37-A6C8-412E-876F-91B7714BD524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Real-time</a:t>
          </a:r>
        </a:p>
      </dgm:t>
    </dgm:pt>
    <dgm:pt modelId="{5D168C68-6DA1-4576-B21C-BFEACDA3F917}" type="parTrans" cxnId="{4823790B-2C56-4DA6-B492-D0D80732F7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B2F9DE85-A842-4F65-897D-0C534048D724}" type="sibTrans" cxnId="{4823790B-2C56-4DA6-B492-D0D80732F7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6803DCE5-C64A-4E97-AF8B-6776C5992367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Historical</a:t>
          </a:r>
        </a:p>
      </dgm:t>
    </dgm:pt>
    <dgm:pt modelId="{8353AC5A-1A77-49B3-A77A-CA31BC21D768}" type="parTrans" cxnId="{8A6645A4-10EC-4BA9-BBE8-E8E70B00C05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66A9070-2883-4DFF-B95C-85EAE33057C3}" type="sibTrans" cxnId="{8A6645A4-10EC-4BA9-BBE8-E8E70B00C05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3E7F94AA-33F9-48FF-8F27-26EB6C15BD0C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Data describing an event </a:t>
          </a:r>
        </a:p>
      </dgm:t>
    </dgm:pt>
    <dgm:pt modelId="{5F9936C2-3612-41F6-860E-A2099175E23E}" type="parTrans" cxnId="{DD02BA46-8803-4E0E-A50A-29CC9A021683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C0AF0C5-BD1D-44A4-8302-E77AA4F5DCD8}" type="sibTrans" cxnId="{DD02BA46-8803-4E0E-A50A-29CC9A021683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6D898267-55F1-415A-ACD3-86950F22981C}" type="pres">
      <dgm:prSet presAssocID="{0F799A57-9E81-4350-9996-28EB98B8C9C3}" presName="Name0" presStyleCnt="0">
        <dgm:presLayoutVars>
          <dgm:dir/>
          <dgm:animLvl val="lvl"/>
          <dgm:resizeHandles val="exact"/>
        </dgm:presLayoutVars>
      </dgm:prSet>
      <dgm:spPr/>
    </dgm:pt>
    <dgm:pt modelId="{6C42EA6C-A506-45EC-93A3-44D3E5B2361E}" type="pres">
      <dgm:prSet presAssocID="{5FBACEF1-1368-4D09-8B0C-865BD9648E25}" presName="composite" presStyleCnt="0"/>
      <dgm:spPr/>
    </dgm:pt>
    <dgm:pt modelId="{A1E15427-4835-498D-BD5F-77390E787ABD}" type="pres">
      <dgm:prSet presAssocID="{5FBACEF1-1368-4D09-8B0C-865BD9648E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3605E4-47FB-4CB0-9E78-7259FDFC4C31}" type="pres">
      <dgm:prSet presAssocID="{5FBACEF1-1368-4D09-8B0C-865BD9648E25}" presName="desTx" presStyleLbl="alignAccFollowNode1" presStyleIdx="0" presStyleCnt="2">
        <dgm:presLayoutVars>
          <dgm:bulletEnabled val="1"/>
        </dgm:presLayoutVars>
      </dgm:prSet>
      <dgm:spPr/>
    </dgm:pt>
    <dgm:pt modelId="{8EED5ED6-9E99-42FF-914B-C59254BACE74}" type="pres">
      <dgm:prSet presAssocID="{D86A3E4B-6329-488F-8663-112010380ED6}" presName="space" presStyleCnt="0"/>
      <dgm:spPr/>
    </dgm:pt>
    <dgm:pt modelId="{B6DEA52A-426E-4AE9-9349-0ECF48A85882}" type="pres">
      <dgm:prSet presAssocID="{0FE4F150-AA78-4C2F-AC91-9088793240B3}" presName="composite" presStyleCnt="0"/>
      <dgm:spPr/>
    </dgm:pt>
    <dgm:pt modelId="{873094FA-0D00-44C3-BB13-255BE5D76E60}" type="pres">
      <dgm:prSet presAssocID="{0FE4F150-AA78-4C2F-AC91-9088793240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B813365-0297-431B-959C-E581EF0E88FC}" type="pres">
      <dgm:prSet presAssocID="{0FE4F150-AA78-4C2F-AC91-9088793240B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51DF409-4AF7-494A-B4ED-BD24691A82C5}" srcId="{5FBACEF1-1368-4D09-8B0C-865BD9648E25}" destId="{A8B8352D-883B-4531-8D73-AC5AEFC81FB7}" srcOrd="0" destOrd="0" parTransId="{E3125CD7-ADB4-4BAA-80CA-19EAEB23C1B1}" sibTransId="{51A2A16A-58AF-43C4-AF07-15B739DE7AC2}"/>
    <dgm:cxn modelId="{4823790B-2C56-4DA6-B492-D0D80732F7C5}" srcId="{5FBACEF1-1368-4D09-8B0C-865BD9648E25}" destId="{80E1CE37-A6C8-412E-876F-91B7714BD524}" srcOrd="2" destOrd="0" parTransId="{5D168C68-6DA1-4576-B21C-BFEACDA3F917}" sibTransId="{B2F9DE85-A842-4F65-897D-0C534048D724}"/>
    <dgm:cxn modelId="{BD654126-6E76-4BA3-B70C-AD1CB90AB090}" srcId="{0FE4F150-AA78-4C2F-AC91-9088793240B3}" destId="{8DE63C06-82FF-496B-83BB-A9CCD431C090}" srcOrd="0" destOrd="0" parTransId="{0D769402-DD23-48DF-A06D-377CAE5B6DF0}" sibTransId="{05CFEE7C-00EF-4AD9-898F-FFB367C624FB}"/>
    <dgm:cxn modelId="{6FC0A62A-0F6C-4BB9-9740-A06EF0294444}" type="presOf" srcId="{A519775A-3B0B-494F-898A-1355DE7C02C5}" destId="{4B813365-0297-431B-959C-E581EF0E88FC}" srcOrd="0" destOrd="1" presId="urn:microsoft.com/office/officeart/2005/8/layout/hList1"/>
    <dgm:cxn modelId="{9912135E-8920-47A2-B449-A4AB78151EA8}" srcId="{0FE4F150-AA78-4C2F-AC91-9088793240B3}" destId="{A519775A-3B0B-494F-898A-1355DE7C02C5}" srcOrd="1" destOrd="0" parTransId="{47E8CB01-DA0F-4A39-B7B8-DA1F0B393AEF}" sibTransId="{5545AC96-FCFB-406C-9121-35B0499169E8}"/>
    <dgm:cxn modelId="{DD02BA46-8803-4E0E-A50A-29CC9A021683}" srcId="{5FBACEF1-1368-4D09-8B0C-865BD9648E25}" destId="{3E7F94AA-33F9-48FF-8F27-26EB6C15BD0C}" srcOrd="1" destOrd="0" parTransId="{5F9936C2-3612-41F6-860E-A2099175E23E}" sibTransId="{AC0AF0C5-BD1D-44A4-8302-E77AA4F5DCD8}"/>
    <dgm:cxn modelId="{9C1A5B59-5C1F-42FA-A7B3-05A369949CC8}" type="presOf" srcId="{0F799A57-9E81-4350-9996-28EB98B8C9C3}" destId="{6D898267-55F1-415A-ACD3-86950F22981C}" srcOrd="0" destOrd="0" presId="urn:microsoft.com/office/officeart/2005/8/layout/hList1"/>
    <dgm:cxn modelId="{48343D83-00C3-4848-9FBE-50F7E7717A0C}" type="presOf" srcId="{A8B8352D-883B-4531-8D73-AC5AEFC81FB7}" destId="{5C3605E4-47FB-4CB0-9E78-7259FDFC4C31}" srcOrd="0" destOrd="0" presId="urn:microsoft.com/office/officeart/2005/8/layout/hList1"/>
    <dgm:cxn modelId="{3C32C89C-CD3A-427C-A55E-A175918F9D52}" srcId="{0F799A57-9E81-4350-9996-28EB98B8C9C3}" destId="{0FE4F150-AA78-4C2F-AC91-9088793240B3}" srcOrd="1" destOrd="0" parTransId="{09BF1F73-DD2E-4E79-BD2E-A6C24FDDD797}" sibTransId="{DFA687CC-B2FF-4136-9A14-9C3805000B66}"/>
    <dgm:cxn modelId="{8A6645A4-10EC-4BA9-BBE8-E8E70B00C05A}" srcId="{0FE4F150-AA78-4C2F-AC91-9088793240B3}" destId="{6803DCE5-C64A-4E97-AF8B-6776C5992367}" srcOrd="2" destOrd="0" parTransId="{8353AC5A-1A77-49B3-A77A-CA31BC21D768}" sibTransId="{866A9070-2883-4DFF-B95C-85EAE33057C3}"/>
    <dgm:cxn modelId="{7D3F59AF-9CED-4895-B150-E16907511A7D}" type="presOf" srcId="{80E1CE37-A6C8-412E-876F-91B7714BD524}" destId="{5C3605E4-47FB-4CB0-9E78-7259FDFC4C31}" srcOrd="0" destOrd="2" presId="urn:microsoft.com/office/officeart/2005/8/layout/hList1"/>
    <dgm:cxn modelId="{FD5A89C4-BCC1-4A52-B79C-9DFEBF84C714}" type="presOf" srcId="{3E7F94AA-33F9-48FF-8F27-26EB6C15BD0C}" destId="{5C3605E4-47FB-4CB0-9E78-7259FDFC4C31}" srcOrd="0" destOrd="1" presId="urn:microsoft.com/office/officeart/2005/8/layout/hList1"/>
    <dgm:cxn modelId="{B2F46CD1-A496-4087-879D-21326272BD24}" srcId="{0F799A57-9E81-4350-9996-28EB98B8C9C3}" destId="{5FBACEF1-1368-4D09-8B0C-865BD9648E25}" srcOrd="0" destOrd="0" parTransId="{C0DA4166-2276-4547-8588-2AAD5B64D0CC}" sibTransId="{D86A3E4B-6329-488F-8663-112010380ED6}"/>
    <dgm:cxn modelId="{45AC78D2-054C-4A01-B13E-A4F2810D0D41}" type="presOf" srcId="{0FE4F150-AA78-4C2F-AC91-9088793240B3}" destId="{873094FA-0D00-44C3-BB13-255BE5D76E60}" srcOrd="0" destOrd="0" presId="urn:microsoft.com/office/officeart/2005/8/layout/hList1"/>
    <dgm:cxn modelId="{81400BD9-ED38-4B17-94F7-0D09CB1CEE13}" type="presOf" srcId="{6803DCE5-C64A-4E97-AF8B-6776C5992367}" destId="{4B813365-0297-431B-959C-E581EF0E88FC}" srcOrd="0" destOrd="2" presId="urn:microsoft.com/office/officeart/2005/8/layout/hList1"/>
    <dgm:cxn modelId="{EEE564F5-2665-49A8-8E4C-3CC824BD557F}" type="presOf" srcId="{5FBACEF1-1368-4D09-8B0C-865BD9648E25}" destId="{A1E15427-4835-498D-BD5F-77390E787ABD}" srcOrd="0" destOrd="0" presId="urn:microsoft.com/office/officeart/2005/8/layout/hList1"/>
    <dgm:cxn modelId="{171C1AFD-FFF6-4DF7-A4F5-66603D41473F}" type="presOf" srcId="{8DE63C06-82FF-496B-83BB-A9CCD431C090}" destId="{4B813365-0297-431B-959C-E581EF0E88FC}" srcOrd="0" destOrd="0" presId="urn:microsoft.com/office/officeart/2005/8/layout/hList1"/>
    <dgm:cxn modelId="{C462F0E9-D65D-4212-9985-88F7AE480971}" type="presParOf" srcId="{6D898267-55F1-415A-ACD3-86950F22981C}" destId="{6C42EA6C-A506-45EC-93A3-44D3E5B2361E}" srcOrd="0" destOrd="0" presId="urn:microsoft.com/office/officeart/2005/8/layout/hList1"/>
    <dgm:cxn modelId="{E895691E-DF4B-4FB5-9965-1C7D7F840A94}" type="presParOf" srcId="{6C42EA6C-A506-45EC-93A3-44D3E5B2361E}" destId="{A1E15427-4835-498D-BD5F-77390E787ABD}" srcOrd="0" destOrd="0" presId="urn:microsoft.com/office/officeart/2005/8/layout/hList1"/>
    <dgm:cxn modelId="{16111008-391C-4A9A-A34A-2C37EA8BC259}" type="presParOf" srcId="{6C42EA6C-A506-45EC-93A3-44D3E5B2361E}" destId="{5C3605E4-47FB-4CB0-9E78-7259FDFC4C31}" srcOrd="1" destOrd="0" presId="urn:microsoft.com/office/officeart/2005/8/layout/hList1"/>
    <dgm:cxn modelId="{216921D7-DE8A-4F5F-9981-00BFF74BF421}" type="presParOf" srcId="{6D898267-55F1-415A-ACD3-86950F22981C}" destId="{8EED5ED6-9E99-42FF-914B-C59254BACE74}" srcOrd="1" destOrd="0" presId="urn:microsoft.com/office/officeart/2005/8/layout/hList1"/>
    <dgm:cxn modelId="{59D70810-BDDC-43AD-B765-1C5579711B3E}" type="presParOf" srcId="{6D898267-55F1-415A-ACD3-86950F22981C}" destId="{B6DEA52A-426E-4AE9-9349-0ECF48A85882}" srcOrd="2" destOrd="0" presId="urn:microsoft.com/office/officeart/2005/8/layout/hList1"/>
    <dgm:cxn modelId="{5FDD731F-32F2-4BF7-A46D-434F6F566AEE}" type="presParOf" srcId="{B6DEA52A-426E-4AE9-9349-0ECF48A85882}" destId="{873094FA-0D00-44C3-BB13-255BE5D76E60}" srcOrd="0" destOrd="0" presId="urn:microsoft.com/office/officeart/2005/8/layout/hList1"/>
    <dgm:cxn modelId="{293A388E-CF28-449B-A6A0-670AC8DE2DC3}" type="presParOf" srcId="{B6DEA52A-426E-4AE9-9349-0ECF48A85882}" destId="{4B813365-0297-431B-959C-E581EF0E8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>
              <a:latin typeface="Garamond" panose="02020404030301010803" pitchFamily="18" charset="0"/>
            </a:rPr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>
              <a:latin typeface="Garamond" panose="02020404030301010803" pitchFamily="18" charset="0"/>
            </a:rPr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 b="0">
              <a:latin typeface="Garamond" panose="02020404030301010803" pitchFamily="18" charset="0"/>
            </a:rPr>
            <a:t>Supports </a:t>
          </a:r>
          <a:r>
            <a:rPr lang="en-US" b="0" dirty="0">
              <a:latin typeface="Garamond" panose="02020404030301010803" pitchFamily="18" charset="0"/>
            </a:rPr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 b="0">
              <a:latin typeface="Garamond" panose="02020404030301010803" pitchFamily="18" charset="0"/>
            </a:rPr>
            <a:t>Supports </a:t>
          </a:r>
          <a:r>
            <a:rPr lang="en-US" b="0" dirty="0">
              <a:latin typeface="Garamond" panose="02020404030301010803" pitchFamily="18" charset="0"/>
            </a:rPr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5427-4835-498D-BD5F-77390E787ABD}">
      <dsp:nvSpPr>
        <dsp:cNvPr id="0" name=""/>
        <dsp:cNvSpPr/>
      </dsp:nvSpPr>
      <dsp:spPr>
        <a:xfrm>
          <a:off x="38" y="16359"/>
          <a:ext cx="3667534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aramond" panose="02020404030301010803" pitchFamily="18" charset="0"/>
            </a:rPr>
            <a:t>Transactional</a:t>
          </a:r>
        </a:p>
      </dsp:txBody>
      <dsp:txXfrm>
        <a:off x="38" y="16359"/>
        <a:ext cx="3667534" cy="806400"/>
      </dsp:txXfrm>
    </dsp:sp>
    <dsp:sp modelId="{5C3605E4-47FB-4CB0-9E78-7259FDFC4C31}">
      <dsp:nvSpPr>
        <dsp:cNvPr id="0" name=""/>
        <dsp:cNvSpPr/>
      </dsp:nvSpPr>
      <dsp:spPr>
        <a:xfrm>
          <a:off x="38" y="822759"/>
          <a:ext cx="3667534" cy="26660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Captures data to support operation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Data describing an event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Real-time</a:t>
          </a:r>
        </a:p>
      </dsp:txBody>
      <dsp:txXfrm>
        <a:off x="38" y="822759"/>
        <a:ext cx="3667534" cy="2666081"/>
      </dsp:txXfrm>
    </dsp:sp>
    <dsp:sp modelId="{873094FA-0D00-44C3-BB13-255BE5D76E60}">
      <dsp:nvSpPr>
        <dsp:cNvPr id="0" name=""/>
        <dsp:cNvSpPr/>
      </dsp:nvSpPr>
      <dsp:spPr>
        <a:xfrm>
          <a:off x="4181027" y="16359"/>
          <a:ext cx="3667534" cy="8064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aramond" panose="02020404030301010803" pitchFamily="18" charset="0"/>
            </a:rPr>
            <a:t>Analytical</a:t>
          </a:r>
        </a:p>
      </dsp:txBody>
      <dsp:txXfrm>
        <a:off x="4181027" y="16359"/>
        <a:ext cx="3667534" cy="806400"/>
      </dsp:txXfrm>
    </dsp:sp>
    <dsp:sp modelId="{4B813365-0297-431B-959C-E581EF0E88FC}">
      <dsp:nvSpPr>
        <dsp:cNvPr id="0" name=""/>
        <dsp:cNvSpPr/>
      </dsp:nvSpPr>
      <dsp:spPr>
        <a:xfrm>
          <a:off x="4181027" y="822759"/>
          <a:ext cx="3667534" cy="2666081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Captures data to support analysis and reporting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An aggregated view of the business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Historical</a:t>
          </a:r>
        </a:p>
      </dsp:txBody>
      <dsp:txXfrm>
        <a:off x="4181027" y="822759"/>
        <a:ext cx="3667534" cy="2666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aramond" panose="02020404030301010803" pitchFamily="18" charset="0"/>
            </a:rPr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>
              <a:latin typeface="Garamond" panose="02020404030301010803" pitchFamily="18" charset="0"/>
            </a:rPr>
            <a:t>Supports </a:t>
          </a:r>
          <a:r>
            <a:rPr lang="en-US" sz="1900" b="0" kern="1200" dirty="0">
              <a:latin typeface="Garamond" panose="02020404030301010803" pitchFamily="18" charset="0"/>
            </a:rPr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aramond" panose="02020404030301010803" pitchFamily="18" charset="0"/>
            </a:rPr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>
              <a:latin typeface="Garamond" panose="02020404030301010803" pitchFamily="18" charset="0"/>
            </a:rPr>
            <a:t>Supports </a:t>
          </a:r>
          <a:r>
            <a:rPr lang="en-US" sz="1900" b="0" kern="1200" dirty="0">
              <a:latin typeface="Garamond" panose="02020404030301010803" pitchFamily="18" charset="0"/>
            </a:rPr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0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5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83879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19599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3770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451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6682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The Relational Paradigm: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How transactional data is collected and stored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Primary Goal: Minimize redundancy (normalization)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Reduce errors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Less space required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Most database management systems are based on the relational paradigm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MySQL, Oracle, Microsoft Access, SQL Server</a:t>
            </a:r>
          </a:p>
          <a:p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86200" y="3165901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Which of these do you think 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3093302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67DB078-E86F-C7E3-5F43-AFEF0CFEE3E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6609" y="3426909"/>
            <a:ext cx="5708591" cy="411410"/>
          </a:xfrm>
          <a:prstGeom prst="downArrow">
            <a:avLst>
              <a:gd name="adj1" fmla="val 50000"/>
              <a:gd name="adj2" fmla="val 60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0600" y="5791199"/>
            <a:ext cx="7543800" cy="9719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Garamond" panose="02020404030301010803" pitchFamily="18" charset="0"/>
              </a:rPr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Data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00" y="43568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038600"/>
            <a:ext cx="4281536" cy="920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665" y="3838319"/>
            <a:ext cx="2097900" cy="1924560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6358365D-A929-684C-F81C-A1EB7706F7C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2A8443-BE96-CE83-F82D-1E4B1802BFDF}"/>
              </a:ext>
            </a:extLst>
          </p:cNvPr>
          <p:cNvSpPr txBox="1"/>
          <p:nvPr/>
        </p:nvSpPr>
        <p:spPr>
          <a:xfrm>
            <a:off x="2555313" y="1002114"/>
            <a:ext cx="40512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Student-Class enrollment Example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4895"/>
            <a:ext cx="8343897" cy="2020252"/>
          </a:xfrm>
        </p:spPr>
        <p:txBody>
          <a:bodyPr>
            <a:noAutofit/>
          </a:bodyPr>
          <a:lstStyle/>
          <a:p>
            <a:pPr algn="just"/>
            <a:r>
              <a:rPr lang="en-US" sz="2500" dirty="0">
                <a:latin typeface="Garamond" panose="02020404030301010803" pitchFamily="18" charset="0"/>
              </a:rPr>
              <a:t>A series of tables with logical associations between them</a:t>
            </a:r>
          </a:p>
          <a:p>
            <a:pPr algn="just"/>
            <a:r>
              <a:rPr lang="en-US" sz="2500" dirty="0">
                <a:latin typeface="Garamond" panose="02020404030301010803" pitchFamily="18" charset="0"/>
              </a:rPr>
              <a:t>The associations (relationships) allow the data to be combined</a:t>
            </a: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2">
            <a:extLst>
              <a:ext uri="{FF2B5EF4-FFF2-40B4-BE49-F238E27FC236}">
                <a16:creationId xmlns:a16="http://schemas.microsoft.com/office/drawing/2014/main" id="{BC9A5A7B-A924-15AD-03DC-EBC47218C315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5DFE1F-0C21-2F20-4B92-8B0B87701181}"/>
              </a:ext>
            </a:extLst>
          </p:cNvPr>
          <p:cNvSpPr txBox="1"/>
          <p:nvPr/>
        </p:nvSpPr>
        <p:spPr>
          <a:xfrm>
            <a:off x="2555313" y="1002114"/>
            <a:ext cx="40512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Student-Class enrollment Example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11035A-41E3-0679-73C5-0910ECCDD99F}"/>
              </a:ext>
            </a:extLst>
          </p:cNvPr>
          <p:cNvSpPr txBox="1">
            <a:spLocks/>
          </p:cNvSpPr>
          <p:nvPr/>
        </p:nvSpPr>
        <p:spPr>
          <a:xfrm>
            <a:off x="4800600" y="4406900"/>
            <a:ext cx="2413000" cy="17653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NoSQL Database </a:t>
            </a:r>
          </a:p>
        </p:txBody>
      </p:sp>
    </p:spTree>
    <p:extLst>
      <p:ext uri="{BB962C8B-B14F-4D97-AF65-F5344CB8AC3E}">
        <p14:creationId xmlns:p14="http://schemas.microsoft.com/office/powerpoint/2010/main" val="2238496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7498"/>
            <a:ext cx="8229600" cy="4876800"/>
          </a:xfrm>
        </p:spPr>
        <p:txBody>
          <a:bodyPr>
            <a:no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Stands for “Not only SQL” 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Supports </a:t>
            </a:r>
            <a:r>
              <a:rPr lang="en-US" sz="2500" dirty="0">
                <a:solidFill>
                  <a:srgbClr val="C00000"/>
                </a:solidFill>
                <a:latin typeface="Garamond" panose="02020404030301010803" pitchFamily="18" charset="0"/>
              </a:rPr>
              <a:t>semi-structured (unstructured) data</a:t>
            </a:r>
          </a:p>
          <a:p>
            <a:pPr marL="457200" lvl="1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Primary Goal: flexibility and scalability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schema-less and nested data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requires less management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Better fit for companies dealing big data &amp; real time web </a:t>
            </a:r>
            <a:r>
              <a:rPr lang="en-US" sz="2500" dirty="0" err="1">
                <a:latin typeface="Garamond" panose="02020404030301010803" pitchFamily="18" charset="0"/>
              </a:rPr>
              <a:t>applciations</a:t>
            </a:r>
            <a:endParaRPr lang="en-US" sz="2500" dirty="0">
              <a:latin typeface="Garamond" panose="02020404030301010803" pitchFamily="18" charset="0"/>
            </a:endParaRP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Facebook, Airbnb, Netflix, LinkedIn, …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0ECE091-39BA-33D1-4919-B7D5CEF538F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NoSQL Database</a:t>
            </a: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Garamond" panose="02020404030301010803" pitchFamily="18" charset="0"/>
              </a:rPr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E0CE48-022C-741E-468C-FBAADC0EED9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NoSQL Database</a:t>
            </a:r>
          </a:p>
          <a:p>
            <a:endParaRPr lang="en-US" b="1" kern="0" dirty="0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8702F-4203-CD24-337A-81FF421687C1}"/>
              </a:ext>
            </a:extLst>
          </p:cNvPr>
          <p:cNvSpPr txBox="1"/>
          <p:nvPr/>
        </p:nvSpPr>
        <p:spPr>
          <a:xfrm>
            <a:off x="2590800" y="1117495"/>
            <a:ext cx="4572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Schema-less and embedded documents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28" y="3512546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79" y="1181100"/>
            <a:ext cx="5529792" cy="2514600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DBF0327B-3676-0C88-2C81-854E32CBDAC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9628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From structured to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989012"/>
            <a:ext cx="8229600" cy="2135188"/>
          </a:xfrm>
        </p:spPr>
        <p:txBody>
          <a:bodyPr>
            <a:normAutofit/>
          </a:bodyPr>
          <a:lstStyle/>
          <a:p>
            <a:pPr algn="just"/>
            <a:r>
              <a:rPr lang="en-US" sz="2500" dirty="0">
                <a:latin typeface="Garamond" panose="02020404030301010803" pitchFamily="18" charset="0"/>
              </a:rPr>
              <a:t>Stores historical and summarized data</a:t>
            </a:r>
          </a:p>
          <a:p>
            <a:pPr lvl="1" algn="just"/>
            <a:r>
              <a:rPr lang="en-US" sz="2500" dirty="0">
                <a:latin typeface="Garamond" panose="02020404030301010803" pitchFamily="18" charset="0"/>
              </a:rPr>
              <a:t>“Historical” means we keep </a:t>
            </a:r>
            <a:r>
              <a:rPr lang="en-US" sz="2500" b="1" dirty="0">
                <a:solidFill>
                  <a:srgbClr val="FF0000"/>
                </a:solidFill>
                <a:latin typeface="Garamond" panose="02020404030301010803" pitchFamily="18" charset="0"/>
              </a:rPr>
              <a:t>everything</a:t>
            </a:r>
          </a:p>
          <a:p>
            <a:pPr algn="just"/>
            <a:r>
              <a:rPr lang="en-US" sz="2500" dirty="0">
                <a:latin typeface="Garamond" panose="02020404030301010803" pitchFamily="18" charset="0"/>
              </a:rPr>
              <a:t>Data is extracted from the transactional database and reformatted for the analytical data store</a:t>
            </a:r>
          </a:p>
          <a:p>
            <a:pPr algn="just"/>
            <a:endParaRPr lang="en-US" sz="2500" dirty="0">
              <a:latin typeface="Garamond" panose="02020404030301010803" pitchFamily="18" charset="0"/>
            </a:endParaRPr>
          </a:p>
          <a:p>
            <a:pPr algn="just"/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1F532E3-E23B-E186-2D4F-88854510131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Analytical Data Store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70495" y="1599186"/>
            <a:ext cx="5068703" cy="1606137"/>
            <a:chOff x="-51003" y="3462"/>
            <a:chExt cx="3733800" cy="1044809"/>
          </a:xfrm>
        </p:grpSpPr>
        <p:sp>
          <p:nvSpPr>
            <p:cNvPr id="6" name="Rounded Rectangle 5"/>
            <p:cNvSpPr/>
            <p:nvPr/>
          </p:nvSpPr>
          <p:spPr>
            <a:xfrm>
              <a:off x="-51003" y="3462"/>
              <a:ext cx="3733800" cy="10448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1003" y="3462"/>
              <a:ext cx="3631794" cy="942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>
                  <a:latin typeface="Garamond" panose="02020404030301010803" pitchFamily="18" charset="0"/>
                </a:rPr>
                <a:t>Used to classify data according to a pre-defined outcome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0495" y="3295871"/>
            <a:ext cx="5068704" cy="1594710"/>
            <a:chOff x="0" y="649"/>
            <a:chExt cx="3455872" cy="1594710"/>
          </a:xfrm>
        </p:grpSpPr>
        <p:sp>
          <p:nvSpPr>
            <p:cNvPr id="9" name="Rounded Rectangle 8"/>
            <p:cNvSpPr/>
            <p:nvPr/>
          </p:nvSpPr>
          <p:spPr>
            <a:xfrm>
              <a:off x="0" y="649"/>
              <a:ext cx="3455872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77847" y="78496"/>
              <a:ext cx="3300178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>
                  <a:latin typeface="Garamond" panose="02020404030301010803" pitchFamily="18" charset="0"/>
                </a:rPr>
                <a:t>Used to determine distinct groups of 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0495" y="4981129"/>
            <a:ext cx="5068704" cy="1594710"/>
            <a:chOff x="0" y="39929"/>
            <a:chExt cx="4800600" cy="159471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39929"/>
              <a:ext cx="4800600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77847" y="117776"/>
              <a:ext cx="4644906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>
                  <a:latin typeface="Garamond" panose="02020404030301010803" pitchFamily="18" charset="0"/>
                </a:rPr>
                <a:t>Find out which events predict the occurrence of other events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57200" y="2131907"/>
            <a:ext cx="279663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Decision Trees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3682434"/>
            <a:ext cx="28194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Clustering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5475415"/>
            <a:ext cx="28194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Association Rule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AA945A4-6FEC-C343-37DE-AD369A37700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7953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Three Advanced Data Analytic Techniques</a:t>
            </a:r>
          </a:p>
        </p:txBody>
      </p:sp>
    </p:spTree>
    <p:extLst>
      <p:ext uri="{BB962C8B-B14F-4D97-AF65-F5344CB8AC3E}">
        <p14:creationId xmlns:p14="http://schemas.microsoft.com/office/powerpoint/2010/main" val="175206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D30866A-03EE-4C2C-9631-ECAB2F30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5815"/>
            <a:ext cx="9041152" cy="582218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A2BA89B-0F68-B9DD-B2DD-19E1742A08CE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The agenda for the course</a:t>
            </a:r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Fall 2022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3393A8-BEED-D9DB-5F9B-F3ECF3F7E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854" y="1839600"/>
            <a:ext cx="6172200" cy="1589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The Information Architecture of an Organization</a:t>
            </a:r>
            <a:br>
              <a:rPr lang="en-US" sz="4000" b="1" dirty="0">
                <a:latin typeface="Garamond" panose="02020404030301010803" pitchFamily="18" charset="0"/>
              </a:rPr>
            </a:br>
            <a:endParaRPr lang="en-US" sz="4000" b="1" dirty="0">
              <a:latin typeface="Garamond" panose="02020404030301010803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51823023"/>
              </p:ext>
            </p:extLst>
          </p:nvPr>
        </p:nvGraphicFramePr>
        <p:xfrm>
          <a:off x="647700" y="1524000"/>
          <a:ext cx="7848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76302F49-06C5-3527-90B4-E237C251D2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4826171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Two types of data</a:t>
            </a:r>
          </a:p>
        </p:txBody>
      </p:sp>
    </p:spTree>
    <p:extLst>
      <p:ext uri="{BB962C8B-B14F-4D97-AF65-F5344CB8AC3E}">
        <p14:creationId xmlns:p14="http://schemas.microsoft.com/office/powerpoint/2010/main" val="377359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575784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AC0EF6B-1531-A098-14F4-081B95AC6D4B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82582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Components of an information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78253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Garamond" panose="02020404030301010803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Stores real-time transactional data in a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relational</a:t>
            </a:r>
            <a:r>
              <a:rPr lang="en-US" b="1" dirty="0">
                <a:latin typeface="Garamond" panose="02020404030301010803" pitchFamily="18" charset="0"/>
              </a:rPr>
              <a:t> or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NoSQL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Stores historical transactional and summary data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B9388D-B0D7-A366-3699-0A9D39F20EA6}"/>
              </a:ext>
            </a:extLst>
          </p:cNvPr>
          <p:cNvSpPr txBox="1">
            <a:spLocks/>
          </p:cNvSpPr>
          <p:nvPr/>
        </p:nvSpPr>
        <p:spPr>
          <a:xfrm>
            <a:off x="228600" y="193908"/>
            <a:ext cx="5743660" cy="9766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The Information Architecture of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</p:spTree>
    <p:extLst>
      <p:ext uri="{BB962C8B-B14F-4D97-AF65-F5344CB8AC3E}">
        <p14:creationId xmlns:p14="http://schemas.microsoft.com/office/powerpoint/2010/main" val="93983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470782" y="185578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>
                <a:latin typeface="Garamond" panose="02020404030301010803" pitchFamily="18" charset="0"/>
              </a:rPr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08000" y="3277504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>
                <a:latin typeface="Garamond" panose="02020404030301010803" pitchFamily="18" charset="0"/>
              </a:rPr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08000" y="4656514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>
                <a:latin typeface="Garamond" panose="02020404030301010803" pitchFamily="18" charset="0"/>
              </a:rPr>
              <a:t>T</a:t>
            </a:r>
            <a:r>
              <a:rPr lang="en-US" sz="2100" kern="1200" dirty="0">
                <a:latin typeface="Garamond" panose="02020404030301010803" pitchFamily="18" charset="0"/>
              </a:rPr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94210" y="1752600"/>
            <a:ext cx="3429000" cy="228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Examples of transactions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Purchase a product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Enroll in a course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Hire an employee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276140" y="1146253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Garamond" panose="02020404030301010803" pitchFamily="18" charset="0"/>
              </a:rPr>
              <a:t>Definition of Transaction</a:t>
            </a:r>
          </a:p>
          <a:p>
            <a:pPr lvl="1"/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DBF04C47-BA58-7E09-D7AB-935BB98AE479}"/>
              </a:ext>
            </a:extLst>
          </p:cNvPr>
          <p:cNvSpPr txBox="1">
            <a:spLocks/>
          </p:cNvSpPr>
          <p:nvPr/>
        </p:nvSpPr>
        <p:spPr>
          <a:xfrm>
            <a:off x="5494210" y="4484914"/>
            <a:ext cx="3429000" cy="1828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aramond" panose="02020404030301010803" pitchFamily="18" charset="0"/>
              </a:rPr>
              <a:t>Data is in </a:t>
            </a:r>
            <a:r>
              <a:rPr lang="en-US" sz="2400" b="1" dirty="0">
                <a:latin typeface="Garamond" panose="02020404030301010803" pitchFamily="18" charset="0"/>
              </a:rPr>
              <a:t>real-time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Reflects current state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7614B88-E902-A9C2-A95C-60BD841ABAFB}"/>
              </a:ext>
            </a:extLst>
          </p:cNvPr>
          <p:cNvSpPr txBox="1">
            <a:spLocks/>
          </p:cNvSpPr>
          <p:nvPr/>
        </p:nvSpPr>
        <p:spPr>
          <a:xfrm>
            <a:off x="2057400" y="4406900"/>
            <a:ext cx="2413000" cy="1765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Relational Database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11035A-41E3-0679-73C5-0910ECCDD99F}"/>
              </a:ext>
            </a:extLst>
          </p:cNvPr>
          <p:cNvSpPr txBox="1">
            <a:spLocks/>
          </p:cNvSpPr>
          <p:nvPr/>
        </p:nvSpPr>
        <p:spPr>
          <a:xfrm>
            <a:off x="4800600" y="4406900"/>
            <a:ext cx="2413000" cy="17653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NoSQL Database </a:t>
            </a:r>
          </a:p>
        </p:txBody>
      </p:sp>
    </p:spTree>
    <p:extLst>
      <p:ext uri="{BB962C8B-B14F-4D97-AF65-F5344CB8AC3E}">
        <p14:creationId xmlns:p14="http://schemas.microsoft.com/office/powerpoint/2010/main" val="213508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7614B88-E902-A9C2-A95C-60BD841ABAFB}"/>
              </a:ext>
            </a:extLst>
          </p:cNvPr>
          <p:cNvSpPr txBox="1">
            <a:spLocks/>
          </p:cNvSpPr>
          <p:nvPr/>
        </p:nvSpPr>
        <p:spPr>
          <a:xfrm>
            <a:off x="2057400" y="4406900"/>
            <a:ext cx="2413000" cy="1765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Relational Database </a:t>
            </a:r>
          </a:p>
        </p:txBody>
      </p:sp>
    </p:spTree>
    <p:extLst>
      <p:ext uri="{BB962C8B-B14F-4D97-AF65-F5344CB8AC3E}">
        <p14:creationId xmlns:p14="http://schemas.microsoft.com/office/powerpoint/2010/main" val="298225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11711</TotalTime>
  <Words>642</Words>
  <Application>Microsoft Office PowerPoint</Application>
  <PresentationFormat>On-screen Show (4:3)</PresentationFormat>
  <Paragraphs>171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Garamond</vt:lpstr>
      <vt:lpstr>Georgia</vt:lpstr>
      <vt:lpstr>Office Theme</vt:lpstr>
      <vt:lpstr>1_Office Theme</vt:lpstr>
      <vt:lpstr>MIS2502: Data and Analytics</vt:lpstr>
      <vt:lpstr>The Information Architecture of an Organization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492</cp:revision>
  <cp:lastPrinted>2011-06-28T14:45:53Z</cp:lastPrinted>
  <dcterms:created xsi:type="dcterms:W3CDTF">2011-06-28T13:08:25Z</dcterms:created>
  <dcterms:modified xsi:type="dcterms:W3CDTF">2022-08-24T00:46:28Z</dcterms:modified>
</cp:coreProperties>
</file>