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B79C3AB4-FD5F-43F0-8381-6785E808A895}"/>
    <pc:docChg chg="custSel modSld">
      <pc:chgData name="Leila Hosseini" userId="a3ffd976-44bc-4d8c-adf8-8096c7da1f0c" providerId="ADAL" clId="{B79C3AB4-FD5F-43F0-8381-6785E808A895}" dt="2022-08-31T17:39:53.174" v="6" actId="478"/>
      <pc:docMkLst>
        <pc:docMk/>
      </pc:docMkLst>
      <pc:sldChg chg="delSp modSp mod">
        <pc:chgData name="Leila Hosseini" userId="a3ffd976-44bc-4d8c-adf8-8096c7da1f0c" providerId="ADAL" clId="{B79C3AB4-FD5F-43F0-8381-6785E808A895}" dt="2022-08-31T17:39:53.174" v="6" actId="478"/>
        <pc:sldMkLst>
          <pc:docMk/>
          <pc:sldMk cId="256330795" sldId="257"/>
        </pc:sldMkLst>
        <pc:spChg chg="del">
          <ac:chgData name="Leila Hosseini" userId="a3ffd976-44bc-4d8c-adf8-8096c7da1f0c" providerId="ADAL" clId="{B79C3AB4-FD5F-43F0-8381-6785E808A895}" dt="2022-08-31T17:39:50.566" v="3" actId="478"/>
          <ac:spMkLst>
            <pc:docMk/>
            <pc:sldMk cId="256330795" sldId="257"/>
            <ac:spMk id="34" creationId="{7DF928BD-3B5D-45D3-A882-CF26FC2577D1}"/>
          </ac:spMkLst>
        </pc:spChg>
        <pc:grpChg chg="del">
          <ac:chgData name="Leila Hosseini" userId="a3ffd976-44bc-4d8c-adf8-8096c7da1f0c" providerId="ADAL" clId="{B79C3AB4-FD5F-43F0-8381-6785E808A895}" dt="2022-08-31T17:39:52.215" v="5" actId="478"/>
          <ac:grpSpMkLst>
            <pc:docMk/>
            <pc:sldMk cId="256330795" sldId="257"/>
            <ac:grpSpMk id="25" creationId="{CA15F972-90A4-4941-842B-CB6E8CA7144F}"/>
          </ac:grpSpMkLst>
        </pc:grpChg>
        <pc:grpChg chg="del">
          <ac:chgData name="Leila Hosseini" userId="a3ffd976-44bc-4d8c-adf8-8096c7da1f0c" providerId="ADAL" clId="{B79C3AB4-FD5F-43F0-8381-6785E808A895}" dt="2022-08-31T17:39:51.318" v="4" actId="478"/>
          <ac:grpSpMkLst>
            <pc:docMk/>
            <pc:sldMk cId="256330795" sldId="257"/>
            <ac:grpSpMk id="29" creationId="{377CB110-D90C-44AE-AE08-7D9021B5535A}"/>
          </ac:grpSpMkLst>
        </pc:grpChg>
        <pc:graphicFrameChg chg="del">
          <ac:chgData name="Leila Hosseini" userId="a3ffd976-44bc-4d8c-adf8-8096c7da1f0c" providerId="ADAL" clId="{B79C3AB4-FD5F-43F0-8381-6785E808A895}" dt="2022-08-31T17:39:46.993" v="0" actId="478"/>
          <ac:graphicFrameMkLst>
            <pc:docMk/>
            <pc:sldMk cId="256330795" sldId="257"/>
            <ac:graphicFrameMk id="23" creationId="{863E40C7-C811-47E6-9970-A6C54E2FE30A}"/>
          </ac:graphicFrameMkLst>
        </pc:graphicFrameChg>
        <pc:graphicFrameChg chg="del">
          <ac:chgData name="Leila Hosseini" userId="a3ffd976-44bc-4d8c-adf8-8096c7da1f0c" providerId="ADAL" clId="{B79C3AB4-FD5F-43F0-8381-6785E808A895}" dt="2022-08-31T17:39:48.967" v="2" actId="478"/>
          <ac:graphicFrameMkLst>
            <pc:docMk/>
            <pc:sldMk cId="256330795" sldId="257"/>
            <ac:graphicFrameMk id="32" creationId="{ACD5B653-911C-430E-86E5-2141CFAF40F5}"/>
          </ac:graphicFrameMkLst>
        </pc:graphicFrameChg>
        <pc:cxnChg chg="del">
          <ac:chgData name="Leila Hosseini" userId="a3ffd976-44bc-4d8c-adf8-8096c7da1f0c" providerId="ADAL" clId="{B79C3AB4-FD5F-43F0-8381-6785E808A895}" dt="2022-08-31T17:39:53.174" v="6" actId="478"/>
          <ac:cxnSpMkLst>
            <pc:docMk/>
            <pc:sldMk cId="256330795" sldId="257"/>
            <ac:cxnSpMk id="28" creationId="{45FFB7BF-3940-490E-BFCA-5E8114CF05DB}"/>
          </ac:cxnSpMkLst>
        </pc:cxnChg>
        <pc:cxnChg chg="del mod">
          <ac:chgData name="Leila Hosseini" userId="a3ffd976-44bc-4d8c-adf8-8096c7da1f0c" providerId="ADAL" clId="{B79C3AB4-FD5F-43F0-8381-6785E808A895}" dt="2022-08-31T17:39:47.822" v="1" actId="478"/>
          <ac:cxnSpMkLst>
            <pc:docMk/>
            <pc:sldMk cId="256330795" sldId="257"/>
            <ac:cxnSpMk id="33" creationId="{B30B514D-435D-4174-98D4-78255C41A3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9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0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3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9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0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2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749A-F5C2-4A03-A573-B40057D25D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7F4A-5C5A-4233-AC42-8896A0E50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Schema Template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59404"/>
              </p:ext>
            </p:extLst>
          </p:nvPr>
        </p:nvGraphicFramePr>
        <p:xfrm>
          <a:off x="1524000" y="2209799"/>
          <a:ext cx="1665549" cy="446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4204835" y="3108722"/>
            <a:ext cx="177800" cy="228600"/>
            <a:chOff x="4622800" y="3036252"/>
            <a:chExt cx="177800" cy="228600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4622800" y="3036252"/>
              <a:ext cx="172770" cy="1270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622800" y="3163252"/>
              <a:ext cx="177800" cy="10160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3914162" y="308307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8" name="Group 17"/>
          <p:cNvGrpSpPr/>
          <p:nvPr/>
        </p:nvGrpSpPr>
        <p:grpSpPr>
          <a:xfrm>
            <a:off x="4648200" y="3124200"/>
            <a:ext cx="186843" cy="197644"/>
            <a:chOff x="6599720" y="3413918"/>
            <a:chExt cx="186843" cy="19764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05588" y="3413918"/>
              <a:ext cx="176212" cy="102394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599720" y="3516312"/>
              <a:ext cx="186843" cy="9525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46900"/>
              </p:ext>
            </p:extLst>
          </p:nvPr>
        </p:nvGraphicFramePr>
        <p:xfrm>
          <a:off x="5943600" y="2220756"/>
          <a:ext cx="1665549" cy="446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2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>
            <a:stCxn id="4" idx="3"/>
            <a:endCxn id="24" idx="1"/>
          </p:cNvCxnSpPr>
          <p:nvPr/>
        </p:nvCxnSpPr>
        <p:spPr>
          <a:xfrm>
            <a:off x="3189549" y="2432920"/>
            <a:ext cx="2754051" cy="1095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Oval 6"/>
          <p:cNvSpPr/>
          <p:nvPr/>
        </p:nvSpPr>
        <p:spPr>
          <a:xfrm>
            <a:off x="5029200" y="3083078"/>
            <a:ext cx="152400" cy="2798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Schema Template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JaeHwuen Jung</dc:creator>
  <cp:lastModifiedBy>Leila Hosseini</cp:lastModifiedBy>
  <cp:revision>15</cp:revision>
  <dcterms:created xsi:type="dcterms:W3CDTF">2016-01-17T04:21:56Z</dcterms:created>
  <dcterms:modified xsi:type="dcterms:W3CDTF">2022-08-31T17:39:55Z</dcterms:modified>
</cp:coreProperties>
</file>