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37"/>
  </p:notesMasterIdLst>
  <p:sldIdLst>
    <p:sldId id="389" r:id="rId3"/>
    <p:sldId id="388" r:id="rId4"/>
    <p:sldId id="358" r:id="rId5"/>
    <p:sldId id="333" r:id="rId6"/>
    <p:sldId id="334" r:id="rId7"/>
    <p:sldId id="390" r:id="rId8"/>
    <p:sldId id="335" r:id="rId9"/>
    <p:sldId id="336" r:id="rId10"/>
    <p:sldId id="360" r:id="rId11"/>
    <p:sldId id="361" r:id="rId12"/>
    <p:sldId id="392" r:id="rId13"/>
    <p:sldId id="339" r:id="rId14"/>
    <p:sldId id="393" r:id="rId15"/>
    <p:sldId id="372" r:id="rId16"/>
    <p:sldId id="373" r:id="rId17"/>
    <p:sldId id="391" r:id="rId18"/>
    <p:sldId id="374" r:id="rId19"/>
    <p:sldId id="375" r:id="rId20"/>
    <p:sldId id="377" r:id="rId21"/>
    <p:sldId id="379" r:id="rId22"/>
    <p:sldId id="376" r:id="rId23"/>
    <p:sldId id="362" r:id="rId24"/>
    <p:sldId id="363" r:id="rId25"/>
    <p:sldId id="364" r:id="rId26"/>
    <p:sldId id="365" r:id="rId27"/>
    <p:sldId id="366" r:id="rId28"/>
    <p:sldId id="370" r:id="rId29"/>
    <p:sldId id="347" r:id="rId30"/>
    <p:sldId id="353" r:id="rId31"/>
    <p:sldId id="367" r:id="rId32"/>
    <p:sldId id="349" r:id="rId33"/>
    <p:sldId id="350" r:id="rId34"/>
    <p:sldId id="351" r:id="rId35"/>
    <p:sldId id="354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53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DEE9BAEA-EC92-4BA0-BA96-331AE9F26C56}"/>
    <pc:docChg chg="undo redo custSel addSld delSld modSld sldOrd">
      <pc:chgData name="Leila Hosseini" userId="a3ffd976-44bc-4d8c-adf8-8096c7da1f0c" providerId="ADAL" clId="{DEE9BAEA-EC92-4BA0-BA96-331AE9F26C56}" dt="2022-09-14T17:47:15.348" v="393" actId="478"/>
      <pc:docMkLst>
        <pc:docMk/>
      </pc:docMkLst>
      <pc:sldChg chg="addSp delSp modSp mod">
        <pc:chgData name="Leila Hosseini" userId="a3ffd976-44bc-4d8c-adf8-8096c7da1f0c" providerId="ADAL" clId="{DEE9BAEA-EC92-4BA0-BA96-331AE9F26C56}" dt="2022-09-09T17:40:15.994" v="31" actId="2711"/>
        <pc:sldMkLst>
          <pc:docMk/>
          <pc:sldMk cId="4154443313" sldId="333"/>
        </pc:sldMkLst>
        <pc:spChg chg="del mod">
          <ac:chgData name="Leila Hosseini" userId="a3ffd976-44bc-4d8c-adf8-8096c7da1f0c" providerId="ADAL" clId="{DEE9BAEA-EC92-4BA0-BA96-331AE9F26C56}" dt="2022-09-09T17:40:06.802" v="25" actId="478"/>
          <ac:spMkLst>
            <pc:docMk/>
            <pc:sldMk cId="4154443313" sldId="333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0:15.994" v="31" actId="2711"/>
          <ac:spMkLst>
            <pc:docMk/>
            <pc:sldMk cId="4154443313" sldId="333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0:12.171" v="30"/>
          <ac:spMkLst>
            <pc:docMk/>
            <pc:sldMk cId="4154443313" sldId="333"/>
            <ac:spMk id="7" creationId="{2E6488CC-5DEE-9FFB-547C-F77FCF102D4E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1:18.336" v="50" actId="13822"/>
        <pc:sldMkLst>
          <pc:docMk/>
          <pc:sldMk cId="2993915477" sldId="334"/>
        </pc:sldMkLst>
        <pc:spChg chg="del mod">
          <ac:chgData name="Leila Hosseini" userId="a3ffd976-44bc-4d8c-adf8-8096c7da1f0c" providerId="ADAL" clId="{DEE9BAEA-EC92-4BA0-BA96-331AE9F26C56}" dt="2022-09-09T17:40:29.650" v="35" actId="478"/>
          <ac:spMkLst>
            <pc:docMk/>
            <pc:sldMk cId="2993915477" sldId="334"/>
            <ac:spMk id="2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7:40:54.013" v="41" actId="478"/>
          <ac:spMkLst>
            <pc:docMk/>
            <pc:sldMk cId="2993915477" sldId="334"/>
            <ac:spMk id="3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0:37.914" v="39" actId="2711"/>
          <ac:spMkLst>
            <pc:docMk/>
            <pc:sldMk cId="2993915477" sldId="334"/>
            <ac:spMk id="4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0:33.704" v="38"/>
          <ac:spMkLst>
            <pc:docMk/>
            <pc:sldMk cId="2993915477" sldId="334"/>
            <ac:spMk id="5" creationId="{E5B60726-2DD7-00E5-A908-DF21643D6E41}"/>
          </ac:spMkLst>
        </pc:spChg>
        <pc:spChg chg="mod">
          <ac:chgData name="Leila Hosseini" userId="a3ffd976-44bc-4d8c-adf8-8096c7da1f0c" providerId="ADAL" clId="{DEE9BAEA-EC92-4BA0-BA96-331AE9F26C56}" dt="2022-09-09T17:41:18.336" v="50" actId="13822"/>
          <ac:spMkLst>
            <pc:docMk/>
            <pc:sldMk cId="2993915477" sldId="334"/>
            <ac:spMk id="8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09T17:41:00.266" v="43" actId="478"/>
          <ac:spMkLst>
            <pc:docMk/>
            <pc:sldMk cId="2993915477" sldId="334"/>
            <ac:spMk id="9" creationId="{472F7F42-BCB1-47BB-2999-7F27C3C80E4E}"/>
          </ac:spMkLst>
        </pc:spChg>
        <pc:graphicFrameChg chg="del">
          <ac:chgData name="Leila Hosseini" userId="a3ffd976-44bc-4d8c-adf8-8096c7da1f0c" providerId="ADAL" clId="{DEE9BAEA-EC92-4BA0-BA96-331AE9F26C56}" dt="2022-09-09T17:40:57.885" v="42" actId="478"/>
          <ac:graphicFrameMkLst>
            <pc:docMk/>
            <pc:sldMk cId="2993915477" sldId="334"/>
            <ac:graphicFrameMk id="6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09T17:42:27.694" v="74" actId="14100"/>
        <pc:sldMkLst>
          <pc:docMk/>
          <pc:sldMk cId="4076200382" sldId="335"/>
        </pc:sldMkLst>
        <pc:spChg chg="del mod">
          <ac:chgData name="Leila Hosseini" userId="a3ffd976-44bc-4d8c-adf8-8096c7da1f0c" providerId="ADAL" clId="{DEE9BAEA-EC92-4BA0-BA96-331AE9F26C56}" dt="2022-09-09T17:42:21.363" v="70" actId="478"/>
          <ac:spMkLst>
            <pc:docMk/>
            <pc:sldMk cId="4076200382" sldId="335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2:27.694" v="74" actId="14100"/>
          <ac:spMkLst>
            <pc:docMk/>
            <pc:sldMk cId="4076200382" sldId="335"/>
            <ac:spMk id="7" creationId="{48643CBD-B4AB-7AC7-B7B2-CA54B1557366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2:59.946" v="84" actId="2711"/>
        <pc:sldMkLst>
          <pc:docMk/>
          <pc:sldMk cId="596397373" sldId="336"/>
        </pc:sldMkLst>
        <pc:spChg chg="del mod">
          <ac:chgData name="Leila Hosseini" userId="a3ffd976-44bc-4d8c-adf8-8096c7da1f0c" providerId="ADAL" clId="{DEE9BAEA-EC92-4BA0-BA96-331AE9F26C56}" dt="2022-09-09T17:42:43.483" v="78" actId="478"/>
          <ac:spMkLst>
            <pc:docMk/>
            <pc:sldMk cId="596397373" sldId="336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2:59.946" v="84" actId="2711"/>
          <ac:spMkLst>
            <pc:docMk/>
            <pc:sldMk cId="596397373" sldId="336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2:47.839" v="81"/>
          <ac:spMkLst>
            <pc:docMk/>
            <pc:sldMk cId="596397373" sldId="336"/>
            <ac:spMk id="4" creationId="{B6D91D41-8795-1A92-F4C0-0CB28E656177}"/>
          </ac:spMkLst>
        </pc:spChg>
        <pc:spChg chg="mod">
          <ac:chgData name="Leila Hosseini" userId="a3ffd976-44bc-4d8c-adf8-8096c7da1f0c" providerId="ADAL" clId="{DEE9BAEA-EC92-4BA0-BA96-331AE9F26C56}" dt="2022-09-09T17:42:55.915" v="83" actId="2711"/>
          <ac:spMkLst>
            <pc:docMk/>
            <pc:sldMk cId="596397373" sldId="336"/>
            <ac:spMk id="6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6:56.464" v="110" actId="14100"/>
        <pc:sldMkLst>
          <pc:docMk/>
          <pc:sldMk cId="1961541196" sldId="339"/>
        </pc:sldMkLst>
        <pc:spChg chg="del mod">
          <ac:chgData name="Leila Hosseini" userId="a3ffd976-44bc-4d8c-adf8-8096c7da1f0c" providerId="ADAL" clId="{DEE9BAEA-EC92-4BA0-BA96-331AE9F26C56}" dt="2022-09-09T19:26:44.677" v="104" actId="478"/>
          <ac:spMkLst>
            <pc:docMk/>
            <pc:sldMk cId="1961541196" sldId="339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6:56.464" v="110" actId="14100"/>
          <ac:spMkLst>
            <pc:docMk/>
            <pc:sldMk cId="1961541196" sldId="339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6:49.185" v="107"/>
          <ac:spMkLst>
            <pc:docMk/>
            <pc:sldMk cId="1961541196" sldId="339"/>
            <ac:spMk id="5" creationId="{7F6F68E2-4487-CF14-7974-AE80644FD473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4:41.255" v="344" actId="1076"/>
        <pc:sldMkLst>
          <pc:docMk/>
          <pc:sldMk cId="3047778084" sldId="347"/>
        </pc:sldMkLst>
        <pc:spChg chg="del mod">
          <ac:chgData name="Leila Hosseini" userId="a3ffd976-44bc-4d8c-adf8-8096c7da1f0c" providerId="ADAL" clId="{DEE9BAEA-EC92-4BA0-BA96-331AE9F26C56}" dt="2022-09-14T17:44:03.555" v="333" actId="478"/>
          <ac:spMkLst>
            <pc:docMk/>
            <pc:sldMk cId="3047778084" sldId="34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4:16.435" v="338" actId="14100"/>
          <ac:spMkLst>
            <pc:docMk/>
            <pc:sldMk cId="3047778084" sldId="347"/>
            <ac:spMk id="8" creationId="{3AB0C037-2C05-EB6E-028B-EB73415DCE43}"/>
          </ac:spMkLst>
        </pc:spChg>
        <pc:spChg chg="add mod">
          <ac:chgData name="Leila Hosseini" userId="a3ffd976-44bc-4d8c-adf8-8096c7da1f0c" providerId="ADAL" clId="{DEE9BAEA-EC92-4BA0-BA96-331AE9F26C56}" dt="2022-09-14T17:44:41.255" v="344" actId="1076"/>
          <ac:spMkLst>
            <pc:docMk/>
            <pc:sldMk cId="3047778084" sldId="347"/>
            <ac:spMk id="9" creationId="{F0841AD3-CFFB-43BA-CB8F-8F82E8904F1A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6:11.722" v="374" actId="1076"/>
        <pc:sldMkLst>
          <pc:docMk/>
          <pc:sldMk cId="1594956221" sldId="349"/>
        </pc:sldMkLst>
        <pc:spChg chg="del">
          <ac:chgData name="Leila Hosseini" userId="a3ffd976-44bc-4d8c-adf8-8096c7da1f0c" providerId="ADAL" clId="{DEE9BAEA-EC92-4BA0-BA96-331AE9F26C56}" dt="2022-09-14T17:45:46.999" v="362" actId="478"/>
          <ac:spMkLst>
            <pc:docMk/>
            <pc:sldMk cId="1594956221" sldId="349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14T17:45:50.220" v="364" actId="478"/>
          <ac:spMkLst>
            <pc:docMk/>
            <pc:sldMk cId="1594956221" sldId="349"/>
            <ac:spMk id="5" creationId="{B6154F70-A988-78C4-D667-8D3AD5EB144A}"/>
          </ac:spMkLst>
        </pc:spChg>
        <pc:spChg chg="add mod">
          <ac:chgData name="Leila Hosseini" userId="a3ffd976-44bc-4d8c-adf8-8096c7da1f0c" providerId="ADAL" clId="{DEE9BAEA-EC92-4BA0-BA96-331AE9F26C56}" dt="2022-09-14T17:45:47.465" v="363"/>
          <ac:spMkLst>
            <pc:docMk/>
            <pc:sldMk cId="1594956221" sldId="349"/>
            <ac:spMk id="6" creationId="{C5B50A01-5E0F-0D74-DD9C-9A6B7CF1EAA7}"/>
          </ac:spMkLst>
        </pc:spChg>
        <pc:spChg chg="add mod">
          <ac:chgData name="Leila Hosseini" userId="a3ffd976-44bc-4d8c-adf8-8096c7da1f0c" providerId="ADAL" clId="{DEE9BAEA-EC92-4BA0-BA96-331AE9F26C56}" dt="2022-09-14T17:46:06.709" v="373" actId="20577"/>
          <ac:spMkLst>
            <pc:docMk/>
            <pc:sldMk cId="1594956221" sldId="349"/>
            <ac:spMk id="7" creationId="{39B6CBB1-4314-06F5-0993-52E23FF89164}"/>
          </ac:spMkLst>
        </pc:spChg>
        <pc:graphicFrameChg chg="mod">
          <ac:chgData name="Leila Hosseini" userId="a3ffd976-44bc-4d8c-adf8-8096c7da1f0c" providerId="ADAL" clId="{DEE9BAEA-EC92-4BA0-BA96-331AE9F26C56}" dt="2022-09-14T17:46:11.722" v="374" actId="1076"/>
          <ac:graphicFrameMkLst>
            <pc:docMk/>
            <pc:sldMk cId="1594956221" sldId="349"/>
            <ac:graphicFrameMk id="30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14T17:46:44.585" v="378"/>
        <pc:sldMkLst>
          <pc:docMk/>
          <pc:sldMk cId="4166715892" sldId="350"/>
        </pc:sldMkLst>
        <pc:spChg chg="del">
          <ac:chgData name="Leila Hosseini" userId="a3ffd976-44bc-4d8c-adf8-8096c7da1f0c" providerId="ADAL" clId="{DEE9BAEA-EC92-4BA0-BA96-331AE9F26C56}" dt="2022-09-14T17:46:34.007" v="375" actId="478"/>
          <ac:spMkLst>
            <pc:docMk/>
            <pc:sldMk cId="4166715892" sldId="350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6:34.007" v="375" actId="478"/>
          <ac:spMkLst>
            <pc:docMk/>
            <pc:sldMk cId="4166715892" sldId="350"/>
            <ac:spMk id="6" creationId="{1728F0B9-EE95-5B51-A651-B779CD0958E7}"/>
          </ac:spMkLst>
        </pc:spChg>
        <pc:spChg chg="add del mod">
          <ac:chgData name="Leila Hosseini" userId="a3ffd976-44bc-4d8c-adf8-8096c7da1f0c" providerId="ADAL" clId="{DEE9BAEA-EC92-4BA0-BA96-331AE9F26C56}" dt="2022-09-14T17:46:38.263" v="377"/>
          <ac:spMkLst>
            <pc:docMk/>
            <pc:sldMk cId="4166715892" sldId="350"/>
            <ac:spMk id="7" creationId="{EDBCDAC2-F472-9900-3167-9614DD90A76F}"/>
          </ac:spMkLst>
        </pc:spChg>
        <pc:spChg chg="add mod">
          <ac:chgData name="Leila Hosseini" userId="a3ffd976-44bc-4d8c-adf8-8096c7da1f0c" providerId="ADAL" clId="{DEE9BAEA-EC92-4BA0-BA96-331AE9F26C56}" dt="2022-09-14T17:46:44.585" v="378"/>
          <ac:spMkLst>
            <pc:docMk/>
            <pc:sldMk cId="4166715892" sldId="350"/>
            <ac:spMk id="8" creationId="{B500F0D7-B620-9875-60DB-D6BA121A9465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7:15.348" v="393" actId="478"/>
        <pc:sldMkLst>
          <pc:docMk/>
          <pc:sldMk cId="1148779557" sldId="351"/>
        </pc:sldMkLst>
        <pc:spChg chg="del mod">
          <ac:chgData name="Leila Hosseini" userId="a3ffd976-44bc-4d8c-adf8-8096c7da1f0c" providerId="ADAL" clId="{DEE9BAEA-EC92-4BA0-BA96-331AE9F26C56}" dt="2022-09-14T17:46:56.927" v="388" actId="478"/>
          <ac:spMkLst>
            <pc:docMk/>
            <pc:sldMk cId="1148779557" sldId="351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7:11.428" v="392" actId="1076"/>
          <ac:spMkLst>
            <pc:docMk/>
            <pc:sldMk cId="1148779557" sldId="351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6:52.892" v="387" actId="20577"/>
          <ac:spMkLst>
            <pc:docMk/>
            <pc:sldMk cId="1148779557" sldId="351"/>
            <ac:spMk id="4" creationId="{2436BA42-52B9-D0CF-4386-76EA25D30F6E}"/>
          </ac:spMkLst>
        </pc:spChg>
        <pc:spChg chg="add del mod">
          <ac:chgData name="Leila Hosseini" userId="a3ffd976-44bc-4d8c-adf8-8096c7da1f0c" providerId="ADAL" clId="{DEE9BAEA-EC92-4BA0-BA96-331AE9F26C56}" dt="2022-09-14T17:47:15.348" v="393" actId="478"/>
          <ac:spMkLst>
            <pc:docMk/>
            <pc:sldMk cId="1148779557" sldId="351"/>
            <ac:spMk id="6" creationId="{5830C400-B429-0352-95C9-FB70BBE6A09B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5:13.475" v="352" actId="1076"/>
        <pc:sldMkLst>
          <pc:docMk/>
          <pc:sldMk cId="1965928223" sldId="353"/>
        </pc:sldMkLst>
        <pc:spChg chg="del mod">
          <ac:chgData name="Leila Hosseini" userId="a3ffd976-44bc-4d8c-adf8-8096c7da1f0c" providerId="ADAL" clId="{DEE9BAEA-EC92-4BA0-BA96-331AE9F26C56}" dt="2022-09-14T17:44:54.404" v="348" actId="478"/>
          <ac:spMkLst>
            <pc:docMk/>
            <pc:sldMk cId="1965928223" sldId="353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4:59.209" v="350" actId="14100"/>
          <ac:spMkLst>
            <pc:docMk/>
            <pc:sldMk cId="1965928223" sldId="353"/>
            <ac:spMk id="4" creationId="{03DA2D3F-285D-2994-7844-AFE14EFA8F52}"/>
          </ac:spMkLst>
        </pc:spChg>
        <pc:spChg chg="add mod">
          <ac:chgData name="Leila Hosseini" userId="a3ffd976-44bc-4d8c-adf8-8096c7da1f0c" providerId="ADAL" clId="{DEE9BAEA-EC92-4BA0-BA96-331AE9F26C56}" dt="2022-09-14T17:45:13.475" v="352" actId="1076"/>
          <ac:spMkLst>
            <pc:docMk/>
            <pc:sldMk cId="1965928223" sldId="353"/>
            <ac:spMk id="5" creationId="{E5387CE7-5CC4-9573-3931-F75FEB13FC02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39:46.405" v="21" actId="255"/>
        <pc:sldMkLst>
          <pc:docMk/>
          <pc:sldMk cId="1574225270" sldId="358"/>
        </pc:sldMkLst>
        <pc:spChg chg="del mod">
          <ac:chgData name="Leila Hosseini" userId="a3ffd976-44bc-4d8c-adf8-8096c7da1f0c" providerId="ADAL" clId="{DEE9BAEA-EC92-4BA0-BA96-331AE9F26C56}" dt="2022-09-09T17:39:25.618" v="14" actId="478"/>
          <ac:spMkLst>
            <pc:docMk/>
            <pc:sldMk cId="1574225270" sldId="358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39:46.405" v="21" actId="255"/>
          <ac:spMkLst>
            <pc:docMk/>
            <pc:sldMk cId="1574225270" sldId="358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39:29.679" v="19"/>
          <ac:spMkLst>
            <pc:docMk/>
            <pc:sldMk cId="1574225270" sldId="358"/>
            <ac:spMk id="4" creationId="{4CCB9B20-B647-FD15-5940-BF17A67D411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3:33.797" v="93" actId="255"/>
        <pc:sldMkLst>
          <pc:docMk/>
          <pc:sldMk cId="1194570682" sldId="360"/>
        </pc:sldMkLst>
        <pc:spChg chg="del mod">
          <ac:chgData name="Leila Hosseini" userId="a3ffd976-44bc-4d8c-adf8-8096c7da1f0c" providerId="ADAL" clId="{DEE9BAEA-EC92-4BA0-BA96-331AE9F26C56}" dt="2022-09-09T17:43:19.178" v="88" actId="478"/>
          <ac:spMkLst>
            <pc:docMk/>
            <pc:sldMk cId="1194570682" sldId="360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3:33.797" v="93" actId="255"/>
          <ac:spMkLst>
            <pc:docMk/>
            <pc:sldMk cId="1194570682" sldId="360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3:23.482" v="91"/>
          <ac:spMkLst>
            <pc:docMk/>
            <pc:sldMk cId="1194570682" sldId="360"/>
            <ac:spMk id="4" creationId="{9AC1BD7B-EF77-BCEA-5359-E72E71D10994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6:32.265" v="100"/>
        <pc:sldMkLst>
          <pc:docMk/>
          <pc:sldMk cId="43960998" sldId="361"/>
        </pc:sldMkLst>
        <pc:spChg chg="del mod">
          <ac:chgData name="Leila Hosseini" userId="a3ffd976-44bc-4d8c-adf8-8096c7da1f0c" providerId="ADAL" clId="{DEE9BAEA-EC92-4BA0-BA96-331AE9F26C56}" dt="2022-09-09T19:26:27.196" v="97" actId="478"/>
          <ac:spMkLst>
            <pc:docMk/>
            <pc:sldMk cId="43960998" sldId="361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6:32.265" v="100"/>
          <ac:spMkLst>
            <pc:docMk/>
            <pc:sldMk cId="43960998" sldId="361"/>
            <ac:spMk id="3" creationId="{F722E695-D6E0-52C2-1176-E64E6B5A8BD0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38:01.694" v="250" actId="123"/>
        <pc:sldMkLst>
          <pc:docMk/>
          <pc:sldMk cId="478118208" sldId="362"/>
        </pc:sldMkLst>
        <pc:spChg chg="del mod">
          <ac:chgData name="Leila Hosseini" userId="a3ffd976-44bc-4d8c-adf8-8096c7da1f0c" providerId="ADAL" clId="{DEE9BAEA-EC92-4BA0-BA96-331AE9F26C56}" dt="2022-09-14T17:36:41.690" v="222" actId="478"/>
          <ac:spMkLst>
            <pc:docMk/>
            <pc:sldMk cId="478118208" sldId="362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6:46.368" v="225"/>
          <ac:spMkLst>
            <pc:docMk/>
            <pc:sldMk cId="478118208" sldId="362"/>
            <ac:spMk id="3" creationId="{DADBC7BA-3109-7E5C-DA6D-55A3D32B5244}"/>
          </ac:spMkLst>
        </pc:spChg>
        <pc:spChg chg="add del">
          <ac:chgData name="Leila Hosseini" userId="a3ffd976-44bc-4d8c-adf8-8096c7da1f0c" providerId="ADAL" clId="{DEE9BAEA-EC92-4BA0-BA96-331AE9F26C56}" dt="2022-09-14T17:37:21.745" v="237" actId="22"/>
          <ac:spMkLst>
            <pc:docMk/>
            <pc:sldMk cId="478118208" sldId="362"/>
            <ac:spMk id="5" creationId="{FB5ACEE6-5348-189A-B763-61B048FC9C20}"/>
          </ac:spMkLst>
        </pc:spChg>
        <pc:spChg chg="mod">
          <ac:chgData name="Leila Hosseini" userId="a3ffd976-44bc-4d8c-adf8-8096c7da1f0c" providerId="ADAL" clId="{DEE9BAEA-EC92-4BA0-BA96-331AE9F26C56}" dt="2022-09-14T17:38:01.694" v="250" actId="123"/>
          <ac:spMkLst>
            <pc:docMk/>
            <pc:sldMk cId="478118208" sldId="362"/>
            <ac:spMk id="7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14T17:37:22.780" v="239" actId="22"/>
          <ac:spMkLst>
            <pc:docMk/>
            <pc:sldMk cId="478118208" sldId="362"/>
            <ac:spMk id="8" creationId="{512BA066-383B-287A-626C-13BE881B547D}"/>
          </ac:spMkLst>
        </pc:spChg>
        <pc:spChg chg="add del">
          <ac:chgData name="Leila Hosseini" userId="a3ffd976-44bc-4d8c-adf8-8096c7da1f0c" providerId="ADAL" clId="{DEE9BAEA-EC92-4BA0-BA96-331AE9F26C56}" dt="2022-09-14T17:37:26.711" v="241" actId="22"/>
          <ac:spMkLst>
            <pc:docMk/>
            <pc:sldMk cId="478118208" sldId="362"/>
            <ac:spMk id="10" creationId="{291C5125-5ACA-6D46-0713-3DD0168A0ABA}"/>
          </ac:spMkLst>
        </pc:spChg>
        <pc:spChg chg="add mod">
          <ac:chgData name="Leila Hosseini" userId="a3ffd976-44bc-4d8c-adf8-8096c7da1f0c" providerId="ADAL" clId="{DEE9BAEA-EC92-4BA0-BA96-331AE9F26C56}" dt="2022-09-14T17:37:53.116" v="249" actId="20577"/>
          <ac:spMkLst>
            <pc:docMk/>
            <pc:sldMk cId="478118208" sldId="362"/>
            <ac:spMk id="12" creationId="{4E3CBFC1-6C3C-7811-D8AB-EE603F9FE970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39:46.689" v="273" actId="1076"/>
        <pc:sldMkLst>
          <pc:docMk/>
          <pc:sldMk cId="2323146950" sldId="363"/>
        </pc:sldMkLst>
        <pc:spChg chg="del mod">
          <ac:chgData name="Leila Hosseini" userId="a3ffd976-44bc-4d8c-adf8-8096c7da1f0c" providerId="ADAL" clId="{DEE9BAEA-EC92-4BA0-BA96-331AE9F26C56}" dt="2022-09-14T17:38:33.042" v="254" actId="478"/>
          <ac:spMkLst>
            <pc:docMk/>
            <pc:sldMk cId="2323146950" sldId="363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8:37.704" v="257"/>
          <ac:spMkLst>
            <pc:docMk/>
            <pc:sldMk cId="2323146950" sldId="363"/>
            <ac:spMk id="3" creationId="{80D39449-570E-7341-BE39-B123140AA61D}"/>
          </ac:spMkLst>
        </pc:spChg>
        <pc:spChg chg="add mod">
          <ac:chgData name="Leila Hosseini" userId="a3ffd976-44bc-4d8c-adf8-8096c7da1f0c" providerId="ADAL" clId="{DEE9BAEA-EC92-4BA0-BA96-331AE9F26C56}" dt="2022-09-14T17:39:13.304" v="269" actId="207"/>
          <ac:spMkLst>
            <pc:docMk/>
            <pc:sldMk cId="2323146950" sldId="363"/>
            <ac:spMk id="6" creationId="{33B76A35-D507-3E4E-819E-59D9D9887381}"/>
          </ac:spMkLst>
        </pc:spChg>
        <pc:spChg chg="mod">
          <ac:chgData name="Leila Hosseini" userId="a3ffd976-44bc-4d8c-adf8-8096c7da1f0c" providerId="ADAL" clId="{DEE9BAEA-EC92-4BA0-BA96-331AE9F26C56}" dt="2022-09-14T17:38:41.002" v="258" actId="1076"/>
          <ac:spMkLst>
            <pc:docMk/>
            <pc:sldMk cId="2323146950" sldId="363"/>
            <ac:spMk id="7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9:46.689" v="273" actId="1076"/>
          <ac:spMkLst>
            <pc:docMk/>
            <pc:sldMk cId="2323146950" sldId="363"/>
            <ac:spMk id="9" creationId="{C9FC32B4-14E0-2022-F045-8C3C6B082863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0:30.001" v="283" actId="14100"/>
        <pc:sldMkLst>
          <pc:docMk/>
          <pc:sldMk cId="3583807101" sldId="364"/>
        </pc:sldMkLst>
        <pc:spChg chg="del mod">
          <ac:chgData name="Leila Hosseini" userId="a3ffd976-44bc-4d8c-adf8-8096c7da1f0c" providerId="ADAL" clId="{DEE9BAEA-EC92-4BA0-BA96-331AE9F26C56}" dt="2022-09-14T17:40:11.611" v="277" actId="478"/>
          <ac:spMkLst>
            <pc:docMk/>
            <pc:sldMk cId="3583807101" sldId="364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0:16.929" v="280"/>
          <ac:spMkLst>
            <pc:docMk/>
            <pc:sldMk cId="3583807101" sldId="364"/>
            <ac:spMk id="4" creationId="{1EE33D00-FF4B-735A-E89B-381D96BF4CDD}"/>
          </ac:spMkLst>
        </pc:spChg>
        <pc:spChg chg="add mod">
          <ac:chgData name="Leila Hosseini" userId="a3ffd976-44bc-4d8c-adf8-8096c7da1f0c" providerId="ADAL" clId="{DEE9BAEA-EC92-4BA0-BA96-331AE9F26C56}" dt="2022-09-14T17:40:30.001" v="283" actId="14100"/>
          <ac:spMkLst>
            <pc:docMk/>
            <pc:sldMk cId="3583807101" sldId="364"/>
            <ac:spMk id="5" creationId="{24BD5519-B10F-B7E9-FE8A-0E69C162EEC2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1:38.231" v="299" actId="2711"/>
        <pc:sldMkLst>
          <pc:docMk/>
          <pc:sldMk cId="2003590016" sldId="365"/>
        </pc:sldMkLst>
        <pc:spChg chg="del mod">
          <ac:chgData name="Leila Hosseini" userId="a3ffd976-44bc-4d8c-adf8-8096c7da1f0c" providerId="ADAL" clId="{DEE9BAEA-EC92-4BA0-BA96-331AE9F26C56}" dt="2022-09-14T17:40:51.291" v="288" actId="478"/>
          <ac:spMkLst>
            <pc:docMk/>
            <pc:sldMk cId="2003590016" sldId="365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32.731" v="297" actId="20577"/>
          <ac:spMkLst>
            <pc:docMk/>
            <pc:sldMk cId="2003590016" sldId="365"/>
            <ac:spMk id="3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16.770" v="293" actId="1076"/>
          <ac:spMkLst>
            <pc:docMk/>
            <pc:sldMk cId="2003590016" sldId="365"/>
            <ac:spMk id="4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38.231" v="299" actId="2711"/>
          <ac:spMkLst>
            <pc:docMk/>
            <pc:sldMk cId="2003590016" sldId="365"/>
            <ac:spMk id="6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0:58.101" v="290" actId="14100"/>
          <ac:spMkLst>
            <pc:docMk/>
            <pc:sldMk cId="2003590016" sldId="365"/>
            <ac:spMk id="7" creationId="{C56C48E9-C69A-DE6B-F3D5-7D9C30F47994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3:19.810" v="325" actId="14100"/>
        <pc:sldMkLst>
          <pc:docMk/>
          <pc:sldMk cId="214248909" sldId="366"/>
        </pc:sldMkLst>
        <pc:spChg chg="del mod">
          <ac:chgData name="Leila Hosseini" userId="a3ffd976-44bc-4d8c-adf8-8096c7da1f0c" providerId="ADAL" clId="{DEE9BAEA-EC92-4BA0-BA96-331AE9F26C56}" dt="2022-09-14T17:41:55.171" v="304" actId="478"/>
          <ac:spMkLst>
            <pc:docMk/>
            <pc:sldMk cId="214248909" sldId="366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2:01.840" v="309"/>
          <ac:spMkLst>
            <pc:docMk/>
            <pc:sldMk cId="214248909" sldId="366"/>
            <ac:spMk id="6" creationId="{DC0F5F2D-FA1A-272C-3B15-E2ECA419260B}"/>
          </ac:spMkLst>
        </pc:spChg>
        <pc:spChg chg="add del mod">
          <ac:chgData name="Leila Hosseini" userId="a3ffd976-44bc-4d8c-adf8-8096c7da1f0c" providerId="ADAL" clId="{DEE9BAEA-EC92-4BA0-BA96-331AE9F26C56}" dt="2022-09-14T17:42:44.351" v="318"/>
          <ac:spMkLst>
            <pc:docMk/>
            <pc:sldMk cId="214248909" sldId="366"/>
            <ac:spMk id="8" creationId="{46C0D739-81BF-F54C-61FB-162688C99194}"/>
          </ac:spMkLst>
        </pc:spChg>
        <pc:spChg chg="add mod">
          <ac:chgData name="Leila Hosseini" userId="a3ffd976-44bc-4d8c-adf8-8096c7da1f0c" providerId="ADAL" clId="{DEE9BAEA-EC92-4BA0-BA96-331AE9F26C56}" dt="2022-09-14T17:43:19.810" v="325" actId="14100"/>
          <ac:spMkLst>
            <pc:docMk/>
            <pc:sldMk cId="214248909" sldId="366"/>
            <ac:spMk id="9" creationId="{0E3A32F6-A890-0AB5-97CD-15B00237F33F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5:36.554" v="361"/>
        <pc:sldMkLst>
          <pc:docMk/>
          <pc:sldMk cId="1200149553" sldId="367"/>
        </pc:sldMkLst>
        <pc:spChg chg="del mod">
          <ac:chgData name="Leila Hosseini" userId="a3ffd976-44bc-4d8c-adf8-8096c7da1f0c" providerId="ADAL" clId="{DEE9BAEA-EC92-4BA0-BA96-331AE9F26C56}" dt="2022-09-14T17:45:31.172" v="356" actId="478"/>
          <ac:spMkLst>
            <pc:docMk/>
            <pc:sldMk cId="1200149553" sldId="36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5:36.554" v="361"/>
          <ac:spMkLst>
            <pc:docMk/>
            <pc:sldMk cId="1200149553" sldId="367"/>
            <ac:spMk id="5" creationId="{6C073F8E-7E92-6118-C87B-CB02205B3EB1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3:34.896" v="328" actId="14100"/>
        <pc:sldMkLst>
          <pc:docMk/>
          <pc:sldMk cId="3275731711" sldId="370"/>
        </pc:sldMkLst>
        <pc:spChg chg="del mod">
          <ac:chgData name="Leila Hosseini" userId="a3ffd976-44bc-4d8c-adf8-8096c7da1f0c" providerId="ADAL" clId="{DEE9BAEA-EC92-4BA0-BA96-331AE9F26C56}" dt="2022-09-14T17:42:23.739" v="313" actId="478"/>
          <ac:spMkLst>
            <pc:docMk/>
            <pc:sldMk cId="3275731711" sldId="370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2:28.900" v="316"/>
          <ac:spMkLst>
            <pc:docMk/>
            <pc:sldMk cId="3275731711" sldId="370"/>
            <ac:spMk id="4" creationId="{952BB39A-849F-1334-3203-A6BA3365F7AE}"/>
          </ac:spMkLst>
        </pc:spChg>
        <pc:spChg chg="add mod">
          <ac:chgData name="Leila Hosseini" userId="a3ffd976-44bc-4d8c-adf8-8096c7da1f0c" providerId="ADAL" clId="{DEE9BAEA-EC92-4BA0-BA96-331AE9F26C56}" dt="2022-09-14T17:43:34.896" v="328" actId="14100"/>
          <ac:spMkLst>
            <pc:docMk/>
            <pc:sldMk cId="3275731711" sldId="370"/>
            <ac:spMk id="5" creationId="{CE2359F1-46E0-CBE2-E2A1-42E63A47DA41}"/>
          </ac:spMkLst>
        </pc:spChg>
      </pc:sldChg>
      <pc:sldChg chg="del">
        <pc:chgData name="Leila Hosseini" userId="a3ffd976-44bc-4d8c-adf8-8096c7da1f0c" providerId="ADAL" clId="{DEE9BAEA-EC92-4BA0-BA96-331AE9F26C56}" dt="2022-09-09T17:39:11.716" v="10" actId="47"/>
        <pc:sldMkLst>
          <pc:docMk/>
          <pc:sldMk cId="3548719680" sldId="371"/>
        </pc:sldMkLst>
      </pc:sldChg>
      <pc:sldChg chg="addSp delSp modSp mod">
        <pc:chgData name="Leila Hosseini" userId="a3ffd976-44bc-4d8c-adf8-8096c7da1f0c" providerId="ADAL" clId="{DEE9BAEA-EC92-4BA0-BA96-331AE9F26C56}" dt="2022-09-09T19:27:40.101" v="122" actId="255"/>
        <pc:sldMkLst>
          <pc:docMk/>
          <pc:sldMk cId="257133745" sldId="372"/>
        </pc:sldMkLst>
        <pc:spChg chg="del mod">
          <ac:chgData name="Leila Hosseini" userId="a3ffd976-44bc-4d8c-adf8-8096c7da1f0c" providerId="ADAL" clId="{DEE9BAEA-EC92-4BA0-BA96-331AE9F26C56}" dt="2022-09-09T19:27:11.164" v="114" actId="478"/>
          <ac:spMkLst>
            <pc:docMk/>
            <pc:sldMk cId="257133745" sldId="372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7:17.132" v="117"/>
          <ac:spMkLst>
            <pc:docMk/>
            <pc:sldMk cId="257133745" sldId="372"/>
            <ac:spMk id="3" creationId="{CE852F18-6361-880F-F6F3-E3D9EF1E4EA3}"/>
          </ac:spMkLst>
        </pc:spChg>
        <pc:spChg chg="mod">
          <ac:chgData name="Leila Hosseini" userId="a3ffd976-44bc-4d8c-adf8-8096c7da1f0c" providerId="ADAL" clId="{DEE9BAEA-EC92-4BA0-BA96-331AE9F26C56}" dt="2022-09-09T19:27:28.279" v="120" actId="123"/>
          <ac:spMkLst>
            <pc:docMk/>
            <pc:sldMk cId="257133745" sldId="372"/>
            <ac:spMk id="4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7:40.101" v="122" actId="255"/>
          <ac:spMkLst>
            <pc:docMk/>
            <pc:sldMk cId="257133745" sldId="372"/>
            <ac:spMk id="6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8:34.540" v="133" actId="1076"/>
        <pc:sldMkLst>
          <pc:docMk/>
          <pc:sldMk cId="3393027194" sldId="373"/>
        </pc:sldMkLst>
        <pc:spChg chg="del mod">
          <ac:chgData name="Leila Hosseini" userId="a3ffd976-44bc-4d8c-adf8-8096c7da1f0c" providerId="ADAL" clId="{DEE9BAEA-EC92-4BA0-BA96-331AE9F26C56}" dt="2022-09-09T19:27:56.110" v="126" actId="478"/>
          <ac:spMkLst>
            <pc:docMk/>
            <pc:sldMk cId="3393027194" sldId="373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8:34.540" v="133" actId="1076"/>
          <ac:spMkLst>
            <pc:docMk/>
            <pc:sldMk cId="3393027194" sldId="373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8:01.507" v="129"/>
          <ac:spMkLst>
            <pc:docMk/>
            <pc:sldMk cId="3393027194" sldId="373"/>
            <ac:spMk id="4" creationId="{BF82A791-B0EB-47B3-D20E-957AEF211C26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9:45.197" v="160" actId="255"/>
        <pc:sldMkLst>
          <pc:docMk/>
          <pc:sldMk cId="2181181709" sldId="374"/>
        </pc:sldMkLst>
        <pc:spChg chg="del mod">
          <ac:chgData name="Leila Hosseini" userId="a3ffd976-44bc-4d8c-adf8-8096c7da1f0c" providerId="ADAL" clId="{DEE9BAEA-EC92-4BA0-BA96-331AE9F26C56}" dt="2022-09-09T19:28:47.037" v="137" actId="478"/>
          <ac:spMkLst>
            <pc:docMk/>
            <pc:sldMk cId="2181181709" sldId="374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8:51.348" v="142"/>
          <ac:spMkLst>
            <pc:docMk/>
            <pc:sldMk cId="2181181709" sldId="374"/>
            <ac:spMk id="3" creationId="{12DCE354-6743-3659-7A18-D8BFC4AA5B00}"/>
          </ac:spMkLst>
        </pc:spChg>
        <pc:spChg chg="mod">
          <ac:chgData name="Leila Hosseini" userId="a3ffd976-44bc-4d8c-adf8-8096c7da1f0c" providerId="ADAL" clId="{DEE9BAEA-EC92-4BA0-BA96-331AE9F26C56}" dt="2022-09-09T19:29:45.197" v="160" actId="255"/>
          <ac:spMkLst>
            <pc:docMk/>
            <pc:sldMk cId="2181181709" sldId="374"/>
            <ac:spMk id="6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9:29:27.637" v="154" actId="478"/>
          <ac:spMkLst>
            <pc:docMk/>
            <pc:sldMk cId="2181181709" sldId="374"/>
            <ac:spMk id="9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9:29:30.061" v="157" actId="478"/>
          <ac:spMkLst>
            <pc:docMk/>
            <pc:sldMk cId="2181181709" sldId="374"/>
            <ac:spMk id="10" creationId="{00000000-0000-0000-0000-000000000000}"/>
          </ac:spMkLst>
        </pc:spChg>
        <pc:picChg chg="del">
          <ac:chgData name="Leila Hosseini" userId="a3ffd976-44bc-4d8c-adf8-8096c7da1f0c" providerId="ADAL" clId="{DEE9BAEA-EC92-4BA0-BA96-331AE9F26C56}" dt="2022-09-09T19:29:28.293" v="155" actId="478"/>
          <ac:picMkLst>
            <pc:docMk/>
            <pc:sldMk cId="2181181709" sldId="374"/>
            <ac:picMk id="1026" creationId="{00000000-0000-0000-0000-000000000000}"/>
          </ac:picMkLst>
        </pc:picChg>
        <pc:picChg chg="del">
          <ac:chgData name="Leila Hosseini" userId="a3ffd976-44bc-4d8c-adf8-8096c7da1f0c" providerId="ADAL" clId="{DEE9BAEA-EC92-4BA0-BA96-331AE9F26C56}" dt="2022-09-09T19:29:28.893" v="156" actId="478"/>
          <ac:picMkLst>
            <pc:docMk/>
            <pc:sldMk cId="2181181709" sldId="374"/>
            <ac:picMk id="1030" creationId="{00000000-0000-0000-0000-000000000000}"/>
          </ac:picMkLst>
        </pc:picChg>
      </pc:sldChg>
      <pc:sldChg chg="addSp delSp modSp mod">
        <pc:chgData name="Leila Hosseini" userId="a3ffd976-44bc-4d8c-adf8-8096c7da1f0c" providerId="ADAL" clId="{DEE9BAEA-EC92-4BA0-BA96-331AE9F26C56}" dt="2022-09-09T19:30:43.792" v="182" actId="13822"/>
        <pc:sldMkLst>
          <pc:docMk/>
          <pc:sldMk cId="961058566" sldId="375"/>
        </pc:sldMkLst>
        <pc:spChg chg="del mod">
          <ac:chgData name="Leila Hosseini" userId="a3ffd976-44bc-4d8c-adf8-8096c7da1f0c" providerId="ADAL" clId="{DEE9BAEA-EC92-4BA0-BA96-331AE9F26C56}" dt="2022-09-09T19:30:00.453" v="164" actId="478"/>
          <ac:spMkLst>
            <pc:docMk/>
            <pc:sldMk cId="961058566" sldId="375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30:43.792" v="182" actId="13822"/>
          <ac:spMkLst>
            <pc:docMk/>
            <pc:sldMk cId="961058566" sldId="375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0:05.082" v="167"/>
          <ac:spMkLst>
            <pc:docMk/>
            <pc:sldMk cId="961058566" sldId="375"/>
            <ac:spMk id="4" creationId="{569E06C6-5EE5-598C-5A2A-60062127234A}"/>
          </ac:spMkLst>
        </pc:spChg>
        <pc:spChg chg="add mod">
          <ac:chgData name="Leila Hosseini" userId="a3ffd976-44bc-4d8c-adf8-8096c7da1f0c" providerId="ADAL" clId="{DEE9BAEA-EC92-4BA0-BA96-331AE9F26C56}" dt="2022-09-09T19:30:31.537" v="178" actId="1076"/>
          <ac:spMkLst>
            <pc:docMk/>
            <pc:sldMk cId="961058566" sldId="375"/>
            <ac:spMk id="6" creationId="{6FCC6FEA-CEE7-006A-BBDF-E67203DC0162}"/>
          </ac:spMkLst>
        </pc:spChg>
        <pc:graphicFrameChg chg="mod">
          <ac:chgData name="Leila Hosseini" userId="a3ffd976-44bc-4d8c-adf8-8096c7da1f0c" providerId="ADAL" clId="{DEE9BAEA-EC92-4BA0-BA96-331AE9F26C56}" dt="2022-09-09T19:30:29.517" v="177" actId="1076"/>
          <ac:graphicFrameMkLst>
            <pc:docMk/>
            <pc:sldMk cId="961058566" sldId="375"/>
            <ac:graphicFrameMk id="7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09T19:31:25.602" v="197" actId="13822"/>
        <pc:sldMkLst>
          <pc:docMk/>
          <pc:sldMk cId="1848670766" sldId="377"/>
        </pc:sldMkLst>
        <pc:spChg chg="del mod">
          <ac:chgData name="Leila Hosseini" userId="a3ffd976-44bc-4d8c-adf8-8096c7da1f0c" providerId="ADAL" clId="{DEE9BAEA-EC92-4BA0-BA96-331AE9F26C56}" dt="2022-09-09T19:30:57.749" v="186" actId="478"/>
          <ac:spMkLst>
            <pc:docMk/>
            <pc:sldMk cId="1848670766" sldId="37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1:04.073" v="191"/>
          <ac:spMkLst>
            <pc:docMk/>
            <pc:sldMk cId="1848670766" sldId="377"/>
            <ac:spMk id="3" creationId="{7D55C261-4FC3-0B66-A0B0-2902D682CAA4}"/>
          </ac:spMkLst>
        </pc:spChg>
        <pc:spChg chg="mod">
          <ac:chgData name="Leila Hosseini" userId="a3ffd976-44bc-4d8c-adf8-8096c7da1f0c" providerId="ADAL" clId="{DEE9BAEA-EC92-4BA0-BA96-331AE9F26C56}" dt="2022-09-09T19:31:25.602" v="197" actId="13822"/>
          <ac:spMkLst>
            <pc:docMk/>
            <pc:sldMk cId="1848670766" sldId="377"/>
            <ac:spMk id="5" creationId="{EFD1A12E-31D5-43CE-9B7D-5C83B1BADC6F}"/>
          </ac:spMkLst>
        </pc:spChg>
        <pc:spChg chg="mod">
          <ac:chgData name="Leila Hosseini" userId="a3ffd976-44bc-4d8c-adf8-8096c7da1f0c" providerId="ADAL" clId="{DEE9BAEA-EC92-4BA0-BA96-331AE9F26C56}" dt="2022-09-09T19:31:09.702" v="193" actId="255"/>
          <ac:spMkLst>
            <pc:docMk/>
            <pc:sldMk cId="1848670766" sldId="377"/>
            <ac:spMk id="10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32:49.028" v="218" actId="1076"/>
        <pc:sldMkLst>
          <pc:docMk/>
          <pc:sldMk cId="3871376200" sldId="379"/>
        </pc:sldMkLst>
        <pc:spChg chg="del">
          <ac:chgData name="Leila Hosseini" userId="a3ffd976-44bc-4d8c-adf8-8096c7da1f0c" providerId="ADAL" clId="{DEE9BAEA-EC92-4BA0-BA96-331AE9F26C56}" dt="2022-09-09T19:31:38.840" v="198" actId="478"/>
          <ac:spMkLst>
            <pc:docMk/>
            <pc:sldMk cId="3871376200" sldId="379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09T19:31:42.886" v="200" actId="478"/>
          <ac:spMkLst>
            <pc:docMk/>
            <pc:sldMk cId="3871376200" sldId="379"/>
            <ac:spMk id="4" creationId="{A7604723-E9CA-9763-E5CA-E5AA89CD0FDC}"/>
          </ac:spMkLst>
        </pc:spChg>
        <pc:spChg chg="add mod">
          <ac:chgData name="Leila Hosseini" userId="a3ffd976-44bc-4d8c-adf8-8096c7da1f0c" providerId="ADAL" clId="{DEE9BAEA-EC92-4BA0-BA96-331AE9F26C56}" dt="2022-09-09T19:31:39.387" v="199"/>
          <ac:spMkLst>
            <pc:docMk/>
            <pc:sldMk cId="3871376200" sldId="379"/>
            <ac:spMk id="5" creationId="{A66E1F73-2946-B14D-AE23-CD7BE0B80745}"/>
          </ac:spMkLst>
        </pc:spChg>
        <pc:spChg chg="mod">
          <ac:chgData name="Leila Hosseini" userId="a3ffd976-44bc-4d8c-adf8-8096c7da1f0c" providerId="ADAL" clId="{DEE9BAEA-EC92-4BA0-BA96-331AE9F26C56}" dt="2022-09-09T19:32:44.200" v="217" actId="13822"/>
          <ac:spMkLst>
            <pc:docMk/>
            <pc:sldMk cId="3871376200" sldId="379"/>
            <ac:spMk id="6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09T19:32:15.097" v="210" actId="22"/>
          <ac:spMkLst>
            <pc:docMk/>
            <pc:sldMk cId="3871376200" sldId="379"/>
            <ac:spMk id="8" creationId="{BB42C63D-0822-96C0-D78A-742273179125}"/>
          </ac:spMkLst>
        </pc:spChg>
        <pc:spChg chg="mod">
          <ac:chgData name="Leila Hosseini" userId="a3ffd976-44bc-4d8c-adf8-8096c7da1f0c" providerId="ADAL" clId="{DEE9BAEA-EC92-4BA0-BA96-331AE9F26C56}" dt="2022-09-09T19:32:49.028" v="218" actId="1076"/>
          <ac:spMkLst>
            <pc:docMk/>
            <pc:sldMk cId="3871376200" sldId="379"/>
            <ac:spMk id="10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2:24.214" v="215" actId="13822"/>
          <ac:spMkLst>
            <pc:docMk/>
            <pc:sldMk cId="3871376200" sldId="379"/>
            <ac:spMk id="11" creationId="{B7FF0003-63DA-9504-DFA0-4B00F50FC866}"/>
          </ac:spMkLst>
        </pc:spChg>
        <pc:spChg chg="mod">
          <ac:chgData name="Leila Hosseini" userId="a3ffd976-44bc-4d8c-adf8-8096c7da1f0c" providerId="ADAL" clId="{DEE9BAEA-EC92-4BA0-BA96-331AE9F26C56}" dt="2022-09-09T19:32:00.117" v="205" actId="1076"/>
          <ac:spMkLst>
            <pc:docMk/>
            <pc:sldMk cId="3871376200" sldId="379"/>
            <ac:spMk id="13" creationId="{00000000-0000-0000-0000-000000000000}"/>
          </ac:spMkLst>
        </pc:spChg>
        <pc:graphicFrameChg chg="mod">
          <ac:chgData name="Leila Hosseini" userId="a3ffd976-44bc-4d8c-adf8-8096c7da1f0c" providerId="ADAL" clId="{DEE9BAEA-EC92-4BA0-BA96-331AE9F26C56}" dt="2022-09-09T19:31:58.169" v="204" actId="1076"/>
          <ac:graphicFrameMkLst>
            <pc:docMk/>
            <pc:sldMk cId="3871376200" sldId="379"/>
            <ac:graphicFrameMk id="12" creationId="{00000000-0000-0000-0000-000000000000}"/>
          </ac:graphicFrameMkLst>
        </pc:graphicFrameChg>
      </pc:sldChg>
      <pc:sldChg chg="addSp delSp modSp add del mod setBg">
        <pc:chgData name="Leila Hosseini" userId="a3ffd976-44bc-4d8c-adf8-8096c7da1f0c" providerId="ADAL" clId="{DEE9BAEA-EC92-4BA0-BA96-331AE9F26C56}" dt="2022-09-09T17:39:06.017" v="9"/>
        <pc:sldMkLst>
          <pc:docMk/>
          <pc:sldMk cId="2974965864" sldId="388"/>
        </pc:sldMkLst>
        <pc:spChg chg="add mod">
          <ac:chgData name="Leila Hosseini" userId="a3ffd976-44bc-4d8c-adf8-8096c7da1f0c" providerId="ADAL" clId="{DEE9BAEA-EC92-4BA0-BA96-331AE9F26C56}" dt="2022-09-09T17:39:06.017" v="9"/>
          <ac:spMkLst>
            <pc:docMk/>
            <pc:sldMk cId="2974965864" sldId="388"/>
            <ac:spMk id="3" creationId="{F981364A-CCA5-33CA-0FFD-F2DA3E3D64E9}"/>
          </ac:spMkLst>
        </pc:spChg>
        <pc:spChg chg="del mod">
          <ac:chgData name="Leila Hosseini" userId="a3ffd976-44bc-4d8c-adf8-8096c7da1f0c" providerId="ADAL" clId="{DEE9BAEA-EC92-4BA0-BA96-331AE9F26C56}" dt="2022-09-09T17:38:55.982" v="6" actId="478"/>
          <ac:spMkLst>
            <pc:docMk/>
            <pc:sldMk cId="2974965864" sldId="388"/>
            <ac:spMk id="8" creationId="{853393A8-BEED-D9DB-5F9B-F3ECF3F7E47F}"/>
          </ac:spMkLst>
        </pc:spChg>
      </pc:sldChg>
      <pc:sldChg chg="add del">
        <pc:chgData name="Leila Hosseini" userId="a3ffd976-44bc-4d8c-adf8-8096c7da1f0c" providerId="ADAL" clId="{DEE9BAEA-EC92-4BA0-BA96-331AE9F26C56}" dt="2022-09-09T17:38:39.393" v="2"/>
        <pc:sldMkLst>
          <pc:docMk/>
          <pc:sldMk cId="2372411595" sldId="389"/>
        </pc:sldMkLst>
      </pc:sldChg>
      <pc:sldChg chg="addSp delSp modSp add mod">
        <pc:chgData name="Leila Hosseini" userId="a3ffd976-44bc-4d8c-adf8-8096c7da1f0c" providerId="ADAL" clId="{DEE9BAEA-EC92-4BA0-BA96-331AE9F26C56}" dt="2022-09-09T17:42:01.715" v="66" actId="13822"/>
        <pc:sldMkLst>
          <pc:docMk/>
          <pc:sldMk cId="1569697009" sldId="390"/>
        </pc:sldMkLst>
        <pc:spChg chg="mod">
          <ac:chgData name="Leila Hosseini" userId="a3ffd976-44bc-4d8c-adf8-8096c7da1f0c" providerId="ADAL" clId="{DEE9BAEA-EC92-4BA0-BA96-331AE9F26C56}" dt="2022-09-09T17:42:01.715" v="66" actId="13822"/>
          <ac:spMkLst>
            <pc:docMk/>
            <pc:sldMk cId="1569697009" sldId="390"/>
            <ac:spMk id="3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7:41:24.723" v="52" actId="478"/>
          <ac:spMkLst>
            <pc:docMk/>
            <pc:sldMk cId="1569697009" sldId="390"/>
            <ac:spMk id="4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09T17:41:43.372" v="59" actId="22"/>
          <ac:spMkLst>
            <pc:docMk/>
            <pc:sldMk cId="1569697009" sldId="390"/>
            <ac:spMk id="7" creationId="{19581778-57ED-9291-DBDD-6913759D374E}"/>
          </ac:spMkLst>
        </pc:spChg>
        <pc:spChg chg="del">
          <ac:chgData name="Leila Hosseini" userId="a3ffd976-44bc-4d8c-adf8-8096c7da1f0c" providerId="ADAL" clId="{DEE9BAEA-EC92-4BA0-BA96-331AE9F26C56}" dt="2022-09-09T17:41:22.594" v="51" actId="478"/>
          <ac:spMkLst>
            <pc:docMk/>
            <pc:sldMk cId="1569697009" sldId="390"/>
            <ac:spMk id="8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1:58.825" v="65" actId="13822"/>
          <ac:spMkLst>
            <pc:docMk/>
            <pc:sldMk cId="1569697009" sldId="390"/>
            <ac:spMk id="10" creationId="{AF976593-C4F7-6D65-67E5-35C4CC64DFF3}"/>
          </ac:spMkLst>
        </pc:spChg>
        <pc:graphicFrameChg chg="mod">
          <ac:chgData name="Leila Hosseini" userId="a3ffd976-44bc-4d8c-adf8-8096c7da1f0c" providerId="ADAL" clId="{DEE9BAEA-EC92-4BA0-BA96-331AE9F26C56}" dt="2022-09-09T17:41:50.646" v="63" actId="1076"/>
          <ac:graphicFrameMkLst>
            <pc:docMk/>
            <pc:sldMk cId="1569697009" sldId="390"/>
            <ac:graphicFrameMk id="6" creationId="{00000000-0000-0000-0000-000000000000}"/>
          </ac:graphicFrameMkLst>
        </pc:graphicFrameChg>
      </pc:sldChg>
      <pc:sldChg chg="delSp modSp add mod ord">
        <pc:chgData name="Leila Hosseini" userId="a3ffd976-44bc-4d8c-adf8-8096c7da1f0c" providerId="ADAL" clId="{DEE9BAEA-EC92-4BA0-BA96-331AE9F26C56}" dt="2022-09-09T19:29:22.218" v="153" actId="13822"/>
        <pc:sldMkLst>
          <pc:docMk/>
          <pc:sldMk cId="155240410" sldId="391"/>
        </pc:sldMkLst>
        <pc:spChg chg="del">
          <ac:chgData name="Leila Hosseini" userId="a3ffd976-44bc-4d8c-adf8-8096c7da1f0c" providerId="ADAL" clId="{DEE9BAEA-EC92-4BA0-BA96-331AE9F26C56}" dt="2022-09-09T19:28:59.773" v="144" actId="478"/>
          <ac:spMkLst>
            <pc:docMk/>
            <pc:sldMk cId="155240410" sldId="391"/>
            <ac:spMk id="6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9:19.107" v="152" actId="13822"/>
          <ac:spMkLst>
            <pc:docMk/>
            <pc:sldMk cId="155240410" sldId="391"/>
            <ac:spMk id="9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9:22.218" v="153" actId="13822"/>
          <ac:spMkLst>
            <pc:docMk/>
            <pc:sldMk cId="155240410" sldId="391"/>
            <ac:spMk id="10" creationId="{00000000-0000-0000-0000-000000000000}"/>
          </ac:spMkLst>
        </pc:spChg>
        <pc:picChg chg="mod">
          <ac:chgData name="Leila Hosseini" userId="a3ffd976-44bc-4d8c-adf8-8096c7da1f0c" providerId="ADAL" clId="{DEE9BAEA-EC92-4BA0-BA96-331AE9F26C56}" dt="2022-09-09T19:29:08.807" v="147" actId="1076"/>
          <ac:picMkLst>
            <pc:docMk/>
            <pc:sldMk cId="155240410" sldId="391"/>
            <ac:picMk id="1026" creationId="{00000000-0000-0000-0000-000000000000}"/>
          </ac:picMkLst>
        </pc:picChg>
        <pc:picChg chg="mod">
          <ac:chgData name="Leila Hosseini" userId="a3ffd976-44bc-4d8c-adf8-8096c7da1f0c" providerId="ADAL" clId="{DEE9BAEA-EC92-4BA0-BA96-331AE9F26C56}" dt="2022-09-09T19:29:10.229" v="148" actId="1076"/>
          <ac:picMkLst>
            <pc:docMk/>
            <pc:sldMk cId="155240410" sldId="391"/>
            <ac:picMk id="1030" creationId="{00000000-0000-0000-0000-000000000000}"/>
          </ac:picMkLst>
        </pc:picChg>
      </pc:sldChg>
    </pc:docChg>
  </pc:docChgLst>
  <pc:docChgLst>
    <pc:chgData name="Leila Hosseini" userId="a3ffd976-44bc-4d8c-adf8-8096c7da1f0c" providerId="ADAL" clId="{A998517F-76FB-431A-99C8-3A331DA4E0A1}"/>
    <pc:docChg chg="undo custSel addSld delSld modSld">
      <pc:chgData name="Leila Hosseini" userId="a3ffd976-44bc-4d8c-adf8-8096c7da1f0c" providerId="ADAL" clId="{A998517F-76FB-431A-99C8-3A331DA4E0A1}" dt="2022-09-16T00:25:02.773" v="146" actId="20577"/>
      <pc:docMkLst>
        <pc:docMk/>
      </pc:docMkLst>
      <pc:sldChg chg="modSp mod">
        <pc:chgData name="Leila Hosseini" userId="a3ffd976-44bc-4d8c-adf8-8096c7da1f0c" providerId="ADAL" clId="{A998517F-76FB-431A-99C8-3A331DA4E0A1}" dt="2022-09-12T00:26:01.887" v="1" actId="13900"/>
        <pc:sldMkLst>
          <pc:docMk/>
          <pc:sldMk cId="4154443313" sldId="333"/>
        </pc:sldMkLst>
        <pc:spChg chg="mod">
          <ac:chgData name="Leila Hosseini" userId="a3ffd976-44bc-4d8c-adf8-8096c7da1f0c" providerId="ADAL" clId="{A998517F-76FB-431A-99C8-3A331DA4E0A1}" dt="2022-09-12T00:26:01.887" v="1" actId="13900"/>
          <ac:spMkLst>
            <pc:docMk/>
            <pc:sldMk cId="4154443313" sldId="333"/>
            <ac:spMk id="3" creationId="{00000000-0000-0000-0000-000000000000}"/>
          </ac:spMkLst>
        </pc:spChg>
      </pc:sldChg>
      <pc:sldChg chg="addSp delSp modSp mod">
        <pc:chgData name="Leila Hosseini" userId="a3ffd976-44bc-4d8c-adf8-8096c7da1f0c" providerId="ADAL" clId="{A998517F-76FB-431A-99C8-3A331DA4E0A1}" dt="2022-09-12T00:37:50.878" v="9" actId="1076"/>
        <pc:sldMkLst>
          <pc:docMk/>
          <pc:sldMk cId="4076200382" sldId="335"/>
        </pc:sldMkLst>
        <pc:spChg chg="del mod">
          <ac:chgData name="Leila Hosseini" userId="a3ffd976-44bc-4d8c-adf8-8096c7da1f0c" providerId="ADAL" clId="{A998517F-76FB-431A-99C8-3A331DA4E0A1}" dt="2022-09-12T00:37:37.241" v="5" actId="478"/>
          <ac:spMkLst>
            <pc:docMk/>
            <pc:sldMk cId="4076200382" sldId="335"/>
            <ac:spMk id="3" creationId="{00000000-0000-0000-0000-000000000000}"/>
          </ac:spMkLst>
        </pc:spChg>
        <pc:spChg chg="mod">
          <ac:chgData name="Leila Hosseini" userId="a3ffd976-44bc-4d8c-adf8-8096c7da1f0c" providerId="ADAL" clId="{A998517F-76FB-431A-99C8-3A331DA4E0A1}" dt="2022-09-12T00:37:48.431" v="8" actId="1076"/>
          <ac:spMkLst>
            <pc:docMk/>
            <pc:sldMk cId="4076200382" sldId="335"/>
            <ac:spMk id="5" creationId="{00000000-0000-0000-0000-000000000000}"/>
          </ac:spMkLst>
        </pc:spChg>
        <pc:spChg chg="mod">
          <ac:chgData name="Leila Hosseini" userId="a3ffd976-44bc-4d8c-adf8-8096c7da1f0c" providerId="ADAL" clId="{A998517F-76FB-431A-99C8-3A331DA4E0A1}" dt="2022-09-12T00:37:50.878" v="9" actId="1076"/>
          <ac:spMkLst>
            <pc:docMk/>
            <pc:sldMk cId="4076200382" sldId="335"/>
            <ac:spMk id="6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0:37:41.078" v="6" actId="478"/>
          <ac:spMkLst>
            <pc:docMk/>
            <pc:sldMk cId="4076200382" sldId="335"/>
            <ac:spMk id="8" creationId="{6495694A-BD28-CB53-6D39-D13B819A13B9}"/>
          </ac:spMkLst>
        </pc:spChg>
        <pc:graphicFrameChg chg="mod">
          <ac:chgData name="Leila Hosseini" userId="a3ffd976-44bc-4d8c-adf8-8096c7da1f0c" providerId="ADAL" clId="{A998517F-76FB-431A-99C8-3A331DA4E0A1}" dt="2022-09-12T00:37:44.783" v="7" actId="1076"/>
          <ac:graphicFrameMkLst>
            <pc:docMk/>
            <pc:sldMk cId="4076200382" sldId="335"/>
            <ac:graphicFrameMk id="4" creationId="{00000000-0000-0000-0000-000000000000}"/>
          </ac:graphicFrameMkLst>
        </pc:graphicFrameChg>
      </pc:sldChg>
      <pc:sldChg chg="addSp modSp mod">
        <pc:chgData name="Leila Hosseini" userId="a3ffd976-44bc-4d8c-adf8-8096c7da1f0c" providerId="ADAL" clId="{A998517F-76FB-431A-99C8-3A331DA4E0A1}" dt="2022-09-12T01:34:26.566" v="64" actId="14100"/>
        <pc:sldMkLst>
          <pc:docMk/>
          <pc:sldMk cId="1961541196" sldId="339"/>
        </pc:sldMkLst>
        <pc:spChg chg="mod">
          <ac:chgData name="Leila Hosseini" userId="a3ffd976-44bc-4d8c-adf8-8096c7da1f0c" providerId="ADAL" clId="{A998517F-76FB-431A-99C8-3A331DA4E0A1}" dt="2022-09-12T01:34:26.566" v="64" actId="14100"/>
          <ac:spMkLst>
            <pc:docMk/>
            <pc:sldMk cId="1961541196" sldId="339"/>
            <ac:spMk id="3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0:50:56.894" v="50" actId="1076"/>
          <ac:spMkLst>
            <pc:docMk/>
            <pc:sldMk cId="1961541196" sldId="339"/>
            <ac:spMk id="7" creationId="{AC26DB43-EDEB-3B2A-A456-9EB8C9D55106}"/>
          </ac:spMkLst>
        </pc:spChg>
        <pc:graphicFrameChg chg="mod modGraphic">
          <ac:chgData name="Leila Hosseini" userId="a3ffd976-44bc-4d8c-adf8-8096c7da1f0c" providerId="ADAL" clId="{A998517F-76FB-431A-99C8-3A331DA4E0A1}" dt="2022-09-12T00:51:05.534" v="56" actId="1076"/>
          <ac:graphicFrameMkLst>
            <pc:docMk/>
            <pc:sldMk cId="1961541196" sldId="339"/>
            <ac:graphicFrameMk id="4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2T00:41:21.606" v="14" actId="14100"/>
        <pc:sldMkLst>
          <pc:docMk/>
          <pc:sldMk cId="1194570682" sldId="360"/>
        </pc:sldMkLst>
        <pc:cxnChg chg="mod">
          <ac:chgData name="Leila Hosseini" userId="a3ffd976-44bc-4d8c-adf8-8096c7da1f0c" providerId="ADAL" clId="{A998517F-76FB-431A-99C8-3A331DA4E0A1}" dt="2022-09-12T00:41:16.983" v="11" actId="14100"/>
          <ac:cxnSpMkLst>
            <pc:docMk/>
            <pc:sldMk cId="1194570682" sldId="360"/>
            <ac:cxnSpMk id="8" creationId="{496D44A9-C765-4F18-B5DA-68FA11A36A2F}"/>
          </ac:cxnSpMkLst>
        </pc:cxnChg>
        <pc:cxnChg chg="mod">
          <ac:chgData name="Leila Hosseini" userId="a3ffd976-44bc-4d8c-adf8-8096c7da1f0c" providerId="ADAL" clId="{A998517F-76FB-431A-99C8-3A331DA4E0A1}" dt="2022-09-12T00:41:21.606" v="14" actId="14100"/>
          <ac:cxnSpMkLst>
            <pc:docMk/>
            <pc:sldMk cId="1194570682" sldId="360"/>
            <ac:cxnSpMk id="28" creationId="{C01B7710-93D0-47ED-8E33-7E60EBB3015A}"/>
          </ac:cxnSpMkLst>
        </pc:cxnChg>
      </pc:sldChg>
      <pc:sldChg chg="modSp mod">
        <pc:chgData name="Leila Hosseini" userId="a3ffd976-44bc-4d8c-adf8-8096c7da1f0c" providerId="ADAL" clId="{A998517F-76FB-431A-99C8-3A331DA4E0A1}" dt="2022-09-12T01:30:05.438" v="60" actId="14100"/>
        <pc:sldMkLst>
          <pc:docMk/>
          <pc:sldMk cId="43960998" sldId="361"/>
        </pc:sldMkLst>
        <pc:graphicFrameChg chg="mod modGraphic">
          <ac:chgData name="Leila Hosseini" userId="a3ffd976-44bc-4d8c-adf8-8096c7da1f0c" providerId="ADAL" clId="{A998517F-76FB-431A-99C8-3A331DA4E0A1}" dt="2022-09-12T01:30:05.438" v="60" actId="14100"/>
          <ac:graphicFrameMkLst>
            <pc:docMk/>
            <pc:sldMk cId="43960998" sldId="361"/>
            <ac:graphicFrameMk id="5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6T00:25:02.773" v="146" actId="20577"/>
        <pc:sldMkLst>
          <pc:docMk/>
          <pc:sldMk cId="478118208" sldId="362"/>
        </pc:sldMkLst>
        <pc:spChg chg="mod">
          <ac:chgData name="Leila Hosseini" userId="a3ffd976-44bc-4d8c-adf8-8096c7da1f0c" providerId="ADAL" clId="{A998517F-76FB-431A-99C8-3A331DA4E0A1}" dt="2022-09-16T00:25:02.773" v="146" actId="20577"/>
          <ac:spMkLst>
            <pc:docMk/>
            <pc:sldMk cId="478118208" sldId="362"/>
            <ac:spMk id="12" creationId="{4E3CBFC1-6C3C-7811-D8AB-EE603F9FE970}"/>
          </ac:spMkLst>
        </pc:spChg>
      </pc:sldChg>
      <pc:sldChg chg="addSp delSp modSp mod">
        <pc:chgData name="Leila Hosseini" userId="a3ffd976-44bc-4d8c-adf8-8096c7da1f0c" providerId="ADAL" clId="{A998517F-76FB-431A-99C8-3A331DA4E0A1}" dt="2022-09-12T01:57:07.149" v="142" actId="20577"/>
        <pc:sldMkLst>
          <pc:docMk/>
          <pc:sldMk cId="257133745" sldId="372"/>
        </pc:sldMkLst>
        <pc:spChg chg="del mod">
          <ac:chgData name="Leila Hosseini" userId="a3ffd976-44bc-4d8c-adf8-8096c7da1f0c" providerId="ADAL" clId="{A998517F-76FB-431A-99C8-3A331DA4E0A1}" dt="2022-09-12T01:55:30.310" v="107" actId="478"/>
          <ac:spMkLst>
            <pc:docMk/>
            <pc:sldMk cId="257133745" sldId="372"/>
            <ac:spMk id="4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1:55:37.733" v="109" actId="478"/>
          <ac:spMkLst>
            <pc:docMk/>
            <pc:sldMk cId="257133745" sldId="372"/>
            <ac:spMk id="5" creationId="{7DCB5BCE-D996-35C5-F486-E93053893916}"/>
          </ac:spMkLst>
        </pc:spChg>
        <pc:spChg chg="del">
          <ac:chgData name="Leila Hosseini" userId="a3ffd976-44bc-4d8c-adf8-8096c7da1f0c" providerId="ADAL" clId="{A998517F-76FB-431A-99C8-3A331DA4E0A1}" dt="2022-09-12T01:55:34.188" v="108" actId="478"/>
          <ac:spMkLst>
            <pc:docMk/>
            <pc:sldMk cId="257133745" sldId="372"/>
            <ac:spMk id="6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1:56:43.198" v="133" actId="13822"/>
          <ac:spMkLst>
            <pc:docMk/>
            <pc:sldMk cId="257133745" sldId="372"/>
            <ac:spMk id="8" creationId="{6591C13C-5099-42E6-9C7D-1410BA1A9BEE}"/>
          </ac:spMkLst>
        </pc:spChg>
        <pc:spChg chg="add mod">
          <ac:chgData name="Leila Hosseini" userId="a3ffd976-44bc-4d8c-adf8-8096c7da1f0c" providerId="ADAL" clId="{A998517F-76FB-431A-99C8-3A331DA4E0A1}" dt="2022-09-12T01:57:07.149" v="142" actId="20577"/>
          <ac:spMkLst>
            <pc:docMk/>
            <pc:sldMk cId="257133745" sldId="372"/>
            <ac:spMk id="10" creationId="{566DB88E-8037-0B46-5328-6A7ECB8E7707}"/>
          </ac:spMkLst>
        </pc:spChg>
        <pc:graphicFrameChg chg="add mod modGraphic">
          <ac:chgData name="Leila Hosseini" userId="a3ffd976-44bc-4d8c-adf8-8096c7da1f0c" providerId="ADAL" clId="{A998517F-76FB-431A-99C8-3A331DA4E0A1}" dt="2022-09-12T01:56:58.445" v="135" actId="1076"/>
          <ac:graphicFrameMkLst>
            <pc:docMk/>
            <pc:sldMk cId="257133745" sldId="372"/>
            <ac:graphicFrameMk id="7" creationId="{2C46A119-3A12-B659-D0DB-9596E3118690}"/>
          </ac:graphicFrameMkLst>
        </pc:graphicFrameChg>
        <pc:graphicFrameChg chg="mod">
          <ac:chgData name="Leila Hosseini" userId="a3ffd976-44bc-4d8c-adf8-8096c7da1f0c" providerId="ADAL" clId="{A998517F-76FB-431A-99C8-3A331DA4E0A1}" dt="2022-09-12T01:55:45.085" v="110" actId="1076"/>
          <ac:graphicFrameMkLst>
            <pc:docMk/>
            <pc:sldMk cId="257133745" sldId="372"/>
            <ac:graphicFrameMk id="9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2T00:27:47.635" v="3" actId="27636"/>
        <pc:sldMkLst>
          <pc:docMk/>
          <pc:sldMk cId="1569697009" sldId="390"/>
        </pc:sldMkLst>
        <pc:spChg chg="mod">
          <ac:chgData name="Leila Hosseini" userId="a3ffd976-44bc-4d8c-adf8-8096c7da1f0c" providerId="ADAL" clId="{A998517F-76FB-431A-99C8-3A331DA4E0A1}" dt="2022-09-12T00:27:47.635" v="3" actId="27636"/>
          <ac:spMkLst>
            <pc:docMk/>
            <pc:sldMk cId="1569697009" sldId="390"/>
            <ac:spMk id="3" creationId="{00000000-0000-0000-0000-000000000000}"/>
          </ac:spMkLst>
        </pc:spChg>
      </pc:sldChg>
      <pc:sldChg chg="addSp delSp modSp add mod">
        <pc:chgData name="Leila Hosseini" userId="a3ffd976-44bc-4d8c-adf8-8096c7da1f0c" providerId="ADAL" clId="{A998517F-76FB-431A-99C8-3A331DA4E0A1}" dt="2022-09-12T00:47:35.686" v="31" actId="1076"/>
        <pc:sldMkLst>
          <pc:docMk/>
          <pc:sldMk cId="154793281" sldId="392"/>
        </pc:sldMkLst>
        <pc:spChg chg="del">
          <ac:chgData name="Leila Hosseini" userId="a3ffd976-44bc-4d8c-adf8-8096c7da1f0c" providerId="ADAL" clId="{A998517F-76FB-431A-99C8-3A331DA4E0A1}" dt="2022-09-12T00:46:54.225" v="25" actId="478"/>
          <ac:spMkLst>
            <pc:docMk/>
            <pc:sldMk cId="154793281" sldId="392"/>
            <ac:spMk id="3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0:46:55.681" v="26" actId="478"/>
          <ac:spMkLst>
            <pc:docMk/>
            <pc:sldMk cId="154793281" sldId="392"/>
            <ac:spMk id="7" creationId="{CDE61E70-52F4-7570-92A6-3EE847CCB5FB}"/>
          </ac:spMkLst>
        </pc:spChg>
        <pc:graphicFrameChg chg="del">
          <ac:chgData name="Leila Hosseini" userId="a3ffd976-44bc-4d8c-adf8-8096c7da1f0c" providerId="ADAL" clId="{A998517F-76FB-431A-99C8-3A331DA4E0A1}" dt="2022-09-12T00:46:56.883" v="27" actId="478"/>
          <ac:graphicFrameMkLst>
            <pc:docMk/>
            <pc:sldMk cId="154793281" sldId="392"/>
            <ac:graphicFrameMk id="4" creationId="{00000000-0000-0000-0000-000000000000}"/>
          </ac:graphicFrameMkLst>
        </pc:graphicFrameChg>
        <pc:picChg chg="add mod">
          <ac:chgData name="Leila Hosseini" userId="a3ffd976-44bc-4d8c-adf8-8096c7da1f0c" providerId="ADAL" clId="{A998517F-76FB-431A-99C8-3A331DA4E0A1}" dt="2022-09-12T00:47:35.686" v="31" actId="1076"/>
          <ac:picMkLst>
            <pc:docMk/>
            <pc:sldMk cId="154793281" sldId="392"/>
            <ac:picMk id="8" creationId="{C5E85FEA-A1C4-7679-F6CE-EE549F28A3A6}"/>
          </ac:picMkLst>
        </pc:picChg>
      </pc:sldChg>
      <pc:sldChg chg="add del">
        <pc:chgData name="Leila Hosseini" userId="a3ffd976-44bc-4d8c-adf8-8096c7da1f0c" providerId="ADAL" clId="{A998517F-76FB-431A-99C8-3A331DA4E0A1}" dt="2022-09-12T00:46:51.401" v="23"/>
        <pc:sldMkLst>
          <pc:docMk/>
          <pc:sldMk cId="705772866" sldId="392"/>
        </pc:sldMkLst>
      </pc:sldChg>
      <pc:sldChg chg="add del">
        <pc:chgData name="Leila Hosseini" userId="a3ffd976-44bc-4d8c-adf8-8096c7da1f0c" providerId="ADAL" clId="{A998517F-76FB-431A-99C8-3A331DA4E0A1}" dt="2022-09-12T01:40:08.767" v="71"/>
        <pc:sldMkLst>
          <pc:docMk/>
          <pc:sldMk cId="1676062514" sldId="393"/>
        </pc:sldMkLst>
      </pc:sldChg>
      <pc:sldChg chg="addSp delSp modSp add mod">
        <pc:chgData name="Leila Hosseini" userId="a3ffd976-44bc-4d8c-adf8-8096c7da1f0c" providerId="ADAL" clId="{A998517F-76FB-431A-99C8-3A331DA4E0A1}" dt="2022-09-12T01:46:18.027" v="106" actId="207"/>
        <pc:sldMkLst>
          <pc:docMk/>
          <pc:sldMk cId="2912758843" sldId="393"/>
        </pc:sldMkLst>
        <pc:spChg chg="mod">
          <ac:chgData name="Leila Hosseini" userId="a3ffd976-44bc-4d8c-adf8-8096c7da1f0c" providerId="ADAL" clId="{A998517F-76FB-431A-99C8-3A331DA4E0A1}" dt="2022-09-12T01:43:28.245" v="98" actId="1076"/>
          <ac:spMkLst>
            <pc:docMk/>
            <pc:sldMk cId="2912758843" sldId="393"/>
            <ac:spMk id="4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1:41:07.453" v="75" actId="478"/>
          <ac:spMkLst>
            <pc:docMk/>
            <pc:sldMk cId="2912758843" sldId="393"/>
            <ac:spMk id="5" creationId="{AF76D02F-7A8D-BF20-1DA3-644B99258D23}"/>
          </ac:spMkLst>
        </pc:spChg>
        <pc:spChg chg="del">
          <ac:chgData name="Leila Hosseini" userId="a3ffd976-44bc-4d8c-adf8-8096c7da1f0c" providerId="ADAL" clId="{A998517F-76FB-431A-99C8-3A331DA4E0A1}" dt="2022-09-12T01:41:05.272" v="74" actId="478"/>
          <ac:spMkLst>
            <pc:docMk/>
            <pc:sldMk cId="2912758843" sldId="393"/>
            <ac:spMk id="6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1:43:30.694" v="99" actId="1076"/>
          <ac:spMkLst>
            <pc:docMk/>
            <pc:sldMk cId="2912758843" sldId="393"/>
            <ac:spMk id="8" creationId="{396AED95-D1F5-E2A8-D2B3-E76614D472BB}"/>
          </ac:spMkLst>
        </pc:spChg>
        <pc:spChg chg="add mod">
          <ac:chgData name="Leila Hosseini" userId="a3ffd976-44bc-4d8c-adf8-8096c7da1f0c" providerId="ADAL" clId="{A998517F-76FB-431A-99C8-3A331DA4E0A1}" dt="2022-09-12T01:43:15.293" v="93" actId="1076"/>
          <ac:spMkLst>
            <pc:docMk/>
            <pc:sldMk cId="2912758843" sldId="393"/>
            <ac:spMk id="11" creationId="{0BBC45D7-9EB6-A7A5-58CC-85FA989350B0}"/>
          </ac:spMkLst>
        </pc:spChg>
        <pc:graphicFrameChg chg="add mod modGraphic">
          <ac:chgData name="Leila Hosseini" userId="a3ffd976-44bc-4d8c-adf8-8096c7da1f0c" providerId="ADAL" clId="{A998517F-76FB-431A-99C8-3A331DA4E0A1}" dt="2022-09-12T01:46:18.027" v="106" actId="207"/>
          <ac:graphicFrameMkLst>
            <pc:docMk/>
            <pc:sldMk cId="2912758843" sldId="393"/>
            <ac:graphicFrameMk id="7" creationId="{9E4BF7F9-5C34-9A61-E856-099E53F3D7BC}"/>
          </ac:graphicFrameMkLst>
        </pc:graphicFrameChg>
        <pc:graphicFrameChg chg="del">
          <ac:chgData name="Leila Hosseini" userId="a3ffd976-44bc-4d8c-adf8-8096c7da1f0c" providerId="ADAL" clId="{A998517F-76FB-431A-99C8-3A331DA4E0A1}" dt="2022-09-12T01:41:03.862" v="73" actId="478"/>
          <ac:graphicFrameMkLst>
            <pc:docMk/>
            <pc:sldMk cId="2912758843" sldId="393"/>
            <ac:graphicFrameMk id="9" creationId="{00000000-0000-0000-0000-000000000000}"/>
          </ac:graphicFrameMkLst>
        </pc:graphicFrameChg>
        <pc:graphicFrameChg chg="add mod">
          <ac:chgData name="Leila Hosseini" userId="a3ffd976-44bc-4d8c-adf8-8096c7da1f0c" providerId="ADAL" clId="{A998517F-76FB-431A-99C8-3A331DA4E0A1}" dt="2022-09-12T01:44:22.501" v="105" actId="1076"/>
          <ac:graphicFrameMkLst>
            <pc:docMk/>
            <pc:sldMk cId="2912758843" sldId="393"/>
            <ac:graphicFrameMk id="10" creationId="{315D558C-E911-09F7-F2F6-1F82B77C7D6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53BD02-EBE3-4C41-957E-C15D27EBA3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41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53BD02-EBE3-4C41-957E-C15D27EBA3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95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9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2648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992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144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31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15587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96460"/>
              </p:ext>
            </p:extLst>
          </p:nvPr>
        </p:nvGraphicFramePr>
        <p:xfrm>
          <a:off x="276139" y="1143000"/>
          <a:ext cx="703906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722E695-D6E0-52C2-1176-E64E6B5A8BD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Here’s the query</a:t>
            </a:r>
          </a:p>
        </p:txBody>
      </p:sp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Question: What is the total number of products bought by the customer “Greg House”?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F6F68E2-4487-CF14-7974-AE80644FD47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Now there are endless variations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E85FEA-A1C4-7679-F6CE-EE549F28A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06" y="3011725"/>
            <a:ext cx="7721313" cy="249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7543800" cy="2743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FirstName=‘Greg’ AND </a:t>
            </a:r>
            <a:r>
              <a:rPr lang="en-US" sz="2200" b="1" dirty="0" err="1">
                <a:solidFill>
                  <a:srgbClr val="FF0000"/>
                </a:solidFill>
              </a:rPr>
              <a:t>LastName</a:t>
            </a:r>
            <a:r>
              <a:rPr lang="en-US" sz="2200" b="1" dirty="0">
                <a:solidFill>
                  <a:srgbClr val="FF0000"/>
                </a:solidFill>
              </a:rPr>
              <a:t> = ‘House’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12665"/>
              </p:ext>
            </p:extLst>
          </p:nvPr>
        </p:nvGraphicFramePr>
        <p:xfrm>
          <a:off x="2286000" y="6082002"/>
          <a:ext cx="609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746"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number of products bought by the customer “Greg House”?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F6F68E2-4487-CF14-7974-AE80644FD47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Now there are endless variations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26DB43-EDEB-3B2A-A456-9EB8C9D55106}"/>
              </a:ext>
            </a:extLst>
          </p:cNvPr>
          <p:cNvSpPr txBox="1"/>
          <p:nvPr/>
        </p:nvSpPr>
        <p:spPr>
          <a:xfrm>
            <a:off x="1143000" y="6096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913067"/>
            <a:ext cx="44196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Question: Get a full list of ALL customers and their orders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852F18-6361-880F-F6F3-E3D9EF1E4EA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Consider another example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BF7F9-5C34-9A61-E856-099E53F3D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13562"/>
              </p:ext>
            </p:extLst>
          </p:nvPr>
        </p:nvGraphicFramePr>
        <p:xfrm>
          <a:off x="228600" y="2262820"/>
          <a:ext cx="7925118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4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2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00B050"/>
                          </a:solidFill>
                        </a:rPr>
                        <a:t>Pittsgrove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96AED95-D1F5-E2A8-D2B3-E76614D472BB}"/>
              </a:ext>
            </a:extLst>
          </p:cNvPr>
          <p:cNvSpPr txBox="1"/>
          <p:nvPr/>
        </p:nvSpPr>
        <p:spPr>
          <a:xfrm>
            <a:off x="152400" y="1939368"/>
            <a:ext cx="19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Customer Table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5D558C-E911-09F7-F2F6-1F82B77C7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40435"/>
              </p:ext>
            </p:extLst>
          </p:nvPr>
        </p:nvGraphicFramePr>
        <p:xfrm>
          <a:off x="2362200" y="462667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BBC45D7-9EB6-A7A5-58CC-85FA989350B0}"/>
              </a:ext>
            </a:extLst>
          </p:cNvPr>
          <p:cNvSpPr txBox="1"/>
          <p:nvPr/>
        </p:nvSpPr>
        <p:spPr>
          <a:xfrm>
            <a:off x="485332" y="5257800"/>
            <a:ext cx="1492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Order Table</a:t>
            </a:r>
          </a:p>
        </p:txBody>
      </p:sp>
    </p:spTree>
    <p:extLst>
      <p:ext uri="{BB962C8B-B14F-4D97-AF65-F5344CB8AC3E}">
        <p14:creationId xmlns:p14="http://schemas.microsoft.com/office/powerpoint/2010/main" val="291275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57565"/>
              </p:ext>
            </p:extLst>
          </p:nvPr>
        </p:nvGraphicFramePr>
        <p:xfrm>
          <a:off x="278145" y="15240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09121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E852F18-6361-880F-F6F3-E3D9EF1E4EA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Consider another example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C46A119-3A12-B659-D0DB-9596E3118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06955"/>
              </p:ext>
            </p:extLst>
          </p:nvPr>
        </p:nvGraphicFramePr>
        <p:xfrm>
          <a:off x="266113" y="454427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591C13C-5099-42E6-9C7D-1410BA1A9BEE}"/>
              </a:ext>
            </a:extLst>
          </p:cNvPr>
          <p:cNvSpPr txBox="1"/>
          <p:nvPr/>
        </p:nvSpPr>
        <p:spPr>
          <a:xfrm>
            <a:off x="266113" y="961518"/>
            <a:ext cx="1853450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 dirty="0">
                <a:latin typeface="Garamond" panose="02020404030301010803" pitchFamily="18" charset="0"/>
              </a:rPr>
              <a:t>Outer join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DB88E-8037-0B46-5328-6A7ECB8E7707}"/>
              </a:ext>
            </a:extLst>
          </p:cNvPr>
          <p:cNvSpPr txBox="1"/>
          <p:nvPr/>
        </p:nvSpPr>
        <p:spPr>
          <a:xfrm>
            <a:off x="302208" y="3981788"/>
            <a:ext cx="1853450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>
                <a:latin typeface="Garamond" panose="02020404030301010803" pitchFamily="18" charset="0"/>
              </a:rPr>
              <a:t>Inner </a:t>
            </a:r>
            <a:r>
              <a:rPr lang="en-US" sz="2500" b="1" dirty="0">
                <a:latin typeface="Garamond" panose="02020404030301010803" pitchFamily="18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6275"/>
            <a:ext cx="8534400" cy="3657600"/>
          </a:xfrm>
        </p:spPr>
        <p:txBody>
          <a:bodyPr>
            <a:no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We need another operator 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</a:rPr>
              <a:t>for the item that have a match, it behaves like a Join,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</a:rPr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altLang="en-US" sz="2500" dirty="0">
                <a:latin typeface="Garamond" panose="02020404030301010803" pitchFamily="18" charset="0"/>
              </a:rPr>
              <a:t>The operators with these properties are called </a:t>
            </a:r>
            <a:r>
              <a:rPr lang="en-US" alt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outer joins</a:t>
            </a:r>
            <a:r>
              <a:rPr lang="en-US" altLang="en-US" sz="2500" i="1" dirty="0">
                <a:latin typeface="Garamond" panose="02020404030301010803" pitchFamily="18" charset="0"/>
              </a:rPr>
              <a:t>. </a:t>
            </a:r>
            <a:r>
              <a:rPr lang="en-US" altLang="en-US" sz="2500" dirty="0">
                <a:latin typeface="Garamond" panose="02020404030301010803" pitchFamily="18" charset="0"/>
              </a:rPr>
              <a:t>(There are several of them)</a:t>
            </a:r>
          </a:p>
          <a:p>
            <a:r>
              <a:rPr lang="en-US" altLang="en-US" sz="2500" dirty="0">
                <a:latin typeface="Garamond" panose="02020404030301010803" pitchFamily="18" charset="0"/>
              </a:rPr>
              <a:t>The operators that we studied already are also called </a:t>
            </a:r>
            <a:r>
              <a:rPr lang="en-US" alt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inner joins</a:t>
            </a:r>
            <a:r>
              <a:rPr lang="en-US" altLang="en-US" sz="2500" i="1" dirty="0">
                <a:latin typeface="Garamond" panose="02020404030301010803" pitchFamily="18" charset="0"/>
              </a:rPr>
              <a:t> </a:t>
            </a:r>
            <a:r>
              <a:rPr lang="en-US" altLang="en-US" sz="2500" dirty="0">
                <a:latin typeface="Garamond" panose="02020404030301010803" pitchFamily="18" charset="0"/>
              </a:rPr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F82A791-B0EB-47B3-D20E-957AEF211C26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Outer 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622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0969" y="1601869"/>
            <a:ext cx="80772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err="1"/>
              <a:t>schema_name.left_table_name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schema_name.right_table_name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left_table_name.column</a:t>
            </a:r>
            <a:r>
              <a:rPr lang="en-US" sz="2400" dirty="0"/>
              <a:t> = </a:t>
            </a:r>
            <a:r>
              <a:rPr lang="en-US" sz="2400" dirty="0" err="1"/>
              <a:t>right_table_name.column</a:t>
            </a:r>
            <a:r>
              <a:rPr lang="en-US" sz="2400" dirty="0"/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CE354-6743-3659-7A18-D8BFC4AA5B0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Left Join</a:t>
            </a:r>
          </a:p>
        </p:txBody>
      </p:sp>
    </p:spTree>
    <p:extLst>
      <p:ext uri="{BB962C8B-B14F-4D97-AF65-F5344CB8AC3E}">
        <p14:creationId xmlns:p14="http://schemas.microsoft.com/office/powerpoint/2010/main" val="155240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140" y="1456152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(INNER) JOIN: </a:t>
            </a:r>
            <a:br>
              <a:rPr lang="en-US" sz="2500" dirty="0">
                <a:latin typeface="Garamond" panose="02020404030301010803" pitchFamily="18" charset="0"/>
              </a:rPr>
            </a:br>
            <a:r>
              <a:rPr lang="en-US" sz="2500" dirty="0">
                <a:latin typeface="Garamond" panose="02020404030301010803" pitchFamily="18" charset="0"/>
              </a:rPr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LEFT (OUTER) JOIN: </a:t>
            </a:r>
            <a:br>
              <a:rPr lang="en-US" sz="2500" dirty="0">
                <a:latin typeface="Garamond" panose="02020404030301010803" pitchFamily="18" charset="0"/>
              </a:rPr>
            </a:br>
            <a:r>
              <a:rPr lang="en-US" sz="2500" dirty="0">
                <a:latin typeface="Garamond" panose="02020404030301010803" pitchFamily="18" charset="0"/>
              </a:rPr>
              <a:t>Select records from the first (left-most) table with matching right table records.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CE354-6743-3659-7A18-D8BFC4AA5B0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Left Join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086600" cy="2057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0054"/>
              </p:ext>
            </p:extLst>
          </p:nvPr>
        </p:nvGraphicFramePr>
        <p:xfrm>
          <a:off x="480942" y="39624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569E06C6-5EE5-598C-5A2A-60062127234A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 using Left Join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C6FEA-CEE7-006A-BBDF-E67203DC0162}"/>
              </a:ext>
            </a:extLst>
          </p:cNvPr>
          <p:cNvSpPr txBox="1"/>
          <p:nvPr/>
        </p:nvSpPr>
        <p:spPr>
          <a:xfrm>
            <a:off x="444563" y="339753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Garamond" panose="02020404030301010803" pitchFamily="18" charset="0"/>
              </a:rPr>
              <a:t>Returns this:</a:t>
            </a:r>
          </a:p>
        </p:txBody>
      </p:sp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73863" y="1367073"/>
            <a:ext cx="6248400" cy="8617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Question: What is the number of orders of all customers?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90C0F1-8C61-40CD-BA14-EDA4F935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91"/>
              </p:ext>
            </p:extLst>
          </p:nvPr>
        </p:nvGraphicFramePr>
        <p:xfrm>
          <a:off x="595242" y="402844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FD1A12E-31D5-43CE-9B7D-5C83B1BADC6F}"/>
              </a:ext>
            </a:extLst>
          </p:cNvPr>
          <p:cNvSpPr/>
          <p:nvPr/>
        </p:nvSpPr>
        <p:spPr>
          <a:xfrm>
            <a:off x="1373863" y="2398143"/>
            <a:ext cx="6093737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dirty="0"/>
              <a:t>SELECT   *</a:t>
            </a:r>
            <a:r>
              <a:rPr lang="en-US" sz="2100" b="1" dirty="0"/>
              <a:t>   </a:t>
            </a:r>
          </a:p>
          <a:p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r>
              <a:rPr lang="en-US" sz="2100" dirty="0"/>
              <a:t>LEFT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r>
              <a:rPr lang="en-US" sz="2100" dirty="0"/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55C261-4FC3-0B66-A0B0-2902D682CAA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Fall 2022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– Getting Information Out of a Database</a:t>
            </a:r>
            <a:br>
              <a:rPr lang="en-US" dirty="0"/>
            </a:br>
            <a:r>
              <a:rPr lang="en-US" dirty="0"/>
              <a:t>Part 2: Advanced Queries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175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57300" y="112011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Question: What is the number of orders of all customers?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48393"/>
              </p:ext>
            </p:extLst>
          </p:nvPr>
        </p:nvGraphicFramePr>
        <p:xfrm>
          <a:off x="1919228" y="45720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410200" y="48514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6E1F73-2946-B14D-AE23-CD7BE0B80745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Another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FF0003-63DA-9504-DFA0-4B00F50FC866}"/>
              </a:ext>
            </a:extLst>
          </p:cNvPr>
          <p:cNvSpPr txBox="1"/>
          <p:nvPr/>
        </p:nvSpPr>
        <p:spPr>
          <a:xfrm>
            <a:off x="457200" y="4053529"/>
            <a:ext cx="10668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Answer: 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6140" y="1219200"/>
            <a:ext cx="8229600" cy="5029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>
                <a:latin typeface="Garamond" panose="02020404030301010803" pitchFamily="18" charset="0"/>
              </a:rPr>
              <a:t>We could try to use LIMIT to find the least expensive product:</a:t>
            </a:r>
          </a:p>
          <a:p>
            <a:pPr marL="0" indent="0" algn="just">
              <a:buNone/>
            </a:pPr>
            <a:endParaRPr lang="en-US" sz="25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>
                <a:latin typeface="Garamond" panose="02020404030301010803" pitchFamily="18" charset="0"/>
              </a:rPr>
              <a:t>But what if there is more than one product with the lowest value for price AND we don’t know how many there are?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DBC7BA-3109-7E5C-DA6D-55A3D32B524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The LIMIT Clause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CBFC1-6C3C-7811-D8AB-EE603F9FE970}"/>
              </a:ext>
            </a:extLst>
          </p:cNvPr>
          <p:cNvSpPr txBox="1"/>
          <p:nvPr/>
        </p:nvSpPr>
        <p:spPr>
          <a:xfrm>
            <a:off x="762000" y="2590800"/>
            <a:ext cx="4572000" cy="1785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SELECT *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FROM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orderdb.Product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b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</a:b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ORDER </a:t>
            </a: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BY Price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LIMIT 1;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8917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D39449-570E-7341-BE39-B123140AA61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Where MIN() alone fails us…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76A35-D507-3E4E-819E-59D9D9887381}"/>
              </a:ext>
            </a:extLst>
          </p:cNvPr>
          <p:cNvSpPr txBox="1"/>
          <p:nvPr/>
        </p:nvSpPr>
        <p:spPr>
          <a:xfrm>
            <a:off x="244411" y="1401355"/>
            <a:ext cx="4495800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FC32B4-14E0-2022-F045-8C3C6B082863}"/>
              </a:ext>
            </a:extLst>
          </p:cNvPr>
          <p:cNvSpPr txBox="1"/>
          <p:nvPr/>
        </p:nvSpPr>
        <p:spPr>
          <a:xfrm>
            <a:off x="239003" y="4268501"/>
            <a:ext cx="5697146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EE33D00-FF4B-735A-E89B-381D96BF4CD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What’s wrong…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D5519-B10F-B7E9-FE8A-0E69C162EEC2}"/>
              </a:ext>
            </a:extLst>
          </p:cNvPr>
          <p:cNvSpPr txBox="1"/>
          <p:nvPr/>
        </p:nvSpPr>
        <p:spPr>
          <a:xfrm>
            <a:off x="304800" y="1390471"/>
            <a:ext cx="6096000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38487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Garamond" panose="02020404030301010803" pitchFamily="18" charset="0"/>
              </a:rPr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sz="2500" dirty="0">
                <a:latin typeface="Garamond" panose="02020404030301010803" pitchFamily="18" charset="0"/>
              </a:rPr>
            </a:br>
            <a:endParaRPr lang="en-US" sz="2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5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500" b="1" dirty="0">
                <a:latin typeface="Garamond" panose="02020404030301010803" pitchFamily="18" charset="0"/>
              </a:rPr>
              <a:t>SELECT </a:t>
            </a:r>
            <a:r>
              <a:rPr lang="en-US" sz="2500" b="1" dirty="0" err="1">
                <a:latin typeface="Garamond" panose="02020404030301010803" pitchFamily="18" charset="0"/>
              </a:rPr>
              <a:t>Price,ProductName</a:t>
            </a:r>
            <a:r>
              <a:rPr lang="en-US" sz="2500" b="1" dirty="0">
                <a:latin typeface="Garamond" panose="02020404030301010803" pitchFamily="18" charset="0"/>
              </a:rPr>
              <a:t> 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FROM </a:t>
            </a:r>
            <a:r>
              <a:rPr lang="en-US" sz="2500" b="1" dirty="0" err="1">
                <a:latin typeface="Garamond" panose="02020404030301010803" pitchFamily="18" charset="0"/>
              </a:rPr>
              <a:t>orderdb.Product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WHERE Price=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(</a:t>
            </a:r>
            <a:r>
              <a:rPr lang="en-U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SELECT MIN(Price) FROM </a:t>
            </a:r>
            <a:r>
              <a:rPr lang="en-U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orderdb.Product</a:t>
            </a:r>
            <a:r>
              <a:rPr lang="en-US" sz="2500" b="1" dirty="0">
                <a:latin typeface="Garamond" panose="02020404030301010803" pitchFamily="18" charset="0"/>
              </a:rPr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3843921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5400" y="29718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Now you get all records back with that (lowest) price and avoid the quirk of the MIN() function.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56C48E9-C69A-DE6B-F3D5-7D9C30F47994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DC0F5F2D-FA1A-272C-3B15-E2ECA419260B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How would SQL execute this query?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A32F6-A890-0AB5-97CD-15B00237F33F}"/>
              </a:ext>
            </a:extLst>
          </p:cNvPr>
          <p:cNvSpPr txBox="1"/>
          <p:nvPr/>
        </p:nvSpPr>
        <p:spPr>
          <a:xfrm>
            <a:off x="388206" y="1218945"/>
            <a:ext cx="7079394" cy="203132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  <p:sp>
        <p:nvSpPr>
          <p:cNvPr id="4" name="Title 2">
            <a:extLst>
              <a:ext uri="{FF2B5EF4-FFF2-40B4-BE49-F238E27FC236}">
                <a16:creationId xmlns:a16="http://schemas.microsoft.com/office/drawing/2014/main" id="{952BB39A-849F-1334-3203-A6BA3365F7AE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And it also handles ties!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359F1-46E0-CBE2-E2A1-42E63A47DA41}"/>
              </a:ext>
            </a:extLst>
          </p:cNvPr>
          <p:cNvSpPr txBox="1"/>
          <p:nvPr/>
        </p:nvSpPr>
        <p:spPr>
          <a:xfrm>
            <a:off x="453266" y="1641514"/>
            <a:ext cx="7776333" cy="203132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3AB0C037-2C05-EB6E-028B-EB73415DCE43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9766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41AD3-CFFB-43BA-CB8F-8F82E8904F1A}"/>
              </a:ext>
            </a:extLst>
          </p:cNvPr>
          <p:cNvSpPr txBox="1"/>
          <p:nvPr/>
        </p:nvSpPr>
        <p:spPr>
          <a:xfrm>
            <a:off x="457200" y="2723609"/>
            <a:ext cx="7776333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3DA2D3F-285D-2994-7844-AFE14EFA8F52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do we need AS?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87CE7-5CC4-9573-3931-F75FEB13FC02}"/>
              </a:ext>
            </a:extLst>
          </p:cNvPr>
          <p:cNvSpPr txBox="1"/>
          <p:nvPr/>
        </p:nvSpPr>
        <p:spPr>
          <a:xfrm>
            <a:off x="381000" y="1752600"/>
            <a:ext cx="7776333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Right now, you can answer with data from a </a:t>
            </a:r>
            <a:r>
              <a:rPr lang="en-US" sz="2500" b="1" dirty="0">
                <a:solidFill>
                  <a:srgbClr val="C00000"/>
                </a:solidFill>
                <a:latin typeface="Garamond" panose="02020404030301010803" pitchFamily="18" charset="0"/>
              </a:rPr>
              <a:t>single</a:t>
            </a:r>
            <a:r>
              <a:rPr lang="en-US" sz="2500" dirty="0">
                <a:latin typeface="Garamond" panose="02020404030301010803" pitchFamily="18" charset="0"/>
              </a:rPr>
              <a:t> table</a:t>
            </a:r>
          </a:p>
          <a:p>
            <a:pPr marL="0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What if you need to combine </a:t>
            </a:r>
            <a:r>
              <a:rPr lang="en-US" sz="2500" b="1" dirty="0">
                <a:solidFill>
                  <a:srgbClr val="C00000"/>
                </a:solidFill>
                <a:latin typeface="Garamond" panose="02020404030301010803" pitchFamily="18" charset="0"/>
              </a:rPr>
              <a:t>two (or more)</a:t>
            </a:r>
            <a:r>
              <a:rPr lang="en-US" sz="2500" dirty="0">
                <a:latin typeface="Garamond" panose="02020404030301010803" pitchFamily="18" charset="0"/>
              </a:rPr>
              <a:t> tables?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For example, what if we want to find out the orders a customer placed?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CCB9B20-B647-FD15-5940-BF17A67D411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Querying multiple tables</a:t>
            </a:r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C073F8E-7E92-6118-C87B-CB02205B3EB1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777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06680"/>
              </p:ext>
            </p:extLst>
          </p:nvPr>
        </p:nvGraphicFramePr>
        <p:xfrm>
          <a:off x="7943533" y="498348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C5B50A01-5E0F-0D74-DD9C-9A6B7CF1EAA7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6CBB1-4314-06F5-0993-52E23FF89164}"/>
              </a:ext>
            </a:extLst>
          </p:cNvPr>
          <p:cNvSpPr txBox="1"/>
          <p:nvPr/>
        </p:nvSpPr>
        <p:spPr>
          <a:xfrm>
            <a:off x="834268" y="2286492"/>
            <a:ext cx="7776333" cy="258532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9261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DISTINCT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 Order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28F0B9-EE95-5B51-A651-B779CD09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500F0D7-B620-9875-60DB-D6BA121A9465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072873"/>
            <a:ext cx="8229600" cy="5486400"/>
          </a:xfrm>
        </p:spPr>
        <p:txBody>
          <a:bodyPr>
            <a:noAutofit/>
          </a:bodyPr>
          <a:lstStyle/>
          <a:p>
            <a:pPr lvl="0"/>
            <a:r>
              <a:rPr lang="en-US" sz="2300" dirty="0">
                <a:latin typeface="Garamond" panose="02020404030301010803" pitchFamily="18" charset="0"/>
              </a:rPr>
              <a:t>Given a schema of a database, we now should be able to create a SQL statement (query) to answer a question</a:t>
            </a:r>
          </a:p>
          <a:p>
            <a:endParaRPr lang="en-US" sz="2300" dirty="0">
              <a:latin typeface="Garamond" panose="02020404030301010803" pitchFamily="18" charset="0"/>
            </a:endParaRPr>
          </a:p>
          <a:p>
            <a:pPr lvl="0"/>
            <a:r>
              <a:rPr lang="en-US" sz="2300" dirty="0">
                <a:latin typeface="Garamond" panose="02020404030301010803" pitchFamily="18" charset="0"/>
              </a:rPr>
              <a:t>Understand how to use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SELECT … FROM …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DISTINCT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WHERE (and how to specify conditions)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AND/OR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ORDER BY (ASC/DESC)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Functions: COUNT, AVG, MIN, MAX, SUM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GROUP BY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LIMIT</a:t>
            </a:r>
          </a:p>
          <a:p>
            <a:pPr lvl="1"/>
            <a:r>
              <a:rPr lang="en-US" sz="2300" b="1" dirty="0">
                <a:latin typeface="Garamond" panose="02020404030301010803" pitchFamily="18" charset="0"/>
              </a:rPr>
              <a:t>Joins </a:t>
            </a:r>
            <a:r>
              <a:rPr lang="en-US" sz="2300" dirty="0">
                <a:latin typeface="Garamond" panose="02020404030301010803" pitchFamily="18" charset="0"/>
              </a:rPr>
              <a:t>(and differences between inner/outer join)</a:t>
            </a:r>
            <a:endParaRPr lang="en-US" sz="2300" b="1" dirty="0">
              <a:latin typeface="Garamond" panose="02020404030301010803" pitchFamily="18" charset="0"/>
            </a:endParaRPr>
          </a:p>
          <a:p>
            <a:pPr lvl="1"/>
            <a:r>
              <a:rPr lang="en-US" sz="2300" b="1" dirty="0" err="1">
                <a:latin typeface="Garamond" panose="02020404030301010803" pitchFamily="18" charset="0"/>
              </a:rPr>
              <a:t>Subselects</a:t>
            </a:r>
            <a:r>
              <a:rPr lang="en-US" sz="2300" dirty="0">
                <a:latin typeface="Garamond" panose="02020404030301010803" pitchFamily="18" charset="0"/>
              </a:rPr>
              <a:t>	</a:t>
            </a:r>
          </a:p>
          <a:p>
            <a:pPr lvl="1"/>
            <a:endParaRPr lang="en-US" sz="2300" dirty="0">
              <a:latin typeface="Garamond" panose="02020404030301010803" pitchFamily="18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436BA42-52B9-D0CF-4386-76EA25D30F6E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Summary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We’ve seen this before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pPr algn="just"/>
            <a:r>
              <a:rPr lang="en-US" sz="2900" dirty="0">
                <a:latin typeface="Garamond" panose="02020404030301010803" pitchFamily="18" charset="0"/>
              </a:rPr>
              <a:t>We matched the Order and Customer tables based on the common field (</a:t>
            </a:r>
            <a:r>
              <a:rPr lang="en-US" sz="2900" dirty="0" err="1">
                <a:latin typeface="Garamond" panose="02020404030301010803" pitchFamily="18" charset="0"/>
              </a:rPr>
              <a:t>CustomerID</a:t>
            </a:r>
            <a:r>
              <a:rPr lang="en-US" sz="2900" dirty="0">
                <a:latin typeface="Garamond" panose="02020404030301010803" pitchFamily="18" charset="0"/>
              </a:rPr>
              <a:t>)</a:t>
            </a:r>
          </a:p>
          <a:p>
            <a:pPr algn="just"/>
            <a:endParaRPr lang="en-US" sz="2900" dirty="0">
              <a:latin typeface="Garamond" panose="02020404030301010803" pitchFamily="18" charset="0"/>
            </a:endParaRPr>
          </a:p>
          <a:p>
            <a:pPr algn="just"/>
            <a:r>
              <a:rPr lang="en-US" sz="2900" dirty="0">
                <a:latin typeface="Garamond" panose="02020404030301010803" pitchFamily="18" charset="0"/>
              </a:rPr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2E6488CC-5DEE-9FFB-547C-F77FCF102D4E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The (Inner) Join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849016"/>
            <a:ext cx="73914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Syntax :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E5B60726-2DD7-00E5-A908-DF21643D6E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47" y="1371600"/>
            <a:ext cx="7648660" cy="1524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71492"/>
              </p:ext>
            </p:extLst>
          </p:nvPr>
        </p:nvGraphicFramePr>
        <p:xfrm>
          <a:off x="480942" y="4026932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E5B60726-2DD7-00E5-A908-DF21643D6E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976593-C4F7-6D65-67E5-35C4CC64DFF3}"/>
              </a:ext>
            </a:extLst>
          </p:cNvPr>
          <p:cNvSpPr txBox="1"/>
          <p:nvPr/>
        </p:nvSpPr>
        <p:spPr>
          <a:xfrm>
            <a:off x="444071" y="3206444"/>
            <a:ext cx="20903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Returns this:</a:t>
            </a:r>
          </a:p>
        </p:txBody>
      </p:sp>
    </p:spTree>
    <p:extLst>
      <p:ext uri="{BB962C8B-B14F-4D97-AF65-F5344CB8AC3E}">
        <p14:creationId xmlns:p14="http://schemas.microsoft.com/office/powerpoint/2010/main" val="156969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87718"/>
              </p:ext>
            </p:extLst>
          </p:nvPr>
        </p:nvGraphicFramePr>
        <p:xfrm>
          <a:off x="457200" y="15240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5195" y="436647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5195" y="5562600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8643CBD-B4AB-7AC7-B7B2-CA54B1557366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 closer look at the JOIN syntax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42491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Garamond" panose="02020404030301010803" pitchFamily="18" charset="0"/>
              </a:rPr>
              <a:t>Question: What products did each customer order?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6D91D41-8795-1A92-F4C0-0CB28E656177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 more complex join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We need information from Customer and Product (and </a:t>
            </a:r>
            <a:r>
              <a:rPr lang="en-US" sz="2500" dirty="0" err="1">
                <a:latin typeface="Garamond" panose="02020404030301010803" pitchFamily="18" charset="0"/>
              </a:rPr>
              <a:t>OrderProduct</a:t>
            </a:r>
            <a:r>
              <a:rPr lang="en-US" sz="2500" dirty="0">
                <a:latin typeface="Garamond" panose="02020404030301010803" pitchFamily="18" charset="0"/>
              </a:rPr>
              <a:t>)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To associate Customer table with Product table, we need to follow the path from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Customer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500" dirty="0">
                <a:latin typeface="Garamond" panose="02020404030301010803" pitchFamily="18" charset="0"/>
              </a:rPr>
              <a:t>to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1247274" y="3200400"/>
            <a:ext cx="2791326" cy="666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5715000" y="3200400"/>
            <a:ext cx="1828800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2">
            <a:extLst>
              <a:ext uri="{FF2B5EF4-FFF2-40B4-BE49-F238E27FC236}">
                <a16:creationId xmlns:a16="http://schemas.microsoft.com/office/drawing/2014/main" id="{9AC1BD7B-EF77-BCEA-5359-E72E71D1099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How to do it?</a:t>
            </a:r>
          </a:p>
        </p:txBody>
      </p: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21609</TotalTime>
  <Words>2236</Words>
  <Application>Microsoft Office PowerPoint</Application>
  <PresentationFormat>On-screen Show (4:3)</PresentationFormat>
  <Paragraphs>744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Garamond</vt:lpstr>
      <vt:lpstr>Georgia</vt:lpstr>
      <vt:lpstr>Wingdings</vt:lpstr>
      <vt:lpstr>Office Theme</vt:lpstr>
      <vt:lpstr>1_Office Theme</vt:lpstr>
      <vt:lpstr>MIS2502: Data and Analytics</vt:lpstr>
      <vt:lpstr>SQL – Getting Information Out of a Database Part 2: Advanced Queries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721</cp:revision>
  <cp:lastPrinted>2011-06-28T14:45:53Z</cp:lastPrinted>
  <dcterms:created xsi:type="dcterms:W3CDTF">2011-06-28T13:08:25Z</dcterms:created>
  <dcterms:modified xsi:type="dcterms:W3CDTF">2022-09-16T00:25:13Z</dcterms:modified>
</cp:coreProperties>
</file>