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  <p:sldMasterId id="2147484032" r:id="rId2"/>
  </p:sldMasterIdLst>
  <p:notesMasterIdLst>
    <p:notesMasterId r:id="rId23"/>
  </p:notesMasterIdLst>
  <p:sldIdLst>
    <p:sldId id="389" r:id="rId3"/>
    <p:sldId id="388" r:id="rId4"/>
    <p:sldId id="351" r:id="rId5"/>
    <p:sldId id="321" r:id="rId6"/>
    <p:sldId id="322" r:id="rId7"/>
    <p:sldId id="323" r:id="rId8"/>
    <p:sldId id="331" r:id="rId9"/>
    <p:sldId id="289" r:id="rId10"/>
    <p:sldId id="340" r:id="rId11"/>
    <p:sldId id="324" r:id="rId12"/>
    <p:sldId id="325" r:id="rId13"/>
    <p:sldId id="326" r:id="rId14"/>
    <p:sldId id="333" r:id="rId15"/>
    <p:sldId id="332" r:id="rId16"/>
    <p:sldId id="335" r:id="rId17"/>
    <p:sldId id="350" r:id="rId18"/>
    <p:sldId id="334" r:id="rId19"/>
    <p:sldId id="327" r:id="rId20"/>
    <p:sldId id="329" r:id="rId21"/>
    <p:sldId id="347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B2A793-0934-4A9A-A777-6C71E958A738}" v="19" dt="2022-09-26T01:28:45.2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8" autoAdjust="0"/>
    <p:restoredTop sz="95010" autoAdjust="0"/>
  </p:normalViewPr>
  <p:slideViewPr>
    <p:cSldViewPr>
      <p:cViewPr varScale="1">
        <p:scale>
          <a:sx n="159" d="100"/>
          <a:sy n="159" d="100"/>
        </p:scale>
        <p:origin x="2538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Hosseini" userId="a3ffd976-44bc-4d8c-adf8-8096c7da1f0c" providerId="ADAL" clId="{6DB2A793-0934-4A9A-A777-6C71E958A738}"/>
    <pc:docChg chg="undo redo custSel addSld delSld modSld">
      <pc:chgData name="Leila Hosseini" userId="a3ffd976-44bc-4d8c-adf8-8096c7da1f0c" providerId="ADAL" clId="{6DB2A793-0934-4A9A-A777-6C71E958A738}" dt="2022-09-26T01:28:51.900" v="136"/>
      <pc:docMkLst>
        <pc:docMk/>
      </pc:docMkLst>
      <pc:sldChg chg="addSp delSp modSp mod">
        <pc:chgData name="Leila Hosseini" userId="a3ffd976-44bc-4d8c-adf8-8096c7da1f0c" providerId="ADAL" clId="{6DB2A793-0934-4A9A-A777-6C71E958A738}" dt="2022-09-26T00:45:16.781" v="54" actId="14100"/>
        <pc:sldMkLst>
          <pc:docMk/>
          <pc:sldMk cId="2407237246" sldId="289"/>
        </pc:sldMkLst>
        <pc:spChg chg="del mod">
          <ac:chgData name="Leila Hosseini" userId="a3ffd976-44bc-4d8c-adf8-8096c7da1f0c" providerId="ADAL" clId="{6DB2A793-0934-4A9A-A777-6C71E958A738}" dt="2022-09-26T00:45:10.733" v="50" actId="478"/>
          <ac:spMkLst>
            <pc:docMk/>
            <pc:sldMk cId="2407237246" sldId="289"/>
            <ac:spMk id="2" creationId="{00000000-0000-0000-0000-000000000000}"/>
          </ac:spMkLst>
        </pc:spChg>
        <pc:spChg chg="add mod">
          <ac:chgData name="Leila Hosseini" userId="a3ffd976-44bc-4d8c-adf8-8096c7da1f0c" providerId="ADAL" clId="{6DB2A793-0934-4A9A-A777-6C71E958A738}" dt="2022-09-26T00:45:16.781" v="54" actId="14100"/>
          <ac:spMkLst>
            <pc:docMk/>
            <pc:sldMk cId="2407237246" sldId="289"/>
            <ac:spMk id="4" creationId="{58A35663-917A-A5E1-33FD-F1AB3B6FCE52}"/>
          </ac:spMkLst>
        </pc:spChg>
      </pc:sldChg>
      <pc:sldChg chg="addSp delSp modSp mod">
        <pc:chgData name="Leila Hosseini" userId="a3ffd976-44bc-4d8c-adf8-8096c7da1f0c" providerId="ADAL" clId="{6DB2A793-0934-4A9A-A777-6C71E958A738}" dt="2022-09-26T00:23:15.937" v="30"/>
        <pc:sldMkLst>
          <pc:docMk/>
          <pc:sldMk cId="441176915" sldId="321"/>
        </pc:sldMkLst>
        <pc:spChg chg="del mod">
          <ac:chgData name="Leila Hosseini" userId="a3ffd976-44bc-4d8c-adf8-8096c7da1f0c" providerId="ADAL" clId="{6DB2A793-0934-4A9A-A777-6C71E958A738}" dt="2022-09-26T00:22:28.080" v="24" actId="478"/>
          <ac:spMkLst>
            <pc:docMk/>
            <pc:sldMk cId="441176915" sldId="321"/>
            <ac:spMk id="2" creationId="{00000000-0000-0000-0000-000000000000}"/>
          </ac:spMkLst>
        </pc:spChg>
        <pc:spChg chg="add del">
          <ac:chgData name="Leila Hosseini" userId="a3ffd976-44bc-4d8c-adf8-8096c7da1f0c" providerId="ADAL" clId="{6DB2A793-0934-4A9A-A777-6C71E958A738}" dt="2022-09-26T00:22:17.110" v="20" actId="22"/>
          <ac:spMkLst>
            <pc:docMk/>
            <pc:sldMk cId="441176915" sldId="321"/>
            <ac:spMk id="4" creationId="{1C49A229-19DF-BBA4-F597-D583F0E2A199}"/>
          </ac:spMkLst>
        </pc:spChg>
        <pc:spChg chg="add mod">
          <ac:chgData name="Leila Hosseini" userId="a3ffd976-44bc-4d8c-adf8-8096c7da1f0c" providerId="ADAL" clId="{6DB2A793-0934-4A9A-A777-6C71E958A738}" dt="2022-09-26T00:23:15.937" v="30"/>
          <ac:spMkLst>
            <pc:docMk/>
            <pc:sldMk cId="441176915" sldId="321"/>
            <ac:spMk id="5" creationId="{2DC139C7-C099-034F-1256-4512C51CC47C}"/>
          </ac:spMkLst>
        </pc:spChg>
      </pc:sldChg>
      <pc:sldChg chg="addSp delSp modSp mod">
        <pc:chgData name="Leila Hosseini" userId="a3ffd976-44bc-4d8c-adf8-8096c7da1f0c" providerId="ADAL" clId="{6DB2A793-0934-4A9A-A777-6C71E958A738}" dt="2022-09-26T00:23:37.536" v="38" actId="14100"/>
        <pc:sldMkLst>
          <pc:docMk/>
          <pc:sldMk cId="123376598" sldId="322"/>
        </pc:sldMkLst>
        <pc:spChg chg="del mod">
          <ac:chgData name="Leila Hosseini" userId="a3ffd976-44bc-4d8c-adf8-8096c7da1f0c" providerId="ADAL" clId="{6DB2A793-0934-4A9A-A777-6C71E958A738}" dt="2022-09-26T00:23:30.491" v="34" actId="478"/>
          <ac:spMkLst>
            <pc:docMk/>
            <pc:sldMk cId="123376598" sldId="322"/>
            <ac:spMk id="2" creationId="{00000000-0000-0000-0000-000000000000}"/>
          </ac:spMkLst>
        </pc:spChg>
        <pc:spChg chg="add mod">
          <ac:chgData name="Leila Hosseini" userId="a3ffd976-44bc-4d8c-adf8-8096c7da1f0c" providerId="ADAL" clId="{6DB2A793-0934-4A9A-A777-6C71E958A738}" dt="2022-09-26T00:23:37.536" v="38" actId="14100"/>
          <ac:spMkLst>
            <pc:docMk/>
            <pc:sldMk cId="123376598" sldId="322"/>
            <ac:spMk id="3" creationId="{A3472611-463C-4DD0-EC9B-B5B1C371D4CB}"/>
          </ac:spMkLst>
        </pc:spChg>
      </pc:sldChg>
      <pc:sldChg chg="addSp delSp modSp mod">
        <pc:chgData name="Leila Hosseini" userId="a3ffd976-44bc-4d8c-adf8-8096c7da1f0c" providerId="ADAL" clId="{6DB2A793-0934-4A9A-A777-6C71E958A738}" dt="2022-09-26T00:27:52.702" v="45" actId="14100"/>
        <pc:sldMkLst>
          <pc:docMk/>
          <pc:sldMk cId="2146238974" sldId="323"/>
        </pc:sldMkLst>
        <pc:spChg chg="del mod">
          <ac:chgData name="Leila Hosseini" userId="a3ffd976-44bc-4d8c-adf8-8096c7da1f0c" providerId="ADAL" clId="{6DB2A793-0934-4A9A-A777-6C71E958A738}" dt="2022-09-26T00:25:24.195" v="42" actId="478"/>
          <ac:spMkLst>
            <pc:docMk/>
            <pc:sldMk cId="2146238974" sldId="323"/>
            <ac:spMk id="2" creationId="{00000000-0000-0000-0000-000000000000}"/>
          </ac:spMkLst>
        </pc:spChg>
        <pc:spChg chg="add mod">
          <ac:chgData name="Leila Hosseini" userId="a3ffd976-44bc-4d8c-adf8-8096c7da1f0c" providerId="ADAL" clId="{6DB2A793-0934-4A9A-A777-6C71E958A738}" dt="2022-09-26T00:25:26.992" v="43"/>
          <ac:spMkLst>
            <pc:docMk/>
            <pc:sldMk cId="2146238974" sldId="323"/>
            <ac:spMk id="5" creationId="{76B5E4C8-6996-ADDC-8ACF-580B0ADF9896}"/>
          </ac:spMkLst>
        </pc:spChg>
        <pc:picChg chg="mod">
          <ac:chgData name="Leila Hosseini" userId="a3ffd976-44bc-4d8c-adf8-8096c7da1f0c" providerId="ADAL" clId="{6DB2A793-0934-4A9A-A777-6C71E958A738}" dt="2022-09-26T00:27:52.702" v="45" actId="14100"/>
          <ac:picMkLst>
            <pc:docMk/>
            <pc:sldMk cId="2146238974" sldId="323"/>
            <ac:picMk id="8" creationId="{00000000-0000-0000-0000-000000000000}"/>
          </ac:picMkLst>
        </pc:picChg>
      </pc:sldChg>
      <pc:sldChg chg="addSp delSp modSp mod">
        <pc:chgData name="Leila Hosseini" userId="a3ffd976-44bc-4d8c-adf8-8096c7da1f0c" providerId="ADAL" clId="{6DB2A793-0934-4A9A-A777-6C71E958A738}" dt="2022-09-26T00:47:38.343" v="70"/>
        <pc:sldMkLst>
          <pc:docMk/>
          <pc:sldMk cId="4245624797" sldId="324"/>
        </pc:sldMkLst>
        <pc:spChg chg="del mod">
          <ac:chgData name="Leila Hosseini" userId="a3ffd976-44bc-4d8c-adf8-8096c7da1f0c" providerId="ADAL" clId="{6DB2A793-0934-4A9A-A777-6C71E958A738}" dt="2022-09-26T00:47:35.615" v="69" actId="478"/>
          <ac:spMkLst>
            <pc:docMk/>
            <pc:sldMk cId="4245624797" sldId="324"/>
            <ac:spMk id="2" creationId="{00000000-0000-0000-0000-000000000000}"/>
          </ac:spMkLst>
        </pc:spChg>
        <pc:spChg chg="add mod">
          <ac:chgData name="Leila Hosseini" userId="a3ffd976-44bc-4d8c-adf8-8096c7da1f0c" providerId="ADAL" clId="{6DB2A793-0934-4A9A-A777-6C71E958A738}" dt="2022-09-26T00:47:38.343" v="70"/>
          <ac:spMkLst>
            <pc:docMk/>
            <pc:sldMk cId="4245624797" sldId="324"/>
            <ac:spMk id="7" creationId="{C0476B01-D145-43A2-532A-3B3CFA679D41}"/>
          </ac:spMkLst>
        </pc:spChg>
      </pc:sldChg>
      <pc:sldChg chg="addSp delSp modSp mod">
        <pc:chgData name="Leila Hosseini" userId="a3ffd976-44bc-4d8c-adf8-8096c7da1f0c" providerId="ADAL" clId="{6DB2A793-0934-4A9A-A777-6C71E958A738}" dt="2022-09-26T00:52:28.020" v="81" actId="14100"/>
        <pc:sldMkLst>
          <pc:docMk/>
          <pc:sldMk cId="3058594363" sldId="325"/>
        </pc:sldMkLst>
        <pc:spChg chg="del mod">
          <ac:chgData name="Leila Hosseini" userId="a3ffd976-44bc-4d8c-adf8-8096c7da1f0c" providerId="ADAL" clId="{6DB2A793-0934-4A9A-A777-6C71E958A738}" dt="2022-09-26T00:52:16.108" v="75" actId="478"/>
          <ac:spMkLst>
            <pc:docMk/>
            <pc:sldMk cId="3058594363" sldId="325"/>
            <ac:spMk id="2" creationId="{00000000-0000-0000-0000-000000000000}"/>
          </ac:spMkLst>
        </pc:spChg>
        <pc:spChg chg="add mod">
          <ac:chgData name="Leila Hosseini" userId="a3ffd976-44bc-4d8c-adf8-8096c7da1f0c" providerId="ADAL" clId="{6DB2A793-0934-4A9A-A777-6C71E958A738}" dt="2022-09-26T00:52:28.020" v="81" actId="14100"/>
          <ac:spMkLst>
            <pc:docMk/>
            <pc:sldMk cId="3058594363" sldId="325"/>
            <ac:spMk id="3" creationId="{13C8D86A-BAA2-FF57-7A2B-C8E9419AF6B6}"/>
          </ac:spMkLst>
        </pc:spChg>
      </pc:sldChg>
      <pc:sldChg chg="addSp delSp modSp mod">
        <pc:chgData name="Leila Hosseini" userId="a3ffd976-44bc-4d8c-adf8-8096c7da1f0c" providerId="ADAL" clId="{6DB2A793-0934-4A9A-A777-6C71E958A738}" dt="2022-09-26T01:04:18.336" v="88"/>
        <pc:sldMkLst>
          <pc:docMk/>
          <pc:sldMk cId="2167011165" sldId="326"/>
        </pc:sldMkLst>
        <pc:spChg chg="del mod">
          <ac:chgData name="Leila Hosseini" userId="a3ffd976-44bc-4d8c-adf8-8096c7da1f0c" providerId="ADAL" clId="{6DB2A793-0934-4A9A-A777-6C71E958A738}" dt="2022-09-26T01:04:13.674" v="85" actId="478"/>
          <ac:spMkLst>
            <pc:docMk/>
            <pc:sldMk cId="2167011165" sldId="326"/>
            <ac:spMk id="2" creationId="{00000000-0000-0000-0000-000000000000}"/>
          </ac:spMkLst>
        </pc:spChg>
        <pc:spChg chg="add mod">
          <ac:chgData name="Leila Hosseini" userId="a3ffd976-44bc-4d8c-adf8-8096c7da1f0c" providerId="ADAL" clId="{6DB2A793-0934-4A9A-A777-6C71E958A738}" dt="2022-09-26T01:04:18.336" v="88"/>
          <ac:spMkLst>
            <pc:docMk/>
            <pc:sldMk cId="2167011165" sldId="326"/>
            <ac:spMk id="4" creationId="{F4338C55-93B0-A9A9-E902-75EC2075DD66}"/>
          </ac:spMkLst>
        </pc:spChg>
      </pc:sldChg>
      <pc:sldChg chg="addSp delSp modSp mod">
        <pc:chgData name="Leila Hosseini" userId="a3ffd976-44bc-4d8c-adf8-8096c7da1f0c" providerId="ADAL" clId="{6DB2A793-0934-4A9A-A777-6C71E958A738}" dt="2022-09-26T01:28:04.791" v="131" actId="1076"/>
        <pc:sldMkLst>
          <pc:docMk/>
          <pc:sldMk cId="2317952648" sldId="327"/>
        </pc:sldMkLst>
        <pc:spChg chg="del mod">
          <ac:chgData name="Leila Hosseini" userId="a3ffd976-44bc-4d8c-adf8-8096c7da1f0c" providerId="ADAL" clId="{6DB2A793-0934-4A9A-A777-6C71E958A738}" dt="2022-09-26T01:27:57.239" v="127" actId="478"/>
          <ac:spMkLst>
            <pc:docMk/>
            <pc:sldMk cId="2317952648" sldId="327"/>
            <ac:spMk id="2" creationId="{00000000-0000-0000-0000-000000000000}"/>
          </ac:spMkLst>
        </pc:spChg>
        <pc:spChg chg="mod">
          <ac:chgData name="Leila Hosseini" userId="a3ffd976-44bc-4d8c-adf8-8096c7da1f0c" providerId="ADAL" clId="{6DB2A793-0934-4A9A-A777-6C71E958A738}" dt="2022-09-26T01:28:04.791" v="131" actId="1076"/>
          <ac:spMkLst>
            <pc:docMk/>
            <pc:sldMk cId="2317952648" sldId="327"/>
            <ac:spMk id="3" creationId="{00000000-0000-0000-0000-000000000000}"/>
          </ac:spMkLst>
        </pc:spChg>
        <pc:spChg chg="add mod">
          <ac:chgData name="Leila Hosseini" userId="a3ffd976-44bc-4d8c-adf8-8096c7da1f0c" providerId="ADAL" clId="{6DB2A793-0934-4A9A-A777-6C71E958A738}" dt="2022-09-26T01:28:01.323" v="130"/>
          <ac:spMkLst>
            <pc:docMk/>
            <pc:sldMk cId="2317952648" sldId="327"/>
            <ac:spMk id="4" creationId="{BDD6A4C9-F3B7-3607-A09D-69E86B845636}"/>
          </ac:spMkLst>
        </pc:spChg>
      </pc:sldChg>
      <pc:sldChg chg="addSp delSp modSp mod">
        <pc:chgData name="Leila Hosseini" userId="a3ffd976-44bc-4d8c-adf8-8096c7da1f0c" providerId="ADAL" clId="{6DB2A793-0934-4A9A-A777-6C71E958A738}" dt="2022-09-26T01:28:51.900" v="136"/>
        <pc:sldMkLst>
          <pc:docMk/>
          <pc:sldMk cId="3444711457" sldId="329"/>
        </pc:sldMkLst>
        <pc:spChg chg="del mod">
          <ac:chgData name="Leila Hosseini" userId="a3ffd976-44bc-4d8c-adf8-8096c7da1f0c" providerId="ADAL" clId="{6DB2A793-0934-4A9A-A777-6C71E958A738}" dt="2022-09-26T01:28:49.480" v="135" actId="478"/>
          <ac:spMkLst>
            <pc:docMk/>
            <pc:sldMk cId="3444711457" sldId="329"/>
            <ac:spMk id="2" creationId="{00000000-0000-0000-0000-000000000000}"/>
          </ac:spMkLst>
        </pc:spChg>
        <pc:spChg chg="add mod">
          <ac:chgData name="Leila Hosseini" userId="a3ffd976-44bc-4d8c-adf8-8096c7da1f0c" providerId="ADAL" clId="{6DB2A793-0934-4A9A-A777-6C71E958A738}" dt="2022-09-26T01:28:51.900" v="136"/>
          <ac:spMkLst>
            <pc:docMk/>
            <pc:sldMk cId="3444711457" sldId="329"/>
            <ac:spMk id="3" creationId="{B1956BA8-670C-4A23-39F5-0D636675EF1C}"/>
          </ac:spMkLst>
        </pc:spChg>
      </pc:sldChg>
      <pc:sldChg chg="addSp delSp modSp mod">
        <pc:chgData name="Leila Hosseini" userId="a3ffd976-44bc-4d8c-adf8-8096c7da1f0c" providerId="ADAL" clId="{6DB2A793-0934-4A9A-A777-6C71E958A738}" dt="2022-09-26T01:17:15.332" v="102"/>
        <pc:sldMkLst>
          <pc:docMk/>
          <pc:sldMk cId="3704889831" sldId="332"/>
        </pc:sldMkLst>
        <pc:spChg chg="del mod">
          <ac:chgData name="Leila Hosseini" userId="a3ffd976-44bc-4d8c-adf8-8096c7da1f0c" providerId="ADAL" clId="{6DB2A793-0934-4A9A-A777-6C71E958A738}" dt="2022-09-26T01:17:09.897" v="99" actId="478"/>
          <ac:spMkLst>
            <pc:docMk/>
            <pc:sldMk cId="3704889831" sldId="332"/>
            <ac:spMk id="2" creationId="{00000000-0000-0000-0000-000000000000}"/>
          </ac:spMkLst>
        </pc:spChg>
        <pc:spChg chg="add mod">
          <ac:chgData name="Leila Hosseini" userId="a3ffd976-44bc-4d8c-adf8-8096c7da1f0c" providerId="ADAL" clId="{6DB2A793-0934-4A9A-A777-6C71E958A738}" dt="2022-09-26T01:17:15.332" v="102"/>
          <ac:spMkLst>
            <pc:docMk/>
            <pc:sldMk cId="3704889831" sldId="332"/>
            <ac:spMk id="4" creationId="{27095F00-90AE-B1BE-0CFF-45B0E3674A93}"/>
          </ac:spMkLst>
        </pc:spChg>
      </pc:sldChg>
      <pc:sldChg chg="addSp delSp modSp mod">
        <pc:chgData name="Leila Hosseini" userId="a3ffd976-44bc-4d8c-adf8-8096c7da1f0c" providerId="ADAL" clId="{6DB2A793-0934-4A9A-A777-6C71E958A738}" dt="2022-09-26T01:04:49.410" v="95" actId="478"/>
        <pc:sldMkLst>
          <pc:docMk/>
          <pc:sldMk cId="3254375573" sldId="333"/>
        </pc:sldMkLst>
        <pc:spChg chg="del mod">
          <ac:chgData name="Leila Hosseini" userId="a3ffd976-44bc-4d8c-adf8-8096c7da1f0c" providerId="ADAL" clId="{6DB2A793-0934-4A9A-A777-6C71E958A738}" dt="2022-09-26T01:04:49.410" v="95" actId="478"/>
          <ac:spMkLst>
            <pc:docMk/>
            <pc:sldMk cId="3254375573" sldId="333"/>
            <ac:spMk id="2" creationId="{00000000-0000-0000-0000-000000000000}"/>
          </ac:spMkLst>
        </pc:spChg>
        <pc:spChg chg="add mod">
          <ac:chgData name="Leila Hosseini" userId="a3ffd976-44bc-4d8c-adf8-8096c7da1f0c" providerId="ADAL" clId="{6DB2A793-0934-4A9A-A777-6C71E958A738}" dt="2022-09-26T01:04:46.911" v="94"/>
          <ac:spMkLst>
            <pc:docMk/>
            <pc:sldMk cId="3254375573" sldId="333"/>
            <ac:spMk id="5" creationId="{6F088D4F-FBA1-2040-313E-31D4E6C058C4}"/>
          </ac:spMkLst>
        </pc:spChg>
        <pc:cxnChg chg="mod">
          <ac:chgData name="Leila Hosseini" userId="a3ffd976-44bc-4d8c-adf8-8096c7da1f0c" providerId="ADAL" clId="{6DB2A793-0934-4A9A-A777-6C71E958A738}" dt="2022-09-26T01:04:49.410" v="95" actId="478"/>
          <ac:cxnSpMkLst>
            <pc:docMk/>
            <pc:sldMk cId="3254375573" sldId="333"/>
            <ac:cxnSpMk id="7" creationId="{00000000-0000-0000-0000-000000000000}"/>
          </ac:cxnSpMkLst>
        </pc:cxnChg>
      </pc:sldChg>
      <pc:sldChg chg="addSp delSp modSp mod">
        <pc:chgData name="Leila Hosseini" userId="a3ffd976-44bc-4d8c-adf8-8096c7da1f0c" providerId="ADAL" clId="{6DB2A793-0934-4A9A-A777-6C71E958A738}" dt="2022-09-26T01:23:52.651" v="123"/>
        <pc:sldMkLst>
          <pc:docMk/>
          <pc:sldMk cId="64340775" sldId="334"/>
        </pc:sldMkLst>
        <pc:spChg chg="del mod">
          <ac:chgData name="Leila Hosseini" userId="a3ffd976-44bc-4d8c-adf8-8096c7da1f0c" providerId="ADAL" clId="{6DB2A793-0934-4A9A-A777-6C71E958A738}" dt="2022-09-26T01:23:48.392" v="120" actId="478"/>
          <ac:spMkLst>
            <pc:docMk/>
            <pc:sldMk cId="64340775" sldId="334"/>
            <ac:spMk id="2" creationId="{00000000-0000-0000-0000-000000000000}"/>
          </ac:spMkLst>
        </pc:spChg>
        <pc:spChg chg="add mod">
          <ac:chgData name="Leila Hosseini" userId="a3ffd976-44bc-4d8c-adf8-8096c7da1f0c" providerId="ADAL" clId="{6DB2A793-0934-4A9A-A777-6C71E958A738}" dt="2022-09-26T01:23:52.651" v="123"/>
          <ac:spMkLst>
            <pc:docMk/>
            <pc:sldMk cId="64340775" sldId="334"/>
            <ac:spMk id="5" creationId="{048ED884-669C-B3AC-2778-EA630F06CC71}"/>
          </ac:spMkLst>
        </pc:spChg>
      </pc:sldChg>
      <pc:sldChg chg="addSp delSp modSp mod">
        <pc:chgData name="Leila Hosseini" userId="a3ffd976-44bc-4d8c-adf8-8096c7da1f0c" providerId="ADAL" clId="{6DB2A793-0934-4A9A-A777-6C71E958A738}" dt="2022-09-26T01:18:45.546" v="109"/>
        <pc:sldMkLst>
          <pc:docMk/>
          <pc:sldMk cId="2548118175" sldId="335"/>
        </pc:sldMkLst>
        <pc:spChg chg="del mod">
          <ac:chgData name="Leila Hosseini" userId="a3ffd976-44bc-4d8c-adf8-8096c7da1f0c" providerId="ADAL" clId="{6DB2A793-0934-4A9A-A777-6C71E958A738}" dt="2022-09-26T01:18:40.962" v="106" actId="478"/>
          <ac:spMkLst>
            <pc:docMk/>
            <pc:sldMk cId="2548118175" sldId="335"/>
            <ac:spMk id="2" creationId="{00000000-0000-0000-0000-000000000000}"/>
          </ac:spMkLst>
        </pc:spChg>
        <pc:spChg chg="add mod">
          <ac:chgData name="Leila Hosseini" userId="a3ffd976-44bc-4d8c-adf8-8096c7da1f0c" providerId="ADAL" clId="{6DB2A793-0934-4A9A-A777-6C71E958A738}" dt="2022-09-26T01:18:45.546" v="109"/>
          <ac:spMkLst>
            <pc:docMk/>
            <pc:sldMk cId="2548118175" sldId="335"/>
            <ac:spMk id="9" creationId="{7F71B6BC-9286-B5FB-193F-D1BF2B25CAB3}"/>
          </ac:spMkLst>
        </pc:spChg>
      </pc:sldChg>
      <pc:sldChg chg="addSp delSp modSp mod">
        <pc:chgData name="Leila Hosseini" userId="a3ffd976-44bc-4d8c-adf8-8096c7da1f0c" providerId="ADAL" clId="{6DB2A793-0934-4A9A-A777-6C71E958A738}" dt="2022-09-26T00:45:41.725" v="64" actId="14100"/>
        <pc:sldMkLst>
          <pc:docMk/>
          <pc:sldMk cId="2360467683" sldId="340"/>
        </pc:sldMkLst>
        <pc:spChg chg="del mod">
          <ac:chgData name="Leila Hosseini" userId="a3ffd976-44bc-4d8c-adf8-8096c7da1f0c" providerId="ADAL" clId="{6DB2A793-0934-4A9A-A777-6C71E958A738}" dt="2022-09-26T00:45:34.087" v="59" actId="478"/>
          <ac:spMkLst>
            <pc:docMk/>
            <pc:sldMk cId="2360467683" sldId="340"/>
            <ac:spMk id="2" creationId="{00000000-0000-0000-0000-000000000000}"/>
          </ac:spMkLst>
        </pc:spChg>
        <pc:spChg chg="add mod">
          <ac:chgData name="Leila Hosseini" userId="a3ffd976-44bc-4d8c-adf8-8096c7da1f0c" providerId="ADAL" clId="{6DB2A793-0934-4A9A-A777-6C71E958A738}" dt="2022-09-26T00:45:41.725" v="64" actId="14100"/>
          <ac:spMkLst>
            <pc:docMk/>
            <pc:sldMk cId="2360467683" sldId="340"/>
            <ac:spMk id="3" creationId="{62AAA885-87D0-F80F-81DC-8B2E99818E87}"/>
          </ac:spMkLst>
        </pc:spChg>
      </pc:sldChg>
      <pc:sldChg chg="del">
        <pc:chgData name="Leila Hosseini" userId="a3ffd976-44bc-4d8c-adf8-8096c7da1f0c" providerId="ADAL" clId="{6DB2A793-0934-4A9A-A777-6C71E958A738}" dt="2022-09-26T00:21:47.001" v="8" actId="47"/>
        <pc:sldMkLst>
          <pc:docMk/>
          <pc:sldMk cId="4289141445" sldId="349"/>
        </pc:sldMkLst>
      </pc:sldChg>
      <pc:sldChg chg="addSp delSp modSp mod">
        <pc:chgData name="Leila Hosseini" userId="a3ffd976-44bc-4d8c-adf8-8096c7da1f0c" providerId="ADAL" clId="{6DB2A793-0934-4A9A-A777-6C71E958A738}" dt="2022-09-26T01:23:00.719" v="116"/>
        <pc:sldMkLst>
          <pc:docMk/>
          <pc:sldMk cId="1354101856" sldId="350"/>
        </pc:sldMkLst>
        <pc:spChg chg="del mod">
          <ac:chgData name="Leila Hosseini" userId="a3ffd976-44bc-4d8c-adf8-8096c7da1f0c" providerId="ADAL" clId="{6DB2A793-0934-4A9A-A777-6C71E958A738}" dt="2022-09-26T01:22:56.104" v="113" actId="478"/>
          <ac:spMkLst>
            <pc:docMk/>
            <pc:sldMk cId="1354101856" sldId="350"/>
            <ac:spMk id="2" creationId="{00000000-0000-0000-0000-000000000000}"/>
          </ac:spMkLst>
        </pc:spChg>
        <pc:spChg chg="add mod">
          <ac:chgData name="Leila Hosseini" userId="a3ffd976-44bc-4d8c-adf8-8096c7da1f0c" providerId="ADAL" clId="{6DB2A793-0934-4A9A-A777-6C71E958A738}" dt="2022-09-26T01:23:00.719" v="116"/>
          <ac:spMkLst>
            <pc:docMk/>
            <pc:sldMk cId="1354101856" sldId="350"/>
            <ac:spMk id="4" creationId="{E9CDEBAD-1802-1834-FB5C-104E902095A7}"/>
          </ac:spMkLst>
        </pc:spChg>
      </pc:sldChg>
      <pc:sldChg chg="addSp delSp modSp mod">
        <pc:chgData name="Leila Hosseini" userId="a3ffd976-44bc-4d8c-adf8-8096c7da1f0c" providerId="ADAL" clId="{6DB2A793-0934-4A9A-A777-6C71E958A738}" dt="2022-09-26T00:22:06.729" v="17"/>
        <pc:sldMkLst>
          <pc:docMk/>
          <pc:sldMk cId="493050969" sldId="351"/>
        </pc:sldMkLst>
        <pc:spChg chg="del mod">
          <ac:chgData name="Leila Hosseini" userId="a3ffd976-44bc-4d8c-adf8-8096c7da1f0c" providerId="ADAL" clId="{6DB2A793-0934-4A9A-A777-6C71E958A738}" dt="2022-09-26T00:22:02.670" v="12" actId="478"/>
          <ac:spMkLst>
            <pc:docMk/>
            <pc:sldMk cId="493050969" sldId="351"/>
            <ac:spMk id="2" creationId="{00000000-0000-0000-0000-000000000000}"/>
          </ac:spMkLst>
        </pc:spChg>
        <pc:spChg chg="add mod">
          <ac:chgData name="Leila Hosseini" userId="a3ffd976-44bc-4d8c-adf8-8096c7da1f0c" providerId="ADAL" clId="{6DB2A793-0934-4A9A-A777-6C71E958A738}" dt="2022-09-26T00:22:06.729" v="17"/>
          <ac:spMkLst>
            <pc:docMk/>
            <pc:sldMk cId="493050969" sldId="351"/>
            <ac:spMk id="3" creationId="{13D87355-9B5F-EAC6-5CA5-615DE3DF3A47}"/>
          </ac:spMkLst>
        </pc:spChg>
      </pc:sldChg>
      <pc:sldChg chg="modSp add del mod setBg">
        <pc:chgData name="Leila Hosseini" userId="a3ffd976-44bc-4d8c-adf8-8096c7da1f0c" providerId="ADAL" clId="{6DB2A793-0934-4A9A-A777-6C71E958A738}" dt="2022-09-26T00:21:44.474" v="7"/>
        <pc:sldMkLst>
          <pc:docMk/>
          <pc:sldMk cId="2974965864" sldId="388"/>
        </pc:sldMkLst>
        <pc:spChg chg="mod">
          <ac:chgData name="Leila Hosseini" userId="a3ffd976-44bc-4d8c-adf8-8096c7da1f0c" providerId="ADAL" clId="{6DB2A793-0934-4A9A-A777-6C71E958A738}" dt="2022-09-26T00:21:44.474" v="7"/>
          <ac:spMkLst>
            <pc:docMk/>
            <pc:sldMk cId="2974965864" sldId="388"/>
            <ac:spMk id="3" creationId="{F981364A-CCA5-33CA-0FFD-F2DA3E3D64E9}"/>
          </ac:spMkLst>
        </pc:spChg>
      </pc:sldChg>
      <pc:sldChg chg="add del">
        <pc:chgData name="Leila Hosseini" userId="a3ffd976-44bc-4d8c-adf8-8096c7da1f0c" providerId="ADAL" clId="{6DB2A793-0934-4A9A-A777-6C71E958A738}" dt="2022-09-26T00:21:33.861" v="4"/>
        <pc:sldMkLst>
          <pc:docMk/>
          <pc:sldMk cId="2372411595" sldId="38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83CBA-71BC-4397-8CCA-CB44A1EBF3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857BAA-8CAF-4E07-A700-D6073DE47AE7}">
      <dgm:prSet phldrT="[Text]"/>
      <dgm:spPr/>
      <dgm:t>
        <a:bodyPr/>
        <a:lstStyle/>
        <a:p>
          <a:r>
            <a:rPr lang="en-US" dirty="0"/>
            <a:t>Tables have the same number of fields for every record</a:t>
          </a:r>
        </a:p>
      </dgm:t>
    </dgm:pt>
    <dgm:pt modelId="{C215AEE6-13D7-40A3-87E6-AA072C9F2F12}" type="parTrans" cxnId="{5266AFD2-C6CA-460B-98E6-31B84809CE29}">
      <dgm:prSet/>
      <dgm:spPr/>
      <dgm:t>
        <a:bodyPr/>
        <a:lstStyle/>
        <a:p>
          <a:endParaRPr lang="en-US"/>
        </a:p>
      </dgm:t>
    </dgm:pt>
    <dgm:pt modelId="{EE918298-5176-4781-8E6B-03D4A93ACC7F}" type="sibTrans" cxnId="{5266AFD2-C6CA-460B-98E6-31B84809CE29}">
      <dgm:prSet/>
      <dgm:spPr/>
      <dgm:t>
        <a:bodyPr/>
        <a:lstStyle/>
        <a:p>
          <a:endParaRPr lang="en-US"/>
        </a:p>
      </dgm:t>
    </dgm:pt>
    <dgm:pt modelId="{A0676535-63E5-48BE-828D-215C8704C157}">
      <dgm:prSet phldrT="[Text]"/>
      <dgm:spPr/>
      <dgm:t>
        <a:bodyPr/>
        <a:lstStyle/>
        <a:p>
          <a:r>
            <a:rPr lang="en-US" dirty="0"/>
            <a:t>Each field has a specified data type</a:t>
          </a:r>
        </a:p>
      </dgm:t>
    </dgm:pt>
    <dgm:pt modelId="{25462E48-E9A0-40F3-A599-35D0D2713F95}" type="parTrans" cxnId="{E3A52F57-EA53-4FA3-82ED-F06C46E08815}">
      <dgm:prSet/>
      <dgm:spPr/>
      <dgm:t>
        <a:bodyPr/>
        <a:lstStyle/>
        <a:p>
          <a:endParaRPr lang="en-US"/>
        </a:p>
      </dgm:t>
    </dgm:pt>
    <dgm:pt modelId="{077DCF39-64E7-4264-A5DC-79F16B7D0080}" type="sibTrans" cxnId="{E3A52F57-EA53-4FA3-82ED-F06C46E08815}">
      <dgm:prSet/>
      <dgm:spPr/>
      <dgm:t>
        <a:bodyPr/>
        <a:lstStyle/>
        <a:p>
          <a:endParaRPr lang="en-US"/>
        </a:p>
      </dgm:t>
    </dgm:pt>
    <dgm:pt modelId="{A6A810AD-0930-49E8-B72A-9FB26E1952D3}">
      <dgm:prSet phldrT="[Text]"/>
      <dgm:spPr/>
      <dgm:t>
        <a:bodyPr/>
        <a:lstStyle/>
        <a:p>
          <a:r>
            <a:rPr lang="en-US" dirty="0"/>
            <a:t>Data types have a specified length and precision</a:t>
          </a:r>
        </a:p>
      </dgm:t>
    </dgm:pt>
    <dgm:pt modelId="{AAC5FB27-D149-48F3-8C2C-DA4DA7FA23EF}" type="parTrans" cxnId="{33792135-9AFB-4714-983A-E0A5848C04A1}">
      <dgm:prSet/>
      <dgm:spPr/>
      <dgm:t>
        <a:bodyPr/>
        <a:lstStyle/>
        <a:p>
          <a:endParaRPr lang="en-US"/>
        </a:p>
      </dgm:t>
    </dgm:pt>
    <dgm:pt modelId="{FF5A3E3B-E013-45A3-BC5D-17A6C2946E7D}" type="sibTrans" cxnId="{33792135-9AFB-4714-983A-E0A5848C04A1}">
      <dgm:prSet/>
      <dgm:spPr/>
      <dgm:t>
        <a:bodyPr/>
        <a:lstStyle/>
        <a:p>
          <a:endParaRPr lang="en-US"/>
        </a:p>
      </dgm:t>
    </dgm:pt>
    <dgm:pt modelId="{0A6E6F7A-4245-4A01-B27A-9E43613001DC}" type="pres">
      <dgm:prSet presAssocID="{8D583CBA-71BC-4397-8CCA-CB44A1EBF39D}" presName="linear" presStyleCnt="0">
        <dgm:presLayoutVars>
          <dgm:animLvl val="lvl"/>
          <dgm:resizeHandles val="exact"/>
        </dgm:presLayoutVars>
      </dgm:prSet>
      <dgm:spPr/>
    </dgm:pt>
    <dgm:pt modelId="{8FC68BFA-1216-430F-8075-D63C91E97F34}" type="pres">
      <dgm:prSet presAssocID="{71857BAA-8CAF-4E07-A700-D6073DE47AE7}" presName="parentText" presStyleLbl="node1" presStyleIdx="0" presStyleCnt="3" custLinFactNeighborY="-7654">
        <dgm:presLayoutVars>
          <dgm:chMax val="0"/>
          <dgm:bulletEnabled val="1"/>
        </dgm:presLayoutVars>
      </dgm:prSet>
      <dgm:spPr/>
    </dgm:pt>
    <dgm:pt modelId="{B4E8E843-3451-48E9-A61E-AB34C794C4EC}" type="pres">
      <dgm:prSet presAssocID="{EE918298-5176-4781-8E6B-03D4A93ACC7F}" presName="spacer" presStyleCnt="0"/>
      <dgm:spPr/>
    </dgm:pt>
    <dgm:pt modelId="{CBDC7A26-5A3B-411A-8C9F-D51807D4171B}" type="pres">
      <dgm:prSet presAssocID="{A0676535-63E5-48BE-828D-215C8704C15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D0077BF-FB1F-4D57-94D2-1962FE1D2A11}" type="pres">
      <dgm:prSet presAssocID="{077DCF39-64E7-4264-A5DC-79F16B7D0080}" presName="spacer" presStyleCnt="0"/>
      <dgm:spPr/>
    </dgm:pt>
    <dgm:pt modelId="{A7D88937-E706-4FEF-8515-3A79C0E62AB6}" type="pres">
      <dgm:prSet presAssocID="{A6A810AD-0930-49E8-B72A-9FB26E1952D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A81AD12-CB57-4E8D-9FA0-A9A0372BE036}" type="presOf" srcId="{8D583CBA-71BC-4397-8CCA-CB44A1EBF39D}" destId="{0A6E6F7A-4245-4A01-B27A-9E43613001DC}" srcOrd="0" destOrd="0" presId="urn:microsoft.com/office/officeart/2005/8/layout/vList2"/>
    <dgm:cxn modelId="{E91BA423-5BB6-4732-92CF-0BF163181978}" type="presOf" srcId="{71857BAA-8CAF-4E07-A700-D6073DE47AE7}" destId="{8FC68BFA-1216-430F-8075-D63C91E97F34}" srcOrd="0" destOrd="0" presId="urn:microsoft.com/office/officeart/2005/8/layout/vList2"/>
    <dgm:cxn modelId="{33792135-9AFB-4714-983A-E0A5848C04A1}" srcId="{8D583CBA-71BC-4397-8CCA-CB44A1EBF39D}" destId="{A6A810AD-0930-49E8-B72A-9FB26E1952D3}" srcOrd="2" destOrd="0" parTransId="{AAC5FB27-D149-48F3-8C2C-DA4DA7FA23EF}" sibTransId="{FF5A3E3B-E013-45A3-BC5D-17A6C2946E7D}"/>
    <dgm:cxn modelId="{1EAC9F72-512B-4C19-B43B-F822D41AFAD9}" type="presOf" srcId="{A0676535-63E5-48BE-828D-215C8704C157}" destId="{CBDC7A26-5A3B-411A-8C9F-D51807D4171B}" srcOrd="0" destOrd="0" presId="urn:microsoft.com/office/officeart/2005/8/layout/vList2"/>
    <dgm:cxn modelId="{E3A52F57-EA53-4FA3-82ED-F06C46E08815}" srcId="{8D583CBA-71BC-4397-8CCA-CB44A1EBF39D}" destId="{A0676535-63E5-48BE-828D-215C8704C157}" srcOrd="1" destOrd="0" parTransId="{25462E48-E9A0-40F3-A599-35D0D2713F95}" sibTransId="{077DCF39-64E7-4264-A5DC-79F16B7D0080}"/>
    <dgm:cxn modelId="{D7C596AF-2B80-4931-B42B-8BE3A56B75AB}" type="presOf" srcId="{A6A810AD-0930-49E8-B72A-9FB26E1952D3}" destId="{A7D88937-E706-4FEF-8515-3A79C0E62AB6}" srcOrd="0" destOrd="0" presId="urn:microsoft.com/office/officeart/2005/8/layout/vList2"/>
    <dgm:cxn modelId="{5266AFD2-C6CA-460B-98E6-31B84809CE29}" srcId="{8D583CBA-71BC-4397-8CCA-CB44A1EBF39D}" destId="{71857BAA-8CAF-4E07-A700-D6073DE47AE7}" srcOrd="0" destOrd="0" parTransId="{C215AEE6-13D7-40A3-87E6-AA072C9F2F12}" sibTransId="{EE918298-5176-4781-8E6B-03D4A93ACC7F}"/>
    <dgm:cxn modelId="{6A9BA844-EF51-442C-A29B-42F1D63BE896}" type="presParOf" srcId="{0A6E6F7A-4245-4A01-B27A-9E43613001DC}" destId="{8FC68BFA-1216-430F-8075-D63C91E97F34}" srcOrd="0" destOrd="0" presId="urn:microsoft.com/office/officeart/2005/8/layout/vList2"/>
    <dgm:cxn modelId="{C1D9D1EC-B3C5-4E9D-B77B-2F02D7C37687}" type="presParOf" srcId="{0A6E6F7A-4245-4A01-B27A-9E43613001DC}" destId="{B4E8E843-3451-48E9-A61E-AB34C794C4EC}" srcOrd="1" destOrd="0" presId="urn:microsoft.com/office/officeart/2005/8/layout/vList2"/>
    <dgm:cxn modelId="{0E6E41BD-77CE-46CD-A373-28CC3F9D4464}" type="presParOf" srcId="{0A6E6F7A-4245-4A01-B27A-9E43613001DC}" destId="{CBDC7A26-5A3B-411A-8C9F-D51807D4171B}" srcOrd="2" destOrd="0" presId="urn:microsoft.com/office/officeart/2005/8/layout/vList2"/>
    <dgm:cxn modelId="{53E5C81C-E976-4A8C-B06D-280A9F304856}" type="presParOf" srcId="{0A6E6F7A-4245-4A01-B27A-9E43613001DC}" destId="{3D0077BF-FB1F-4D57-94D2-1962FE1D2A11}" srcOrd="3" destOrd="0" presId="urn:microsoft.com/office/officeart/2005/8/layout/vList2"/>
    <dgm:cxn modelId="{BCE622B6-1E9D-456C-82BF-C0B40F6FE70D}" type="presParOf" srcId="{0A6E6F7A-4245-4A01-B27A-9E43613001DC}" destId="{A7D88937-E706-4FEF-8515-3A79C0E62AB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DCADD1-26E9-4A4F-90E2-599543026C15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34A92C7-34F5-4D71-8D24-D0EB5B6441A5}">
      <dgm:prSet/>
      <dgm:spPr/>
      <dgm:t>
        <a:bodyPr/>
        <a:lstStyle/>
        <a:p>
          <a:pPr rtl="0"/>
          <a:r>
            <a:rPr lang="en-US" dirty="0"/>
            <a:t>This is a comma-separated value (CSV) file.</a:t>
          </a:r>
        </a:p>
      </dgm:t>
    </dgm:pt>
    <dgm:pt modelId="{32ECAD96-0C48-40EC-8733-13A41168A391}" type="parTrans" cxnId="{D33D503A-D5FE-4F8E-8E10-1FB213699A8A}">
      <dgm:prSet/>
      <dgm:spPr/>
      <dgm:t>
        <a:bodyPr/>
        <a:lstStyle/>
        <a:p>
          <a:endParaRPr lang="en-US"/>
        </a:p>
      </dgm:t>
    </dgm:pt>
    <dgm:pt modelId="{67DD51BD-2A71-4EF9-8EF7-F2DEAF8CC892}" type="sibTrans" cxnId="{D33D503A-D5FE-4F8E-8E10-1FB213699A8A}">
      <dgm:prSet/>
      <dgm:spPr/>
      <dgm:t>
        <a:bodyPr/>
        <a:lstStyle/>
        <a:p>
          <a:endParaRPr lang="en-US"/>
        </a:p>
      </dgm:t>
    </dgm:pt>
    <dgm:pt modelId="{DAD7F14F-4A3C-42FD-A78D-4C09EA591DAC}">
      <dgm:prSet/>
      <dgm:spPr/>
      <dgm:t>
        <a:bodyPr/>
        <a:lstStyle/>
        <a:p>
          <a:pPr rtl="0"/>
          <a:r>
            <a:rPr lang="en-US" dirty="0"/>
            <a:t>Each value is separated by a comma.</a:t>
          </a:r>
        </a:p>
      </dgm:t>
    </dgm:pt>
    <dgm:pt modelId="{681251C9-1421-45DA-A109-DFC97EA3B228}" type="parTrans" cxnId="{CC9F64BC-D2E8-4172-9AAA-9F2E68D858A2}">
      <dgm:prSet/>
      <dgm:spPr/>
      <dgm:t>
        <a:bodyPr/>
        <a:lstStyle/>
        <a:p>
          <a:endParaRPr lang="en-US"/>
        </a:p>
      </dgm:t>
    </dgm:pt>
    <dgm:pt modelId="{FBD2BDA0-3321-4ADF-B473-58EC47569B08}" type="sibTrans" cxnId="{CC9F64BC-D2E8-4172-9AAA-9F2E68D858A2}">
      <dgm:prSet/>
      <dgm:spPr/>
      <dgm:t>
        <a:bodyPr/>
        <a:lstStyle/>
        <a:p>
          <a:endParaRPr lang="en-US"/>
        </a:p>
      </dgm:t>
    </dgm:pt>
    <dgm:pt modelId="{3020AD5A-FBEB-4B9F-A447-4282EB0234EB}">
      <dgm:prSet/>
      <dgm:spPr/>
      <dgm:t>
        <a:bodyPr/>
        <a:lstStyle/>
        <a:p>
          <a:pPr rtl="0"/>
          <a:r>
            <a:rPr lang="en-US" dirty="0"/>
            <a:t>Other than that, it is plain text.</a:t>
          </a:r>
        </a:p>
      </dgm:t>
    </dgm:pt>
    <dgm:pt modelId="{B51CEF23-E853-4AC7-801B-004DF1DBB7E1}" type="parTrans" cxnId="{FD6582A9-41D6-4C19-890B-5406C3BFD845}">
      <dgm:prSet/>
      <dgm:spPr/>
      <dgm:t>
        <a:bodyPr/>
        <a:lstStyle/>
        <a:p>
          <a:endParaRPr lang="en-US"/>
        </a:p>
      </dgm:t>
    </dgm:pt>
    <dgm:pt modelId="{355356BE-08E2-478D-9680-21D32291F13A}" type="sibTrans" cxnId="{FD6582A9-41D6-4C19-890B-5406C3BFD845}">
      <dgm:prSet/>
      <dgm:spPr/>
      <dgm:t>
        <a:bodyPr/>
        <a:lstStyle/>
        <a:p>
          <a:endParaRPr lang="en-US"/>
        </a:p>
      </dgm:t>
    </dgm:pt>
    <dgm:pt modelId="{542176EA-7E48-4FCE-B3D6-1D856F859EFF}">
      <dgm:prSet/>
      <dgm:spPr/>
      <dgm:t>
        <a:bodyPr/>
        <a:lstStyle/>
        <a:p>
          <a:pPr rtl="0"/>
          <a:r>
            <a:rPr lang="en-US" dirty="0"/>
            <a:t>The first row is often the field names. </a:t>
          </a:r>
        </a:p>
      </dgm:t>
    </dgm:pt>
    <dgm:pt modelId="{0121FBFD-B4D5-430C-9ABB-9E0108379808}" type="parTrans" cxnId="{C77D71B6-1DAD-4D39-99EF-582452F70A35}">
      <dgm:prSet/>
      <dgm:spPr/>
      <dgm:t>
        <a:bodyPr/>
        <a:lstStyle/>
        <a:p>
          <a:endParaRPr lang="en-US"/>
        </a:p>
      </dgm:t>
    </dgm:pt>
    <dgm:pt modelId="{305F1695-8F8A-4DA2-AB75-D731C3B5D550}" type="sibTrans" cxnId="{C77D71B6-1DAD-4D39-99EF-582452F70A35}">
      <dgm:prSet/>
      <dgm:spPr/>
      <dgm:t>
        <a:bodyPr/>
        <a:lstStyle/>
        <a:p>
          <a:endParaRPr lang="en-US"/>
        </a:p>
      </dgm:t>
    </dgm:pt>
    <dgm:pt modelId="{6A188781-0A3D-4F7A-8879-63CB0D59DC3D}">
      <dgm:prSet/>
      <dgm:spPr/>
      <dgm:t>
        <a:bodyPr/>
        <a:lstStyle/>
        <a:p>
          <a:pPr rtl="0"/>
          <a:r>
            <a:rPr lang="en-US" dirty="0"/>
            <a:t>There are no specified field lengths.</a:t>
          </a:r>
        </a:p>
      </dgm:t>
    </dgm:pt>
    <dgm:pt modelId="{C5A633F3-3C9B-4591-8E23-369860E0C644}" type="parTrans" cxnId="{4AB426A2-E36A-443B-88AB-0DF6D25787E4}">
      <dgm:prSet/>
      <dgm:spPr/>
      <dgm:t>
        <a:bodyPr/>
        <a:lstStyle/>
        <a:p>
          <a:endParaRPr lang="en-US"/>
        </a:p>
      </dgm:t>
    </dgm:pt>
    <dgm:pt modelId="{843412F4-9C5A-463C-898D-889E52402342}" type="sibTrans" cxnId="{4AB426A2-E36A-443B-88AB-0DF6D25787E4}">
      <dgm:prSet/>
      <dgm:spPr/>
      <dgm:t>
        <a:bodyPr/>
        <a:lstStyle/>
        <a:p>
          <a:endParaRPr lang="en-US"/>
        </a:p>
      </dgm:t>
    </dgm:pt>
    <dgm:pt modelId="{6E07F09E-B16C-49D1-A2F1-CB205AC91913}" type="pres">
      <dgm:prSet presAssocID="{AADCADD1-26E9-4A4F-90E2-599543026C15}" presName="linear" presStyleCnt="0">
        <dgm:presLayoutVars>
          <dgm:animLvl val="lvl"/>
          <dgm:resizeHandles val="exact"/>
        </dgm:presLayoutVars>
      </dgm:prSet>
      <dgm:spPr/>
    </dgm:pt>
    <dgm:pt modelId="{481560B2-AB9E-4AD8-9DD6-7E23C4C59180}" type="pres">
      <dgm:prSet presAssocID="{034A92C7-34F5-4D71-8D24-D0EB5B6441A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FA763E6-6A00-4051-833C-CC84C85AEF27}" type="pres">
      <dgm:prSet presAssocID="{67DD51BD-2A71-4EF9-8EF7-F2DEAF8CC892}" presName="spacer" presStyleCnt="0"/>
      <dgm:spPr/>
    </dgm:pt>
    <dgm:pt modelId="{5D8B51AD-142A-4203-8149-2792B771D81B}" type="pres">
      <dgm:prSet presAssocID="{DAD7F14F-4A3C-42FD-A78D-4C09EA591DA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43C9EF3-36FC-4A0A-A5AC-22114B11BEF7}" type="pres">
      <dgm:prSet presAssocID="{FBD2BDA0-3321-4ADF-B473-58EC47569B08}" presName="spacer" presStyleCnt="0"/>
      <dgm:spPr/>
    </dgm:pt>
    <dgm:pt modelId="{0A3BF287-6700-45CD-A3AF-0880469E5059}" type="pres">
      <dgm:prSet presAssocID="{3020AD5A-FBEB-4B9F-A447-4282EB0234E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B182CE2-DABB-47AA-94E2-6FE4A34CA514}" type="pres">
      <dgm:prSet presAssocID="{355356BE-08E2-478D-9680-21D32291F13A}" presName="spacer" presStyleCnt="0"/>
      <dgm:spPr/>
    </dgm:pt>
    <dgm:pt modelId="{2BB32C11-CEA0-4AFD-8C14-3D38E12F56E9}" type="pres">
      <dgm:prSet presAssocID="{6A188781-0A3D-4F7A-8879-63CB0D59DC3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33F2C48-A6B2-44C0-B320-2B0E3A28AE68}" type="pres">
      <dgm:prSet presAssocID="{843412F4-9C5A-463C-898D-889E52402342}" presName="spacer" presStyleCnt="0"/>
      <dgm:spPr/>
    </dgm:pt>
    <dgm:pt modelId="{2D4D3F5C-09FF-4778-957D-6EB33BA6A3DD}" type="pres">
      <dgm:prSet presAssocID="{542176EA-7E48-4FCE-B3D6-1D856F859EF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33D503A-D5FE-4F8E-8E10-1FB213699A8A}" srcId="{AADCADD1-26E9-4A4F-90E2-599543026C15}" destId="{034A92C7-34F5-4D71-8D24-D0EB5B6441A5}" srcOrd="0" destOrd="0" parTransId="{32ECAD96-0C48-40EC-8733-13A41168A391}" sibTransId="{67DD51BD-2A71-4EF9-8EF7-F2DEAF8CC892}"/>
    <dgm:cxn modelId="{3E399A40-FF58-45B6-8D87-7BF80FE21246}" type="presOf" srcId="{AADCADD1-26E9-4A4F-90E2-599543026C15}" destId="{6E07F09E-B16C-49D1-A2F1-CB205AC91913}" srcOrd="0" destOrd="0" presId="urn:microsoft.com/office/officeart/2005/8/layout/vList2"/>
    <dgm:cxn modelId="{CA0D2E88-46F2-4149-AE00-94D4E28218A2}" type="presOf" srcId="{034A92C7-34F5-4D71-8D24-D0EB5B6441A5}" destId="{481560B2-AB9E-4AD8-9DD6-7E23C4C59180}" srcOrd="0" destOrd="0" presId="urn:microsoft.com/office/officeart/2005/8/layout/vList2"/>
    <dgm:cxn modelId="{ABF22A92-243B-4417-877A-5675AECEA223}" type="presOf" srcId="{6A188781-0A3D-4F7A-8879-63CB0D59DC3D}" destId="{2BB32C11-CEA0-4AFD-8C14-3D38E12F56E9}" srcOrd="0" destOrd="0" presId="urn:microsoft.com/office/officeart/2005/8/layout/vList2"/>
    <dgm:cxn modelId="{4AB426A2-E36A-443B-88AB-0DF6D25787E4}" srcId="{AADCADD1-26E9-4A4F-90E2-599543026C15}" destId="{6A188781-0A3D-4F7A-8879-63CB0D59DC3D}" srcOrd="3" destOrd="0" parTransId="{C5A633F3-3C9B-4591-8E23-369860E0C644}" sibTransId="{843412F4-9C5A-463C-898D-889E52402342}"/>
    <dgm:cxn modelId="{FD6582A9-41D6-4C19-890B-5406C3BFD845}" srcId="{AADCADD1-26E9-4A4F-90E2-599543026C15}" destId="{3020AD5A-FBEB-4B9F-A447-4282EB0234EB}" srcOrd="2" destOrd="0" parTransId="{B51CEF23-E853-4AC7-801B-004DF1DBB7E1}" sibTransId="{355356BE-08E2-478D-9680-21D32291F13A}"/>
    <dgm:cxn modelId="{0B1E77AB-7C57-406D-AAE2-A024E461A72F}" type="presOf" srcId="{DAD7F14F-4A3C-42FD-A78D-4C09EA591DAC}" destId="{5D8B51AD-142A-4203-8149-2792B771D81B}" srcOrd="0" destOrd="0" presId="urn:microsoft.com/office/officeart/2005/8/layout/vList2"/>
    <dgm:cxn modelId="{C77D71B6-1DAD-4D39-99EF-582452F70A35}" srcId="{AADCADD1-26E9-4A4F-90E2-599543026C15}" destId="{542176EA-7E48-4FCE-B3D6-1D856F859EFF}" srcOrd="4" destOrd="0" parTransId="{0121FBFD-B4D5-430C-9ABB-9E0108379808}" sibTransId="{305F1695-8F8A-4DA2-AB75-D731C3B5D550}"/>
    <dgm:cxn modelId="{CC9F64BC-D2E8-4172-9AAA-9F2E68D858A2}" srcId="{AADCADD1-26E9-4A4F-90E2-599543026C15}" destId="{DAD7F14F-4A3C-42FD-A78D-4C09EA591DAC}" srcOrd="1" destOrd="0" parTransId="{681251C9-1421-45DA-A109-DFC97EA3B228}" sibTransId="{FBD2BDA0-3321-4ADF-B473-58EC47569B08}"/>
    <dgm:cxn modelId="{FEA780E2-C1D4-4F97-B223-683EA0D3FA84}" type="presOf" srcId="{542176EA-7E48-4FCE-B3D6-1D856F859EFF}" destId="{2D4D3F5C-09FF-4778-957D-6EB33BA6A3DD}" srcOrd="0" destOrd="0" presId="urn:microsoft.com/office/officeart/2005/8/layout/vList2"/>
    <dgm:cxn modelId="{41A848F5-9D08-4461-8545-ADEF2B0F95FA}" type="presOf" srcId="{3020AD5A-FBEB-4B9F-A447-4282EB0234EB}" destId="{0A3BF287-6700-45CD-A3AF-0880469E5059}" srcOrd="0" destOrd="0" presId="urn:microsoft.com/office/officeart/2005/8/layout/vList2"/>
    <dgm:cxn modelId="{6A5C6383-0A4A-454E-BC7F-CF9674960DBA}" type="presParOf" srcId="{6E07F09E-B16C-49D1-A2F1-CB205AC91913}" destId="{481560B2-AB9E-4AD8-9DD6-7E23C4C59180}" srcOrd="0" destOrd="0" presId="urn:microsoft.com/office/officeart/2005/8/layout/vList2"/>
    <dgm:cxn modelId="{0322A246-33AE-4809-B3FB-4A133511B6AB}" type="presParOf" srcId="{6E07F09E-B16C-49D1-A2F1-CB205AC91913}" destId="{2FA763E6-6A00-4051-833C-CC84C85AEF27}" srcOrd="1" destOrd="0" presId="urn:microsoft.com/office/officeart/2005/8/layout/vList2"/>
    <dgm:cxn modelId="{1606D3EE-7B7A-40AB-ABF6-ABDA1A8B0CD6}" type="presParOf" srcId="{6E07F09E-B16C-49D1-A2F1-CB205AC91913}" destId="{5D8B51AD-142A-4203-8149-2792B771D81B}" srcOrd="2" destOrd="0" presId="urn:microsoft.com/office/officeart/2005/8/layout/vList2"/>
    <dgm:cxn modelId="{11BB5929-FA11-47D0-B670-4F77001C248D}" type="presParOf" srcId="{6E07F09E-B16C-49D1-A2F1-CB205AC91913}" destId="{243C9EF3-36FC-4A0A-A5AC-22114B11BEF7}" srcOrd="3" destOrd="0" presId="urn:microsoft.com/office/officeart/2005/8/layout/vList2"/>
    <dgm:cxn modelId="{37FB9FEA-8FC3-42B5-A386-7930EC463738}" type="presParOf" srcId="{6E07F09E-B16C-49D1-A2F1-CB205AC91913}" destId="{0A3BF287-6700-45CD-A3AF-0880469E5059}" srcOrd="4" destOrd="0" presId="urn:microsoft.com/office/officeart/2005/8/layout/vList2"/>
    <dgm:cxn modelId="{F78C5326-08F4-46E3-8781-32D92F5D6854}" type="presParOf" srcId="{6E07F09E-B16C-49D1-A2F1-CB205AC91913}" destId="{1B182CE2-DABB-47AA-94E2-6FE4A34CA514}" srcOrd="5" destOrd="0" presId="urn:microsoft.com/office/officeart/2005/8/layout/vList2"/>
    <dgm:cxn modelId="{FFF4C3BF-4BFE-4AB2-BDF8-E15BE854927E}" type="presParOf" srcId="{6E07F09E-B16C-49D1-A2F1-CB205AC91913}" destId="{2BB32C11-CEA0-4AFD-8C14-3D38E12F56E9}" srcOrd="6" destOrd="0" presId="urn:microsoft.com/office/officeart/2005/8/layout/vList2"/>
    <dgm:cxn modelId="{1E01586E-4C08-47E2-A755-1EA9C4ADC6C2}" type="presParOf" srcId="{6E07F09E-B16C-49D1-A2F1-CB205AC91913}" destId="{033F2C48-A6B2-44C0-B320-2B0E3A28AE68}" srcOrd="7" destOrd="0" presId="urn:microsoft.com/office/officeart/2005/8/layout/vList2"/>
    <dgm:cxn modelId="{02A53C95-8260-4B9E-BF9D-8D49975F4677}" type="presParOf" srcId="{6E07F09E-B16C-49D1-A2F1-CB205AC91913}" destId="{2D4D3F5C-09FF-4778-957D-6EB33BA6A3D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DCADD1-26E9-4A4F-90E2-599543026C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4A92C7-34F5-4D71-8D24-D0EB5B6441A5}">
      <dgm:prSet/>
      <dgm:spPr/>
      <dgm:t>
        <a:bodyPr/>
        <a:lstStyle/>
        <a:p>
          <a:pPr rtl="0"/>
          <a:r>
            <a:rPr lang="en-US" dirty="0"/>
            <a:t>The quotes don’t imply a data type.</a:t>
          </a:r>
        </a:p>
      </dgm:t>
    </dgm:pt>
    <dgm:pt modelId="{32ECAD96-0C48-40EC-8733-13A41168A391}" type="parTrans" cxnId="{D33D503A-D5FE-4F8E-8E10-1FB213699A8A}">
      <dgm:prSet/>
      <dgm:spPr/>
      <dgm:t>
        <a:bodyPr/>
        <a:lstStyle/>
        <a:p>
          <a:endParaRPr lang="en-US"/>
        </a:p>
      </dgm:t>
    </dgm:pt>
    <dgm:pt modelId="{67DD51BD-2A71-4EF9-8EF7-F2DEAF8CC892}" type="sibTrans" cxnId="{D33D503A-D5FE-4F8E-8E10-1FB213699A8A}">
      <dgm:prSet/>
      <dgm:spPr/>
      <dgm:t>
        <a:bodyPr/>
        <a:lstStyle/>
        <a:p>
          <a:endParaRPr lang="en-US"/>
        </a:p>
      </dgm:t>
    </dgm:pt>
    <dgm:pt modelId="{25DE416F-A978-4DB2-A691-23AE182E362A}">
      <dgm:prSet/>
      <dgm:spPr/>
      <dgm:t>
        <a:bodyPr/>
        <a:lstStyle/>
        <a:p>
          <a:pPr rtl="0"/>
          <a:r>
            <a:rPr lang="en-US" dirty="0"/>
            <a:t>Notice that the ID is in quotes but the height and mass are not. </a:t>
          </a:r>
        </a:p>
      </dgm:t>
    </dgm:pt>
    <dgm:pt modelId="{53C0A912-9135-488F-8DE1-6CEA5E9255A7}" type="parTrans" cxnId="{D3578331-77B5-4B79-A91C-74059E181A52}">
      <dgm:prSet/>
      <dgm:spPr/>
      <dgm:t>
        <a:bodyPr/>
        <a:lstStyle/>
        <a:p>
          <a:endParaRPr lang="en-US"/>
        </a:p>
      </dgm:t>
    </dgm:pt>
    <dgm:pt modelId="{8CF7567D-FCA5-49A8-9296-36D75713FC84}" type="sibTrans" cxnId="{D3578331-77B5-4B79-A91C-74059E181A52}">
      <dgm:prSet/>
      <dgm:spPr/>
      <dgm:t>
        <a:bodyPr/>
        <a:lstStyle/>
        <a:p>
          <a:endParaRPr lang="en-US"/>
        </a:p>
      </dgm:t>
    </dgm:pt>
    <dgm:pt modelId="{905631BE-0440-4F44-BEB6-726542FA4BB8}">
      <dgm:prSet/>
      <dgm:spPr/>
      <dgm:t>
        <a:bodyPr/>
        <a:lstStyle/>
        <a:p>
          <a:pPr rtl="0"/>
          <a:r>
            <a:rPr lang="en-US" dirty="0"/>
            <a:t>The quotes just allow commas to be considered part of the value, not a separator.</a:t>
          </a:r>
        </a:p>
      </dgm:t>
    </dgm:pt>
    <dgm:pt modelId="{716D4874-4368-4437-8189-089BA58C20F9}" type="parTrans" cxnId="{87818B99-EFAA-4A43-96D4-91B8A65FF684}">
      <dgm:prSet/>
      <dgm:spPr/>
      <dgm:t>
        <a:bodyPr/>
        <a:lstStyle/>
        <a:p>
          <a:endParaRPr lang="en-US"/>
        </a:p>
      </dgm:t>
    </dgm:pt>
    <dgm:pt modelId="{B5ED2C46-0FC0-4D7E-AE6B-1B9D22EDBB09}" type="sibTrans" cxnId="{87818B99-EFAA-4A43-96D4-91B8A65FF684}">
      <dgm:prSet/>
      <dgm:spPr/>
      <dgm:t>
        <a:bodyPr/>
        <a:lstStyle/>
        <a:p>
          <a:endParaRPr lang="en-US"/>
        </a:p>
      </dgm:t>
    </dgm:pt>
    <dgm:pt modelId="{6E07F09E-B16C-49D1-A2F1-CB205AC91913}" type="pres">
      <dgm:prSet presAssocID="{AADCADD1-26E9-4A4F-90E2-599543026C15}" presName="linear" presStyleCnt="0">
        <dgm:presLayoutVars>
          <dgm:animLvl val="lvl"/>
          <dgm:resizeHandles val="exact"/>
        </dgm:presLayoutVars>
      </dgm:prSet>
      <dgm:spPr/>
    </dgm:pt>
    <dgm:pt modelId="{481560B2-AB9E-4AD8-9DD6-7E23C4C59180}" type="pres">
      <dgm:prSet presAssocID="{034A92C7-34F5-4D71-8D24-D0EB5B6441A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B4F04C6-3C49-49D1-B016-E8915A419D7F}" type="pres">
      <dgm:prSet presAssocID="{034A92C7-34F5-4D71-8D24-D0EB5B6441A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C4E0429-4913-4EC4-9AAB-EBA18A79394E}" type="presOf" srcId="{905631BE-0440-4F44-BEB6-726542FA4BB8}" destId="{7B4F04C6-3C49-49D1-B016-E8915A419D7F}" srcOrd="0" destOrd="1" presId="urn:microsoft.com/office/officeart/2005/8/layout/vList2"/>
    <dgm:cxn modelId="{BF40772E-848A-4AB7-9498-057372B745F8}" type="presOf" srcId="{25DE416F-A978-4DB2-A691-23AE182E362A}" destId="{7B4F04C6-3C49-49D1-B016-E8915A419D7F}" srcOrd="0" destOrd="0" presId="urn:microsoft.com/office/officeart/2005/8/layout/vList2"/>
    <dgm:cxn modelId="{D3578331-77B5-4B79-A91C-74059E181A52}" srcId="{034A92C7-34F5-4D71-8D24-D0EB5B6441A5}" destId="{25DE416F-A978-4DB2-A691-23AE182E362A}" srcOrd="0" destOrd="0" parTransId="{53C0A912-9135-488F-8DE1-6CEA5E9255A7}" sibTransId="{8CF7567D-FCA5-49A8-9296-36D75713FC84}"/>
    <dgm:cxn modelId="{D33D503A-D5FE-4F8E-8E10-1FB213699A8A}" srcId="{AADCADD1-26E9-4A4F-90E2-599543026C15}" destId="{034A92C7-34F5-4D71-8D24-D0EB5B6441A5}" srcOrd="0" destOrd="0" parTransId="{32ECAD96-0C48-40EC-8733-13A41168A391}" sibTransId="{67DD51BD-2A71-4EF9-8EF7-F2DEAF8CC892}"/>
    <dgm:cxn modelId="{3E399A40-FF58-45B6-8D87-7BF80FE21246}" type="presOf" srcId="{AADCADD1-26E9-4A4F-90E2-599543026C15}" destId="{6E07F09E-B16C-49D1-A2F1-CB205AC91913}" srcOrd="0" destOrd="0" presId="urn:microsoft.com/office/officeart/2005/8/layout/vList2"/>
    <dgm:cxn modelId="{CA0D2E88-46F2-4149-AE00-94D4E28218A2}" type="presOf" srcId="{034A92C7-34F5-4D71-8D24-D0EB5B6441A5}" destId="{481560B2-AB9E-4AD8-9DD6-7E23C4C59180}" srcOrd="0" destOrd="0" presId="urn:microsoft.com/office/officeart/2005/8/layout/vList2"/>
    <dgm:cxn modelId="{87818B99-EFAA-4A43-96D4-91B8A65FF684}" srcId="{034A92C7-34F5-4D71-8D24-D0EB5B6441A5}" destId="{905631BE-0440-4F44-BEB6-726542FA4BB8}" srcOrd="1" destOrd="0" parTransId="{716D4874-4368-4437-8189-089BA58C20F9}" sibTransId="{B5ED2C46-0FC0-4D7E-AE6B-1B9D22EDBB09}"/>
    <dgm:cxn modelId="{6A5C6383-0A4A-454E-BC7F-CF9674960DBA}" type="presParOf" srcId="{6E07F09E-B16C-49D1-A2F1-CB205AC91913}" destId="{481560B2-AB9E-4AD8-9DD6-7E23C4C59180}" srcOrd="0" destOrd="0" presId="urn:microsoft.com/office/officeart/2005/8/layout/vList2"/>
    <dgm:cxn modelId="{8CAE74A4-6F28-4E19-A70D-5B77EB9B2C3B}" type="presParOf" srcId="{6E07F09E-B16C-49D1-A2F1-CB205AC91913}" destId="{7B4F04C6-3C49-49D1-B016-E8915A419D7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8A99E9-624A-464A-BFFF-B0BB773C8B3D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E3580E-A218-4914-91C1-29E7381C3000}">
      <dgm:prSet/>
      <dgm:spPr/>
      <dgm:t>
        <a:bodyPr/>
        <a:lstStyle/>
        <a:p>
          <a:pPr>
            <a:defRPr b="1"/>
          </a:pPr>
          <a:r>
            <a:rPr lang="en-US"/>
            <a:t>Structured data</a:t>
          </a:r>
        </a:p>
      </dgm:t>
    </dgm:pt>
    <dgm:pt modelId="{39431B4A-7B9E-4FB7-96E2-3A77118C7BF4}" type="parTrans" cxnId="{B4C090BD-F13D-4EF5-B0A7-2C0C86D28CF8}">
      <dgm:prSet/>
      <dgm:spPr/>
      <dgm:t>
        <a:bodyPr/>
        <a:lstStyle/>
        <a:p>
          <a:endParaRPr lang="en-US"/>
        </a:p>
      </dgm:t>
    </dgm:pt>
    <dgm:pt modelId="{37EBB04D-671B-440C-9787-4A806157B716}" type="sibTrans" cxnId="{B4C090BD-F13D-4EF5-B0A7-2C0C86D28CF8}">
      <dgm:prSet/>
      <dgm:spPr/>
      <dgm:t>
        <a:bodyPr/>
        <a:lstStyle/>
        <a:p>
          <a:endParaRPr lang="en-US"/>
        </a:p>
      </dgm:t>
    </dgm:pt>
    <dgm:pt modelId="{E26F32C7-EEB1-4062-8028-3290F86C81FD}">
      <dgm:prSet/>
      <dgm:spPr/>
      <dgm:t>
        <a:bodyPr/>
        <a:lstStyle/>
        <a:p>
          <a:r>
            <a:rPr lang="en-US"/>
            <a:t>Organized according to a formal data model (i.e., relational schema)</a:t>
          </a:r>
        </a:p>
      </dgm:t>
    </dgm:pt>
    <dgm:pt modelId="{DB80DB5A-CE7D-4831-B803-613CFE964E31}" type="parTrans" cxnId="{206EB95B-D5FD-4B7C-ABFC-4BAFE73A5A97}">
      <dgm:prSet/>
      <dgm:spPr/>
      <dgm:t>
        <a:bodyPr/>
        <a:lstStyle/>
        <a:p>
          <a:endParaRPr lang="en-US"/>
        </a:p>
      </dgm:t>
    </dgm:pt>
    <dgm:pt modelId="{890ADAB7-582B-40EF-889C-8DB53CE7442D}" type="sibTrans" cxnId="{206EB95B-D5FD-4B7C-ABFC-4BAFE73A5A97}">
      <dgm:prSet/>
      <dgm:spPr/>
      <dgm:t>
        <a:bodyPr/>
        <a:lstStyle/>
        <a:p>
          <a:endParaRPr lang="en-US"/>
        </a:p>
      </dgm:t>
    </dgm:pt>
    <dgm:pt modelId="{A1A09BC1-DB5A-413D-9665-D50CEC0CAFE3}">
      <dgm:prSet/>
      <dgm:spPr/>
      <dgm:t>
        <a:bodyPr/>
        <a:lstStyle/>
        <a:p>
          <a:pPr>
            <a:defRPr b="1"/>
          </a:pPr>
          <a:r>
            <a:rPr lang="en-US"/>
            <a:t>Semi-structured data</a:t>
          </a:r>
        </a:p>
      </dgm:t>
    </dgm:pt>
    <dgm:pt modelId="{9CC0D9AE-BE15-45DE-B850-B1EFE4945B86}" type="parTrans" cxnId="{0FC6500B-B164-4965-AA78-5DCBFBDDB650}">
      <dgm:prSet/>
      <dgm:spPr/>
      <dgm:t>
        <a:bodyPr/>
        <a:lstStyle/>
        <a:p>
          <a:endParaRPr lang="en-US"/>
        </a:p>
      </dgm:t>
    </dgm:pt>
    <dgm:pt modelId="{B7F8C1FD-0FEB-4E61-B667-C4E5B1960BEB}" type="sibTrans" cxnId="{0FC6500B-B164-4965-AA78-5DCBFBDDB650}">
      <dgm:prSet/>
      <dgm:spPr/>
      <dgm:t>
        <a:bodyPr/>
        <a:lstStyle/>
        <a:p>
          <a:endParaRPr lang="en-US"/>
        </a:p>
      </dgm:t>
    </dgm:pt>
    <dgm:pt modelId="{D0E39D50-39B0-46F6-BEBF-02678883D3D1}">
      <dgm:prSet/>
      <dgm:spPr/>
      <dgm:t>
        <a:bodyPr/>
        <a:lstStyle/>
        <a:p>
          <a:r>
            <a:rPr lang="en-US"/>
            <a:t>No formal data model, but contains symbols to separate and label data elements</a:t>
          </a:r>
        </a:p>
      </dgm:t>
    </dgm:pt>
    <dgm:pt modelId="{EA3EE6F2-EB86-40C4-A6CD-8789AC155E8F}" type="parTrans" cxnId="{2C0408C9-7688-405B-88ED-D1F12888A2B9}">
      <dgm:prSet/>
      <dgm:spPr/>
      <dgm:t>
        <a:bodyPr/>
        <a:lstStyle/>
        <a:p>
          <a:endParaRPr lang="en-US"/>
        </a:p>
      </dgm:t>
    </dgm:pt>
    <dgm:pt modelId="{4ADD2CBC-B20B-451C-B2C3-A5878F056CAC}" type="sibTrans" cxnId="{2C0408C9-7688-405B-88ED-D1F12888A2B9}">
      <dgm:prSet/>
      <dgm:spPr/>
      <dgm:t>
        <a:bodyPr/>
        <a:lstStyle/>
        <a:p>
          <a:endParaRPr lang="en-US"/>
        </a:p>
      </dgm:t>
    </dgm:pt>
    <dgm:pt modelId="{861CB3F0-E9C2-4C5D-A16E-0A28385D4FE7}">
      <dgm:prSet/>
      <dgm:spPr/>
      <dgm:t>
        <a:bodyPr/>
        <a:lstStyle/>
        <a:p>
          <a:pPr>
            <a:defRPr b="1"/>
          </a:pPr>
          <a:r>
            <a:rPr lang="en-US"/>
            <a:t>Unstructured data</a:t>
          </a:r>
        </a:p>
      </dgm:t>
    </dgm:pt>
    <dgm:pt modelId="{A7090C06-C8CE-4BDC-BA86-14FCD6338296}" type="parTrans" cxnId="{6E7AA928-B55C-4FE1-839E-89B234193BC3}">
      <dgm:prSet/>
      <dgm:spPr/>
      <dgm:t>
        <a:bodyPr/>
        <a:lstStyle/>
        <a:p>
          <a:endParaRPr lang="en-US"/>
        </a:p>
      </dgm:t>
    </dgm:pt>
    <dgm:pt modelId="{4C6BC568-B6C6-4C42-84F0-6F2CB13AA117}" type="sibTrans" cxnId="{6E7AA928-B55C-4FE1-839E-89B234193BC3}">
      <dgm:prSet/>
      <dgm:spPr/>
      <dgm:t>
        <a:bodyPr/>
        <a:lstStyle/>
        <a:p>
          <a:endParaRPr lang="en-US"/>
        </a:p>
      </dgm:t>
    </dgm:pt>
    <dgm:pt modelId="{8053529D-DCB1-411E-A7F2-B1A8321BF8B7}">
      <dgm:prSet/>
      <dgm:spPr/>
      <dgm:t>
        <a:bodyPr/>
        <a:lstStyle/>
        <a:p>
          <a:r>
            <a:rPr lang="en-US"/>
            <a:t>No data model and no pre-defined organization</a:t>
          </a:r>
        </a:p>
      </dgm:t>
    </dgm:pt>
    <dgm:pt modelId="{EE2D1704-0613-4A0D-9218-F69768F231F3}" type="parTrans" cxnId="{326A76B0-47A8-4FD4-AC09-69FC4B9C1824}">
      <dgm:prSet/>
      <dgm:spPr/>
      <dgm:t>
        <a:bodyPr/>
        <a:lstStyle/>
        <a:p>
          <a:endParaRPr lang="en-US"/>
        </a:p>
      </dgm:t>
    </dgm:pt>
    <dgm:pt modelId="{2FD73067-87A6-4C53-9150-BB89C8C12A29}" type="sibTrans" cxnId="{326A76B0-47A8-4FD4-AC09-69FC4B9C1824}">
      <dgm:prSet/>
      <dgm:spPr/>
      <dgm:t>
        <a:bodyPr/>
        <a:lstStyle/>
        <a:p>
          <a:endParaRPr lang="en-US"/>
        </a:p>
      </dgm:t>
    </dgm:pt>
    <dgm:pt modelId="{BA3E2C07-6FAC-714E-B1DA-D58955156562}" type="pres">
      <dgm:prSet presAssocID="{5F8A99E9-624A-464A-BFFF-B0BB773C8B3D}" presName="linear" presStyleCnt="0">
        <dgm:presLayoutVars>
          <dgm:dir/>
          <dgm:animLvl val="lvl"/>
          <dgm:resizeHandles val="exact"/>
        </dgm:presLayoutVars>
      </dgm:prSet>
      <dgm:spPr/>
    </dgm:pt>
    <dgm:pt modelId="{73E8F08C-A389-1943-8776-6FAB966543E5}" type="pres">
      <dgm:prSet presAssocID="{8CE3580E-A218-4914-91C1-29E7381C3000}" presName="parentLin" presStyleCnt="0"/>
      <dgm:spPr/>
    </dgm:pt>
    <dgm:pt modelId="{99A468E5-7126-5647-9854-3B2C68A251B5}" type="pres">
      <dgm:prSet presAssocID="{8CE3580E-A218-4914-91C1-29E7381C3000}" presName="parentLeftMargin" presStyleLbl="node1" presStyleIdx="0" presStyleCnt="3"/>
      <dgm:spPr/>
    </dgm:pt>
    <dgm:pt modelId="{453FCBDD-D923-2A43-B2C5-BCE3BE9B6336}" type="pres">
      <dgm:prSet presAssocID="{8CE3580E-A218-4914-91C1-29E7381C300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DB0B08E-A648-BF4A-9964-E09971335E36}" type="pres">
      <dgm:prSet presAssocID="{8CE3580E-A218-4914-91C1-29E7381C3000}" presName="negativeSpace" presStyleCnt="0"/>
      <dgm:spPr/>
    </dgm:pt>
    <dgm:pt modelId="{F9D5A37F-ECF0-A84A-AE65-5756132AC050}" type="pres">
      <dgm:prSet presAssocID="{8CE3580E-A218-4914-91C1-29E7381C3000}" presName="childText" presStyleLbl="conFgAcc1" presStyleIdx="0" presStyleCnt="3">
        <dgm:presLayoutVars>
          <dgm:bulletEnabled val="1"/>
        </dgm:presLayoutVars>
      </dgm:prSet>
      <dgm:spPr/>
    </dgm:pt>
    <dgm:pt modelId="{B93674AF-EDBD-A74D-8093-3DC0B3BE771D}" type="pres">
      <dgm:prSet presAssocID="{37EBB04D-671B-440C-9787-4A806157B716}" presName="spaceBetweenRectangles" presStyleCnt="0"/>
      <dgm:spPr/>
    </dgm:pt>
    <dgm:pt modelId="{902955A3-39D4-6541-AE4E-AF063CE90309}" type="pres">
      <dgm:prSet presAssocID="{A1A09BC1-DB5A-413D-9665-D50CEC0CAFE3}" presName="parentLin" presStyleCnt="0"/>
      <dgm:spPr/>
    </dgm:pt>
    <dgm:pt modelId="{E1D36BB6-2085-CB48-90B3-332E4CBD4FB6}" type="pres">
      <dgm:prSet presAssocID="{A1A09BC1-DB5A-413D-9665-D50CEC0CAFE3}" presName="parentLeftMargin" presStyleLbl="node1" presStyleIdx="0" presStyleCnt="3"/>
      <dgm:spPr/>
    </dgm:pt>
    <dgm:pt modelId="{79019B26-9E71-1F4E-99DA-CD61069064E9}" type="pres">
      <dgm:prSet presAssocID="{A1A09BC1-DB5A-413D-9665-D50CEC0CAFE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A00CE86-B673-FD4F-A1DD-4F6DB88490D8}" type="pres">
      <dgm:prSet presAssocID="{A1A09BC1-DB5A-413D-9665-D50CEC0CAFE3}" presName="negativeSpace" presStyleCnt="0"/>
      <dgm:spPr/>
    </dgm:pt>
    <dgm:pt modelId="{497C21AA-0708-264D-AA9E-C314ADCD8410}" type="pres">
      <dgm:prSet presAssocID="{A1A09BC1-DB5A-413D-9665-D50CEC0CAFE3}" presName="childText" presStyleLbl="conFgAcc1" presStyleIdx="1" presStyleCnt="3">
        <dgm:presLayoutVars>
          <dgm:bulletEnabled val="1"/>
        </dgm:presLayoutVars>
      </dgm:prSet>
      <dgm:spPr/>
    </dgm:pt>
    <dgm:pt modelId="{4FB5F4FA-07FF-6A45-978F-89DEA85939B0}" type="pres">
      <dgm:prSet presAssocID="{B7F8C1FD-0FEB-4E61-B667-C4E5B1960BEB}" presName="spaceBetweenRectangles" presStyleCnt="0"/>
      <dgm:spPr/>
    </dgm:pt>
    <dgm:pt modelId="{57D8459B-7D69-CE4D-9817-627ABDB8E251}" type="pres">
      <dgm:prSet presAssocID="{861CB3F0-E9C2-4C5D-A16E-0A28385D4FE7}" presName="parentLin" presStyleCnt="0"/>
      <dgm:spPr/>
    </dgm:pt>
    <dgm:pt modelId="{D91842D6-F72C-8442-A63B-3EB3CF79089F}" type="pres">
      <dgm:prSet presAssocID="{861CB3F0-E9C2-4C5D-A16E-0A28385D4FE7}" presName="parentLeftMargin" presStyleLbl="node1" presStyleIdx="1" presStyleCnt="3"/>
      <dgm:spPr/>
    </dgm:pt>
    <dgm:pt modelId="{B0E12F99-45B5-184A-9EE2-01FEEA006DBD}" type="pres">
      <dgm:prSet presAssocID="{861CB3F0-E9C2-4C5D-A16E-0A28385D4FE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040CE09-9B7B-D046-8DB2-D7BF4EAB99B3}" type="pres">
      <dgm:prSet presAssocID="{861CB3F0-E9C2-4C5D-A16E-0A28385D4FE7}" presName="negativeSpace" presStyleCnt="0"/>
      <dgm:spPr/>
    </dgm:pt>
    <dgm:pt modelId="{5F642F21-DB13-194A-BB81-6ADE8B3A6062}" type="pres">
      <dgm:prSet presAssocID="{861CB3F0-E9C2-4C5D-A16E-0A28385D4FE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FC6500B-B164-4965-AA78-5DCBFBDDB650}" srcId="{5F8A99E9-624A-464A-BFFF-B0BB773C8B3D}" destId="{A1A09BC1-DB5A-413D-9665-D50CEC0CAFE3}" srcOrd="1" destOrd="0" parTransId="{9CC0D9AE-BE15-45DE-B850-B1EFE4945B86}" sibTransId="{B7F8C1FD-0FEB-4E61-B667-C4E5B1960BEB}"/>
    <dgm:cxn modelId="{7BFBF413-68BE-7047-B362-5AC3C8B6BCD8}" type="presOf" srcId="{861CB3F0-E9C2-4C5D-A16E-0A28385D4FE7}" destId="{D91842D6-F72C-8442-A63B-3EB3CF79089F}" srcOrd="0" destOrd="0" presId="urn:microsoft.com/office/officeart/2005/8/layout/list1"/>
    <dgm:cxn modelId="{6E7AA928-B55C-4FE1-839E-89B234193BC3}" srcId="{5F8A99E9-624A-464A-BFFF-B0BB773C8B3D}" destId="{861CB3F0-E9C2-4C5D-A16E-0A28385D4FE7}" srcOrd="2" destOrd="0" parTransId="{A7090C06-C8CE-4BDC-BA86-14FCD6338296}" sibTransId="{4C6BC568-B6C6-4C42-84F0-6F2CB13AA117}"/>
    <dgm:cxn modelId="{206EB95B-D5FD-4B7C-ABFC-4BAFE73A5A97}" srcId="{8CE3580E-A218-4914-91C1-29E7381C3000}" destId="{E26F32C7-EEB1-4062-8028-3290F86C81FD}" srcOrd="0" destOrd="0" parTransId="{DB80DB5A-CE7D-4831-B803-613CFE964E31}" sibTransId="{890ADAB7-582B-40EF-889C-8DB53CE7442D}"/>
    <dgm:cxn modelId="{CDDBEA69-EF9E-6246-855A-8C2F4E8A4945}" type="presOf" srcId="{E26F32C7-EEB1-4062-8028-3290F86C81FD}" destId="{F9D5A37F-ECF0-A84A-AE65-5756132AC050}" srcOrd="0" destOrd="0" presId="urn:microsoft.com/office/officeart/2005/8/layout/list1"/>
    <dgm:cxn modelId="{7B7D5973-F81C-7D4A-8872-FA2A7C587DF4}" type="presOf" srcId="{8CE3580E-A218-4914-91C1-29E7381C3000}" destId="{453FCBDD-D923-2A43-B2C5-BCE3BE9B6336}" srcOrd="1" destOrd="0" presId="urn:microsoft.com/office/officeart/2005/8/layout/list1"/>
    <dgm:cxn modelId="{C3436283-9D42-624B-8850-EDADB18F7EB8}" type="presOf" srcId="{5F8A99E9-624A-464A-BFFF-B0BB773C8B3D}" destId="{BA3E2C07-6FAC-714E-B1DA-D58955156562}" srcOrd="0" destOrd="0" presId="urn:microsoft.com/office/officeart/2005/8/layout/list1"/>
    <dgm:cxn modelId="{A5DB5286-7153-C547-A72D-77FC8C7AFEB4}" type="presOf" srcId="{861CB3F0-E9C2-4C5D-A16E-0A28385D4FE7}" destId="{B0E12F99-45B5-184A-9EE2-01FEEA006DBD}" srcOrd="1" destOrd="0" presId="urn:microsoft.com/office/officeart/2005/8/layout/list1"/>
    <dgm:cxn modelId="{DD0AD08B-6F98-BA4C-8002-DDA91BE99B52}" type="presOf" srcId="{A1A09BC1-DB5A-413D-9665-D50CEC0CAFE3}" destId="{79019B26-9E71-1F4E-99DA-CD61069064E9}" srcOrd="1" destOrd="0" presId="urn:microsoft.com/office/officeart/2005/8/layout/list1"/>
    <dgm:cxn modelId="{EF94E0AB-441B-374A-9F15-E21BBE41630A}" type="presOf" srcId="{A1A09BC1-DB5A-413D-9665-D50CEC0CAFE3}" destId="{E1D36BB6-2085-CB48-90B3-332E4CBD4FB6}" srcOrd="0" destOrd="0" presId="urn:microsoft.com/office/officeart/2005/8/layout/list1"/>
    <dgm:cxn modelId="{326A76B0-47A8-4FD4-AC09-69FC4B9C1824}" srcId="{861CB3F0-E9C2-4C5D-A16E-0A28385D4FE7}" destId="{8053529D-DCB1-411E-A7F2-B1A8321BF8B7}" srcOrd="0" destOrd="0" parTransId="{EE2D1704-0613-4A0D-9218-F69768F231F3}" sibTransId="{2FD73067-87A6-4C53-9150-BB89C8C12A29}"/>
    <dgm:cxn modelId="{B4C090BD-F13D-4EF5-B0A7-2C0C86D28CF8}" srcId="{5F8A99E9-624A-464A-BFFF-B0BB773C8B3D}" destId="{8CE3580E-A218-4914-91C1-29E7381C3000}" srcOrd="0" destOrd="0" parTransId="{39431B4A-7B9E-4FB7-96E2-3A77118C7BF4}" sibTransId="{37EBB04D-671B-440C-9787-4A806157B716}"/>
    <dgm:cxn modelId="{A175BAC4-7FEC-DC4E-9191-50B34048E534}" type="presOf" srcId="{8CE3580E-A218-4914-91C1-29E7381C3000}" destId="{99A468E5-7126-5647-9854-3B2C68A251B5}" srcOrd="0" destOrd="0" presId="urn:microsoft.com/office/officeart/2005/8/layout/list1"/>
    <dgm:cxn modelId="{2C0408C9-7688-405B-88ED-D1F12888A2B9}" srcId="{A1A09BC1-DB5A-413D-9665-D50CEC0CAFE3}" destId="{D0E39D50-39B0-46F6-BEBF-02678883D3D1}" srcOrd="0" destOrd="0" parTransId="{EA3EE6F2-EB86-40C4-A6CD-8789AC155E8F}" sibTransId="{4ADD2CBC-B20B-451C-B2C3-A5878F056CAC}"/>
    <dgm:cxn modelId="{B1AC30C9-FF1A-F742-8730-8586D7B7DE59}" type="presOf" srcId="{D0E39D50-39B0-46F6-BEBF-02678883D3D1}" destId="{497C21AA-0708-264D-AA9E-C314ADCD8410}" srcOrd="0" destOrd="0" presId="urn:microsoft.com/office/officeart/2005/8/layout/list1"/>
    <dgm:cxn modelId="{FEB9F8EF-7D2C-244F-BB01-40688732E6FC}" type="presOf" srcId="{8053529D-DCB1-411E-A7F2-B1A8321BF8B7}" destId="{5F642F21-DB13-194A-BB81-6ADE8B3A6062}" srcOrd="0" destOrd="0" presId="urn:microsoft.com/office/officeart/2005/8/layout/list1"/>
    <dgm:cxn modelId="{D0E50417-B940-9748-ADDE-3A156E3914F9}" type="presParOf" srcId="{BA3E2C07-6FAC-714E-B1DA-D58955156562}" destId="{73E8F08C-A389-1943-8776-6FAB966543E5}" srcOrd="0" destOrd="0" presId="urn:microsoft.com/office/officeart/2005/8/layout/list1"/>
    <dgm:cxn modelId="{A632A3A0-C272-0647-970E-EA94B2C8070C}" type="presParOf" srcId="{73E8F08C-A389-1943-8776-6FAB966543E5}" destId="{99A468E5-7126-5647-9854-3B2C68A251B5}" srcOrd="0" destOrd="0" presId="urn:microsoft.com/office/officeart/2005/8/layout/list1"/>
    <dgm:cxn modelId="{B6D6A40A-56A0-2846-9903-B47E3B51DE60}" type="presParOf" srcId="{73E8F08C-A389-1943-8776-6FAB966543E5}" destId="{453FCBDD-D923-2A43-B2C5-BCE3BE9B6336}" srcOrd="1" destOrd="0" presId="urn:microsoft.com/office/officeart/2005/8/layout/list1"/>
    <dgm:cxn modelId="{A58DD4DB-00DE-7349-8435-38B7069C558B}" type="presParOf" srcId="{BA3E2C07-6FAC-714E-B1DA-D58955156562}" destId="{2DB0B08E-A648-BF4A-9964-E09971335E36}" srcOrd="1" destOrd="0" presId="urn:microsoft.com/office/officeart/2005/8/layout/list1"/>
    <dgm:cxn modelId="{B6CE963D-A1B1-D948-BAEE-404F2AA49CB2}" type="presParOf" srcId="{BA3E2C07-6FAC-714E-B1DA-D58955156562}" destId="{F9D5A37F-ECF0-A84A-AE65-5756132AC050}" srcOrd="2" destOrd="0" presId="urn:microsoft.com/office/officeart/2005/8/layout/list1"/>
    <dgm:cxn modelId="{2C959E8A-681A-7946-A000-0E8B012C79B5}" type="presParOf" srcId="{BA3E2C07-6FAC-714E-B1DA-D58955156562}" destId="{B93674AF-EDBD-A74D-8093-3DC0B3BE771D}" srcOrd="3" destOrd="0" presId="urn:microsoft.com/office/officeart/2005/8/layout/list1"/>
    <dgm:cxn modelId="{B893018E-6563-E540-A06A-23EE15ABED42}" type="presParOf" srcId="{BA3E2C07-6FAC-714E-B1DA-D58955156562}" destId="{902955A3-39D4-6541-AE4E-AF063CE90309}" srcOrd="4" destOrd="0" presId="urn:microsoft.com/office/officeart/2005/8/layout/list1"/>
    <dgm:cxn modelId="{8422A4EF-76E9-1642-97AE-5664CC25A075}" type="presParOf" srcId="{902955A3-39D4-6541-AE4E-AF063CE90309}" destId="{E1D36BB6-2085-CB48-90B3-332E4CBD4FB6}" srcOrd="0" destOrd="0" presId="urn:microsoft.com/office/officeart/2005/8/layout/list1"/>
    <dgm:cxn modelId="{83DF8F29-756B-994F-9635-96557A9D40F8}" type="presParOf" srcId="{902955A3-39D4-6541-AE4E-AF063CE90309}" destId="{79019B26-9E71-1F4E-99DA-CD61069064E9}" srcOrd="1" destOrd="0" presId="urn:microsoft.com/office/officeart/2005/8/layout/list1"/>
    <dgm:cxn modelId="{4D864258-3DAC-1649-92A6-66E267C93116}" type="presParOf" srcId="{BA3E2C07-6FAC-714E-B1DA-D58955156562}" destId="{2A00CE86-B673-FD4F-A1DD-4F6DB88490D8}" srcOrd="5" destOrd="0" presId="urn:microsoft.com/office/officeart/2005/8/layout/list1"/>
    <dgm:cxn modelId="{41B0053C-6628-8A4F-82A2-676D5A3C0E8A}" type="presParOf" srcId="{BA3E2C07-6FAC-714E-B1DA-D58955156562}" destId="{497C21AA-0708-264D-AA9E-C314ADCD8410}" srcOrd="6" destOrd="0" presId="urn:microsoft.com/office/officeart/2005/8/layout/list1"/>
    <dgm:cxn modelId="{0BD1E8BF-3F81-FE4B-8F9E-D664F85B0C0D}" type="presParOf" srcId="{BA3E2C07-6FAC-714E-B1DA-D58955156562}" destId="{4FB5F4FA-07FF-6A45-978F-89DEA85939B0}" srcOrd="7" destOrd="0" presId="urn:microsoft.com/office/officeart/2005/8/layout/list1"/>
    <dgm:cxn modelId="{95C0F074-7C99-4840-9F83-6F979CD84C03}" type="presParOf" srcId="{BA3E2C07-6FAC-714E-B1DA-D58955156562}" destId="{57D8459B-7D69-CE4D-9817-627ABDB8E251}" srcOrd="8" destOrd="0" presId="urn:microsoft.com/office/officeart/2005/8/layout/list1"/>
    <dgm:cxn modelId="{057B8484-CE36-1942-BD03-C5C2BCB82C66}" type="presParOf" srcId="{57D8459B-7D69-CE4D-9817-627ABDB8E251}" destId="{D91842D6-F72C-8442-A63B-3EB3CF79089F}" srcOrd="0" destOrd="0" presId="urn:microsoft.com/office/officeart/2005/8/layout/list1"/>
    <dgm:cxn modelId="{C8FF6316-CC6A-3342-9DC4-11C64BA00ED2}" type="presParOf" srcId="{57D8459B-7D69-CE4D-9817-627ABDB8E251}" destId="{B0E12F99-45B5-184A-9EE2-01FEEA006DBD}" srcOrd="1" destOrd="0" presId="urn:microsoft.com/office/officeart/2005/8/layout/list1"/>
    <dgm:cxn modelId="{DECD55CA-70B0-A741-B1B7-87EC8F421507}" type="presParOf" srcId="{BA3E2C07-6FAC-714E-B1DA-D58955156562}" destId="{0040CE09-9B7B-D046-8DB2-D7BF4EAB99B3}" srcOrd="9" destOrd="0" presId="urn:microsoft.com/office/officeart/2005/8/layout/list1"/>
    <dgm:cxn modelId="{61D159B6-CC5C-814C-A320-96C8A64B96AE}" type="presParOf" srcId="{BA3E2C07-6FAC-714E-B1DA-D58955156562}" destId="{5F642F21-DB13-194A-BB81-6ADE8B3A606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1D650B-9C85-4C5D-B932-4DBD4A7A388B}" type="doc">
      <dgm:prSet loTypeId="urn:microsoft.com/office/officeart/2008/layout/CircleAccentTimeline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4F4A49-FA84-41F3-9DFF-40E5E0912D65}">
      <dgm:prSet phldrT="[Text]"/>
      <dgm:spPr/>
      <dgm:t>
        <a:bodyPr/>
        <a:lstStyle/>
        <a:p>
          <a:r>
            <a:rPr lang="en-US" dirty="0"/>
            <a:t>Structured</a:t>
          </a:r>
        </a:p>
      </dgm:t>
    </dgm:pt>
    <dgm:pt modelId="{55BD5C3A-B6E6-4418-894C-2E1DC524E6D5}" type="parTrans" cxnId="{8FBB450F-1678-4A02-AEAD-613159E252E9}">
      <dgm:prSet/>
      <dgm:spPr/>
      <dgm:t>
        <a:bodyPr/>
        <a:lstStyle/>
        <a:p>
          <a:endParaRPr lang="en-US"/>
        </a:p>
      </dgm:t>
    </dgm:pt>
    <dgm:pt modelId="{21893C16-E0AF-45D8-9FC5-536C01AC9FD4}" type="sibTrans" cxnId="{8FBB450F-1678-4A02-AEAD-613159E252E9}">
      <dgm:prSet/>
      <dgm:spPr/>
      <dgm:t>
        <a:bodyPr/>
        <a:lstStyle/>
        <a:p>
          <a:endParaRPr lang="en-US"/>
        </a:p>
      </dgm:t>
    </dgm:pt>
    <dgm:pt modelId="{EBA55859-F9D3-4404-9FF9-9E674B955B5C}">
      <dgm:prSet phldrT="[Text]"/>
      <dgm:spPr/>
      <dgm:t>
        <a:bodyPr/>
        <a:lstStyle/>
        <a:p>
          <a:r>
            <a:rPr lang="en-US" dirty="0"/>
            <a:t>Semi-Structured</a:t>
          </a:r>
        </a:p>
      </dgm:t>
    </dgm:pt>
    <dgm:pt modelId="{B8367432-280C-48F2-B2B7-90D3441D084E}" type="parTrans" cxnId="{E861DA5A-892C-45EB-BEF6-9D40ABAFD548}">
      <dgm:prSet/>
      <dgm:spPr/>
      <dgm:t>
        <a:bodyPr/>
        <a:lstStyle/>
        <a:p>
          <a:endParaRPr lang="en-US"/>
        </a:p>
      </dgm:t>
    </dgm:pt>
    <dgm:pt modelId="{70DBDACC-5A7F-411B-B217-8DB1415E36E4}" type="sibTrans" cxnId="{E861DA5A-892C-45EB-BEF6-9D40ABAFD548}">
      <dgm:prSet/>
      <dgm:spPr/>
      <dgm:t>
        <a:bodyPr/>
        <a:lstStyle/>
        <a:p>
          <a:endParaRPr lang="en-US"/>
        </a:p>
      </dgm:t>
    </dgm:pt>
    <dgm:pt modelId="{E29BF5AF-DF27-416E-84F4-D2601FD4A14B}">
      <dgm:prSet phldrT="[Text]"/>
      <dgm:spPr/>
      <dgm:t>
        <a:bodyPr/>
        <a:lstStyle/>
        <a:p>
          <a:r>
            <a:rPr lang="en-US" dirty="0"/>
            <a:t>Unstructured</a:t>
          </a:r>
        </a:p>
      </dgm:t>
    </dgm:pt>
    <dgm:pt modelId="{1BE5E334-6426-48D9-AB3D-49C35FE446DA}" type="parTrans" cxnId="{32859495-BFD7-4EA4-9201-42877F042648}">
      <dgm:prSet/>
      <dgm:spPr/>
      <dgm:t>
        <a:bodyPr/>
        <a:lstStyle/>
        <a:p>
          <a:endParaRPr lang="en-US"/>
        </a:p>
      </dgm:t>
    </dgm:pt>
    <dgm:pt modelId="{E6E07B3D-1796-47B9-B8FC-0C70D2D9B9CB}" type="sibTrans" cxnId="{32859495-BFD7-4EA4-9201-42877F042648}">
      <dgm:prSet/>
      <dgm:spPr/>
      <dgm:t>
        <a:bodyPr/>
        <a:lstStyle/>
        <a:p>
          <a:endParaRPr lang="en-US"/>
        </a:p>
      </dgm:t>
    </dgm:pt>
    <dgm:pt modelId="{1FD45B24-CA01-4148-9394-17FEC74566FA}">
      <dgm:prSet phldrT="[Text]"/>
      <dgm:spPr/>
      <dgm:t>
        <a:bodyPr/>
        <a:lstStyle/>
        <a:p>
          <a:r>
            <a:rPr lang="en-US" dirty="0"/>
            <a:t>Relational databases</a:t>
          </a:r>
        </a:p>
      </dgm:t>
    </dgm:pt>
    <dgm:pt modelId="{1FFDBFD7-EC0E-4B94-BDE4-84F820C0FB3B}" type="parTrans" cxnId="{C0984B9F-EEAD-4DEA-B8A3-4385D220E554}">
      <dgm:prSet/>
      <dgm:spPr/>
      <dgm:t>
        <a:bodyPr/>
        <a:lstStyle/>
        <a:p>
          <a:endParaRPr lang="en-US"/>
        </a:p>
      </dgm:t>
    </dgm:pt>
    <dgm:pt modelId="{B1C9D233-C4A7-4BAF-A633-507B66DAFA78}" type="sibTrans" cxnId="{C0984B9F-EEAD-4DEA-B8A3-4385D220E554}">
      <dgm:prSet/>
      <dgm:spPr/>
      <dgm:t>
        <a:bodyPr/>
        <a:lstStyle/>
        <a:p>
          <a:endParaRPr lang="en-US"/>
        </a:p>
      </dgm:t>
    </dgm:pt>
    <dgm:pt modelId="{E1D0C909-C302-4A35-AB5F-FC00A4533229}">
      <dgm:prSet phldrT="[Text]"/>
      <dgm:spPr/>
      <dgm:t>
        <a:bodyPr/>
        <a:lstStyle/>
        <a:p>
          <a:r>
            <a:rPr lang="en-US" dirty="0"/>
            <a:t>CSV</a:t>
          </a:r>
        </a:p>
      </dgm:t>
    </dgm:pt>
    <dgm:pt modelId="{F4D1D845-EB94-49AE-978D-444575202740}" type="parTrans" cxnId="{EEBDF3C9-ED10-46F0-BEA9-BF9DF52308E1}">
      <dgm:prSet/>
      <dgm:spPr/>
      <dgm:t>
        <a:bodyPr/>
        <a:lstStyle/>
        <a:p>
          <a:endParaRPr lang="en-US"/>
        </a:p>
      </dgm:t>
    </dgm:pt>
    <dgm:pt modelId="{5DEEEC20-1F04-4F3C-ABB7-56B62F98B170}" type="sibTrans" cxnId="{EEBDF3C9-ED10-46F0-BEA9-BF9DF52308E1}">
      <dgm:prSet/>
      <dgm:spPr/>
      <dgm:t>
        <a:bodyPr/>
        <a:lstStyle/>
        <a:p>
          <a:endParaRPr lang="en-US"/>
        </a:p>
      </dgm:t>
    </dgm:pt>
    <dgm:pt modelId="{3720551E-8459-4380-AACA-96F5A4BF6876}">
      <dgm:prSet phldrT="[Text]"/>
      <dgm:spPr/>
      <dgm:t>
        <a:bodyPr/>
        <a:lstStyle/>
        <a:p>
          <a:r>
            <a:rPr lang="en-US" dirty="0"/>
            <a:t>XML &amp; JSON</a:t>
          </a:r>
        </a:p>
      </dgm:t>
    </dgm:pt>
    <dgm:pt modelId="{059D3806-9E90-4F29-B247-CB7F53DFF545}" type="parTrans" cxnId="{909F01EB-5253-4494-9448-AF9239F81C8B}">
      <dgm:prSet/>
      <dgm:spPr/>
      <dgm:t>
        <a:bodyPr/>
        <a:lstStyle/>
        <a:p>
          <a:endParaRPr lang="en-US"/>
        </a:p>
      </dgm:t>
    </dgm:pt>
    <dgm:pt modelId="{C6FA921F-1B5E-4A97-9561-AE371BA25F5D}" type="sibTrans" cxnId="{909F01EB-5253-4494-9448-AF9239F81C8B}">
      <dgm:prSet/>
      <dgm:spPr/>
      <dgm:t>
        <a:bodyPr/>
        <a:lstStyle/>
        <a:p>
          <a:endParaRPr lang="en-US"/>
        </a:p>
      </dgm:t>
    </dgm:pt>
    <dgm:pt modelId="{EDB9AF97-FBFA-46A0-BA22-E7A0BCE47D2F}">
      <dgm:prSet phldrT="[Text]"/>
      <dgm:spPr/>
      <dgm:t>
        <a:bodyPr/>
        <a:lstStyle/>
        <a:p>
          <a:r>
            <a:rPr lang="en-US" dirty="0"/>
            <a:t>Text documents</a:t>
          </a:r>
        </a:p>
      </dgm:t>
    </dgm:pt>
    <dgm:pt modelId="{723811F9-F6B1-483B-8FE8-03AF51645845}" type="parTrans" cxnId="{408E2A4E-F146-4EF4-8C19-EC7A63C80E72}">
      <dgm:prSet/>
      <dgm:spPr/>
      <dgm:t>
        <a:bodyPr/>
        <a:lstStyle/>
        <a:p>
          <a:endParaRPr lang="en-US"/>
        </a:p>
      </dgm:t>
    </dgm:pt>
    <dgm:pt modelId="{9DC33A04-4D45-42DE-B7FE-DE3410C85D52}" type="sibTrans" cxnId="{408E2A4E-F146-4EF4-8C19-EC7A63C80E72}">
      <dgm:prSet/>
      <dgm:spPr/>
      <dgm:t>
        <a:bodyPr/>
        <a:lstStyle/>
        <a:p>
          <a:endParaRPr lang="en-US"/>
        </a:p>
      </dgm:t>
    </dgm:pt>
    <dgm:pt modelId="{84936297-F298-4AE2-90D4-D816E7D624D7}">
      <dgm:prSet phldrT="[Text]"/>
      <dgm:spPr/>
      <dgm:t>
        <a:bodyPr/>
        <a:lstStyle/>
        <a:p>
          <a:r>
            <a:rPr lang="en-US" dirty="0"/>
            <a:t>Images</a:t>
          </a:r>
        </a:p>
      </dgm:t>
    </dgm:pt>
    <dgm:pt modelId="{B38900D7-CF24-41B5-AD52-3B69AF27F4DA}" type="parTrans" cxnId="{C63615B4-0E5F-4011-9321-ACC55E3FBB01}">
      <dgm:prSet/>
      <dgm:spPr/>
      <dgm:t>
        <a:bodyPr/>
        <a:lstStyle/>
        <a:p>
          <a:endParaRPr lang="en-US"/>
        </a:p>
      </dgm:t>
    </dgm:pt>
    <dgm:pt modelId="{75B748D5-0888-4CA7-87C2-1038218F715B}" type="sibTrans" cxnId="{C63615B4-0E5F-4011-9321-ACC55E3FBB01}">
      <dgm:prSet/>
      <dgm:spPr/>
      <dgm:t>
        <a:bodyPr/>
        <a:lstStyle/>
        <a:p>
          <a:endParaRPr lang="en-US"/>
        </a:p>
      </dgm:t>
    </dgm:pt>
    <dgm:pt modelId="{6E10B2AE-8A20-42F9-B9C5-2BA6F24F5B8E}" type="pres">
      <dgm:prSet presAssocID="{DF1D650B-9C85-4C5D-B932-4DBD4A7A388B}" presName="Name0" presStyleCnt="0">
        <dgm:presLayoutVars>
          <dgm:dir/>
        </dgm:presLayoutVars>
      </dgm:prSet>
      <dgm:spPr/>
    </dgm:pt>
    <dgm:pt modelId="{57134703-D3FE-443E-B101-93BADAE0D59D}" type="pres">
      <dgm:prSet presAssocID="{094F4A49-FA84-41F3-9DFF-40E5E0912D65}" presName="parComposite" presStyleCnt="0"/>
      <dgm:spPr/>
    </dgm:pt>
    <dgm:pt modelId="{DB574540-85B9-4F1E-B428-C2D94826CFB4}" type="pres">
      <dgm:prSet presAssocID="{094F4A49-FA84-41F3-9DFF-40E5E0912D65}" presName="parBigCircle" presStyleLbl="node0" presStyleIdx="0" presStyleCnt="3"/>
      <dgm:spPr/>
    </dgm:pt>
    <dgm:pt modelId="{A3880788-587F-4723-AA78-B67A5E63D284}" type="pres">
      <dgm:prSet presAssocID="{094F4A49-FA84-41F3-9DFF-40E5E0912D65}" presName="parTx" presStyleLbl="revTx" presStyleIdx="0" presStyleCnt="13"/>
      <dgm:spPr/>
    </dgm:pt>
    <dgm:pt modelId="{A6EB2D46-4B55-470C-8A34-C7695DBDEF65}" type="pres">
      <dgm:prSet presAssocID="{094F4A49-FA84-41F3-9DFF-40E5E0912D65}" presName="bSpace" presStyleCnt="0"/>
      <dgm:spPr/>
    </dgm:pt>
    <dgm:pt modelId="{234318BF-05CC-4A52-BCC5-401BC09B8687}" type="pres">
      <dgm:prSet presAssocID="{094F4A49-FA84-41F3-9DFF-40E5E0912D65}" presName="parBackupNorm" presStyleCnt="0"/>
      <dgm:spPr/>
    </dgm:pt>
    <dgm:pt modelId="{00E9E6BE-4012-463E-B0F5-888D2161AE0D}" type="pres">
      <dgm:prSet presAssocID="{21893C16-E0AF-45D8-9FC5-536C01AC9FD4}" presName="parSpace" presStyleCnt="0"/>
      <dgm:spPr/>
    </dgm:pt>
    <dgm:pt modelId="{570B4778-F686-4490-954B-29E4E31BC39F}" type="pres">
      <dgm:prSet presAssocID="{1FD45B24-CA01-4148-9394-17FEC74566FA}" presName="desBackupLeftNorm" presStyleCnt="0"/>
      <dgm:spPr/>
    </dgm:pt>
    <dgm:pt modelId="{0B3097CD-9F6F-4EB1-BFA2-2911C262C1C2}" type="pres">
      <dgm:prSet presAssocID="{1FD45B24-CA01-4148-9394-17FEC74566FA}" presName="desComposite" presStyleCnt="0"/>
      <dgm:spPr/>
    </dgm:pt>
    <dgm:pt modelId="{C52297C1-DD70-4570-91CD-58215CDB754C}" type="pres">
      <dgm:prSet presAssocID="{1FD45B24-CA01-4148-9394-17FEC74566FA}" presName="desCircle" presStyleLbl="node1" presStyleIdx="0" presStyleCnt="5"/>
      <dgm:spPr/>
    </dgm:pt>
    <dgm:pt modelId="{1E952FB6-DD2E-4744-BFFC-1E2E1DA0F460}" type="pres">
      <dgm:prSet presAssocID="{1FD45B24-CA01-4148-9394-17FEC74566FA}" presName="chTx" presStyleLbl="revTx" presStyleIdx="1" presStyleCnt="13"/>
      <dgm:spPr/>
    </dgm:pt>
    <dgm:pt modelId="{23F181A6-3C25-40FE-8661-1C3558009474}" type="pres">
      <dgm:prSet presAssocID="{1FD45B24-CA01-4148-9394-17FEC74566FA}" presName="desTx" presStyleLbl="revTx" presStyleIdx="2" presStyleCnt="13">
        <dgm:presLayoutVars>
          <dgm:bulletEnabled val="1"/>
        </dgm:presLayoutVars>
      </dgm:prSet>
      <dgm:spPr/>
    </dgm:pt>
    <dgm:pt modelId="{F3145DA3-461E-4A42-B9FC-D673E7845270}" type="pres">
      <dgm:prSet presAssocID="{1FD45B24-CA01-4148-9394-17FEC74566FA}" presName="desBackupRightNorm" presStyleCnt="0"/>
      <dgm:spPr/>
    </dgm:pt>
    <dgm:pt modelId="{852038F1-9E45-42B2-9961-8A6EF82606C1}" type="pres">
      <dgm:prSet presAssocID="{B1C9D233-C4A7-4BAF-A633-507B66DAFA78}" presName="desSpace" presStyleCnt="0"/>
      <dgm:spPr/>
    </dgm:pt>
    <dgm:pt modelId="{F7297DF4-9182-477C-B348-706FFA0A9225}" type="pres">
      <dgm:prSet presAssocID="{EBA55859-F9D3-4404-9FF9-9E674B955B5C}" presName="parComposite" presStyleCnt="0"/>
      <dgm:spPr/>
    </dgm:pt>
    <dgm:pt modelId="{13E47FD2-1720-4EA0-A1C4-08E84B7B4CE6}" type="pres">
      <dgm:prSet presAssocID="{EBA55859-F9D3-4404-9FF9-9E674B955B5C}" presName="parBigCircle" presStyleLbl="node0" presStyleIdx="1" presStyleCnt="3"/>
      <dgm:spPr/>
    </dgm:pt>
    <dgm:pt modelId="{968654A8-BEF4-4E9C-97F9-E993FC558B02}" type="pres">
      <dgm:prSet presAssocID="{EBA55859-F9D3-4404-9FF9-9E674B955B5C}" presName="parTx" presStyleLbl="revTx" presStyleIdx="3" presStyleCnt="13"/>
      <dgm:spPr/>
    </dgm:pt>
    <dgm:pt modelId="{849B000F-5544-47A1-92AF-989F9BE93239}" type="pres">
      <dgm:prSet presAssocID="{EBA55859-F9D3-4404-9FF9-9E674B955B5C}" presName="bSpace" presStyleCnt="0"/>
      <dgm:spPr/>
    </dgm:pt>
    <dgm:pt modelId="{80DF7AC6-3C20-42D0-BBB7-76228880F251}" type="pres">
      <dgm:prSet presAssocID="{EBA55859-F9D3-4404-9FF9-9E674B955B5C}" presName="parBackupNorm" presStyleCnt="0"/>
      <dgm:spPr/>
    </dgm:pt>
    <dgm:pt modelId="{229567F9-6DD1-4507-9BB2-FD607EEF21F7}" type="pres">
      <dgm:prSet presAssocID="{70DBDACC-5A7F-411B-B217-8DB1415E36E4}" presName="parSpace" presStyleCnt="0"/>
      <dgm:spPr/>
    </dgm:pt>
    <dgm:pt modelId="{D011AB99-4852-4E84-8E13-9EC617D8DCFB}" type="pres">
      <dgm:prSet presAssocID="{E1D0C909-C302-4A35-AB5F-FC00A4533229}" presName="desBackupLeftNorm" presStyleCnt="0"/>
      <dgm:spPr/>
    </dgm:pt>
    <dgm:pt modelId="{40954DB1-5C85-4C83-AB9E-59CC142DEF93}" type="pres">
      <dgm:prSet presAssocID="{E1D0C909-C302-4A35-AB5F-FC00A4533229}" presName="desComposite" presStyleCnt="0"/>
      <dgm:spPr/>
    </dgm:pt>
    <dgm:pt modelId="{72A88F13-5DA1-4528-9812-382BBBD449B1}" type="pres">
      <dgm:prSet presAssocID="{E1D0C909-C302-4A35-AB5F-FC00A4533229}" presName="desCircle" presStyleLbl="node1" presStyleIdx="1" presStyleCnt="5"/>
      <dgm:spPr/>
    </dgm:pt>
    <dgm:pt modelId="{443149CC-36C5-4FDD-8DDF-B8D9648081CA}" type="pres">
      <dgm:prSet presAssocID="{E1D0C909-C302-4A35-AB5F-FC00A4533229}" presName="chTx" presStyleLbl="revTx" presStyleIdx="4" presStyleCnt="13"/>
      <dgm:spPr/>
    </dgm:pt>
    <dgm:pt modelId="{E458749D-D946-4854-83B8-0D9D5AF36BC4}" type="pres">
      <dgm:prSet presAssocID="{E1D0C909-C302-4A35-AB5F-FC00A4533229}" presName="desTx" presStyleLbl="revTx" presStyleIdx="5" presStyleCnt="13">
        <dgm:presLayoutVars>
          <dgm:bulletEnabled val="1"/>
        </dgm:presLayoutVars>
      </dgm:prSet>
      <dgm:spPr/>
    </dgm:pt>
    <dgm:pt modelId="{A2DA5F40-8334-4193-8750-8E1FE173AFA4}" type="pres">
      <dgm:prSet presAssocID="{E1D0C909-C302-4A35-AB5F-FC00A4533229}" presName="desBackupRightNorm" presStyleCnt="0"/>
      <dgm:spPr/>
    </dgm:pt>
    <dgm:pt modelId="{A394D4F7-927B-4CFD-B7A9-00B9E70E101D}" type="pres">
      <dgm:prSet presAssocID="{5DEEEC20-1F04-4F3C-ABB7-56B62F98B170}" presName="desSpace" presStyleCnt="0"/>
      <dgm:spPr/>
    </dgm:pt>
    <dgm:pt modelId="{6EAC9FB6-4153-4932-84BD-66FC44E0D9CF}" type="pres">
      <dgm:prSet presAssocID="{3720551E-8459-4380-AACA-96F5A4BF6876}" presName="desBackupLeftNorm" presStyleCnt="0"/>
      <dgm:spPr/>
    </dgm:pt>
    <dgm:pt modelId="{C74D8B16-7D3F-49A1-A6F6-ACE67FFA9D41}" type="pres">
      <dgm:prSet presAssocID="{3720551E-8459-4380-AACA-96F5A4BF6876}" presName="desComposite" presStyleCnt="0"/>
      <dgm:spPr/>
    </dgm:pt>
    <dgm:pt modelId="{71301672-D675-4847-9F86-09DA545CE8EF}" type="pres">
      <dgm:prSet presAssocID="{3720551E-8459-4380-AACA-96F5A4BF6876}" presName="desCircle" presStyleLbl="node1" presStyleIdx="2" presStyleCnt="5"/>
      <dgm:spPr/>
    </dgm:pt>
    <dgm:pt modelId="{DCEA1314-779A-45E2-8C9A-D002CDBB686A}" type="pres">
      <dgm:prSet presAssocID="{3720551E-8459-4380-AACA-96F5A4BF6876}" presName="chTx" presStyleLbl="revTx" presStyleIdx="6" presStyleCnt="13"/>
      <dgm:spPr/>
    </dgm:pt>
    <dgm:pt modelId="{3EF4C4B7-4E76-4F1C-9D84-0C365A8F1AC4}" type="pres">
      <dgm:prSet presAssocID="{3720551E-8459-4380-AACA-96F5A4BF6876}" presName="desTx" presStyleLbl="revTx" presStyleIdx="7" presStyleCnt="13">
        <dgm:presLayoutVars>
          <dgm:bulletEnabled val="1"/>
        </dgm:presLayoutVars>
      </dgm:prSet>
      <dgm:spPr/>
    </dgm:pt>
    <dgm:pt modelId="{5E5DC66D-33A4-41FC-9DEE-7D19090BB533}" type="pres">
      <dgm:prSet presAssocID="{3720551E-8459-4380-AACA-96F5A4BF6876}" presName="desBackupRightNorm" presStyleCnt="0"/>
      <dgm:spPr/>
    </dgm:pt>
    <dgm:pt modelId="{F7B61ABF-A910-4185-B684-65AD2E3C2CBB}" type="pres">
      <dgm:prSet presAssocID="{C6FA921F-1B5E-4A97-9561-AE371BA25F5D}" presName="desSpace" presStyleCnt="0"/>
      <dgm:spPr/>
    </dgm:pt>
    <dgm:pt modelId="{BA6D84E1-2D8C-4AE2-83AC-835D11FC24C4}" type="pres">
      <dgm:prSet presAssocID="{E29BF5AF-DF27-416E-84F4-D2601FD4A14B}" presName="parComposite" presStyleCnt="0"/>
      <dgm:spPr/>
    </dgm:pt>
    <dgm:pt modelId="{EC1A322A-7547-4C7F-9F1C-EBC9245C5459}" type="pres">
      <dgm:prSet presAssocID="{E29BF5AF-DF27-416E-84F4-D2601FD4A14B}" presName="parBigCircle" presStyleLbl="node0" presStyleIdx="2" presStyleCnt="3"/>
      <dgm:spPr/>
    </dgm:pt>
    <dgm:pt modelId="{E32CD6D0-70CD-4959-B704-8152705AC2A9}" type="pres">
      <dgm:prSet presAssocID="{E29BF5AF-DF27-416E-84F4-D2601FD4A14B}" presName="parTx" presStyleLbl="revTx" presStyleIdx="8" presStyleCnt="13"/>
      <dgm:spPr/>
    </dgm:pt>
    <dgm:pt modelId="{A36D771D-9BF1-405F-8A7B-FCFD72C37BC7}" type="pres">
      <dgm:prSet presAssocID="{E29BF5AF-DF27-416E-84F4-D2601FD4A14B}" presName="bSpace" presStyleCnt="0"/>
      <dgm:spPr/>
    </dgm:pt>
    <dgm:pt modelId="{F74FD944-E970-48DC-A22F-BB0528D60FFF}" type="pres">
      <dgm:prSet presAssocID="{E29BF5AF-DF27-416E-84F4-D2601FD4A14B}" presName="parBackupNorm" presStyleCnt="0"/>
      <dgm:spPr/>
    </dgm:pt>
    <dgm:pt modelId="{111E0C19-55EB-4140-B4F3-9C0D332C2E95}" type="pres">
      <dgm:prSet presAssocID="{E6E07B3D-1796-47B9-B8FC-0C70D2D9B9CB}" presName="parSpace" presStyleCnt="0"/>
      <dgm:spPr/>
    </dgm:pt>
    <dgm:pt modelId="{97679EE7-E158-4CE1-940F-D8F2089DCD56}" type="pres">
      <dgm:prSet presAssocID="{EDB9AF97-FBFA-46A0-BA22-E7A0BCE47D2F}" presName="desBackupLeftNorm" presStyleCnt="0"/>
      <dgm:spPr/>
    </dgm:pt>
    <dgm:pt modelId="{650BAD11-19D4-46C5-A9E9-3D496207C146}" type="pres">
      <dgm:prSet presAssocID="{EDB9AF97-FBFA-46A0-BA22-E7A0BCE47D2F}" presName="desComposite" presStyleCnt="0"/>
      <dgm:spPr/>
    </dgm:pt>
    <dgm:pt modelId="{84BB58D7-6E89-4FF5-8E3E-0AF3B4596AE2}" type="pres">
      <dgm:prSet presAssocID="{EDB9AF97-FBFA-46A0-BA22-E7A0BCE47D2F}" presName="desCircle" presStyleLbl="node1" presStyleIdx="3" presStyleCnt="5"/>
      <dgm:spPr/>
    </dgm:pt>
    <dgm:pt modelId="{08315737-3669-441A-BD34-546564A5B92F}" type="pres">
      <dgm:prSet presAssocID="{EDB9AF97-FBFA-46A0-BA22-E7A0BCE47D2F}" presName="chTx" presStyleLbl="revTx" presStyleIdx="9" presStyleCnt="13"/>
      <dgm:spPr/>
    </dgm:pt>
    <dgm:pt modelId="{241C44D4-4581-45AF-B505-8BC9C9552044}" type="pres">
      <dgm:prSet presAssocID="{EDB9AF97-FBFA-46A0-BA22-E7A0BCE47D2F}" presName="desTx" presStyleLbl="revTx" presStyleIdx="10" presStyleCnt="13">
        <dgm:presLayoutVars>
          <dgm:bulletEnabled val="1"/>
        </dgm:presLayoutVars>
      </dgm:prSet>
      <dgm:spPr/>
    </dgm:pt>
    <dgm:pt modelId="{9A8CA160-AFD9-4924-B491-83654D4D9BB3}" type="pres">
      <dgm:prSet presAssocID="{EDB9AF97-FBFA-46A0-BA22-E7A0BCE47D2F}" presName="desBackupRightNorm" presStyleCnt="0"/>
      <dgm:spPr/>
    </dgm:pt>
    <dgm:pt modelId="{08ED7CFA-A187-4D12-83EE-7AF822720A3C}" type="pres">
      <dgm:prSet presAssocID="{9DC33A04-4D45-42DE-B7FE-DE3410C85D52}" presName="desSpace" presStyleCnt="0"/>
      <dgm:spPr/>
    </dgm:pt>
    <dgm:pt modelId="{6DA90437-FE9A-41F7-941F-74447381CB2F}" type="pres">
      <dgm:prSet presAssocID="{84936297-F298-4AE2-90D4-D816E7D624D7}" presName="desBackupLeftNorm" presStyleCnt="0"/>
      <dgm:spPr/>
    </dgm:pt>
    <dgm:pt modelId="{3A169E93-0B64-4467-A31C-2F5FA8C7FDAC}" type="pres">
      <dgm:prSet presAssocID="{84936297-F298-4AE2-90D4-D816E7D624D7}" presName="desComposite" presStyleCnt="0"/>
      <dgm:spPr/>
    </dgm:pt>
    <dgm:pt modelId="{9469E69C-86F4-4E5A-A0CB-D4CD5EEC4D7E}" type="pres">
      <dgm:prSet presAssocID="{84936297-F298-4AE2-90D4-D816E7D624D7}" presName="desCircle" presStyleLbl="node1" presStyleIdx="4" presStyleCnt="5"/>
      <dgm:spPr/>
    </dgm:pt>
    <dgm:pt modelId="{5E3AF9F9-75B3-43F8-9FF6-A254BFB9CAD5}" type="pres">
      <dgm:prSet presAssocID="{84936297-F298-4AE2-90D4-D816E7D624D7}" presName="chTx" presStyleLbl="revTx" presStyleIdx="11" presStyleCnt="13"/>
      <dgm:spPr/>
    </dgm:pt>
    <dgm:pt modelId="{60E9C4EF-9F1E-4BBF-A847-77C6EC80DFCB}" type="pres">
      <dgm:prSet presAssocID="{84936297-F298-4AE2-90D4-D816E7D624D7}" presName="desTx" presStyleLbl="revTx" presStyleIdx="12" presStyleCnt="13">
        <dgm:presLayoutVars>
          <dgm:bulletEnabled val="1"/>
        </dgm:presLayoutVars>
      </dgm:prSet>
      <dgm:spPr/>
    </dgm:pt>
    <dgm:pt modelId="{E4087D94-7AAC-4ED1-8751-3513F87E8B7A}" type="pres">
      <dgm:prSet presAssocID="{84936297-F298-4AE2-90D4-D816E7D624D7}" presName="desBackupRightNorm" presStyleCnt="0"/>
      <dgm:spPr/>
    </dgm:pt>
    <dgm:pt modelId="{AD135F77-3155-45D0-81FF-56834577ECAF}" type="pres">
      <dgm:prSet presAssocID="{75B748D5-0888-4CA7-87C2-1038218F715B}" presName="desSpace" presStyleCnt="0"/>
      <dgm:spPr/>
    </dgm:pt>
  </dgm:ptLst>
  <dgm:cxnLst>
    <dgm:cxn modelId="{8FBB450F-1678-4A02-AEAD-613159E252E9}" srcId="{DF1D650B-9C85-4C5D-B932-4DBD4A7A388B}" destId="{094F4A49-FA84-41F3-9DFF-40E5E0912D65}" srcOrd="0" destOrd="0" parTransId="{55BD5C3A-B6E6-4418-894C-2E1DC524E6D5}" sibTransId="{21893C16-E0AF-45D8-9FC5-536C01AC9FD4}"/>
    <dgm:cxn modelId="{1359FA33-2674-43DA-8628-F9DD9FB0D517}" type="presOf" srcId="{1FD45B24-CA01-4148-9394-17FEC74566FA}" destId="{1E952FB6-DD2E-4744-BFFC-1E2E1DA0F460}" srcOrd="0" destOrd="0" presId="urn:microsoft.com/office/officeart/2008/layout/CircleAccentTimeline"/>
    <dgm:cxn modelId="{408E2A4E-F146-4EF4-8C19-EC7A63C80E72}" srcId="{E29BF5AF-DF27-416E-84F4-D2601FD4A14B}" destId="{EDB9AF97-FBFA-46A0-BA22-E7A0BCE47D2F}" srcOrd="0" destOrd="0" parTransId="{723811F9-F6B1-483B-8FE8-03AF51645845}" sibTransId="{9DC33A04-4D45-42DE-B7FE-DE3410C85D52}"/>
    <dgm:cxn modelId="{37221672-0C4E-4430-956A-07521CB460CE}" type="presOf" srcId="{DF1D650B-9C85-4C5D-B932-4DBD4A7A388B}" destId="{6E10B2AE-8A20-42F9-B9C5-2BA6F24F5B8E}" srcOrd="0" destOrd="0" presId="urn:microsoft.com/office/officeart/2008/layout/CircleAccentTimeline"/>
    <dgm:cxn modelId="{E861DA5A-892C-45EB-BEF6-9D40ABAFD548}" srcId="{DF1D650B-9C85-4C5D-B932-4DBD4A7A388B}" destId="{EBA55859-F9D3-4404-9FF9-9E674B955B5C}" srcOrd="1" destOrd="0" parTransId="{B8367432-280C-48F2-B2B7-90D3441D084E}" sibTransId="{70DBDACC-5A7F-411B-B217-8DB1415E36E4}"/>
    <dgm:cxn modelId="{9A00967B-DC27-4371-84EC-44C0C9A28E0E}" type="presOf" srcId="{EBA55859-F9D3-4404-9FF9-9E674B955B5C}" destId="{968654A8-BEF4-4E9C-97F9-E993FC558B02}" srcOrd="0" destOrd="0" presId="urn:microsoft.com/office/officeart/2008/layout/CircleAccentTimeline"/>
    <dgm:cxn modelId="{43D37580-9786-4B87-859E-5A3FAC4ABF2F}" type="presOf" srcId="{094F4A49-FA84-41F3-9DFF-40E5E0912D65}" destId="{A3880788-587F-4723-AA78-B67A5E63D284}" srcOrd="0" destOrd="0" presId="urn:microsoft.com/office/officeart/2008/layout/CircleAccentTimeline"/>
    <dgm:cxn modelId="{200F2195-8CD3-40A5-AA4E-CD78E14CF971}" type="presOf" srcId="{3720551E-8459-4380-AACA-96F5A4BF6876}" destId="{DCEA1314-779A-45E2-8C9A-D002CDBB686A}" srcOrd="0" destOrd="0" presId="urn:microsoft.com/office/officeart/2008/layout/CircleAccentTimeline"/>
    <dgm:cxn modelId="{32859495-BFD7-4EA4-9201-42877F042648}" srcId="{DF1D650B-9C85-4C5D-B932-4DBD4A7A388B}" destId="{E29BF5AF-DF27-416E-84F4-D2601FD4A14B}" srcOrd="2" destOrd="0" parTransId="{1BE5E334-6426-48D9-AB3D-49C35FE446DA}" sibTransId="{E6E07B3D-1796-47B9-B8FC-0C70D2D9B9CB}"/>
    <dgm:cxn modelId="{C0984B9F-EEAD-4DEA-B8A3-4385D220E554}" srcId="{094F4A49-FA84-41F3-9DFF-40E5E0912D65}" destId="{1FD45B24-CA01-4148-9394-17FEC74566FA}" srcOrd="0" destOrd="0" parTransId="{1FFDBFD7-EC0E-4B94-BDE4-84F820C0FB3B}" sibTransId="{B1C9D233-C4A7-4BAF-A633-507B66DAFA78}"/>
    <dgm:cxn modelId="{C63615B4-0E5F-4011-9321-ACC55E3FBB01}" srcId="{E29BF5AF-DF27-416E-84F4-D2601FD4A14B}" destId="{84936297-F298-4AE2-90D4-D816E7D624D7}" srcOrd="1" destOrd="0" parTransId="{B38900D7-CF24-41B5-AD52-3B69AF27F4DA}" sibTransId="{75B748D5-0888-4CA7-87C2-1038218F715B}"/>
    <dgm:cxn modelId="{36ACCCB6-66BD-4962-89D2-154402EA5AF0}" type="presOf" srcId="{E29BF5AF-DF27-416E-84F4-D2601FD4A14B}" destId="{E32CD6D0-70CD-4959-B704-8152705AC2A9}" srcOrd="0" destOrd="0" presId="urn:microsoft.com/office/officeart/2008/layout/CircleAccentTimeline"/>
    <dgm:cxn modelId="{C487C0B7-CE64-4087-A8DA-AFA0930EA69D}" type="presOf" srcId="{E1D0C909-C302-4A35-AB5F-FC00A4533229}" destId="{443149CC-36C5-4FDD-8DDF-B8D9648081CA}" srcOrd="0" destOrd="0" presId="urn:microsoft.com/office/officeart/2008/layout/CircleAccentTimeline"/>
    <dgm:cxn modelId="{EEBDF3C9-ED10-46F0-BEA9-BF9DF52308E1}" srcId="{EBA55859-F9D3-4404-9FF9-9E674B955B5C}" destId="{E1D0C909-C302-4A35-AB5F-FC00A4533229}" srcOrd="0" destOrd="0" parTransId="{F4D1D845-EB94-49AE-978D-444575202740}" sibTransId="{5DEEEC20-1F04-4F3C-ABB7-56B62F98B170}"/>
    <dgm:cxn modelId="{958DC1E4-5766-4943-97CA-AC246F574999}" type="presOf" srcId="{EDB9AF97-FBFA-46A0-BA22-E7A0BCE47D2F}" destId="{08315737-3669-441A-BD34-546564A5B92F}" srcOrd="0" destOrd="0" presId="urn:microsoft.com/office/officeart/2008/layout/CircleAccentTimeline"/>
    <dgm:cxn modelId="{909F01EB-5253-4494-9448-AF9239F81C8B}" srcId="{EBA55859-F9D3-4404-9FF9-9E674B955B5C}" destId="{3720551E-8459-4380-AACA-96F5A4BF6876}" srcOrd="1" destOrd="0" parTransId="{059D3806-9E90-4F29-B247-CB7F53DFF545}" sibTransId="{C6FA921F-1B5E-4A97-9561-AE371BA25F5D}"/>
    <dgm:cxn modelId="{C08CC1EB-E4A1-49E1-99ED-6E2342D8E201}" type="presOf" srcId="{84936297-F298-4AE2-90D4-D816E7D624D7}" destId="{5E3AF9F9-75B3-43F8-9FF6-A254BFB9CAD5}" srcOrd="0" destOrd="0" presId="urn:microsoft.com/office/officeart/2008/layout/CircleAccentTimeline"/>
    <dgm:cxn modelId="{94824706-8090-40EC-B846-75EAADCA277E}" type="presParOf" srcId="{6E10B2AE-8A20-42F9-B9C5-2BA6F24F5B8E}" destId="{57134703-D3FE-443E-B101-93BADAE0D59D}" srcOrd="0" destOrd="0" presId="urn:microsoft.com/office/officeart/2008/layout/CircleAccentTimeline"/>
    <dgm:cxn modelId="{3A5086CA-1D37-4BCA-B42C-C6469D485B7A}" type="presParOf" srcId="{57134703-D3FE-443E-B101-93BADAE0D59D}" destId="{DB574540-85B9-4F1E-B428-C2D94826CFB4}" srcOrd="0" destOrd="0" presId="urn:microsoft.com/office/officeart/2008/layout/CircleAccentTimeline"/>
    <dgm:cxn modelId="{699A2EDF-EBBD-43F9-863E-59A94F137AEA}" type="presParOf" srcId="{57134703-D3FE-443E-B101-93BADAE0D59D}" destId="{A3880788-587F-4723-AA78-B67A5E63D284}" srcOrd="1" destOrd="0" presId="urn:microsoft.com/office/officeart/2008/layout/CircleAccentTimeline"/>
    <dgm:cxn modelId="{7B7F81A8-A4AA-4AA2-9920-813E9FB45283}" type="presParOf" srcId="{57134703-D3FE-443E-B101-93BADAE0D59D}" destId="{A6EB2D46-4B55-470C-8A34-C7695DBDEF65}" srcOrd="2" destOrd="0" presId="urn:microsoft.com/office/officeart/2008/layout/CircleAccentTimeline"/>
    <dgm:cxn modelId="{DC00E7F0-9DA1-493B-9979-5B4CAC296F47}" type="presParOf" srcId="{6E10B2AE-8A20-42F9-B9C5-2BA6F24F5B8E}" destId="{234318BF-05CC-4A52-BCC5-401BC09B8687}" srcOrd="1" destOrd="0" presId="urn:microsoft.com/office/officeart/2008/layout/CircleAccentTimeline"/>
    <dgm:cxn modelId="{C15154CA-9CD4-4E34-8EDF-15267CBA1827}" type="presParOf" srcId="{6E10B2AE-8A20-42F9-B9C5-2BA6F24F5B8E}" destId="{00E9E6BE-4012-463E-B0F5-888D2161AE0D}" srcOrd="2" destOrd="0" presId="urn:microsoft.com/office/officeart/2008/layout/CircleAccentTimeline"/>
    <dgm:cxn modelId="{8BABAE88-5FD8-4B8F-990A-9CEA927068D8}" type="presParOf" srcId="{6E10B2AE-8A20-42F9-B9C5-2BA6F24F5B8E}" destId="{570B4778-F686-4490-954B-29E4E31BC39F}" srcOrd="3" destOrd="0" presId="urn:microsoft.com/office/officeart/2008/layout/CircleAccentTimeline"/>
    <dgm:cxn modelId="{B5DEF94F-B999-4EF9-9488-C52636F2581E}" type="presParOf" srcId="{6E10B2AE-8A20-42F9-B9C5-2BA6F24F5B8E}" destId="{0B3097CD-9F6F-4EB1-BFA2-2911C262C1C2}" srcOrd="4" destOrd="0" presId="urn:microsoft.com/office/officeart/2008/layout/CircleAccentTimeline"/>
    <dgm:cxn modelId="{600DD814-3AD0-4B3E-8ECE-B396B69D314F}" type="presParOf" srcId="{0B3097CD-9F6F-4EB1-BFA2-2911C262C1C2}" destId="{C52297C1-DD70-4570-91CD-58215CDB754C}" srcOrd="0" destOrd="0" presId="urn:microsoft.com/office/officeart/2008/layout/CircleAccentTimeline"/>
    <dgm:cxn modelId="{2228B7E3-786E-4F92-AC14-385B8D6864FA}" type="presParOf" srcId="{0B3097CD-9F6F-4EB1-BFA2-2911C262C1C2}" destId="{1E952FB6-DD2E-4744-BFFC-1E2E1DA0F460}" srcOrd="1" destOrd="0" presId="urn:microsoft.com/office/officeart/2008/layout/CircleAccentTimeline"/>
    <dgm:cxn modelId="{F882BFD3-2C0E-438B-A3CC-D321CA05A45A}" type="presParOf" srcId="{0B3097CD-9F6F-4EB1-BFA2-2911C262C1C2}" destId="{23F181A6-3C25-40FE-8661-1C3558009474}" srcOrd="2" destOrd="0" presId="urn:microsoft.com/office/officeart/2008/layout/CircleAccentTimeline"/>
    <dgm:cxn modelId="{6341576C-52AD-405E-A0A3-C5CF1253AE99}" type="presParOf" srcId="{6E10B2AE-8A20-42F9-B9C5-2BA6F24F5B8E}" destId="{F3145DA3-461E-4A42-B9FC-D673E7845270}" srcOrd="5" destOrd="0" presId="urn:microsoft.com/office/officeart/2008/layout/CircleAccentTimeline"/>
    <dgm:cxn modelId="{56E1573E-7AFB-4677-92B1-42A929C35AB7}" type="presParOf" srcId="{6E10B2AE-8A20-42F9-B9C5-2BA6F24F5B8E}" destId="{852038F1-9E45-42B2-9961-8A6EF82606C1}" srcOrd="6" destOrd="0" presId="urn:microsoft.com/office/officeart/2008/layout/CircleAccentTimeline"/>
    <dgm:cxn modelId="{0CD49C57-22EE-4BD2-9042-0A423E88A5B9}" type="presParOf" srcId="{6E10B2AE-8A20-42F9-B9C5-2BA6F24F5B8E}" destId="{F7297DF4-9182-477C-B348-706FFA0A9225}" srcOrd="7" destOrd="0" presId="urn:microsoft.com/office/officeart/2008/layout/CircleAccentTimeline"/>
    <dgm:cxn modelId="{AE3A1D08-E1AD-4760-BF40-B1B0DBE8A7C4}" type="presParOf" srcId="{F7297DF4-9182-477C-B348-706FFA0A9225}" destId="{13E47FD2-1720-4EA0-A1C4-08E84B7B4CE6}" srcOrd="0" destOrd="0" presId="urn:microsoft.com/office/officeart/2008/layout/CircleAccentTimeline"/>
    <dgm:cxn modelId="{897BD42E-0231-426E-95BB-FDFDFEF0C5EB}" type="presParOf" srcId="{F7297DF4-9182-477C-B348-706FFA0A9225}" destId="{968654A8-BEF4-4E9C-97F9-E993FC558B02}" srcOrd="1" destOrd="0" presId="urn:microsoft.com/office/officeart/2008/layout/CircleAccentTimeline"/>
    <dgm:cxn modelId="{D10A3980-87E9-4796-BB4F-19687598C219}" type="presParOf" srcId="{F7297DF4-9182-477C-B348-706FFA0A9225}" destId="{849B000F-5544-47A1-92AF-989F9BE93239}" srcOrd="2" destOrd="0" presId="urn:microsoft.com/office/officeart/2008/layout/CircleAccentTimeline"/>
    <dgm:cxn modelId="{D6EF363F-B153-4616-B38B-7A2AC5BF25A0}" type="presParOf" srcId="{6E10B2AE-8A20-42F9-B9C5-2BA6F24F5B8E}" destId="{80DF7AC6-3C20-42D0-BBB7-76228880F251}" srcOrd="8" destOrd="0" presId="urn:microsoft.com/office/officeart/2008/layout/CircleAccentTimeline"/>
    <dgm:cxn modelId="{E7EC6E3B-2578-43AD-80EA-33A01CB8DA7D}" type="presParOf" srcId="{6E10B2AE-8A20-42F9-B9C5-2BA6F24F5B8E}" destId="{229567F9-6DD1-4507-9BB2-FD607EEF21F7}" srcOrd="9" destOrd="0" presId="urn:microsoft.com/office/officeart/2008/layout/CircleAccentTimeline"/>
    <dgm:cxn modelId="{FCD37918-13CD-47E8-A318-61EB994A8D65}" type="presParOf" srcId="{6E10B2AE-8A20-42F9-B9C5-2BA6F24F5B8E}" destId="{D011AB99-4852-4E84-8E13-9EC617D8DCFB}" srcOrd="10" destOrd="0" presId="urn:microsoft.com/office/officeart/2008/layout/CircleAccentTimeline"/>
    <dgm:cxn modelId="{D4B5009E-210D-4062-8A54-5736B62F2735}" type="presParOf" srcId="{6E10B2AE-8A20-42F9-B9C5-2BA6F24F5B8E}" destId="{40954DB1-5C85-4C83-AB9E-59CC142DEF93}" srcOrd="11" destOrd="0" presId="urn:microsoft.com/office/officeart/2008/layout/CircleAccentTimeline"/>
    <dgm:cxn modelId="{6B924682-27C4-4EDE-BC23-0C7B0D413C75}" type="presParOf" srcId="{40954DB1-5C85-4C83-AB9E-59CC142DEF93}" destId="{72A88F13-5DA1-4528-9812-382BBBD449B1}" srcOrd="0" destOrd="0" presId="urn:microsoft.com/office/officeart/2008/layout/CircleAccentTimeline"/>
    <dgm:cxn modelId="{D6EC71C1-7573-4564-9980-25DE1AF9C82D}" type="presParOf" srcId="{40954DB1-5C85-4C83-AB9E-59CC142DEF93}" destId="{443149CC-36C5-4FDD-8DDF-B8D9648081CA}" srcOrd="1" destOrd="0" presId="urn:microsoft.com/office/officeart/2008/layout/CircleAccentTimeline"/>
    <dgm:cxn modelId="{9F90C345-F405-431D-8316-F82A910B93E1}" type="presParOf" srcId="{40954DB1-5C85-4C83-AB9E-59CC142DEF93}" destId="{E458749D-D946-4854-83B8-0D9D5AF36BC4}" srcOrd="2" destOrd="0" presId="urn:microsoft.com/office/officeart/2008/layout/CircleAccentTimeline"/>
    <dgm:cxn modelId="{27286542-136E-4AB6-A7D7-FFA1A204A216}" type="presParOf" srcId="{6E10B2AE-8A20-42F9-B9C5-2BA6F24F5B8E}" destId="{A2DA5F40-8334-4193-8750-8E1FE173AFA4}" srcOrd="12" destOrd="0" presId="urn:microsoft.com/office/officeart/2008/layout/CircleAccentTimeline"/>
    <dgm:cxn modelId="{8B55C755-F6A2-49C5-8263-F49C152FECA4}" type="presParOf" srcId="{6E10B2AE-8A20-42F9-B9C5-2BA6F24F5B8E}" destId="{A394D4F7-927B-4CFD-B7A9-00B9E70E101D}" srcOrd="13" destOrd="0" presId="urn:microsoft.com/office/officeart/2008/layout/CircleAccentTimeline"/>
    <dgm:cxn modelId="{378BC77F-6FD9-4E8C-ACC1-C1E473C4A21B}" type="presParOf" srcId="{6E10B2AE-8A20-42F9-B9C5-2BA6F24F5B8E}" destId="{6EAC9FB6-4153-4932-84BD-66FC44E0D9CF}" srcOrd="14" destOrd="0" presId="urn:microsoft.com/office/officeart/2008/layout/CircleAccentTimeline"/>
    <dgm:cxn modelId="{49235A8C-DBAC-4FAE-922F-F93B302DFB4E}" type="presParOf" srcId="{6E10B2AE-8A20-42F9-B9C5-2BA6F24F5B8E}" destId="{C74D8B16-7D3F-49A1-A6F6-ACE67FFA9D41}" srcOrd="15" destOrd="0" presId="urn:microsoft.com/office/officeart/2008/layout/CircleAccentTimeline"/>
    <dgm:cxn modelId="{FFEFE93E-F0F8-42BE-A159-20968C884F61}" type="presParOf" srcId="{C74D8B16-7D3F-49A1-A6F6-ACE67FFA9D41}" destId="{71301672-D675-4847-9F86-09DA545CE8EF}" srcOrd="0" destOrd="0" presId="urn:microsoft.com/office/officeart/2008/layout/CircleAccentTimeline"/>
    <dgm:cxn modelId="{0AE68D5C-0641-4AF5-8739-E82DA6405749}" type="presParOf" srcId="{C74D8B16-7D3F-49A1-A6F6-ACE67FFA9D41}" destId="{DCEA1314-779A-45E2-8C9A-D002CDBB686A}" srcOrd="1" destOrd="0" presId="urn:microsoft.com/office/officeart/2008/layout/CircleAccentTimeline"/>
    <dgm:cxn modelId="{D0D4179F-81A3-4DC6-BE93-D0AA4045179F}" type="presParOf" srcId="{C74D8B16-7D3F-49A1-A6F6-ACE67FFA9D41}" destId="{3EF4C4B7-4E76-4F1C-9D84-0C365A8F1AC4}" srcOrd="2" destOrd="0" presId="urn:microsoft.com/office/officeart/2008/layout/CircleAccentTimeline"/>
    <dgm:cxn modelId="{2C4F2FFF-8429-489F-94BC-4BB678204801}" type="presParOf" srcId="{6E10B2AE-8A20-42F9-B9C5-2BA6F24F5B8E}" destId="{5E5DC66D-33A4-41FC-9DEE-7D19090BB533}" srcOrd="16" destOrd="0" presId="urn:microsoft.com/office/officeart/2008/layout/CircleAccentTimeline"/>
    <dgm:cxn modelId="{3418FD5B-6997-4639-87E6-8D4BE0D863A8}" type="presParOf" srcId="{6E10B2AE-8A20-42F9-B9C5-2BA6F24F5B8E}" destId="{F7B61ABF-A910-4185-B684-65AD2E3C2CBB}" srcOrd="17" destOrd="0" presId="urn:microsoft.com/office/officeart/2008/layout/CircleAccentTimeline"/>
    <dgm:cxn modelId="{784FCC52-F5B4-49ED-A574-714FB3CBDB51}" type="presParOf" srcId="{6E10B2AE-8A20-42F9-B9C5-2BA6F24F5B8E}" destId="{BA6D84E1-2D8C-4AE2-83AC-835D11FC24C4}" srcOrd="18" destOrd="0" presId="urn:microsoft.com/office/officeart/2008/layout/CircleAccentTimeline"/>
    <dgm:cxn modelId="{FD5A0961-F169-4D23-BAA3-6C2E26BE6EDF}" type="presParOf" srcId="{BA6D84E1-2D8C-4AE2-83AC-835D11FC24C4}" destId="{EC1A322A-7547-4C7F-9F1C-EBC9245C5459}" srcOrd="0" destOrd="0" presId="urn:microsoft.com/office/officeart/2008/layout/CircleAccentTimeline"/>
    <dgm:cxn modelId="{E838CEF0-C8A8-401F-97E4-CDAA085F4694}" type="presParOf" srcId="{BA6D84E1-2D8C-4AE2-83AC-835D11FC24C4}" destId="{E32CD6D0-70CD-4959-B704-8152705AC2A9}" srcOrd="1" destOrd="0" presId="urn:microsoft.com/office/officeart/2008/layout/CircleAccentTimeline"/>
    <dgm:cxn modelId="{F64507BF-AC11-4693-86C0-676F94D7A6B7}" type="presParOf" srcId="{BA6D84E1-2D8C-4AE2-83AC-835D11FC24C4}" destId="{A36D771D-9BF1-405F-8A7B-FCFD72C37BC7}" srcOrd="2" destOrd="0" presId="urn:microsoft.com/office/officeart/2008/layout/CircleAccentTimeline"/>
    <dgm:cxn modelId="{28DD6245-9E0D-4D85-A8FE-756B60478E3E}" type="presParOf" srcId="{6E10B2AE-8A20-42F9-B9C5-2BA6F24F5B8E}" destId="{F74FD944-E970-48DC-A22F-BB0528D60FFF}" srcOrd="19" destOrd="0" presId="urn:microsoft.com/office/officeart/2008/layout/CircleAccentTimeline"/>
    <dgm:cxn modelId="{C3FC5A7F-A00E-4C42-A466-08C31E0BE9AA}" type="presParOf" srcId="{6E10B2AE-8A20-42F9-B9C5-2BA6F24F5B8E}" destId="{111E0C19-55EB-4140-B4F3-9C0D332C2E95}" srcOrd="20" destOrd="0" presId="urn:microsoft.com/office/officeart/2008/layout/CircleAccentTimeline"/>
    <dgm:cxn modelId="{2E53A69D-5D7E-4E6D-9E69-221F900B2E29}" type="presParOf" srcId="{6E10B2AE-8A20-42F9-B9C5-2BA6F24F5B8E}" destId="{97679EE7-E158-4CE1-940F-D8F2089DCD56}" srcOrd="21" destOrd="0" presId="urn:microsoft.com/office/officeart/2008/layout/CircleAccentTimeline"/>
    <dgm:cxn modelId="{3D8A332A-0EAD-4692-A3EF-2EC9AA0289B5}" type="presParOf" srcId="{6E10B2AE-8A20-42F9-B9C5-2BA6F24F5B8E}" destId="{650BAD11-19D4-46C5-A9E9-3D496207C146}" srcOrd="22" destOrd="0" presId="urn:microsoft.com/office/officeart/2008/layout/CircleAccentTimeline"/>
    <dgm:cxn modelId="{39184B4C-1C49-41C6-9270-DF8C83C86CAA}" type="presParOf" srcId="{650BAD11-19D4-46C5-A9E9-3D496207C146}" destId="{84BB58D7-6E89-4FF5-8E3E-0AF3B4596AE2}" srcOrd="0" destOrd="0" presId="urn:microsoft.com/office/officeart/2008/layout/CircleAccentTimeline"/>
    <dgm:cxn modelId="{DEBABD29-F35A-4DCB-821C-570F5FF7007B}" type="presParOf" srcId="{650BAD11-19D4-46C5-A9E9-3D496207C146}" destId="{08315737-3669-441A-BD34-546564A5B92F}" srcOrd="1" destOrd="0" presId="urn:microsoft.com/office/officeart/2008/layout/CircleAccentTimeline"/>
    <dgm:cxn modelId="{A480ABC2-B6C7-4CEE-9D4B-509AAC8F1BA9}" type="presParOf" srcId="{650BAD11-19D4-46C5-A9E9-3D496207C146}" destId="{241C44D4-4581-45AF-B505-8BC9C9552044}" srcOrd="2" destOrd="0" presId="urn:microsoft.com/office/officeart/2008/layout/CircleAccentTimeline"/>
    <dgm:cxn modelId="{7A8C3292-7A19-4AF3-A957-2FE1A35B74C8}" type="presParOf" srcId="{6E10B2AE-8A20-42F9-B9C5-2BA6F24F5B8E}" destId="{9A8CA160-AFD9-4924-B491-83654D4D9BB3}" srcOrd="23" destOrd="0" presId="urn:microsoft.com/office/officeart/2008/layout/CircleAccentTimeline"/>
    <dgm:cxn modelId="{39640333-B307-4F90-8451-06DA7E9A3089}" type="presParOf" srcId="{6E10B2AE-8A20-42F9-B9C5-2BA6F24F5B8E}" destId="{08ED7CFA-A187-4D12-83EE-7AF822720A3C}" srcOrd="24" destOrd="0" presId="urn:microsoft.com/office/officeart/2008/layout/CircleAccentTimeline"/>
    <dgm:cxn modelId="{9262296D-A68D-43B7-BC66-6CA674C62ABF}" type="presParOf" srcId="{6E10B2AE-8A20-42F9-B9C5-2BA6F24F5B8E}" destId="{6DA90437-FE9A-41F7-941F-74447381CB2F}" srcOrd="25" destOrd="0" presId="urn:microsoft.com/office/officeart/2008/layout/CircleAccentTimeline"/>
    <dgm:cxn modelId="{F2BF2736-30B1-4A2F-A715-4FC8E194F2C8}" type="presParOf" srcId="{6E10B2AE-8A20-42F9-B9C5-2BA6F24F5B8E}" destId="{3A169E93-0B64-4467-A31C-2F5FA8C7FDAC}" srcOrd="26" destOrd="0" presId="urn:microsoft.com/office/officeart/2008/layout/CircleAccentTimeline"/>
    <dgm:cxn modelId="{EFF7464A-335A-4AAA-805F-6506DCF0DCE4}" type="presParOf" srcId="{3A169E93-0B64-4467-A31C-2F5FA8C7FDAC}" destId="{9469E69C-86F4-4E5A-A0CB-D4CD5EEC4D7E}" srcOrd="0" destOrd="0" presId="urn:microsoft.com/office/officeart/2008/layout/CircleAccentTimeline"/>
    <dgm:cxn modelId="{C56B63F4-EB52-44F1-BD6D-F75B260A0C16}" type="presParOf" srcId="{3A169E93-0B64-4467-A31C-2F5FA8C7FDAC}" destId="{5E3AF9F9-75B3-43F8-9FF6-A254BFB9CAD5}" srcOrd="1" destOrd="0" presId="urn:microsoft.com/office/officeart/2008/layout/CircleAccentTimeline"/>
    <dgm:cxn modelId="{CA2ECE65-2F48-4515-BB1C-E6905757C6AD}" type="presParOf" srcId="{3A169E93-0B64-4467-A31C-2F5FA8C7FDAC}" destId="{60E9C4EF-9F1E-4BBF-A847-77C6EC80DFCB}" srcOrd="2" destOrd="0" presId="urn:microsoft.com/office/officeart/2008/layout/CircleAccentTimeline"/>
    <dgm:cxn modelId="{D1E7FB59-F583-4D7D-870C-CD8A32419DB5}" type="presParOf" srcId="{6E10B2AE-8A20-42F9-B9C5-2BA6F24F5B8E}" destId="{E4087D94-7AAC-4ED1-8751-3513F87E8B7A}" srcOrd="27" destOrd="0" presId="urn:microsoft.com/office/officeart/2008/layout/CircleAccentTimeline"/>
    <dgm:cxn modelId="{EEDAE3E4-01A8-4367-AAB7-6C560F795ACF}" type="presParOf" srcId="{6E10B2AE-8A20-42F9-B9C5-2BA6F24F5B8E}" destId="{AD135F77-3155-45D0-81FF-56834577ECAF}" srcOrd="28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FA212B-C549-4303-B5C1-414EA3023475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26BAC7-268F-49CB-8BD9-FAE07853C508}">
      <dgm:prSet/>
      <dgm:spPr/>
      <dgm:t>
        <a:bodyPr/>
        <a:lstStyle/>
        <a:p>
          <a:pPr rtl="0"/>
          <a:r>
            <a:rPr lang="en-US"/>
            <a:t>Semi-structured data</a:t>
          </a:r>
        </a:p>
      </dgm:t>
    </dgm:pt>
    <dgm:pt modelId="{0C79537C-4594-4E12-BF5D-89D6EAB70EE1}" type="parTrans" cxnId="{E7C6BE62-0670-4A4E-840D-24B5967B96B2}">
      <dgm:prSet/>
      <dgm:spPr/>
      <dgm:t>
        <a:bodyPr/>
        <a:lstStyle/>
        <a:p>
          <a:endParaRPr lang="en-US"/>
        </a:p>
      </dgm:t>
    </dgm:pt>
    <dgm:pt modelId="{8E8AD8D3-AF9B-438E-A561-090F5440EC10}" type="sibTrans" cxnId="{E7C6BE62-0670-4A4E-840D-24B5967B96B2}">
      <dgm:prSet/>
      <dgm:spPr/>
      <dgm:t>
        <a:bodyPr/>
        <a:lstStyle/>
        <a:p>
          <a:endParaRPr lang="en-US"/>
        </a:p>
      </dgm:t>
    </dgm:pt>
    <dgm:pt modelId="{11AE05B1-9D75-444B-8B5A-9737F647FDAB}">
      <dgm:prSet/>
      <dgm:spPr/>
      <dgm:t>
        <a:bodyPr/>
        <a:lstStyle/>
        <a:p>
          <a:pPr rtl="0"/>
          <a:r>
            <a:rPr lang="en-US" dirty="0"/>
            <a:t>Common way to transfer data between software applications</a:t>
          </a:r>
        </a:p>
      </dgm:t>
    </dgm:pt>
    <dgm:pt modelId="{B1A4909A-9984-4451-8B05-DD22777871B8}" type="parTrans" cxnId="{8F171E3F-55AC-44D0-965B-78063DAF6511}">
      <dgm:prSet/>
      <dgm:spPr/>
      <dgm:t>
        <a:bodyPr/>
        <a:lstStyle/>
        <a:p>
          <a:endParaRPr lang="en-US"/>
        </a:p>
      </dgm:t>
    </dgm:pt>
    <dgm:pt modelId="{488778C4-A2C1-498E-AEBE-5295072BE8B5}" type="sibTrans" cxnId="{8F171E3F-55AC-44D0-965B-78063DAF6511}">
      <dgm:prSet/>
      <dgm:spPr/>
      <dgm:t>
        <a:bodyPr/>
        <a:lstStyle/>
        <a:p>
          <a:endParaRPr lang="en-US"/>
        </a:p>
      </dgm:t>
    </dgm:pt>
    <dgm:pt modelId="{AAA9CA85-B726-4A9F-AE12-58BCC45E7C06}">
      <dgm:prSet/>
      <dgm:spPr/>
      <dgm:t>
        <a:bodyPr/>
        <a:lstStyle/>
        <a:p>
          <a:pPr rtl="0"/>
          <a:r>
            <a:rPr lang="en-US" dirty="0"/>
            <a:t>Because plain-text is universal, datasets are often posted using semi-structured formats</a:t>
          </a:r>
        </a:p>
      </dgm:t>
    </dgm:pt>
    <dgm:pt modelId="{8CB6C1B7-753E-46D0-A30A-DA91FD2A58D8}" type="parTrans" cxnId="{5F279B72-A27D-40AC-8A5E-2F96E01FA145}">
      <dgm:prSet/>
      <dgm:spPr/>
      <dgm:t>
        <a:bodyPr/>
        <a:lstStyle/>
        <a:p>
          <a:endParaRPr lang="en-US"/>
        </a:p>
      </dgm:t>
    </dgm:pt>
    <dgm:pt modelId="{9BBE8065-411E-4B03-A3C4-96E0DFCFCE37}" type="sibTrans" cxnId="{5F279B72-A27D-40AC-8A5E-2F96E01FA145}">
      <dgm:prSet/>
      <dgm:spPr/>
      <dgm:t>
        <a:bodyPr/>
        <a:lstStyle/>
        <a:p>
          <a:endParaRPr lang="en-US"/>
        </a:p>
      </dgm:t>
    </dgm:pt>
    <dgm:pt modelId="{BF24FD7B-E664-4EA7-A9FF-4F39E2B495E9}">
      <dgm:prSet/>
      <dgm:spPr/>
      <dgm:t>
        <a:bodyPr/>
        <a:lstStyle/>
        <a:p>
          <a:pPr rtl="0"/>
          <a:r>
            <a:rPr lang="en-US"/>
            <a:t>Unstructured data</a:t>
          </a:r>
        </a:p>
      </dgm:t>
    </dgm:pt>
    <dgm:pt modelId="{EAFFBD6C-4C65-44B9-BAC5-ED1A01FFF3C8}" type="parTrans" cxnId="{90F8E1FE-2343-4855-A5A2-460C9030E5B9}">
      <dgm:prSet/>
      <dgm:spPr/>
      <dgm:t>
        <a:bodyPr/>
        <a:lstStyle/>
        <a:p>
          <a:endParaRPr lang="en-US"/>
        </a:p>
      </dgm:t>
    </dgm:pt>
    <dgm:pt modelId="{D18CFC48-F936-48B1-A74F-A594816861D8}" type="sibTrans" cxnId="{90F8E1FE-2343-4855-A5A2-460C9030E5B9}">
      <dgm:prSet/>
      <dgm:spPr/>
      <dgm:t>
        <a:bodyPr/>
        <a:lstStyle/>
        <a:p>
          <a:endParaRPr lang="en-US"/>
        </a:p>
      </dgm:t>
    </dgm:pt>
    <dgm:pt modelId="{EE70E615-4840-42F7-BD9D-226524C514C4}">
      <dgm:prSet/>
      <dgm:spPr/>
      <dgm:t>
        <a:bodyPr/>
        <a:lstStyle/>
        <a:p>
          <a:pPr rtl="0"/>
          <a:r>
            <a:rPr lang="en-US"/>
            <a:t>It’s everywhere</a:t>
          </a:r>
        </a:p>
      </dgm:t>
    </dgm:pt>
    <dgm:pt modelId="{06F64EC3-CE3A-4BCA-9335-4AC836C9818F}" type="parTrans" cxnId="{E178A3A8-22DF-4E77-891D-F5B18159D9E5}">
      <dgm:prSet/>
      <dgm:spPr/>
      <dgm:t>
        <a:bodyPr/>
        <a:lstStyle/>
        <a:p>
          <a:endParaRPr lang="en-US"/>
        </a:p>
      </dgm:t>
    </dgm:pt>
    <dgm:pt modelId="{12F2C227-91FC-4BFB-B377-0C18C0000A83}" type="sibTrans" cxnId="{E178A3A8-22DF-4E77-891D-F5B18159D9E5}">
      <dgm:prSet/>
      <dgm:spPr/>
      <dgm:t>
        <a:bodyPr/>
        <a:lstStyle/>
        <a:p>
          <a:endParaRPr lang="en-US"/>
        </a:p>
      </dgm:t>
    </dgm:pt>
    <dgm:pt modelId="{25E31C71-D949-4A22-97D2-D0DCCA98758B}">
      <dgm:prSet/>
      <dgm:spPr/>
      <dgm:t>
        <a:bodyPr/>
        <a:lstStyle/>
        <a:p>
          <a:pPr rtl="0"/>
          <a:r>
            <a:rPr lang="en-US"/>
            <a:t>Up to 70% to 80% of an organization’s data may be in unstructured forms (Wikipedia)</a:t>
          </a:r>
        </a:p>
      </dgm:t>
    </dgm:pt>
    <dgm:pt modelId="{AC678EA7-9E72-4CB7-8CBA-7312D832117F}" type="parTrans" cxnId="{1D4A91B2-FC5D-48B5-9625-3525291D4984}">
      <dgm:prSet/>
      <dgm:spPr/>
      <dgm:t>
        <a:bodyPr/>
        <a:lstStyle/>
        <a:p>
          <a:endParaRPr lang="en-US"/>
        </a:p>
      </dgm:t>
    </dgm:pt>
    <dgm:pt modelId="{B1F35B6B-9A30-43A9-9182-A3471D717D37}" type="sibTrans" cxnId="{1D4A91B2-FC5D-48B5-9625-3525291D4984}">
      <dgm:prSet/>
      <dgm:spPr/>
      <dgm:t>
        <a:bodyPr/>
        <a:lstStyle/>
        <a:p>
          <a:endParaRPr lang="en-US"/>
        </a:p>
      </dgm:t>
    </dgm:pt>
    <dgm:pt modelId="{92D367C3-CDCC-4A69-A654-4B26B8DCE1B9}" type="pres">
      <dgm:prSet presAssocID="{09FA212B-C549-4303-B5C1-414EA3023475}" presName="Name0" presStyleCnt="0">
        <dgm:presLayoutVars>
          <dgm:dir/>
          <dgm:animLvl val="lvl"/>
          <dgm:resizeHandles val="exact"/>
        </dgm:presLayoutVars>
      </dgm:prSet>
      <dgm:spPr/>
    </dgm:pt>
    <dgm:pt modelId="{DF1908CD-6224-4A52-B446-58BB7C4B921D}" type="pres">
      <dgm:prSet presAssocID="{0A26BAC7-268F-49CB-8BD9-FAE07853C508}" presName="linNode" presStyleCnt="0"/>
      <dgm:spPr/>
    </dgm:pt>
    <dgm:pt modelId="{F20C2A2B-72A7-42DB-A80E-98DCE05DB067}" type="pres">
      <dgm:prSet presAssocID="{0A26BAC7-268F-49CB-8BD9-FAE07853C508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1F4A3D4D-E7FB-4A81-892D-61127DBA42D3}" type="pres">
      <dgm:prSet presAssocID="{0A26BAC7-268F-49CB-8BD9-FAE07853C508}" presName="descendantText" presStyleLbl="alignAccFollowNode1" presStyleIdx="0" presStyleCnt="2">
        <dgm:presLayoutVars>
          <dgm:bulletEnabled val="1"/>
        </dgm:presLayoutVars>
      </dgm:prSet>
      <dgm:spPr/>
    </dgm:pt>
    <dgm:pt modelId="{F70D1384-4B25-4A80-97FB-99E16A9BFE1C}" type="pres">
      <dgm:prSet presAssocID="{8E8AD8D3-AF9B-438E-A561-090F5440EC10}" presName="sp" presStyleCnt="0"/>
      <dgm:spPr/>
    </dgm:pt>
    <dgm:pt modelId="{40807F80-7F94-4020-A6DA-0CCCE9F7DFEE}" type="pres">
      <dgm:prSet presAssocID="{BF24FD7B-E664-4EA7-A9FF-4F39E2B495E9}" presName="linNode" presStyleCnt="0"/>
      <dgm:spPr/>
    </dgm:pt>
    <dgm:pt modelId="{8412C2FC-A992-4E08-895D-5F1DA93C1027}" type="pres">
      <dgm:prSet presAssocID="{BF24FD7B-E664-4EA7-A9FF-4F39E2B495E9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1F5447A-A9A4-4D79-B9A9-E5927D727F81}" type="pres">
      <dgm:prSet presAssocID="{BF24FD7B-E664-4EA7-A9FF-4F39E2B495E9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93261703-0EB4-4327-99C0-C057AD61BA9F}" type="presOf" srcId="{11AE05B1-9D75-444B-8B5A-9737F647FDAB}" destId="{1F4A3D4D-E7FB-4A81-892D-61127DBA42D3}" srcOrd="0" destOrd="0" presId="urn:microsoft.com/office/officeart/2005/8/layout/vList5"/>
    <dgm:cxn modelId="{8F171E3F-55AC-44D0-965B-78063DAF6511}" srcId="{0A26BAC7-268F-49CB-8BD9-FAE07853C508}" destId="{11AE05B1-9D75-444B-8B5A-9737F647FDAB}" srcOrd="0" destOrd="0" parTransId="{B1A4909A-9984-4451-8B05-DD22777871B8}" sibTransId="{488778C4-A2C1-498E-AEBE-5295072BE8B5}"/>
    <dgm:cxn modelId="{4EB5175B-26E1-444D-B92F-F45909D2823C}" type="presOf" srcId="{EE70E615-4840-42F7-BD9D-226524C514C4}" destId="{61F5447A-A9A4-4D79-B9A9-E5927D727F81}" srcOrd="0" destOrd="0" presId="urn:microsoft.com/office/officeart/2005/8/layout/vList5"/>
    <dgm:cxn modelId="{E7C6BE62-0670-4A4E-840D-24B5967B96B2}" srcId="{09FA212B-C549-4303-B5C1-414EA3023475}" destId="{0A26BAC7-268F-49CB-8BD9-FAE07853C508}" srcOrd="0" destOrd="0" parTransId="{0C79537C-4594-4E12-BF5D-89D6EAB70EE1}" sibTransId="{8E8AD8D3-AF9B-438E-A561-090F5440EC10}"/>
    <dgm:cxn modelId="{C261094F-9463-4552-8E09-5D03488B6D11}" type="presOf" srcId="{25E31C71-D949-4A22-97D2-D0DCCA98758B}" destId="{61F5447A-A9A4-4D79-B9A9-E5927D727F81}" srcOrd="0" destOrd="1" presId="urn:microsoft.com/office/officeart/2005/8/layout/vList5"/>
    <dgm:cxn modelId="{4EC62E50-883F-4C1E-B5BC-A4076F7053B1}" type="presOf" srcId="{AAA9CA85-B726-4A9F-AE12-58BCC45E7C06}" destId="{1F4A3D4D-E7FB-4A81-892D-61127DBA42D3}" srcOrd="0" destOrd="1" presId="urn:microsoft.com/office/officeart/2005/8/layout/vList5"/>
    <dgm:cxn modelId="{5F279B72-A27D-40AC-8A5E-2F96E01FA145}" srcId="{0A26BAC7-268F-49CB-8BD9-FAE07853C508}" destId="{AAA9CA85-B726-4A9F-AE12-58BCC45E7C06}" srcOrd="1" destOrd="0" parTransId="{8CB6C1B7-753E-46D0-A30A-DA91FD2A58D8}" sibTransId="{9BBE8065-411E-4B03-A3C4-96E0DFCFCE37}"/>
    <dgm:cxn modelId="{5736DD89-1D10-41AA-8891-1163EC6FAAAB}" type="presOf" srcId="{BF24FD7B-E664-4EA7-A9FF-4F39E2B495E9}" destId="{8412C2FC-A992-4E08-895D-5F1DA93C1027}" srcOrd="0" destOrd="0" presId="urn:microsoft.com/office/officeart/2005/8/layout/vList5"/>
    <dgm:cxn modelId="{E178A3A8-22DF-4E77-891D-F5B18159D9E5}" srcId="{BF24FD7B-E664-4EA7-A9FF-4F39E2B495E9}" destId="{EE70E615-4840-42F7-BD9D-226524C514C4}" srcOrd="0" destOrd="0" parTransId="{06F64EC3-CE3A-4BCA-9335-4AC836C9818F}" sibTransId="{12F2C227-91FC-4BFB-B377-0C18C0000A83}"/>
    <dgm:cxn modelId="{1D4A91B2-FC5D-48B5-9625-3525291D4984}" srcId="{BF24FD7B-E664-4EA7-A9FF-4F39E2B495E9}" destId="{25E31C71-D949-4A22-97D2-D0DCCA98758B}" srcOrd="1" destOrd="0" parTransId="{AC678EA7-9E72-4CB7-8CBA-7312D832117F}" sibTransId="{B1F35B6B-9A30-43A9-9182-A3471D717D37}"/>
    <dgm:cxn modelId="{5CEF82CC-A775-4278-B9A0-F3FE2058B561}" type="presOf" srcId="{09FA212B-C549-4303-B5C1-414EA3023475}" destId="{92D367C3-CDCC-4A69-A654-4B26B8DCE1B9}" srcOrd="0" destOrd="0" presId="urn:microsoft.com/office/officeart/2005/8/layout/vList5"/>
    <dgm:cxn modelId="{2C7580F3-AE41-473D-8B01-407853453DDB}" type="presOf" srcId="{0A26BAC7-268F-49CB-8BD9-FAE07853C508}" destId="{F20C2A2B-72A7-42DB-A80E-98DCE05DB067}" srcOrd="0" destOrd="0" presId="urn:microsoft.com/office/officeart/2005/8/layout/vList5"/>
    <dgm:cxn modelId="{90F8E1FE-2343-4855-A5A2-460C9030E5B9}" srcId="{09FA212B-C549-4303-B5C1-414EA3023475}" destId="{BF24FD7B-E664-4EA7-A9FF-4F39E2B495E9}" srcOrd="1" destOrd="0" parTransId="{EAFFBD6C-4C65-44B9-BAC5-ED1A01FFF3C8}" sibTransId="{D18CFC48-F936-48B1-A74F-A594816861D8}"/>
    <dgm:cxn modelId="{B4F9FC6D-ED68-400C-AD11-9F44E135F07D}" type="presParOf" srcId="{92D367C3-CDCC-4A69-A654-4B26B8DCE1B9}" destId="{DF1908CD-6224-4A52-B446-58BB7C4B921D}" srcOrd="0" destOrd="0" presId="urn:microsoft.com/office/officeart/2005/8/layout/vList5"/>
    <dgm:cxn modelId="{BAC947D2-041A-4A84-A04C-EA9CE5D4C8E6}" type="presParOf" srcId="{DF1908CD-6224-4A52-B446-58BB7C4B921D}" destId="{F20C2A2B-72A7-42DB-A80E-98DCE05DB067}" srcOrd="0" destOrd="0" presId="urn:microsoft.com/office/officeart/2005/8/layout/vList5"/>
    <dgm:cxn modelId="{F7F4CFD6-437E-4733-8D12-C4BEFAA66813}" type="presParOf" srcId="{DF1908CD-6224-4A52-B446-58BB7C4B921D}" destId="{1F4A3D4D-E7FB-4A81-892D-61127DBA42D3}" srcOrd="1" destOrd="0" presId="urn:microsoft.com/office/officeart/2005/8/layout/vList5"/>
    <dgm:cxn modelId="{15489206-B094-48B1-88EC-F8803D92E89D}" type="presParOf" srcId="{92D367C3-CDCC-4A69-A654-4B26B8DCE1B9}" destId="{F70D1384-4B25-4A80-97FB-99E16A9BFE1C}" srcOrd="1" destOrd="0" presId="urn:microsoft.com/office/officeart/2005/8/layout/vList5"/>
    <dgm:cxn modelId="{BB80B52D-0DA7-40C6-8910-A72E918C41D6}" type="presParOf" srcId="{92D367C3-CDCC-4A69-A654-4B26B8DCE1B9}" destId="{40807F80-7F94-4020-A6DA-0CCCE9F7DFEE}" srcOrd="2" destOrd="0" presId="urn:microsoft.com/office/officeart/2005/8/layout/vList5"/>
    <dgm:cxn modelId="{117FA3F5-CBFB-4474-B5FB-69400EFBEDBB}" type="presParOf" srcId="{40807F80-7F94-4020-A6DA-0CCCE9F7DFEE}" destId="{8412C2FC-A992-4E08-895D-5F1DA93C1027}" srcOrd="0" destOrd="0" presId="urn:microsoft.com/office/officeart/2005/8/layout/vList5"/>
    <dgm:cxn modelId="{7A647247-2417-4DA5-9C26-8F7E04B9C423}" type="presParOf" srcId="{40807F80-7F94-4020-A6DA-0CCCE9F7DFEE}" destId="{61F5447A-A9A4-4D79-B9A9-E5927D727F8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E53C4C-E6F3-4555-9D0C-F12460417E5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F707CD-5F53-4406-B86A-6D4DAC220795}">
      <dgm:prSet/>
      <dgm:spPr/>
      <dgm:t>
        <a:bodyPr/>
        <a:lstStyle/>
        <a:p>
          <a:pPr rtl="0"/>
          <a:r>
            <a:rPr lang="en-US" dirty="0"/>
            <a:t>This means the year for Watkins is 3.2…</a:t>
          </a:r>
        </a:p>
      </dgm:t>
    </dgm:pt>
    <dgm:pt modelId="{3B757453-01A8-450C-B20C-7920A16CEF58}" type="parTrans" cxnId="{1A513254-0DFC-4608-B39D-DB65531925D6}">
      <dgm:prSet/>
      <dgm:spPr/>
      <dgm:t>
        <a:bodyPr/>
        <a:lstStyle/>
        <a:p>
          <a:endParaRPr lang="en-US"/>
        </a:p>
      </dgm:t>
    </dgm:pt>
    <dgm:pt modelId="{3EEBF9AF-8588-45FA-9CA3-4323DF484A12}" type="sibTrans" cxnId="{1A513254-0DFC-4608-B39D-DB65531925D6}">
      <dgm:prSet/>
      <dgm:spPr/>
      <dgm:t>
        <a:bodyPr/>
        <a:lstStyle/>
        <a:p>
          <a:endParaRPr lang="en-US"/>
        </a:p>
      </dgm:t>
    </dgm:pt>
    <dgm:pt modelId="{6D385B11-0BDB-41F8-A6FF-B3808653B820}">
      <dgm:prSet/>
      <dgm:spPr/>
      <dgm:t>
        <a:bodyPr/>
        <a:lstStyle/>
        <a:p>
          <a:pPr rtl="0"/>
          <a:r>
            <a:rPr lang="en-US" dirty="0"/>
            <a:t>…and she doesn’t have a GPA</a:t>
          </a:r>
        </a:p>
      </dgm:t>
    </dgm:pt>
    <dgm:pt modelId="{69BDE614-A76E-47DF-B5B2-4DC455517D68}" type="parTrans" cxnId="{E38CC33E-74D4-4705-AE2E-C43220D774A1}">
      <dgm:prSet/>
      <dgm:spPr/>
      <dgm:t>
        <a:bodyPr/>
        <a:lstStyle/>
        <a:p>
          <a:endParaRPr lang="en-US"/>
        </a:p>
      </dgm:t>
    </dgm:pt>
    <dgm:pt modelId="{373253B2-AD94-411B-A5B6-AC98C7AB3CA5}" type="sibTrans" cxnId="{E38CC33E-74D4-4705-AE2E-C43220D774A1}">
      <dgm:prSet/>
      <dgm:spPr/>
      <dgm:t>
        <a:bodyPr/>
        <a:lstStyle/>
        <a:p>
          <a:endParaRPr lang="en-US"/>
        </a:p>
      </dgm:t>
    </dgm:pt>
    <dgm:pt modelId="{B8202908-713D-4060-BECC-394FCD05A3FA}" type="pres">
      <dgm:prSet presAssocID="{32E53C4C-E6F3-4555-9D0C-F12460417E5C}" presName="diagram" presStyleCnt="0">
        <dgm:presLayoutVars>
          <dgm:dir/>
          <dgm:resizeHandles val="exact"/>
        </dgm:presLayoutVars>
      </dgm:prSet>
      <dgm:spPr/>
    </dgm:pt>
    <dgm:pt modelId="{37B29DBB-7388-4E56-A26E-9449A7B5D143}" type="pres">
      <dgm:prSet presAssocID="{0BF707CD-5F53-4406-B86A-6D4DAC220795}" presName="node" presStyleLbl="node1" presStyleIdx="0" presStyleCnt="2">
        <dgm:presLayoutVars>
          <dgm:bulletEnabled val="1"/>
        </dgm:presLayoutVars>
      </dgm:prSet>
      <dgm:spPr/>
    </dgm:pt>
    <dgm:pt modelId="{1E49B3D0-3356-415D-ABAB-58F4CECA6704}" type="pres">
      <dgm:prSet presAssocID="{3EEBF9AF-8588-45FA-9CA3-4323DF484A12}" presName="sibTrans" presStyleCnt="0"/>
      <dgm:spPr/>
    </dgm:pt>
    <dgm:pt modelId="{9FB5C6EC-3A95-4CCB-8BC8-4CA4BBC01F40}" type="pres">
      <dgm:prSet presAssocID="{6D385B11-0BDB-41F8-A6FF-B3808653B820}" presName="node" presStyleLbl="node1" presStyleIdx="1" presStyleCnt="2">
        <dgm:presLayoutVars>
          <dgm:bulletEnabled val="1"/>
        </dgm:presLayoutVars>
      </dgm:prSet>
      <dgm:spPr/>
    </dgm:pt>
  </dgm:ptLst>
  <dgm:cxnLst>
    <dgm:cxn modelId="{D6674D2B-D29A-44E0-BD19-0529FEA0C2CE}" type="presOf" srcId="{32E53C4C-E6F3-4555-9D0C-F12460417E5C}" destId="{B8202908-713D-4060-BECC-394FCD05A3FA}" srcOrd="0" destOrd="0" presId="urn:microsoft.com/office/officeart/2005/8/layout/default"/>
    <dgm:cxn modelId="{E38CC33E-74D4-4705-AE2E-C43220D774A1}" srcId="{32E53C4C-E6F3-4555-9D0C-F12460417E5C}" destId="{6D385B11-0BDB-41F8-A6FF-B3808653B820}" srcOrd="1" destOrd="0" parTransId="{69BDE614-A76E-47DF-B5B2-4DC455517D68}" sibTransId="{373253B2-AD94-411B-A5B6-AC98C7AB3CA5}"/>
    <dgm:cxn modelId="{5E0FE445-256A-4998-8923-30BCFB50BB16}" type="presOf" srcId="{6D385B11-0BDB-41F8-A6FF-B3808653B820}" destId="{9FB5C6EC-3A95-4CCB-8BC8-4CA4BBC01F40}" srcOrd="0" destOrd="0" presId="urn:microsoft.com/office/officeart/2005/8/layout/default"/>
    <dgm:cxn modelId="{1A513254-0DFC-4608-B39D-DB65531925D6}" srcId="{32E53C4C-E6F3-4555-9D0C-F12460417E5C}" destId="{0BF707CD-5F53-4406-B86A-6D4DAC220795}" srcOrd="0" destOrd="0" parTransId="{3B757453-01A8-450C-B20C-7920A16CEF58}" sibTransId="{3EEBF9AF-8588-45FA-9CA3-4323DF484A12}"/>
    <dgm:cxn modelId="{4CECC5A2-726E-4FF3-8287-70A5D506DFE5}" type="presOf" srcId="{0BF707CD-5F53-4406-B86A-6D4DAC220795}" destId="{37B29DBB-7388-4E56-A26E-9449A7B5D143}" srcOrd="0" destOrd="0" presId="urn:microsoft.com/office/officeart/2005/8/layout/default"/>
    <dgm:cxn modelId="{38AF535E-C6B0-4DDB-ABFC-BAD76264FE6D}" type="presParOf" srcId="{B8202908-713D-4060-BECC-394FCD05A3FA}" destId="{37B29DBB-7388-4E56-A26E-9449A7B5D143}" srcOrd="0" destOrd="0" presId="urn:microsoft.com/office/officeart/2005/8/layout/default"/>
    <dgm:cxn modelId="{18B9E50E-15D9-4D57-82A1-77C2C0052CCA}" type="presParOf" srcId="{B8202908-713D-4060-BECC-394FCD05A3FA}" destId="{1E49B3D0-3356-415D-ABAB-58F4CECA6704}" srcOrd="1" destOrd="0" presId="urn:microsoft.com/office/officeart/2005/8/layout/default"/>
    <dgm:cxn modelId="{034B11CD-CF9C-4CD7-B214-55380C36DCC0}" type="presParOf" srcId="{B8202908-713D-4060-BECC-394FCD05A3FA}" destId="{9FB5C6EC-3A95-4CCB-8BC8-4CA4BBC01F4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68BFA-1216-430F-8075-D63C91E97F34}">
      <dsp:nvSpPr>
        <dsp:cNvPr id="0" name=""/>
        <dsp:cNvSpPr/>
      </dsp:nvSpPr>
      <dsp:spPr>
        <a:xfrm>
          <a:off x="0" y="542820"/>
          <a:ext cx="2807677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Tables have the same number of fields for every record</a:t>
          </a:r>
        </a:p>
      </dsp:txBody>
      <dsp:txXfrm>
        <a:off x="59057" y="601877"/>
        <a:ext cx="2689563" cy="1091666"/>
      </dsp:txXfrm>
    </dsp:sp>
    <dsp:sp modelId="{CBDC7A26-5A3B-411A-8C9F-D51807D4171B}">
      <dsp:nvSpPr>
        <dsp:cNvPr id="0" name=""/>
        <dsp:cNvSpPr/>
      </dsp:nvSpPr>
      <dsp:spPr>
        <a:xfrm>
          <a:off x="0" y="1820810"/>
          <a:ext cx="2807677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Each field has a specified data type</a:t>
          </a:r>
        </a:p>
      </dsp:txBody>
      <dsp:txXfrm>
        <a:off x="59057" y="1879867"/>
        <a:ext cx="2689563" cy="1091666"/>
      </dsp:txXfrm>
    </dsp:sp>
    <dsp:sp modelId="{A7D88937-E706-4FEF-8515-3A79C0E62AB6}">
      <dsp:nvSpPr>
        <dsp:cNvPr id="0" name=""/>
        <dsp:cNvSpPr/>
      </dsp:nvSpPr>
      <dsp:spPr>
        <a:xfrm>
          <a:off x="0" y="3093950"/>
          <a:ext cx="2807677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Data types have a specified length and precision</a:t>
          </a:r>
        </a:p>
      </dsp:txBody>
      <dsp:txXfrm>
        <a:off x="59057" y="3153007"/>
        <a:ext cx="2689563" cy="1091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560B2-AB9E-4AD8-9DD6-7E23C4C59180}">
      <dsp:nvSpPr>
        <dsp:cNvPr id="0" name=""/>
        <dsp:cNvSpPr/>
      </dsp:nvSpPr>
      <dsp:spPr>
        <a:xfrm>
          <a:off x="0" y="421004"/>
          <a:ext cx="52578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This is a comma-separated value (CSV) file.</a:t>
          </a:r>
        </a:p>
      </dsp:txBody>
      <dsp:txXfrm>
        <a:off x="25759" y="446763"/>
        <a:ext cx="5206282" cy="476152"/>
      </dsp:txXfrm>
    </dsp:sp>
    <dsp:sp modelId="{5D8B51AD-142A-4203-8149-2792B771D81B}">
      <dsp:nvSpPr>
        <dsp:cNvPr id="0" name=""/>
        <dsp:cNvSpPr/>
      </dsp:nvSpPr>
      <dsp:spPr>
        <a:xfrm>
          <a:off x="0" y="1012035"/>
          <a:ext cx="52578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Each value is separated by a comma.</a:t>
          </a:r>
        </a:p>
      </dsp:txBody>
      <dsp:txXfrm>
        <a:off x="25759" y="1037794"/>
        <a:ext cx="5206282" cy="476152"/>
      </dsp:txXfrm>
    </dsp:sp>
    <dsp:sp modelId="{0A3BF287-6700-45CD-A3AF-0880469E5059}">
      <dsp:nvSpPr>
        <dsp:cNvPr id="0" name=""/>
        <dsp:cNvSpPr/>
      </dsp:nvSpPr>
      <dsp:spPr>
        <a:xfrm>
          <a:off x="0" y="1603065"/>
          <a:ext cx="52578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Other than that, it is plain text.</a:t>
          </a:r>
        </a:p>
      </dsp:txBody>
      <dsp:txXfrm>
        <a:off x="25759" y="1628824"/>
        <a:ext cx="5206282" cy="476152"/>
      </dsp:txXfrm>
    </dsp:sp>
    <dsp:sp modelId="{2BB32C11-CEA0-4AFD-8C14-3D38E12F56E9}">
      <dsp:nvSpPr>
        <dsp:cNvPr id="0" name=""/>
        <dsp:cNvSpPr/>
      </dsp:nvSpPr>
      <dsp:spPr>
        <a:xfrm>
          <a:off x="0" y="2194095"/>
          <a:ext cx="52578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There are no specified field lengths.</a:t>
          </a:r>
        </a:p>
      </dsp:txBody>
      <dsp:txXfrm>
        <a:off x="25759" y="2219854"/>
        <a:ext cx="5206282" cy="476152"/>
      </dsp:txXfrm>
    </dsp:sp>
    <dsp:sp modelId="{2D4D3F5C-09FF-4778-957D-6EB33BA6A3DD}">
      <dsp:nvSpPr>
        <dsp:cNvPr id="0" name=""/>
        <dsp:cNvSpPr/>
      </dsp:nvSpPr>
      <dsp:spPr>
        <a:xfrm>
          <a:off x="0" y="2785125"/>
          <a:ext cx="52578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first row is often the field names. </a:t>
          </a:r>
        </a:p>
      </dsp:txBody>
      <dsp:txXfrm>
        <a:off x="25759" y="2810884"/>
        <a:ext cx="5206282" cy="476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560B2-AB9E-4AD8-9DD6-7E23C4C59180}">
      <dsp:nvSpPr>
        <dsp:cNvPr id="0" name=""/>
        <dsp:cNvSpPr/>
      </dsp:nvSpPr>
      <dsp:spPr>
        <a:xfrm>
          <a:off x="0" y="236782"/>
          <a:ext cx="65532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The quotes don’t imply a data type.</a:t>
          </a:r>
        </a:p>
      </dsp:txBody>
      <dsp:txXfrm>
        <a:off x="38638" y="275420"/>
        <a:ext cx="6475924" cy="714229"/>
      </dsp:txXfrm>
    </dsp:sp>
    <dsp:sp modelId="{7B4F04C6-3C49-49D1-B016-E8915A419D7F}">
      <dsp:nvSpPr>
        <dsp:cNvPr id="0" name=""/>
        <dsp:cNvSpPr/>
      </dsp:nvSpPr>
      <dsp:spPr>
        <a:xfrm>
          <a:off x="0" y="1028287"/>
          <a:ext cx="6553200" cy="1980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64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Notice that the ID is in quotes but the height and mass are not. 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The quotes just allow commas to be considered part of the value, not a separator.</a:t>
          </a:r>
        </a:p>
      </dsp:txBody>
      <dsp:txXfrm>
        <a:off x="0" y="1028287"/>
        <a:ext cx="6553200" cy="19809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5A37F-ECF0-A84A-AE65-5756132AC050}">
      <dsp:nvSpPr>
        <dsp:cNvPr id="0" name=""/>
        <dsp:cNvSpPr/>
      </dsp:nvSpPr>
      <dsp:spPr>
        <a:xfrm>
          <a:off x="0" y="366598"/>
          <a:ext cx="4885203" cy="1630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146" tIns="479044" rIns="37914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Organized according to a formal data model (i.e., relational schema)</a:t>
          </a:r>
        </a:p>
      </dsp:txBody>
      <dsp:txXfrm>
        <a:off x="0" y="366598"/>
        <a:ext cx="4885203" cy="1630125"/>
      </dsp:txXfrm>
    </dsp:sp>
    <dsp:sp modelId="{453FCBDD-D923-2A43-B2C5-BCE3BE9B6336}">
      <dsp:nvSpPr>
        <dsp:cNvPr id="0" name=""/>
        <dsp:cNvSpPr/>
      </dsp:nvSpPr>
      <dsp:spPr>
        <a:xfrm>
          <a:off x="244260" y="27118"/>
          <a:ext cx="3419642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Structured data</a:t>
          </a:r>
        </a:p>
      </dsp:txBody>
      <dsp:txXfrm>
        <a:off x="277404" y="60262"/>
        <a:ext cx="3353354" cy="612672"/>
      </dsp:txXfrm>
    </dsp:sp>
    <dsp:sp modelId="{497C21AA-0708-264D-AA9E-C314ADCD8410}">
      <dsp:nvSpPr>
        <dsp:cNvPr id="0" name=""/>
        <dsp:cNvSpPr/>
      </dsp:nvSpPr>
      <dsp:spPr>
        <a:xfrm>
          <a:off x="0" y="2460403"/>
          <a:ext cx="4885203" cy="1630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146" tIns="479044" rIns="37914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No formal data model, but contains symbols to separate and label data elements</a:t>
          </a:r>
        </a:p>
      </dsp:txBody>
      <dsp:txXfrm>
        <a:off x="0" y="2460403"/>
        <a:ext cx="4885203" cy="1630125"/>
      </dsp:txXfrm>
    </dsp:sp>
    <dsp:sp modelId="{79019B26-9E71-1F4E-99DA-CD61069064E9}">
      <dsp:nvSpPr>
        <dsp:cNvPr id="0" name=""/>
        <dsp:cNvSpPr/>
      </dsp:nvSpPr>
      <dsp:spPr>
        <a:xfrm>
          <a:off x="244260" y="2120923"/>
          <a:ext cx="3419642" cy="67896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Semi-structured data</a:t>
          </a:r>
        </a:p>
      </dsp:txBody>
      <dsp:txXfrm>
        <a:off x="277404" y="2154067"/>
        <a:ext cx="3353354" cy="612672"/>
      </dsp:txXfrm>
    </dsp:sp>
    <dsp:sp modelId="{5F642F21-DB13-194A-BB81-6ADE8B3A6062}">
      <dsp:nvSpPr>
        <dsp:cNvPr id="0" name=""/>
        <dsp:cNvSpPr/>
      </dsp:nvSpPr>
      <dsp:spPr>
        <a:xfrm>
          <a:off x="0" y="4554208"/>
          <a:ext cx="4885203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146" tIns="479044" rIns="37914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No data model and no pre-defined organization</a:t>
          </a:r>
        </a:p>
      </dsp:txBody>
      <dsp:txXfrm>
        <a:off x="0" y="4554208"/>
        <a:ext cx="4885203" cy="1304100"/>
      </dsp:txXfrm>
    </dsp:sp>
    <dsp:sp modelId="{B0E12F99-45B5-184A-9EE2-01FEEA006DBD}">
      <dsp:nvSpPr>
        <dsp:cNvPr id="0" name=""/>
        <dsp:cNvSpPr/>
      </dsp:nvSpPr>
      <dsp:spPr>
        <a:xfrm>
          <a:off x="244260" y="4214728"/>
          <a:ext cx="3419642" cy="6789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Unstructured data</a:t>
          </a:r>
        </a:p>
      </dsp:txBody>
      <dsp:txXfrm>
        <a:off x="277404" y="4247872"/>
        <a:ext cx="3353354" cy="612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74540-85B9-4F1E-B428-C2D94826CFB4}">
      <dsp:nvSpPr>
        <dsp:cNvPr id="0" name=""/>
        <dsp:cNvSpPr/>
      </dsp:nvSpPr>
      <dsp:spPr>
        <a:xfrm>
          <a:off x="315466" y="1457879"/>
          <a:ext cx="1209281" cy="120928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880788-587F-4723-AA78-B67A5E63D284}">
      <dsp:nvSpPr>
        <dsp:cNvPr id="0" name=""/>
        <dsp:cNvSpPr/>
      </dsp:nvSpPr>
      <dsp:spPr>
        <a:xfrm rot="17700000">
          <a:off x="741563" y="472068"/>
          <a:ext cx="1503271" cy="72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Structured</a:t>
          </a:r>
        </a:p>
      </dsp:txBody>
      <dsp:txXfrm>
        <a:off x="741563" y="472068"/>
        <a:ext cx="1503271" cy="724460"/>
      </dsp:txXfrm>
    </dsp:sp>
    <dsp:sp modelId="{C52297C1-DD70-4570-91CD-58215CDB754C}">
      <dsp:nvSpPr>
        <dsp:cNvPr id="0" name=""/>
        <dsp:cNvSpPr/>
      </dsp:nvSpPr>
      <dsp:spPr>
        <a:xfrm>
          <a:off x="1615836" y="1748673"/>
          <a:ext cx="627693" cy="627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952FB6-DD2E-4744-BFFC-1E2E1DA0F460}">
      <dsp:nvSpPr>
        <dsp:cNvPr id="0" name=""/>
        <dsp:cNvSpPr/>
      </dsp:nvSpPr>
      <dsp:spPr>
        <a:xfrm rot="17700000">
          <a:off x="872418" y="2622324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Relational databases</a:t>
          </a:r>
        </a:p>
      </dsp:txBody>
      <dsp:txXfrm>
        <a:off x="872418" y="2622324"/>
        <a:ext cx="1300400" cy="627004"/>
      </dsp:txXfrm>
    </dsp:sp>
    <dsp:sp modelId="{23F181A6-3C25-40FE-8661-1C3558009474}">
      <dsp:nvSpPr>
        <dsp:cNvPr id="0" name=""/>
        <dsp:cNvSpPr/>
      </dsp:nvSpPr>
      <dsp:spPr>
        <a:xfrm rot="17700000">
          <a:off x="1686546" y="875712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47FD2-1720-4EA0-A1C4-08E84B7B4CE6}">
      <dsp:nvSpPr>
        <dsp:cNvPr id="0" name=""/>
        <dsp:cNvSpPr/>
      </dsp:nvSpPr>
      <dsp:spPr>
        <a:xfrm>
          <a:off x="2334617" y="1457879"/>
          <a:ext cx="1209281" cy="120928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8654A8-BEF4-4E9C-97F9-E993FC558B02}">
      <dsp:nvSpPr>
        <dsp:cNvPr id="0" name=""/>
        <dsp:cNvSpPr/>
      </dsp:nvSpPr>
      <dsp:spPr>
        <a:xfrm rot="17700000">
          <a:off x="2760713" y="472068"/>
          <a:ext cx="1503271" cy="72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Semi-Structured</a:t>
          </a:r>
        </a:p>
      </dsp:txBody>
      <dsp:txXfrm>
        <a:off x="2760713" y="472068"/>
        <a:ext cx="1503271" cy="724460"/>
      </dsp:txXfrm>
    </dsp:sp>
    <dsp:sp modelId="{72A88F13-5DA1-4528-9812-382BBBD449B1}">
      <dsp:nvSpPr>
        <dsp:cNvPr id="0" name=""/>
        <dsp:cNvSpPr/>
      </dsp:nvSpPr>
      <dsp:spPr>
        <a:xfrm>
          <a:off x="3634986" y="1748673"/>
          <a:ext cx="627693" cy="627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3149CC-36C5-4FDD-8DDF-B8D9648081CA}">
      <dsp:nvSpPr>
        <dsp:cNvPr id="0" name=""/>
        <dsp:cNvSpPr/>
      </dsp:nvSpPr>
      <dsp:spPr>
        <a:xfrm rot="17700000">
          <a:off x="2891569" y="2622324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CSV</a:t>
          </a:r>
        </a:p>
      </dsp:txBody>
      <dsp:txXfrm>
        <a:off x="2891569" y="2622324"/>
        <a:ext cx="1300400" cy="627004"/>
      </dsp:txXfrm>
    </dsp:sp>
    <dsp:sp modelId="{E458749D-D946-4854-83B8-0D9D5AF36BC4}">
      <dsp:nvSpPr>
        <dsp:cNvPr id="0" name=""/>
        <dsp:cNvSpPr/>
      </dsp:nvSpPr>
      <dsp:spPr>
        <a:xfrm rot="17700000">
          <a:off x="3705697" y="875712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01672-D675-4847-9F86-09DA545CE8EF}">
      <dsp:nvSpPr>
        <dsp:cNvPr id="0" name=""/>
        <dsp:cNvSpPr/>
      </dsp:nvSpPr>
      <dsp:spPr>
        <a:xfrm>
          <a:off x="4353671" y="1748673"/>
          <a:ext cx="627693" cy="627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EA1314-779A-45E2-8C9A-D002CDBB686A}">
      <dsp:nvSpPr>
        <dsp:cNvPr id="0" name=""/>
        <dsp:cNvSpPr/>
      </dsp:nvSpPr>
      <dsp:spPr>
        <a:xfrm rot="17700000">
          <a:off x="3610253" y="2622324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XML &amp; JSON</a:t>
          </a:r>
        </a:p>
      </dsp:txBody>
      <dsp:txXfrm>
        <a:off x="3610253" y="2622324"/>
        <a:ext cx="1300400" cy="627004"/>
      </dsp:txXfrm>
    </dsp:sp>
    <dsp:sp modelId="{3EF4C4B7-4E76-4F1C-9D84-0C365A8F1AC4}">
      <dsp:nvSpPr>
        <dsp:cNvPr id="0" name=""/>
        <dsp:cNvSpPr/>
      </dsp:nvSpPr>
      <dsp:spPr>
        <a:xfrm rot="17700000">
          <a:off x="4424381" y="875712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A322A-7547-4C7F-9F1C-EBC9245C5459}">
      <dsp:nvSpPr>
        <dsp:cNvPr id="0" name=""/>
        <dsp:cNvSpPr/>
      </dsp:nvSpPr>
      <dsp:spPr>
        <a:xfrm>
          <a:off x="5072452" y="1457879"/>
          <a:ext cx="1209281" cy="120928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32CD6D0-70CD-4959-B704-8152705AC2A9}">
      <dsp:nvSpPr>
        <dsp:cNvPr id="0" name=""/>
        <dsp:cNvSpPr/>
      </dsp:nvSpPr>
      <dsp:spPr>
        <a:xfrm rot="17700000">
          <a:off x="5498548" y="472068"/>
          <a:ext cx="1503271" cy="72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Unstructured</a:t>
          </a:r>
        </a:p>
      </dsp:txBody>
      <dsp:txXfrm>
        <a:off x="5498548" y="472068"/>
        <a:ext cx="1503271" cy="724460"/>
      </dsp:txXfrm>
    </dsp:sp>
    <dsp:sp modelId="{84BB58D7-6E89-4FF5-8E3E-0AF3B4596AE2}">
      <dsp:nvSpPr>
        <dsp:cNvPr id="0" name=""/>
        <dsp:cNvSpPr/>
      </dsp:nvSpPr>
      <dsp:spPr>
        <a:xfrm>
          <a:off x="6372821" y="1748673"/>
          <a:ext cx="627693" cy="627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315737-3669-441A-BD34-546564A5B92F}">
      <dsp:nvSpPr>
        <dsp:cNvPr id="0" name=""/>
        <dsp:cNvSpPr/>
      </dsp:nvSpPr>
      <dsp:spPr>
        <a:xfrm rot="17700000">
          <a:off x="5629404" y="2622324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Text documents</a:t>
          </a:r>
        </a:p>
      </dsp:txBody>
      <dsp:txXfrm>
        <a:off x="5629404" y="2622324"/>
        <a:ext cx="1300400" cy="627004"/>
      </dsp:txXfrm>
    </dsp:sp>
    <dsp:sp modelId="{241C44D4-4581-45AF-B505-8BC9C9552044}">
      <dsp:nvSpPr>
        <dsp:cNvPr id="0" name=""/>
        <dsp:cNvSpPr/>
      </dsp:nvSpPr>
      <dsp:spPr>
        <a:xfrm rot="17700000">
          <a:off x="6443532" y="875712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69E69C-86F4-4E5A-A0CB-D4CD5EEC4D7E}">
      <dsp:nvSpPr>
        <dsp:cNvPr id="0" name=""/>
        <dsp:cNvSpPr/>
      </dsp:nvSpPr>
      <dsp:spPr>
        <a:xfrm>
          <a:off x="7091506" y="1748673"/>
          <a:ext cx="627693" cy="627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E3AF9F9-75B3-43F8-9FF6-A254BFB9CAD5}">
      <dsp:nvSpPr>
        <dsp:cNvPr id="0" name=""/>
        <dsp:cNvSpPr/>
      </dsp:nvSpPr>
      <dsp:spPr>
        <a:xfrm rot="17700000">
          <a:off x="6348088" y="2622324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Images</a:t>
          </a:r>
        </a:p>
      </dsp:txBody>
      <dsp:txXfrm>
        <a:off x="6348088" y="2622324"/>
        <a:ext cx="1300400" cy="627004"/>
      </dsp:txXfrm>
    </dsp:sp>
    <dsp:sp modelId="{60E9C4EF-9F1E-4BBF-A847-77C6EC80DFCB}">
      <dsp:nvSpPr>
        <dsp:cNvPr id="0" name=""/>
        <dsp:cNvSpPr/>
      </dsp:nvSpPr>
      <dsp:spPr>
        <a:xfrm rot="17700000">
          <a:off x="7162216" y="875712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A3D4D-E7FB-4A81-892D-61127DBA42D3}">
      <dsp:nvSpPr>
        <dsp:cNvPr id="0" name=""/>
        <dsp:cNvSpPr/>
      </dsp:nvSpPr>
      <dsp:spPr>
        <a:xfrm rot="5400000">
          <a:off x="4743214" y="-1648054"/>
          <a:ext cx="1498563" cy="516940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Common way to transfer data between software applications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Because plain-text is universal, datasets are often posted using semi-structured formats</a:t>
          </a:r>
        </a:p>
      </dsp:txBody>
      <dsp:txXfrm rot="-5400000">
        <a:off x="2907792" y="260522"/>
        <a:ext cx="5096254" cy="1352255"/>
      </dsp:txXfrm>
    </dsp:sp>
    <dsp:sp modelId="{F20C2A2B-72A7-42DB-A80E-98DCE05DB067}">
      <dsp:nvSpPr>
        <dsp:cNvPr id="0" name=""/>
        <dsp:cNvSpPr/>
      </dsp:nvSpPr>
      <dsp:spPr>
        <a:xfrm>
          <a:off x="0" y="46"/>
          <a:ext cx="2907792" cy="187320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Semi-structured data</a:t>
          </a:r>
        </a:p>
      </dsp:txBody>
      <dsp:txXfrm>
        <a:off x="91442" y="91488"/>
        <a:ext cx="2724908" cy="1690320"/>
      </dsp:txXfrm>
    </dsp:sp>
    <dsp:sp modelId="{61F5447A-A9A4-4D79-B9A9-E5927D727F81}">
      <dsp:nvSpPr>
        <dsp:cNvPr id="0" name=""/>
        <dsp:cNvSpPr/>
      </dsp:nvSpPr>
      <dsp:spPr>
        <a:xfrm rot="5400000">
          <a:off x="4743214" y="318809"/>
          <a:ext cx="1498563" cy="516940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It’s everywhere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Up to 70% to 80% of an organization’s data may be in unstructured forms (Wikipedia)</a:t>
          </a:r>
        </a:p>
      </dsp:txBody>
      <dsp:txXfrm rot="-5400000">
        <a:off x="2907792" y="2227385"/>
        <a:ext cx="5096254" cy="1352255"/>
      </dsp:txXfrm>
    </dsp:sp>
    <dsp:sp modelId="{8412C2FC-A992-4E08-895D-5F1DA93C1027}">
      <dsp:nvSpPr>
        <dsp:cNvPr id="0" name=""/>
        <dsp:cNvSpPr/>
      </dsp:nvSpPr>
      <dsp:spPr>
        <a:xfrm>
          <a:off x="0" y="1966911"/>
          <a:ext cx="2907792" cy="18732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Unstructured data</a:t>
          </a:r>
        </a:p>
      </dsp:txBody>
      <dsp:txXfrm>
        <a:off x="91442" y="2058353"/>
        <a:ext cx="2724908" cy="16903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29DBB-7388-4E56-A26E-9449A7B5D143}">
      <dsp:nvSpPr>
        <dsp:cNvPr id="0" name=""/>
        <dsp:cNvSpPr/>
      </dsp:nvSpPr>
      <dsp:spPr>
        <a:xfrm>
          <a:off x="409" y="16445"/>
          <a:ext cx="1596181" cy="957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This means the year for Watkins is 3.2…</a:t>
          </a:r>
        </a:p>
      </dsp:txBody>
      <dsp:txXfrm>
        <a:off x="409" y="16445"/>
        <a:ext cx="1596181" cy="957708"/>
      </dsp:txXfrm>
    </dsp:sp>
    <dsp:sp modelId="{9FB5C6EC-3A95-4CCB-8BC8-4CA4BBC01F40}">
      <dsp:nvSpPr>
        <dsp:cNvPr id="0" name=""/>
        <dsp:cNvSpPr/>
      </dsp:nvSpPr>
      <dsp:spPr>
        <a:xfrm>
          <a:off x="1756209" y="16445"/>
          <a:ext cx="1596181" cy="957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…and she doesn’t have a GPA</a:t>
          </a:r>
        </a:p>
      </dsp:txBody>
      <dsp:txXfrm>
        <a:off x="1756209" y="16445"/>
        <a:ext cx="1596181" cy="957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BDB22-7379-4393-9707-218E5349C7E2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27A1B-6C11-4AAF-BD53-3AB9B3BB5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3" rIns="94213" bIns="47093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1" name="Google Shape;101;p1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3" rIns="94213" bIns="47093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355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17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2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4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5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22222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54343" y="4367848"/>
            <a:ext cx="8235225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1875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454343" y="2343151"/>
            <a:ext cx="8235225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Narrow"/>
              <a:buNone/>
              <a:defRPr sz="45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146675"/>
            <a:ext cx="20574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146675"/>
            <a:ext cx="30861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1856" y="972829"/>
            <a:ext cx="2040289" cy="60936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806564" y="6146674"/>
            <a:ext cx="20574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cxnSp>
        <p:nvCxnSpPr>
          <p:cNvPr id="22" name="Google Shape;22;p2"/>
          <p:cNvCxnSpPr/>
          <p:nvPr/>
        </p:nvCxnSpPr>
        <p:spPr>
          <a:xfrm>
            <a:off x="4074750" y="4081463"/>
            <a:ext cx="9945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63010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rgbClr val="A41E35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806564" y="6146674"/>
            <a:ext cx="20574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454343" y="4367848"/>
            <a:ext cx="8235225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1875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454343" y="2343151"/>
            <a:ext cx="8235225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 Narrow"/>
              <a:buNone/>
              <a:defRPr sz="5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cxnSp>
        <p:nvCxnSpPr>
          <p:cNvPr id="27" name="Google Shape;27;p3"/>
          <p:cNvCxnSpPr/>
          <p:nvPr/>
        </p:nvCxnSpPr>
        <p:spPr>
          <a:xfrm>
            <a:off x="4074750" y="4058603"/>
            <a:ext cx="9945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110562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ed list">
  <p:cSld name="Title and numbered lis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247479" y="556896"/>
            <a:ext cx="8616375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806564" y="6146674"/>
            <a:ext cx="20574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44" name="Google Shape;44;p6"/>
          <p:cNvSpPr txBox="1"/>
          <p:nvPr/>
        </p:nvSpPr>
        <p:spPr>
          <a:xfrm>
            <a:off x="324632" y="6146674"/>
            <a:ext cx="30861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 i="0" u="none" strike="noStrike" cap="none" dirty="0">
              <a:solidFill>
                <a:srgbClr val="BFBFB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247478" y="1825625"/>
            <a:ext cx="8616375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429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lang="en-US" sz="2100" dirty="0"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1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04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AutoNum type="arabicPeriod"/>
            </a:pPr>
            <a:r>
              <a:rPr lang="en-US" sz="21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1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04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endParaRPr sz="21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23161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324633" y="2068830"/>
            <a:ext cx="4141640" cy="43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rgbClr val="A41E3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2"/>
          </p:nvPr>
        </p:nvSpPr>
        <p:spPr>
          <a:xfrm>
            <a:off x="324633" y="2505076"/>
            <a:ext cx="4141640" cy="316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85800" marR="0" lvl="1" indent="-285750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028700" marR="0" lvl="2" indent="-266700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-257175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714500" marR="0" lvl="4" indent="-257175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0" y="5955030"/>
            <a:ext cx="9144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480" y="6146673"/>
            <a:ext cx="1740014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247480" y="556896"/>
            <a:ext cx="8616485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cxnSp>
        <p:nvCxnSpPr>
          <p:cNvPr id="84" name="Google Shape;84;p13"/>
          <p:cNvCxnSpPr/>
          <p:nvPr/>
        </p:nvCxnSpPr>
        <p:spPr>
          <a:xfrm>
            <a:off x="324632" y="514668"/>
            <a:ext cx="391478" cy="0"/>
          </a:xfrm>
          <a:prstGeom prst="straightConnector1">
            <a:avLst/>
          </a:prstGeom>
          <a:noFill/>
          <a:ln w="63500" cap="flat" cmpd="sng">
            <a:solidFill>
              <a:srgbClr val="A41E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13"/>
          <p:cNvSpPr txBox="1">
            <a:spLocks noGrp="1"/>
          </p:cNvSpPr>
          <p:nvPr>
            <p:ph type="body" idx="3"/>
          </p:nvPr>
        </p:nvSpPr>
        <p:spPr>
          <a:xfrm>
            <a:off x="4722325" y="2068829"/>
            <a:ext cx="4141640" cy="43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rgbClr val="A41E3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4"/>
          </p:nvPr>
        </p:nvSpPr>
        <p:spPr>
          <a:xfrm>
            <a:off x="4722325" y="2505075"/>
            <a:ext cx="4141640" cy="316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85800" marR="0" lvl="1" indent="-285750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028700" marR="0" lvl="2" indent="-266700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-257175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714500" marR="0" lvl="4" indent="-257175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6806564" y="6146674"/>
            <a:ext cx="20574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402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5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6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5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7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4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0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8EB6-411A-411F-BC35-6FE70E395CE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69744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ctrTitle"/>
          </p:nvPr>
        </p:nvSpPr>
        <p:spPr>
          <a:xfrm>
            <a:off x="894932" y="2296956"/>
            <a:ext cx="7392901" cy="118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r>
              <a:rPr lang="en-US" dirty="0">
                <a:latin typeface="Garamond"/>
              </a:rPr>
              <a:t>MIS2502: Data and Analytics</a:t>
            </a:r>
            <a:endParaRPr lang="en-US">
              <a:latin typeface="Garamo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79228" y="4805791"/>
            <a:ext cx="1385454" cy="8035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2372411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can’t skip values in a row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have to be careful when using commas as part of your data</a:t>
            </a:r>
          </a:p>
          <a:p>
            <a:r>
              <a:rPr lang="en-US" dirty="0"/>
              <a:t>…but there’s no way to create data hierarchies</a:t>
            </a:r>
          </a:p>
          <a:p>
            <a:pPr lvl="1"/>
            <a:r>
              <a:rPr lang="en-US" dirty="0"/>
              <a:t>Can’t make “first” and “last” part of “name”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09800"/>
            <a:ext cx="2562225" cy="12573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47435186"/>
              </p:ext>
            </p:extLst>
          </p:nvPr>
        </p:nvGraphicFramePr>
        <p:xfrm>
          <a:off x="3962400" y="2209800"/>
          <a:ext cx="33528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D5AACE4-F315-4480-B91D-6002CDFBD325}"/>
              </a:ext>
            </a:extLst>
          </p:cNvPr>
          <p:cNvSpPr/>
          <p:nvPr/>
        </p:nvSpPr>
        <p:spPr>
          <a:xfrm>
            <a:off x="3696883" y="2430063"/>
            <a:ext cx="295274" cy="389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/>
              <a:t>4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0476B01-D145-43A2-532A-3B3CFA679D41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7572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lang="en-US" dirty="0"/>
              <a:t>The CSV format is still quite structured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245624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438400"/>
            <a:ext cx="2743200" cy="4352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438400"/>
            <a:ext cx="2238285" cy="427196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295400" y="1420379"/>
            <a:ext cx="2514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XML</a:t>
            </a:r>
          </a:p>
          <a:p>
            <a:pPr algn="ctr"/>
            <a:r>
              <a:rPr lang="en-US" dirty="0"/>
              <a:t>Extensible Markup Language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500642" y="1420379"/>
            <a:ext cx="2514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JSON</a:t>
            </a:r>
          </a:p>
          <a:p>
            <a:pPr algn="ctr"/>
            <a:r>
              <a:rPr lang="en-US" dirty="0"/>
              <a:t>JavaScript Object Notation</a:t>
            </a:r>
          </a:p>
        </p:txBody>
      </p:sp>
      <p:sp>
        <p:nvSpPr>
          <p:cNvPr id="9" name="Rectangle 8"/>
          <p:cNvSpPr/>
          <p:nvPr/>
        </p:nvSpPr>
        <p:spPr>
          <a:xfrm flipH="1">
            <a:off x="6833711" y="4950619"/>
            <a:ext cx="45719" cy="185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C8D86A-BAA2-FF57-7A2B-C8E9419AF6B6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7801060" cy="9979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lang="en-US" dirty="0"/>
              <a:t>Alternatives to CSV for semi-structured data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058594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5867400" cy="55927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Plain text file</a:t>
            </a:r>
          </a:p>
          <a:p>
            <a:r>
              <a:rPr lang="en-US" dirty="0">
                <a:latin typeface="+mj-lt"/>
              </a:rPr>
              <a:t>Uses </a:t>
            </a:r>
            <a:r>
              <a:rPr lang="en-US" dirty="0">
                <a:solidFill>
                  <a:schemeClr val="accent3"/>
                </a:solidFill>
                <a:latin typeface="+mj-lt"/>
              </a:rPr>
              <a:t>text</a:t>
            </a:r>
            <a:r>
              <a:rPr lang="en-US" dirty="0">
                <a:latin typeface="+mj-lt"/>
              </a:rPr>
              <a:t> for values between 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tags</a:t>
            </a:r>
            <a:r>
              <a:rPr lang="en-US" dirty="0">
                <a:latin typeface="+mj-lt"/>
              </a:rPr>
              <a:t> for labels</a:t>
            </a:r>
            <a:br>
              <a:rPr lang="en-US" dirty="0"/>
            </a:br>
            <a:br>
              <a:rPr lang="en-US" dirty="0"/>
            </a:b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&lt;opening tag&gt;</a:t>
            </a:r>
            <a:r>
              <a:rPr lang="en-US" sz="2800" dirty="0">
                <a:solidFill>
                  <a:schemeClr val="accent3"/>
                </a:solidFill>
                <a:latin typeface="Consolas" panose="020B0609020204030204" pitchFamily="49" charset="0"/>
              </a:rPr>
              <a:t>data</a:t>
            </a: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&lt;/closing tag&gt;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&lt;height&gt;</a:t>
            </a:r>
            <a:r>
              <a:rPr lang="en-US" sz="2800" dirty="0">
                <a:solidFill>
                  <a:schemeClr val="accent3"/>
                </a:solidFill>
                <a:latin typeface="Consolas" panose="020B0609020204030204" pitchFamily="49" charset="0"/>
              </a:rPr>
              <a:t>172</a:t>
            </a: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&lt;/height&gt;</a:t>
            </a:r>
            <a:b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</a:br>
            <a:endParaRPr lang="en-US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r>
              <a:rPr lang="en-US" dirty="0"/>
              <a:t>Values can be of any length</a:t>
            </a:r>
          </a:p>
          <a:p>
            <a:r>
              <a:rPr lang="en-US" dirty="0"/>
              <a:t>Commas and quotes are valid</a:t>
            </a:r>
          </a:p>
          <a:p>
            <a:r>
              <a:rPr lang="en-US" dirty="0"/>
              <a:t>Fields can be skipped…</a:t>
            </a:r>
            <a:br>
              <a:rPr lang="en-US" dirty="0"/>
            </a:br>
            <a:r>
              <a:rPr lang="en-US" dirty="0"/>
              <a:t>Remove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&lt;mass&gt;75&lt;/mass&gt;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from </a:t>
            </a:r>
            <a:br>
              <a:rPr lang="en-US" dirty="0"/>
            </a:br>
            <a:r>
              <a:rPr lang="en-US" dirty="0"/>
              <a:t>C-3PO and skin color is still gold</a:t>
            </a:r>
          </a:p>
          <a:p>
            <a:r>
              <a:rPr lang="en-US" dirty="0"/>
              <a:t>Starts and ends with a tag (often &lt;root&gt; or &lt;document&gt;)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706562"/>
            <a:ext cx="2743200" cy="4352375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4338C55-93B0-A9A9-E902-75EC2075DD66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7572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lang="en-US" dirty="0"/>
              <a:t>Extensible Markup Language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67011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191000" cy="5211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know we can break up name into first and last</a:t>
            </a:r>
          </a:p>
          <a:p>
            <a:r>
              <a:rPr lang="en-US" dirty="0"/>
              <a:t>But we are also nesting it under name</a:t>
            </a:r>
          </a:p>
          <a:p>
            <a:pPr lvl="1"/>
            <a:r>
              <a:rPr lang="en-US" dirty="0"/>
              <a:t>So first and last are now attributes of name</a:t>
            </a:r>
          </a:p>
          <a:p>
            <a:r>
              <a:rPr lang="en-US" dirty="0"/>
              <a:t>Easier to find what you’re looking for and organize your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5800" y="1381457"/>
            <a:ext cx="4800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 &lt;Character&gt;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&lt;id&gt;1&lt;/id&gt;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&lt;name&gt;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	&lt;first&gt;Luke&lt;/first&gt; 	&lt;last&gt;Skywalker&lt;/last&gt;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    &lt;/name&gt;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&lt;height&gt;172&lt;/height&gt;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&lt;mass&gt;77&lt;/mass&gt;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hair_color</a:t>
            </a:r>
            <a:r>
              <a:rPr lang="en-US" dirty="0">
                <a:latin typeface="Consolas" panose="020B0609020204030204" pitchFamily="49" charset="0"/>
              </a:rPr>
              <a:t>&gt;blond&lt;/</a:t>
            </a:r>
            <a:r>
              <a:rPr lang="en-US" dirty="0" err="1">
                <a:latin typeface="Consolas" panose="020B0609020204030204" pitchFamily="49" charset="0"/>
              </a:rPr>
              <a:t>hair_color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skin_color</a:t>
            </a:r>
            <a:r>
              <a:rPr lang="en-US" dirty="0">
                <a:latin typeface="Consolas" panose="020B0609020204030204" pitchFamily="49" charset="0"/>
              </a:rPr>
              <a:t>&gt;fair&lt;/</a:t>
            </a:r>
            <a:r>
              <a:rPr lang="en-US" dirty="0" err="1">
                <a:latin typeface="Consolas" panose="020B0609020204030204" pitchFamily="49" charset="0"/>
              </a:rPr>
              <a:t>skin_color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eye_color</a:t>
            </a:r>
            <a:r>
              <a:rPr lang="en-US" dirty="0">
                <a:latin typeface="Consolas" panose="020B0609020204030204" pitchFamily="49" charset="0"/>
              </a:rPr>
              <a:t>&gt;blue&lt;/</a:t>
            </a:r>
            <a:r>
              <a:rPr lang="en-US" dirty="0" err="1">
                <a:latin typeface="Consolas" panose="020B0609020204030204" pitchFamily="49" charset="0"/>
              </a:rPr>
              <a:t>eye_color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birth_year</a:t>
            </a:r>
            <a:r>
              <a:rPr lang="en-US" dirty="0">
                <a:latin typeface="Consolas" panose="020B0609020204030204" pitchFamily="49" charset="0"/>
              </a:rPr>
              <a:t>&gt;19&lt;/</a:t>
            </a:r>
            <a:r>
              <a:rPr lang="en-US" dirty="0" err="1">
                <a:latin typeface="Consolas" panose="020B0609020204030204" pitchFamily="49" charset="0"/>
              </a:rPr>
              <a:t>birth_year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&lt;gender&gt;male&lt;/gender&gt;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homeworld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r>
              <a:rPr lang="en-US" dirty="0" err="1">
                <a:latin typeface="Consolas" panose="020B0609020204030204" pitchFamily="49" charset="0"/>
              </a:rPr>
              <a:t>Tatooine</a:t>
            </a:r>
            <a:r>
              <a:rPr lang="en-US" dirty="0">
                <a:latin typeface="Consolas" panose="020B0609020204030204" pitchFamily="49" charset="0"/>
              </a:rPr>
              <a:t>&lt;/</a:t>
            </a:r>
            <a:r>
              <a:rPr lang="en-US" dirty="0" err="1">
                <a:latin typeface="Consolas" panose="020B0609020204030204" pitchFamily="49" charset="0"/>
              </a:rPr>
              <a:t>homeworld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&lt;/Character&gt;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4572000" y="1295400"/>
            <a:ext cx="14801" cy="49831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876800" y="5715000"/>
            <a:ext cx="4038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And id, name, height, mass, etc., are all nested under Character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F088D4F-FBA1-2040-313E-31D4E6C058C4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7572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lang="en-US" dirty="0"/>
              <a:t>Hierarchies in XML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54375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6096000" cy="4708525"/>
          </a:xfrm>
        </p:spPr>
        <p:txBody>
          <a:bodyPr>
            <a:normAutofit/>
          </a:bodyPr>
          <a:lstStyle/>
          <a:p>
            <a:r>
              <a:rPr lang="en-US" dirty="0"/>
              <a:t>XML is better than CSVs for semi-structured data</a:t>
            </a:r>
          </a:p>
          <a:p>
            <a:pPr lvl="1"/>
            <a:r>
              <a:rPr lang="en-US" dirty="0"/>
              <a:t>Allow for hierarchies</a:t>
            </a:r>
          </a:p>
          <a:p>
            <a:pPr lvl="1"/>
            <a:r>
              <a:rPr lang="en-US" dirty="0"/>
              <a:t>More flexible</a:t>
            </a:r>
          </a:p>
          <a:p>
            <a:pPr lvl="1"/>
            <a:r>
              <a:rPr lang="en-US" dirty="0"/>
              <a:t>Easier to read</a:t>
            </a:r>
          </a:p>
          <a:p>
            <a:r>
              <a:rPr lang="en-US" dirty="0"/>
              <a:t>But XML takes up a lot more space with all of those tags</a:t>
            </a:r>
          </a:p>
          <a:p>
            <a:pPr lvl="1"/>
            <a:r>
              <a:rPr lang="en-US" dirty="0"/>
              <a:t>Starwars.csv </a:t>
            </a:r>
            <a:r>
              <a:rPr lang="en-US" dirty="0">
                <a:sym typeface="Wingdings" panose="05000000000000000000" pitchFamily="2" charset="2"/>
              </a:rPr>
              <a:t> 6,251 bytes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Starwars.xml  28,521 bytes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133600"/>
            <a:ext cx="2743200" cy="4352375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27095F00-90AE-B1BE-0CFF-45B0E3674A93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7572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lang="en-US" dirty="0"/>
              <a:t>Bottom line for XML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704889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4102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Plain text file</a:t>
            </a:r>
          </a:p>
          <a:p>
            <a:r>
              <a:rPr lang="en-US" dirty="0"/>
              <a:t>Organized as objects within braces { }</a:t>
            </a:r>
          </a:p>
          <a:p>
            <a:r>
              <a:rPr lang="en-US" dirty="0"/>
              <a:t>Uses key-value pairs</a:t>
            </a:r>
          </a:p>
          <a:p>
            <a:pPr marL="457200" lvl="1" indent="0">
              <a:buNone/>
            </a:pPr>
            <a:br>
              <a:rPr lang="en-US" dirty="0"/>
            </a:br>
            <a:r>
              <a:rPr lang="en-US" sz="3800" dirty="0">
                <a:solidFill>
                  <a:schemeClr val="accent1"/>
                </a:solidFill>
                <a:latin typeface="Consolas" panose="020B0609020204030204" pitchFamily="49" charset="0"/>
              </a:rPr>
              <a:t>key: </a:t>
            </a:r>
            <a:r>
              <a:rPr lang="en-US" sz="3800" dirty="0">
                <a:solidFill>
                  <a:schemeClr val="accent3"/>
                </a:solidFill>
                <a:latin typeface="Consolas" panose="020B0609020204030204" pitchFamily="49" charset="0"/>
              </a:rPr>
              <a:t>value</a:t>
            </a:r>
            <a:br>
              <a:rPr lang="en-US" sz="3800" dirty="0">
                <a:solidFill>
                  <a:schemeClr val="accent1"/>
                </a:solidFill>
                <a:latin typeface="Consolas" panose="020B0609020204030204" pitchFamily="49" charset="0"/>
              </a:rPr>
            </a:br>
            <a:br>
              <a:rPr lang="en-US" sz="3800" dirty="0">
                <a:solidFill>
                  <a:schemeClr val="accent1"/>
                </a:solidFill>
                <a:latin typeface="Consolas" panose="020B0609020204030204" pitchFamily="49" charset="0"/>
              </a:rPr>
            </a:br>
            <a:r>
              <a:rPr lang="en-US" sz="3800" dirty="0">
                <a:solidFill>
                  <a:schemeClr val="accent1"/>
                </a:solidFill>
                <a:latin typeface="Consolas" panose="020B0609020204030204" pitchFamily="49" charset="0"/>
              </a:rPr>
              <a:t>“name”: </a:t>
            </a:r>
            <a:r>
              <a:rPr lang="en-US" sz="3800" dirty="0">
                <a:solidFill>
                  <a:schemeClr val="accent3"/>
                </a:solidFill>
                <a:latin typeface="Consolas" panose="020B0609020204030204" pitchFamily="49" charset="0"/>
              </a:rPr>
              <a:t>“C-3PO”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keys are field names; strings in quotes</a:t>
            </a:r>
          </a:p>
          <a:p>
            <a:pPr lvl="1"/>
            <a:r>
              <a:rPr lang="en-US" dirty="0"/>
              <a:t>values are the data; strings, numbers, Boolean (quotes around strings required)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 comma separates the key-value pairs</a:t>
            </a:r>
          </a:p>
          <a:p>
            <a:r>
              <a:rPr lang="en-US" dirty="0"/>
              <a:t>Values can be any length</a:t>
            </a:r>
          </a:p>
          <a:p>
            <a:r>
              <a:rPr lang="en-US" dirty="0"/>
              <a:t>Fields can be skipped</a:t>
            </a:r>
          </a:p>
          <a:p>
            <a:pPr lvl="1"/>
            <a:r>
              <a:rPr lang="en-US" dirty="0"/>
              <a:t>Remove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“mass”: “75”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from </a:t>
            </a:r>
            <a:br>
              <a:rPr lang="en-US" dirty="0"/>
            </a:br>
            <a:r>
              <a:rPr lang="en-US" dirty="0"/>
              <a:t>C-3PO and skin color is still gold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417638"/>
            <a:ext cx="2667000" cy="50902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02806" y="4417219"/>
            <a:ext cx="45719" cy="185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8153400" y="1752600"/>
            <a:ext cx="228600" cy="18288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0" y="234383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JSON object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486400" y="1471158"/>
            <a:ext cx="14801" cy="49831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8170942" y="3886200"/>
            <a:ext cx="228600" cy="18288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99542" y="447743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JSON object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F71B6BC-9286-B5FB-193F-D1BF2B25CAB3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7572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lang="en-US" dirty="0"/>
              <a:t>JavaScript Object Notation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48118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524000"/>
            <a:ext cx="5410200" cy="2819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Object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Array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1973719"/>
            <a:ext cx="6019800" cy="845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Objects are surrounded by curly braces {}.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Objects are written in key/value pairs.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96340" y="298704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{ Key1: Value1, Key2: Value2, …}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0600" y="4274820"/>
            <a:ext cx="6781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Array is surrounded by square bracket []. 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Array can store multiple values.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Values must be separated by comma</a:t>
            </a:r>
            <a:endParaRPr lang="en-US" sz="20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96340" y="5720387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[ Value1, Value2, Value3, … ]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9CDEBAD-1802-1834-FB5C-104E902095A7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7572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lang="en-US" dirty="0"/>
              <a:t>Object and Array in JSON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54101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08562"/>
            <a:ext cx="4191000" cy="2590799"/>
          </a:xfrm>
        </p:spPr>
        <p:txBody>
          <a:bodyPr>
            <a:normAutofit/>
          </a:bodyPr>
          <a:lstStyle/>
          <a:p>
            <a:r>
              <a:rPr lang="en-US" sz="2800" dirty="0"/>
              <a:t>We can have first and last nested as attributes of name, just like XML</a:t>
            </a:r>
          </a:p>
          <a:p>
            <a:r>
              <a:rPr lang="en-US" sz="2800" dirty="0"/>
              <a:t>We can list multiple abilities using array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5800" y="1508562"/>
            <a:ext cx="4495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</a:rPr>
              <a:t>   "Character": {</a:t>
            </a:r>
          </a:p>
          <a:p>
            <a:r>
              <a:rPr lang="en-US" dirty="0">
                <a:latin typeface="Consolas" panose="020B0609020204030204" pitchFamily="49" charset="0"/>
              </a:rPr>
              <a:t>      "id": "1",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"name": {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        "first": "Luke",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        "last": "Skywalker"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     }</a:t>
            </a:r>
            <a:r>
              <a:rPr lang="en-US" dirty="0">
                <a:latin typeface="Consolas" panose="020B0609020204030204" pitchFamily="49" charset="0"/>
              </a:rPr>
              <a:t>,</a:t>
            </a:r>
          </a:p>
          <a:p>
            <a:r>
              <a:rPr lang="en-US" dirty="0">
                <a:latin typeface="Consolas" panose="020B0609020204030204" pitchFamily="49" charset="0"/>
              </a:rPr>
              <a:t>      "height": "172",</a:t>
            </a:r>
          </a:p>
          <a:p>
            <a:r>
              <a:rPr lang="en-US" dirty="0">
                <a:latin typeface="Consolas" panose="020B0609020204030204" pitchFamily="49" charset="0"/>
              </a:rPr>
              <a:t>      "mass": "77",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“Abilities": [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 “</a:t>
            </a:r>
            <a:r>
              <a:rPr lang="en-US" b="1" dirty="0" err="1">
                <a:solidFill>
                  <a:srgbClr val="953735"/>
                </a:solidFill>
                <a:latin typeface="Consolas" panose="020B0609020204030204" pitchFamily="49" charset="0"/>
              </a:rPr>
              <a:t>Lightsaber",“Multilingual</a:t>
            </a:r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“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	]</a:t>
            </a:r>
            <a:r>
              <a:rPr lang="en-US" dirty="0">
                <a:latin typeface="Consolas" panose="020B0609020204030204" pitchFamily="49" charset="0"/>
              </a:rPr>
              <a:t>,</a:t>
            </a:r>
            <a:endParaRPr lang="en-US" b="1" dirty="0">
              <a:solidFill>
                <a:srgbClr val="953735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skin_color</a:t>
            </a:r>
            <a:r>
              <a:rPr lang="en-US" dirty="0">
                <a:latin typeface="Consolas" panose="020B0609020204030204" pitchFamily="49" charset="0"/>
              </a:rPr>
              <a:t>": "fair",</a:t>
            </a: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eye_color</a:t>
            </a:r>
            <a:r>
              <a:rPr lang="en-US" dirty="0">
                <a:latin typeface="Consolas" panose="020B0609020204030204" pitchFamily="49" charset="0"/>
              </a:rPr>
              <a:t>": "blue",</a:t>
            </a: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birth_year</a:t>
            </a:r>
            <a:r>
              <a:rPr lang="en-US" dirty="0">
                <a:latin typeface="Consolas" panose="020B0609020204030204" pitchFamily="49" charset="0"/>
              </a:rPr>
              <a:t>": "19",</a:t>
            </a:r>
          </a:p>
          <a:p>
            <a:r>
              <a:rPr lang="en-US" dirty="0">
                <a:latin typeface="Consolas" panose="020B0609020204030204" pitchFamily="49" charset="0"/>
              </a:rPr>
              <a:t>      "gender": "male",</a:t>
            </a: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homeworld</a:t>
            </a:r>
            <a:r>
              <a:rPr lang="en-US" dirty="0">
                <a:latin typeface="Consolas" panose="020B0609020204030204" pitchFamily="49" charset="0"/>
              </a:rPr>
              <a:t>": "</a:t>
            </a:r>
            <a:r>
              <a:rPr lang="en-US" dirty="0" err="1">
                <a:latin typeface="Consolas" panose="020B0609020204030204" pitchFamily="49" charset="0"/>
              </a:rPr>
              <a:t>Tatooine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419600" y="1417638"/>
            <a:ext cx="14801" cy="49831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Brace 5"/>
          <p:cNvSpPr/>
          <p:nvPr/>
        </p:nvSpPr>
        <p:spPr>
          <a:xfrm>
            <a:off x="8153400" y="2418665"/>
            <a:ext cx="304800" cy="101033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458200" y="266699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JSON object</a:t>
            </a:r>
          </a:p>
        </p:txBody>
      </p:sp>
      <p:sp>
        <p:nvSpPr>
          <p:cNvPr id="9" name="Right Brace 8"/>
          <p:cNvSpPr/>
          <p:nvPr/>
        </p:nvSpPr>
        <p:spPr>
          <a:xfrm>
            <a:off x="8153400" y="4011935"/>
            <a:ext cx="304800" cy="86486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58200" y="4260268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JSON array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2000" y="4260268"/>
            <a:ext cx="3124200" cy="1797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 are the differences between arrays and objects?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48ED884-669C-B3AC-2778-EA630F06CC71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7572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lang="en-US" dirty="0"/>
              <a:t>Hierarchies in JSON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4340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Best aspects of XML and CSV</a:t>
            </a:r>
          </a:p>
          <a:p>
            <a:r>
              <a:rPr lang="en-US" dirty="0"/>
              <a:t>More lightweight than XML</a:t>
            </a:r>
          </a:p>
          <a:p>
            <a:pPr lvl="1"/>
            <a:r>
              <a:rPr lang="en-US" dirty="0"/>
              <a:t>Starwars.csv </a:t>
            </a:r>
            <a:r>
              <a:rPr lang="en-US" dirty="0">
                <a:sym typeface="Wingdings" panose="05000000000000000000" pitchFamily="2" charset="2"/>
              </a:rPr>
              <a:t> 6,251 bytes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Starwars.xml  28,521 bytes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Starwars.json</a:t>
            </a:r>
            <a:r>
              <a:rPr lang="en-US" dirty="0">
                <a:sym typeface="Wingdings" panose="05000000000000000000" pitchFamily="2" charset="2"/>
              </a:rPr>
              <a:t>  21,074 bytes</a:t>
            </a:r>
            <a:endParaRPr lang="en-US" dirty="0"/>
          </a:p>
          <a:p>
            <a:r>
              <a:rPr lang="en-US" dirty="0"/>
              <a:t>Supports hierarchies like XML</a:t>
            </a:r>
          </a:p>
          <a:p>
            <a:r>
              <a:rPr lang="en-US" dirty="0"/>
              <a:t>JSON becoming the standard for transferring data across the web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DD6A4C9-F3B7-3607-A09D-69E86B845636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7572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lang="en-US" dirty="0"/>
              <a:t>Bottom line for JSON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17952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507396" y="2605838"/>
            <a:ext cx="259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[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"first": "Bob",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"last": "Smith",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"year": "Sophomore",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"GPA": 3.4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},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"first": "Judy",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"last": "Jones",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"year": "Senior",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"GPA": 3.9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},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"first": "Barbara",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"last": "Watkins",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"year": "Junior",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"GPA": 3.2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}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09910" y="2567738"/>
            <a:ext cx="2438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&lt;root&gt;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&lt;first&gt;Bob&lt;/first&gt;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&lt;last&gt;Smith&lt;/last&gt;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&lt;year&gt;Sophomore&lt;/year&gt;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&lt;GPA&gt;3.4&lt;/GPA&gt;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&lt;/Person&gt;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&lt;first&gt;Judy&lt;/first&gt;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&lt;last&gt;Jones&lt;/last&gt;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&lt;year&gt;Senior&lt;/year&gt;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&lt;GPA&gt;3.9&lt;/GPA&gt;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&lt;/Person&gt;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&lt;first&gt;Barbara&lt;/first&gt;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&lt;last&gt;Watkins&lt;/last&gt;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&lt;year&gt;Junior&lt;/year&gt;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&lt;GPA&gt;3.2&lt;/GPA&gt;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&lt;/Person&gt;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&lt;/root&gt;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0" y="504423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latin typeface="Consolas" panose="020B0609020204030204" pitchFamily="49" charset="0"/>
              </a:rPr>
              <a:t>first,last,year,GPA</a:t>
            </a:r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Bob,Smith,Sophomore,3.4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Judy,Jones,Senior,3.9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Barbara,Watkins,Junior,3.2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629896"/>
              </p:ext>
            </p:extLst>
          </p:nvPr>
        </p:nvGraphicFramePr>
        <p:xfrm>
          <a:off x="381000" y="2529638"/>
          <a:ext cx="3276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48">
                  <a:extLst>
                    <a:ext uri="{9D8B030D-6E8A-4147-A177-3AD203B41FA5}">
                      <a16:colId xmlns:a16="http://schemas.microsoft.com/office/drawing/2014/main" val="1527255170"/>
                    </a:ext>
                  </a:extLst>
                </a:gridCol>
                <a:gridCol w="805307">
                  <a:extLst>
                    <a:ext uri="{9D8B030D-6E8A-4147-A177-3AD203B41FA5}">
                      <a16:colId xmlns:a16="http://schemas.microsoft.com/office/drawing/2014/main" val="415972396"/>
                    </a:ext>
                  </a:extLst>
                </a:gridCol>
                <a:gridCol w="1061593">
                  <a:extLst>
                    <a:ext uri="{9D8B030D-6E8A-4147-A177-3AD203B41FA5}">
                      <a16:colId xmlns:a16="http://schemas.microsoft.com/office/drawing/2014/main" val="3114691656"/>
                    </a:ext>
                  </a:extLst>
                </a:gridCol>
                <a:gridCol w="619252">
                  <a:extLst>
                    <a:ext uri="{9D8B030D-6E8A-4147-A177-3AD203B41FA5}">
                      <a16:colId xmlns:a16="http://schemas.microsoft.com/office/drawing/2014/main" val="320422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684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Sophomore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97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Judy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Senior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378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Watkins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Junior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802735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6535615" y="2605838"/>
            <a:ext cx="6009" cy="37094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956391" y="2605838"/>
            <a:ext cx="6009" cy="37094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1000" y="4434638"/>
            <a:ext cx="3276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4800" y="2057400"/>
            <a:ext cx="2820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Relational database table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8423" y="4604183"/>
            <a:ext cx="966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CSV file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38600" y="2057400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XML file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70785" y="2057400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JSON file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956BA8-670C-4A23-39F5-0D636675EF1C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7572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lang="en-US"/>
              <a:t>Same data, four different ways…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44711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1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4342" y="4191000"/>
            <a:ext cx="8235225" cy="827400"/>
          </a:xfrm>
          <a:ln>
            <a:noFill/>
          </a:ln>
        </p:spPr>
        <p:txBody>
          <a:bodyPr/>
          <a:lstStyle/>
          <a:p>
            <a:r>
              <a:rPr lang="en-US" sz="1850" dirty="0"/>
              <a:t>Fall 2022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79227" y="4671836"/>
            <a:ext cx="1385454" cy="8726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4F1C8CC-3439-96FC-6FCD-AF256EB1A0C7}"/>
              </a:ext>
            </a:extLst>
          </p:cNvPr>
          <p:cNvSpPr txBox="1">
            <a:spLocks/>
          </p:cNvSpPr>
          <p:nvPr/>
        </p:nvSpPr>
        <p:spPr>
          <a:xfrm>
            <a:off x="1327104" y="5715000"/>
            <a:ext cx="6489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1875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0" indent="-406400" algn="ctr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Leila Hosseini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Leila.hosseini@temple.edu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http://community.mis.temple.edu/leila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81364A-CCA5-33CA-0FFD-F2DA3E3D64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Working with semi-structured data </a:t>
            </a:r>
          </a:p>
        </p:txBody>
      </p:sp>
    </p:spTree>
    <p:extLst>
      <p:ext uri="{BB962C8B-B14F-4D97-AF65-F5344CB8AC3E}">
        <p14:creationId xmlns:p14="http://schemas.microsoft.com/office/powerpoint/2010/main" val="2974965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/>
              <a:t>In Class Activity #5</a:t>
            </a:r>
          </a:p>
        </p:txBody>
      </p:sp>
    </p:spTree>
    <p:extLst>
      <p:ext uri="{BB962C8B-B14F-4D97-AF65-F5344CB8AC3E}">
        <p14:creationId xmlns:p14="http://schemas.microsoft.com/office/powerpoint/2010/main" val="532430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96946" y="1295400"/>
            <a:ext cx="1850552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510" y="45682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Magnetic Disk 3"/>
          <p:cNvSpPr/>
          <p:nvPr/>
        </p:nvSpPr>
        <p:spPr>
          <a:xfrm>
            <a:off x="2373424" y="21336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5269024" y="21336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Data Store</a:t>
            </a:r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6" y="52348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" y="52512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4" y="47244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00" y="48745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24" y="51421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154224" y="28891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6967752" y="28906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02224" y="28891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1177725" y="2133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entry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81738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extraction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69224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analysis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04305" y="1015148"/>
            <a:ext cx="2235833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Now we’re here…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21024" y="3849469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real-time transactional data in a relational or </a:t>
            </a:r>
            <a:r>
              <a:rPr lang="en-US" b="1" u="sng" dirty="0"/>
              <a:t>NoSQL</a:t>
            </a:r>
            <a:r>
              <a:rPr lang="en-US" dirty="0"/>
              <a:t> database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67360" y="3860300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historical transactional and summary data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D87355-9B5F-EAC6-5CA5-615DE3DF3A47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57436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Where we are…</a:t>
            </a:r>
          </a:p>
        </p:txBody>
      </p:sp>
    </p:spTree>
    <p:extLst>
      <p:ext uri="{BB962C8B-B14F-4D97-AF65-F5344CB8AC3E}">
        <p14:creationId xmlns:p14="http://schemas.microsoft.com/office/powerpoint/2010/main" val="493050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69" y="2133600"/>
            <a:ext cx="5943600" cy="3356610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94627938"/>
              </p:ext>
            </p:extLst>
          </p:nvPr>
        </p:nvGraphicFramePr>
        <p:xfrm>
          <a:off x="240323" y="1447800"/>
          <a:ext cx="2807677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2DC139C7-C099-034F-1256-4512C51CC47C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81820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Relational databases are highly structured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4117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1016"/>
          <a:stretch/>
        </p:blipFill>
        <p:spPr>
          <a:xfrm>
            <a:off x="304800" y="1066800"/>
            <a:ext cx="7086600" cy="3540157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18203435"/>
              </p:ext>
            </p:extLst>
          </p:nvPr>
        </p:nvGraphicFramePr>
        <p:xfrm>
          <a:off x="3657600" y="3048000"/>
          <a:ext cx="5257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https://vignette.wikia.nocookie.net/starwars/images/6/68/BB8-Fathead.png/revision/latest/scale-to-width-down/500?cb=2016110805045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30" y="912706"/>
            <a:ext cx="1611285" cy="230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09720" y="3122506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From: </a:t>
            </a:r>
            <a:r>
              <a:rPr lang="en-US" sz="1050" dirty="0" err="1"/>
              <a:t>Wookieepedia</a:t>
            </a:r>
            <a:endParaRPr lang="en-US" sz="105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472611-463C-4DD0-EC9B-B5B1C371D4CB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70390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But not all data is stored like that</a:t>
            </a:r>
          </a:p>
        </p:txBody>
      </p:sp>
    </p:spTree>
    <p:extLst>
      <p:ext uri="{BB962C8B-B14F-4D97-AF65-F5344CB8AC3E}">
        <p14:creationId xmlns:p14="http://schemas.microsoft.com/office/powerpoint/2010/main" val="123376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30086" r="47977" b="62906"/>
          <a:stretch/>
        </p:blipFill>
        <p:spPr>
          <a:xfrm>
            <a:off x="304800" y="1143000"/>
            <a:ext cx="8534400" cy="51110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815696697"/>
              </p:ext>
            </p:extLst>
          </p:nvPr>
        </p:nvGraphicFramePr>
        <p:xfrm>
          <a:off x="1219200" y="1752600"/>
          <a:ext cx="6553200" cy="3246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304800" y="1246236"/>
            <a:ext cx="487680" cy="264160"/>
          </a:xfrm>
          <a:prstGeom prst="rect">
            <a:avLst/>
          </a:prstGeom>
          <a:solidFill>
            <a:srgbClr val="953735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1246236"/>
            <a:ext cx="762000" cy="264160"/>
          </a:xfrm>
          <a:prstGeom prst="rect">
            <a:avLst/>
          </a:prstGeom>
          <a:solidFill>
            <a:srgbClr val="953735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52800" y="1246236"/>
            <a:ext cx="1676400" cy="264160"/>
          </a:xfrm>
          <a:prstGeom prst="rect">
            <a:avLst/>
          </a:prstGeom>
          <a:solidFill>
            <a:schemeClr val="tx2">
              <a:alpha val="3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l="446"/>
          <a:stretch/>
        </p:blipFill>
        <p:spPr>
          <a:xfrm>
            <a:off x="5562600" y="4998660"/>
            <a:ext cx="3404360" cy="1129312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2590800" y="4922460"/>
            <a:ext cx="28194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also a valid </a:t>
            </a:r>
            <a:br>
              <a:rPr lang="en-US" dirty="0"/>
            </a:br>
            <a:r>
              <a:rPr lang="en-US" dirty="0"/>
              <a:t>CSV file…</a:t>
            </a:r>
          </a:p>
        </p:txBody>
      </p:sp>
      <p:pic>
        <p:nvPicPr>
          <p:cNvPr id="1028" name="Picture 4" descr="https://vignette.wikia.nocookie.net/starwars/images/c/cb/R5-D4_Sideshow.png/revision/latest/scale-to-width-down/500?cb=2016080903314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1630662" cy="271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6604084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From: </a:t>
            </a:r>
            <a:r>
              <a:rPr lang="en-US" sz="1050" dirty="0" err="1"/>
              <a:t>Wookieepedia</a:t>
            </a:r>
            <a:endParaRPr lang="en-US" sz="1050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6B5E4C8-6996-ADDC-8ACF-580B0ADF9896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70390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lang="en-US" dirty="0"/>
              <a:t>Role of quotation marks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4623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A03AC0-B02D-40C0-9C9D-B139ACBBB0D5}"/>
              </a:ext>
            </a:extLst>
          </p:cNvPr>
          <p:cNvSpPr/>
          <p:nvPr/>
        </p:nvSpPr>
        <p:spPr>
          <a:xfrm>
            <a:off x="304800" y="609600"/>
            <a:ext cx="3276600" cy="5746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sz="4100" b="1" dirty="0">
                <a:solidFill>
                  <a:schemeClr val="bg1"/>
                </a:solidFill>
              </a:rPr>
              <a:t>Some definitions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296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381000" y="1417638"/>
          <a:ext cx="8686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0" y="5410200"/>
            <a:ext cx="6248400" cy="1143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Would you consider an Excel spreadsheet structured, semi-structured, or unstructured?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58A35663-917A-A5E1-33FD-F1AB3B6FCE52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7572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lang="en-US" dirty="0"/>
              <a:t>From structured to unstructured data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07237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662553"/>
              </p:ext>
            </p:extLst>
          </p:nvPr>
        </p:nvGraphicFramePr>
        <p:xfrm>
          <a:off x="584200" y="1905000"/>
          <a:ext cx="8077200" cy="384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2AAA885-87D0-F80F-81DC-8B2E99818E87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8385260" cy="1052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lang="en-US" dirty="0"/>
              <a:t>Why care about semi-structured and unstructured data?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60467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6554</TotalTime>
  <Words>1354</Words>
  <Application>Microsoft Office PowerPoint</Application>
  <PresentationFormat>On-screen Show (4:3)</PresentationFormat>
  <Paragraphs>239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Arial Black</vt:lpstr>
      <vt:lpstr>Arial Narrow</vt:lpstr>
      <vt:lpstr>Calibri</vt:lpstr>
      <vt:lpstr>Consolas</vt:lpstr>
      <vt:lpstr>Garamond</vt:lpstr>
      <vt:lpstr>Georgia</vt:lpstr>
      <vt:lpstr>Verdana</vt:lpstr>
      <vt:lpstr>Wingdings</vt:lpstr>
      <vt:lpstr>Office Theme</vt:lpstr>
      <vt:lpstr>1_Office Theme</vt:lpstr>
      <vt:lpstr>MIS2502: Data and Analytics</vt:lpstr>
      <vt:lpstr>Working with semi-structured data </vt:lpstr>
      <vt:lpstr>PowerPoint Presentation</vt:lpstr>
      <vt:lpstr>PowerPoint Presentation</vt:lpstr>
      <vt:lpstr>PowerPoint Presentation</vt:lpstr>
      <vt:lpstr>PowerPoint Presentation</vt:lpstr>
      <vt:lpstr>Some definitions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Class Activity #5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</dc:title>
  <dc:creator>Jaehwuen Jung</dc:creator>
  <cp:lastModifiedBy>Leila Hosseini</cp:lastModifiedBy>
  <cp:revision>469</cp:revision>
  <cp:lastPrinted>2011-06-28T14:45:53Z</cp:lastPrinted>
  <dcterms:created xsi:type="dcterms:W3CDTF">2011-06-28T13:08:25Z</dcterms:created>
  <dcterms:modified xsi:type="dcterms:W3CDTF">2022-09-26T01:28:52Z</dcterms:modified>
</cp:coreProperties>
</file>