
<file path=[Content_Types].xml><?xml version="1.0" encoding="utf-8"?>
<Types xmlns="http://schemas.openxmlformats.org/package/2006/content-types">
  <Default Extension="bin" ContentType="application/vnd.openxmlformats-officedocument.oleObject"/>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20" r:id="rId1"/>
    <p:sldMasterId id="2147483662" r:id="rId2"/>
    <p:sldMasterId id="2147484032" r:id="rId3"/>
  </p:sldMasterIdLst>
  <p:notesMasterIdLst>
    <p:notesMasterId r:id="rId24"/>
  </p:notesMasterIdLst>
  <p:sldIdLst>
    <p:sldId id="389" r:id="rId4"/>
    <p:sldId id="388" r:id="rId5"/>
    <p:sldId id="385" r:id="rId6"/>
    <p:sldId id="278" r:id="rId7"/>
    <p:sldId id="342" r:id="rId8"/>
    <p:sldId id="363" r:id="rId9"/>
    <p:sldId id="390" r:id="rId10"/>
    <p:sldId id="365" r:id="rId11"/>
    <p:sldId id="367" r:id="rId12"/>
    <p:sldId id="309" r:id="rId13"/>
    <p:sldId id="300" r:id="rId14"/>
    <p:sldId id="392" r:id="rId15"/>
    <p:sldId id="393" r:id="rId16"/>
    <p:sldId id="394" r:id="rId17"/>
    <p:sldId id="395" r:id="rId18"/>
    <p:sldId id="396" r:id="rId19"/>
    <p:sldId id="397" r:id="rId20"/>
    <p:sldId id="398" r:id="rId21"/>
    <p:sldId id="399" r:id="rId22"/>
    <p:sldId id="400" r:id="rId2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ng Gong" initials="JG"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501397A-5422-4E85-BBEC-C6590BF8B15D}" v="1" dt="2023-01-16T22:31:25.24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88" autoAdjust="0"/>
    <p:restoredTop sz="96843" autoAdjust="0"/>
  </p:normalViewPr>
  <p:slideViewPr>
    <p:cSldViewPr>
      <p:cViewPr varScale="1">
        <p:scale>
          <a:sx n="159" d="100"/>
          <a:sy n="159" d="100"/>
        </p:scale>
        <p:origin x="2538" y="13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eila Hosseini" userId="a3ffd976-44bc-4d8c-adf8-8096c7da1f0c" providerId="ADAL" clId="{D501397A-5422-4E85-BBEC-C6590BF8B15D}"/>
    <pc:docChg chg="undo custSel delSld modSld">
      <pc:chgData name="Leila Hosseini" userId="a3ffd976-44bc-4d8c-adf8-8096c7da1f0c" providerId="ADAL" clId="{D501397A-5422-4E85-BBEC-C6590BF8B15D}" dt="2023-01-16T22:35:18.196" v="112" actId="20577"/>
      <pc:docMkLst>
        <pc:docMk/>
      </pc:docMkLst>
      <pc:sldChg chg="modSp mod">
        <pc:chgData name="Leila Hosseini" userId="a3ffd976-44bc-4d8c-adf8-8096c7da1f0c" providerId="ADAL" clId="{D501397A-5422-4E85-BBEC-C6590BF8B15D}" dt="2023-01-16T22:31:25.235" v="68" actId="20577"/>
        <pc:sldMkLst>
          <pc:docMk/>
          <pc:sldMk cId="3921090620" sldId="300"/>
        </pc:sldMkLst>
        <pc:spChg chg="mod">
          <ac:chgData name="Leila Hosseini" userId="a3ffd976-44bc-4d8c-adf8-8096c7da1f0c" providerId="ADAL" clId="{D501397A-5422-4E85-BBEC-C6590BF8B15D}" dt="2023-01-16T22:31:25.235" v="68" actId="20577"/>
          <ac:spMkLst>
            <pc:docMk/>
            <pc:sldMk cId="3921090620" sldId="300"/>
            <ac:spMk id="8" creationId="{841DFCBC-6289-4FA9-8908-A2BDC21623EA}"/>
          </ac:spMkLst>
        </pc:spChg>
        <pc:graphicFrameChg chg="modGraphic">
          <ac:chgData name="Leila Hosseini" userId="a3ffd976-44bc-4d8c-adf8-8096c7da1f0c" providerId="ADAL" clId="{D501397A-5422-4E85-BBEC-C6590BF8B15D}" dt="2023-01-16T22:30:35.895" v="56" actId="20577"/>
          <ac:graphicFrameMkLst>
            <pc:docMk/>
            <pc:sldMk cId="3921090620" sldId="300"/>
            <ac:graphicFrameMk id="6" creationId="{00000000-0000-0000-0000-000000000000}"/>
          </ac:graphicFrameMkLst>
        </pc:graphicFrameChg>
      </pc:sldChg>
      <pc:sldChg chg="modSp mod">
        <pc:chgData name="Leila Hosseini" userId="a3ffd976-44bc-4d8c-adf8-8096c7da1f0c" providerId="ADAL" clId="{D501397A-5422-4E85-BBEC-C6590BF8B15D}" dt="2023-01-16T22:29:16.130" v="47" actId="20577"/>
        <pc:sldMkLst>
          <pc:docMk/>
          <pc:sldMk cId="3950019883" sldId="309"/>
        </pc:sldMkLst>
        <pc:spChg chg="mod">
          <ac:chgData name="Leila Hosseini" userId="a3ffd976-44bc-4d8c-adf8-8096c7da1f0c" providerId="ADAL" clId="{D501397A-5422-4E85-BBEC-C6590BF8B15D}" dt="2023-01-16T22:29:16.130" v="47" actId="20577"/>
          <ac:spMkLst>
            <pc:docMk/>
            <pc:sldMk cId="3950019883" sldId="309"/>
            <ac:spMk id="8" creationId="{140D0A92-26BC-4DE3-8D47-BCC1ABAE3D4B}"/>
          </ac:spMkLst>
        </pc:spChg>
        <pc:spChg chg="mod">
          <ac:chgData name="Leila Hosseini" userId="a3ffd976-44bc-4d8c-adf8-8096c7da1f0c" providerId="ADAL" clId="{D501397A-5422-4E85-BBEC-C6590BF8B15D}" dt="2023-01-16T22:28:13.961" v="43" actId="108"/>
          <ac:spMkLst>
            <pc:docMk/>
            <pc:sldMk cId="3950019883" sldId="309"/>
            <ac:spMk id="11" creationId="{0CE78F83-7C30-4E69-A5DA-1F288B9AB73A}"/>
          </ac:spMkLst>
        </pc:spChg>
      </pc:sldChg>
      <pc:sldChg chg="modSp mod">
        <pc:chgData name="Leila Hosseini" userId="a3ffd976-44bc-4d8c-adf8-8096c7da1f0c" providerId="ADAL" clId="{D501397A-5422-4E85-BBEC-C6590BF8B15D}" dt="2023-01-16T22:25:55.497" v="32" actId="20577"/>
        <pc:sldMkLst>
          <pc:docMk/>
          <pc:sldMk cId="3371695699" sldId="363"/>
        </pc:sldMkLst>
        <pc:spChg chg="mod">
          <ac:chgData name="Leila Hosseini" userId="a3ffd976-44bc-4d8c-adf8-8096c7da1f0c" providerId="ADAL" clId="{D501397A-5422-4E85-BBEC-C6590BF8B15D}" dt="2023-01-16T22:25:55.497" v="32" actId="20577"/>
          <ac:spMkLst>
            <pc:docMk/>
            <pc:sldMk cId="3371695699" sldId="363"/>
            <ac:spMk id="11" creationId="{A9589BF8-C403-41F7-8A9F-3CBD1960573A}"/>
          </ac:spMkLst>
        </pc:spChg>
      </pc:sldChg>
      <pc:sldChg chg="delSp modSp mod">
        <pc:chgData name="Leila Hosseini" userId="a3ffd976-44bc-4d8c-adf8-8096c7da1f0c" providerId="ADAL" clId="{D501397A-5422-4E85-BBEC-C6590BF8B15D}" dt="2023-01-16T22:26:33.099" v="36" actId="1076"/>
        <pc:sldMkLst>
          <pc:docMk/>
          <pc:sldMk cId="2605554891" sldId="365"/>
        </pc:sldMkLst>
        <pc:grpChg chg="mod">
          <ac:chgData name="Leila Hosseini" userId="a3ffd976-44bc-4d8c-adf8-8096c7da1f0c" providerId="ADAL" clId="{D501397A-5422-4E85-BBEC-C6590BF8B15D}" dt="2023-01-16T22:26:33.099" v="36" actId="1076"/>
          <ac:grpSpMkLst>
            <pc:docMk/>
            <pc:sldMk cId="2605554891" sldId="365"/>
            <ac:grpSpMk id="2" creationId="{26846A67-2A9A-4A8E-9A9E-67C8978A449D}"/>
          </ac:grpSpMkLst>
        </pc:grpChg>
        <pc:grpChg chg="del">
          <ac:chgData name="Leila Hosseini" userId="a3ffd976-44bc-4d8c-adf8-8096c7da1f0c" providerId="ADAL" clId="{D501397A-5422-4E85-BBEC-C6590BF8B15D}" dt="2023-01-16T22:26:29.420" v="35" actId="478"/>
          <ac:grpSpMkLst>
            <pc:docMk/>
            <pc:sldMk cId="2605554891" sldId="365"/>
            <ac:grpSpMk id="3" creationId="{77DBC553-452B-5CA6-FDB4-83747A26EB19}"/>
          </ac:grpSpMkLst>
        </pc:grpChg>
      </pc:sldChg>
      <pc:sldChg chg="delSp modSp mod">
        <pc:chgData name="Leila Hosseini" userId="a3ffd976-44bc-4d8c-adf8-8096c7da1f0c" providerId="ADAL" clId="{D501397A-5422-4E85-BBEC-C6590BF8B15D}" dt="2023-01-16T22:27:04.371" v="38" actId="1076"/>
        <pc:sldMkLst>
          <pc:docMk/>
          <pc:sldMk cId="3261132906" sldId="367"/>
        </pc:sldMkLst>
        <pc:grpChg chg="mod">
          <ac:chgData name="Leila Hosseini" userId="a3ffd976-44bc-4d8c-adf8-8096c7da1f0c" providerId="ADAL" clId="{D501397A-5422-4E85-BBEC-C6590BF8B15D}" dt="2023-01-16T22:27:04.371" v="38" actId="1076"/>
          <ac:grpSpMkLst>
            <pc:docMk/>
            <pc:sldMk cId="3261132906" sldId="367"/>
            <ac:grpSpMk id="2" creationId="{26846A67-2A9A-4A8E-9A9E-67C8978A449D}"/>
          </ac:grpSpMkLst>
        </pc:grpChg>
        <pc:grpChg chg="del">
          <ac:chgData name="Leila Hosseini" userId="a3ffd976-44bc-4d8c-adf8-8096c7da1f0c" providerId="ADAL" clId="{D501397A-5422-4E85-BBEC-C6590BF8B15D}" dt="2023-01-16T22:27:01.460" v="37" actId="478"/>
          <ac:grpSpMkLst>
            <pc:docMk/>
            <pc:sldMk cId="3261132906" sldId="367"/>
            <ac:grpSpMk id="8" creationId="{62E5EF4F-60AB-FABB-C9C8-CA457D1BA4CE}"/>
          </ac:grpSpMkLst>
        </pc:grpChg>
      </pc:sldChg>
      <pc:sldChg chg="modSp mod">
        <pc:chgData name="Leila Hosseini" userId="a3ffd976-44bc-4d8c-adf8-8096c7da1f0c" providerId="ADAL" clId="{D501397A-5422-4E85-BBEC-C6590BF8B15D}" dt="2023-01-16T22:23:10.499" v="8" actId="20577"/>
        <pc:sldMkLst>
          <pc:docMk/>
          <pc:sldMk cId="2974965864" sldId="388"/>
        </pc:sldMkLst>
        <pc:spChg chg="mod">
          <ac:chgData name="Leila Hosseini" userId="a3ffd976-44bc-4d8c-adf8-8096c7da1f0c" providerId="ADAL" clId="{D501397A-5422-4E85-BBEC-C6590BF8B15D}" dt="2023-01-16T22:23:10.499" v="8" actId="20577"/>
          <ac:spMkLst>
            <pc:docMk/>
            <pc:sldMk cId="2974965864" sldId="388"/>
            <ac:spMk id="6" creationId="{00000000-0000-0000-0000-000000000000}"/>
          </ac:spMkLst>
        </pc:spChg>
      </pc:sldChg>
      <pc:sldChg chg="modSp mod">
        <pc:chgData name="Leila Hosseini" userId="a3ffd976-44bc-4d8c-adf8-8096c7da1f0c" providerId="ADAL" clId="{D501397A-5422-4E85-BBEC-C6590BF8B15D}" dt="2023-01-16T22:26:05.996" v="34" actId="20577"/>
        <pc:sldMkLst>
          <pc:docMk/>
          <pc:sldMk cId="3463780318" sldId="390"/>
        </pc:sldMkLst>
        <pc:spChg chg="mod">
          <ac:chgData name="Leila Hosseini" userId="a3ffd976-44bc-4d8c-adf8-8096c7da1f0c" providerId="ADAL" clId="{D501397A-5422-4E85-BBEC-C6590BF8B15D}" dt="2023-01-16T22:26:05.996" v="34" actId="20577"/>
          <ac:spMkLst>
            <pc:docMk/>
            <pc:sldMk cId="3463780318" sldId="390"/>
            <ac:spMk id="11" creationId="{A9589BF8-C403-41F7-8A9F-3CBD1960573A}"/>
          </ac:spMkLst>
        </pc:spChg>
      </pc:sldChg>
      <pc:sldChg chg="del">
        <pc:chgData name="Leila Hosseini" userId="a3ffd976-44bc-4d8c-adf8-8096c7da1f0c" providerId="ADAL" clId="{D501397A-5422-4E85-BBEC-C6590BF8B15D}" dt="2023-01-16T22:27:13.074" v="39" actId="47"/>
        <pc:sldMkLst>
          <pc:docMk/>
          <pc:sldMk cId="515121265" sldId="391"/>
        </pc:sldMkLst>
      </pc:sldChg>
      <pc:sldChg chg="modSp mod">
        <pc:chgData name="Leila Hosseini" userId="a3ffd976-44bc-4d8c-adf8-8096c7da1f0c" providerId="ADAL" clId="{D501397A-5422-4E85-BBEC-C6590BF8B15D}" dt="2023-01-16T22:32:30.772" v="72" actId="2165"/>
        <pc:sldMkLst>
          <pc:docMk/>
          <pc:sldMk cId="3273657613" sldId="392"/>
        </pc:sldMkLst>
        <pc:graphicFrameChg chg="modGraphic">
          <ac:chgData name="Leila Hosseini" userId="a3ffd976-44bc-4d8c-adf8-8096c7da1f0c" providerId="ADAL" clId="{D501397A-5422-4E85-BBEC-C6590BF8B15D}" dt="2023-01-16T22:32:30.772" v="72" actId="2165"/>
          <ac:graphicFrameMkLst>
            <pc:docMk/>
            <pc:sldMk cId="3273657613" sldId="392"/>
            <ac:graphicFrameMk id="4" creationId="{AE9C363C-ACF9-867C-C9D6-C79397958D3D}"/>
          </ac:graphicFrameMkLst>
        </pc:graphicFrameChg>
      </pc:sldChg>
      <pc:sldChg chg="modSp mod">
        <pc:chgData name="Leila Hosseini" userId="a3ffd976-44bc-4d8c-adf8-8096c7da1f0c" providerId="ADAL" clId="{D501397A-5422-4E85-BBEC-C6590BF8B15D}" dt="2023-01-16T22:35:18.196" v="112" actId="20577"/>
        <pc:sldMkLst>
          <pc:docMk/>
          <pc:sldMk cId="996518499" sldId="393"/>
        </pc:sldMkLst>
        <pc:spChg chg="mod">
          <ac:chgData name="Leila Hosseini" userId="a3ffd976-44bc-4d8c-adf8-8096c7da1f0c" providerId="ADAL" clId="{D501397A-5422-4E85-BBEC-C6590BF8B15D}" dt="2023-01-16T22:35:18.196" v="112" actId="20577"/>
          <ac:spMkLst>
            <pc:docMk/>
            <pc:sldMk cId="996518499" sldId="393"/>
            <ac:spMk id="7" creationId="{58C52F16-1E7B-BEFF-D7EA-13462487A3AC}"/>
          </ac:spMkLst>
        </pc:spChg>
      </pc:sldChg>
    </pc:docChg>
  </pc:docChgLst>
  <pc:docChgLst>
    <pc:chgData name="Leila Hosseini" userId="a3ffd976-44bc-4d8c-adf8-8096c7da1f0c" providerId="ADAL" clId="{69078FCC-E1EF-45B1-9B09-822A889E8759}"/>
    <pc:docChg chg="undo redo custSel addSld delSld modSld sldOrd">
      <pc:chgData name="Leila Hosseini" userId="a3ffd976-44bc-4d8c-adf8-8096c7da1f0c" providerId="ADAL" clId="{69078FCC-E1EF-45B1-9B09-822A889E8759}" dt="2022-08-21T21:28:14.538" v="839" actId="20577"/>
      <pc:docMkLst>
        <pc:docMk/>
      </pc:docMkLst>
      <pc:sldChg chg="addSp delSp modSp add del mod">
        <pc:chgData name="Leila Hosseini" userId="a3ffd976-44bc-4d8c-adf8-8096c7da1f0c" providerId="ADAL" clId="{69078FCC-E1EF-45B1-9B09-822A889E8759}" dt="2022-08-21T14:59:20.284" v="797" actId="1076"/>
        <pc:sldMkLst>
          <pc:docMk/>
          <pc:sldMk cId="1788274634" sldId="278"/>
        </pc:sldMkLst>
        <pc:spChg chg="del">
          <ac:chgData name="Leila Hosseini" userId="a3ffd976-44bc-4d8c-adf8-8096c7da1f0c" providerId="ADAL" clId="{69078FCC-E1EF-45B1-9B09-822A889E8759}" dt="2022-08-21T13:37:53.974" v="70" actId="478"/>
          <ac:spMkLst>
            <pc:docMk/>
            <pc:sldMk cId="1788274634" sldId="278"/>
            <ac:spMk id="3" creationId="{00000000-0000-0000-0000-000000000000}"/>
          </ac:spMkLst>
        </pc:spChg>
        <pc:spChg chg="add del mod">
          <ac:chgData name="Leila Hosseini" userId="a3ffd976-44bc-4d8c-adf8-8096c7da1f0c" providerId="ADAL" clId="{69078FCC-E1EF-45B1-9B09-822A889E8759}" dt="2022-08-21T13:37:56.333" v="71" actId="478"/>
          <ac:spMkLst>
            <pc:docMk/>
            <pc:sldMk cId="1788274634" sldId="278"/>
            <ac:spMk id="6" creationId="{DFBD46DA-AF70-8468-0C21-F4290C2182C2}"/>
          </ac:spMkLst>
        </pc:spChg>
        <pc:spChg chg="add mod">
          <ac:chgData name="Leila Hosseini" userId="a3ffd976-44bc-4d8c-adf8-8096c7da1f0c" providerId="ADAL" clId="{69078FCC-E1EF-45B1-9B09-822A889E8759}" dt="2022-08-21T13:37:57.315" v="72"/>
          <ac:spMkLst>
            <pc:docMk/>
            <pc:sldMk cId="1788274634" sldId="278"/>
            <ac:spMk id="7" creationId="{CE12F2F4-795B-018D-7995-9F23D6C52581}"/>
          </ac:spMkLst>
        </pc:spChg>
        <pc:spChg chg="mod">
          <ac:chgData name="Leila Hosseini" userId="a3ffd976-44bc-4d8c-adf8-8096c7da1f0c" providerId="ADAL" clId="{69078FCC-E1EF-45B1-9B09-822A889E8759}" dt="2022-08-21T13:35:50.149" v="15" actId="20577"/>
          <ac:spMkLst>
            <pc:docMk/>
            <pc:sldMk cId="1788274634" sldId="278"/>
            <ac:spMk id="9" creationId="{2D40D021-F218-420A-BF6E-BE4E549F9FB7}"/>
          </ac:spMkLst>
        </pc:spChg>
        <pc:spChg chg="mod">
          <ac:chgData name="Leila Hosseini" userId="a3ffd976-44bc-4d8c-adf8-8096c7da1f0c" providerId="ADAL" clId="{69078FCC-E1EF-45B1-9B09-822A889E8759}" dt="2022-08-21T13:35:16.406" v="9" actId="1076"/>
          <ac:spMkLst>
            <pc:docMk/>
            <pc:sldMk cId="1788274634" sldId="278"/>
            <ac:spMk id="10" creationId="{00000000-0000-0000-0000-000000000000}"/>
          </ac:spMkLst>
        </pc:spChg>
        <pc:graphicFrameChg chg="add mod">
          <ac:chgData name="Leila Hosseini" userId="a3ffd976-44bc-4d8c-adf8-8096c7da1f0c" providerId="ADAL" clId="{69078FCC-E1EF-45B1-9B09-822A889E8759}" dt="2022-08-21T14:59:20.284" v="797" actId="1076"/>
          <ac:graphicFrameMkLst>
            <pc:docMk/>
            <pc:sldMk cId="1788274634" sldId="278"/>
            <ac:graphicFrameMk id="8" creationId="{A0354A68-9D2C-4BF9-E258-98265D76D909}"/>
          </ac:graphicFrameMkLst>
        </pc:graphicFrameChg>
        <pc:picChg chg="del">
          <ac:chgData name="Leila Hosseini" userId="a3ffd976-44bc-4d8c-adf8-8096c7da1f0c" providerId="ADAL" clId="{69078FCC-E1EF-45B1-9B09-822A889E8759}" dt="2022-08-21T14:59:07.444" v="792" actId="478"/>
          <ac:picMkLst>
            <pc:docMk/>
            <pc:sldMk cId="1788274634" sldId="278"/>
            <ac:picMk id="5" creationId="{FB000E2D-AE67-4028-BEC5-70602CD73909}"/>
          </ac:picMkLst>
        </pc:picChg>
      </pc:sldChg>
      <pc:sldChg chg="addSp delSp modSp add mod">
        <pc:chgData name="Leila Hosseini" userId="a3ffd976-44bc-4d8c-adf8-8096c7da1f0c" providerId="ADAL" clId="{69078FCC-E1EF-45B1-9B09-822A889E8759}" dt="2022-08-21T14:04:19.684" v="421"/>
        <pc:sldMkLst>
          <pc:docMk/>
          <pc:sldMk cId="3921090620" sldId="300"/>
        </pc:sldMkLst>
        <pc:spChg chg="add mod">
          <ac:chgData name="Leila Hosseini" userId="a3ffd976-44bc-4d8c-adf8-8096c7da1f0c" providerId="ADAL" clId="{69078FCC-E1EF-45B1-9B09-822A889E8759}" dt="2022-08-21T14:00:09.517" v="370"/>
          <ac:spMkLst>
            <pc:docMk/>
            <pc:sldMk cId="3921090620" sldId="300"/>
            <ac:spMk id="2" creationId="{A8893BD2-1D16-C23C-E66D-934C21ED26DF}"/>
          </ac:spMkLst>
        </pc:spChg>
        <pc:spChg chg="del">
          <ac:chgData name="Leila Hosseini" userId="a3ffd976-44bc-4d8c-adf8-8096c7da1f0c" providerId="ADAL" clId="{69078FCC-E1EF-45B1-9B09-822A889E8759}" dt="2022-08-21T14:03:34.317" v="417" actId="478"/>
          <ac:spMkLst>
            <pc:docMk/>
            <pc:sldMk cId="3921090620" sldId="300"/>
            <ac:spMk id="5" creationId="{00000000-0000-0000-0000-000000000000}"/>
          </ac:spMkLst>
        </pc:spChg>
        <pc:spChg chg="mod">
          <ac:chgData name="Leila Hosseini" userId="a3ffd976-44bc-4d8c-adf8-8096c7da1f0c" providerId="ADAL" clId="{69078FCC-E1EF-45B1-9B09-822A889E8759}" dt="2022-08-21T14:00:13.886" v="371" actId="1076"/>
          <ac:spMkLst>
            <pc:docMk/>
            <pc:sldMk cId="3921090620" sldId="300"/>
            <ac:spMk id="7" creationId="{4F3227A3-6687-4B3A-904F-0CBF3607FE30}"/>
          </ac:spMkLst>
        </pc:spChg>
        <pc:spChg chg="mod">
          <ac:chgData name="Leila Hosseini" userId="a3ffd976-44bc-4d8c-adf8-8096c7da1f0c" providerId="ADAL" clId="{69078FCC-E1EF-45B1-9B09-822A889E8759}" dt="2022-08-21T14:04:19.684" v="421"/>
          <ac:spMkLst>
            <pc:docMk/>
            <pc:sldMk cId="3921090620" sldId="300"/>
            <ac:spMk id="8" creationId="{841DFCBC-6289-4FA9-8908-A2BDC21623EA}"/>
          </ac:spMkLst>
        </pc:spChg>
        <pc:spChg chg="mod">
          <ac:chgData name="Leila Hosseini" userId="a3ffd976-44bc-4d8c-adf8-8096c7da1f0c" providerId="ADAL" clId="{69078FCC-E1EF-45B1-9B09-822A889E8759}" dt="2022-08-21T14:03:37.837" v="418" actId="1076"/>
          <ac:spMkLst>
            <pc:docMk/>
            <pc:sldMk cId="3921090620" sldId="300"/>
            <ac:spMk id="9" creationId="{8BD3D9FA-2EB7-4601-97B9-AC60D42E6549}"/>
          </ac:spMkLst>
        </pc:spChg>
        <pc:spChg chg="del">
          <ac:chgData name="Leila Hosseini" userId="a3ffd976-44bc-4d8c-adf8-8096c7da1f0c" providerId="ADAL" clId="{69078FCC-E1EF-45B1-9B09-822A889E8759}" dt="2022-08-21T14:00:07.556" v="369" actId="478"/>
          <ac:spMkLst>
            <pc:docMk/>
            <pc:sldMk cId="3921090620" sldId="300"/>
            <ac:spMk id="10" creationId="{00000000-0000-0000-0000-000000000000}"/>
          </ac:spMkLst>
        </pc:spChg>
        <pc:graphicFrameChg chg="mod modGraphic">
          <ac:chgData name="Leila Hosseini" userId="a3ffd976-44bc-4d8c-adf8-8096c7da1f0c" providerId="ADAL" clId="{69078FCC-E1EF-45B1-9B09-822A889E8759}" dt="2022-08-21T14:03:44.797" v="420" actId="1076"/>
          <ac:graphicFrameMkLst>
            <pc:docMk/>
            <pc:sldMk cId="3921090620" sldId="300"/>
            <ac:graphicFrameMk id="6" creationId="{00000000-0000-0000-0000-000000000000}"/>
          </ac:graphicFrameMkLst>
        </pc:graphicFrameChg>
      </pc:sldChg>
      <pc:sldChg chg="addSp delSp modSp add mod">
        <pc:chgData name="Leila Hosseini" userId="a3ffd976-44bc-4d8c-adf8-8096c7da1f0c" providerId="ADAL" clId="{69078FCC-E1EF-45B1-9B09-822A889E8759}" dt="2022-08-21T13:58:53.757" v="366" actId="1076"/>
        <pc:sldMkLst>
          <pc:docMk/>
          <pc:sldMk cId="3950019883" sldId="309"/>
        </pc:sldMkLst>
        <pc:spChg chg="add mod">
          <ac:chgData name="Leila Hosseini" userId="a3ffd976-44bc-4d8c-adf8-8096c7da1f0c" providerId="ADAL" clId="{69078FCC-E1EF-45B1-9B09-822A889E8759}" dt="2022-08-21T13:58:47.467" v="365"/>
          <ac:spMkLst>
            <pc:docMk/>
            <pc:sldMk cId="3950019883" sldId="309"/>
            <ac:spMk id="2" creationId="{A5C7CBC4-6C04-6265-6924-568999F52051}"/>
          </ac:spMkLst>
        </pc:spChg>
        <pc:spChg chg="mod">
          <ac:chgData name="Leila Hosseini" userId="a3ffd976-44bc-4d8c-adf8-8096c7da1f0c" providerId="ADAL" clId="{69078FCC-E1EF-45B1-9B09-822A889E8759}" dt="2022-08-21T13:58:53.757" v="366" actId="1076"/>
          <ac:spMkLst>
            <pc:docMk/>
            <pc:sldMk cId="3950019883" sldId="309"/>
            <ac:spMk id="6" creationId="{66BE23E5-5731-463E-8F02-438F45F26E42}"/>
          </ac:spMkLst>
        </pc:spChg>
        <pc:spChg chg="mod">
          <ac:chgData name="Leila Hosseini" userId="a3ffd976-44bc-4d8c-adf8-8096c7da1f0c" providerId="ADAL" clId="{69078FCC-E1EF-45B1-9B09-822A889E8759}" dt="2022-08-21T13:58:39.116" v="363"/>
          <ac:spMkLst>
            <pc:docMk/>
            <pc:sldMk cId="3950019883" sldId="309"/>
            <ac:spMk id="8" creationId="{140D0A92-26BC-4DE3-8D47-BCC1ABAE3D4B}"/>
          </ac:spMkLst>
        </pc:spChg>
        <pc:spChg chg="del">
          <ac:chgData name="Leila Hosseini" userId="a3ffd976-44bc-4d8c-adf8-8096c7da1f0c" providerId="ADAL" clId="{69078FCC-E1EF-45B1-9B09-822A889E8759}" dt="2022-08-21T13:58:41.565" v="364" actId="478"/>
          <ac:spMkLst>
            <pc:docMk/>
            <pc:sldMk cId="3950019883" sldId="309"/>
            <ac:spMk id="10" creationId="{00000000-0000-0000-0000-000000000000}"/>
          </ac:spMkLst>
        </pc:spChg>
        <pc:spChg chg="mod">
          <ac:chgData name="Leila Hosseini" userId="a3ffd976-44bc-4d8c-adf8-8096c7da1f0c" providerId="ADAL" clId="{69078FCC-E1EF-45B1-9B09-822A889E8759}" dt="2022-08-21T13:58:27.238" v="361"/>
          <ac:spMkLst>
            <pc:docMk/>
            <pc:sldMk cId="3950019883" sldId="309"/>
            <ac:spMk id="11" creationId="{0CE78F83-7C30-4E69-A5DA-1F288B9AB73A}"/>
          </ac:spMkLst>
        </pc:spChg>
      </pc:sldChg>
      <pc:sldChg chg="del ord">
        <pc:chgData name="Leila Hosseini" userId="a3ffd976-44bc-4d8c-adf8-8096c7da1f0c" providerId="ADAL" clId="{69078FCC-E1EF-45B1-9B09-822A889E8759}" dt="2022-08-21T13:59:13.469" v="367" actId="47"/>
        <pc:sldMkLst>
          <pc:docMk/>
          <pc:sldMk cId="4261077562" sldId="334"/>
        </pc:sldMkLst>
      </pc:sldChg>
      <pc:sldChg chg="del">
        <pc:chgData name="Leila Hosseini" userId="a3ffd976-44bc-4d8c-adf8-8096c7da1f0c" providerId="ADAL" clId="{69078FCC-E1EF-45B1-9B09-822A889E8759}" dt="2022-08-21T14:04:42.872" v="422" actId="47"/>
        <pc:sldMkLst>
          <pc:docMk/>
          <pc:sldMk cId="60734917" sldId="336"/>
        </pc:sldMkLst>
      </pc:sldChg>
      <pc:sldChg chg="addSp delSp modSp del mod">
        <pc:chgData name="Leila Hosseini" userId="a3ffd976-44bc-4d8c-adf8-8096c7da1f0c" providerId="ADAL" clId="{69078FCC-E1EF-45B1-9B09-822A889E8759}" dt="2022-08-21T14:28:05.323" v="543" actId="47"/>
        <pc:sldMkLst>
          <pc:docMk/>
          <pc:sldMk cId="1583991305" sldId="337"/>
        </pc:sldMkLst>
        <pc:spChg chg="del">
          <ac:chgData name="Leila Hosseini" userId="a3ffd976-44bc-4d8c-adf8-8096c7da1f0c" providerId="ADAL" clId="{69078FCC-E1EF-45B1-9B09-822A889E8759}" dt="2022-08-21T14:24:44.192" v="444" actId="478"/>
          <ac:spMkLst>
            <pc:docMk/>
            <pc:sldMk cId="1583991305" sldId="337"/>
            <ac:spMk id="2" creationId="{00000000-0000-0000-0000-000000000000}"/>
          </ac:spMkLst>
        </pc:spChg>
        <pc:spChg chg="del mod">
          <ac:chgData name="Leila Hosseini" userId="a3ffd976-44bc-4d8c-adf8-8096c7da1f0c" providerId="ADAL" clId="{69078FCC-E1EF-45B1-9B09-822A889E8759}" dt="2022-08-21T14:27:48.995" v="533" actId="21"/>
          <ac:spMkLst>
            <pc:docMk/>
            <pc:sldMk cId="1583991305" sldId="337"/>
            <ac:spMk id="3" creationId="{00000000-0000-0000-0000-000000000000}"/>
          </ac:spMkLst>
        </pc:spChg>
        <pc:spChg chg="add del mod">
          <ac:chgData name="Leila Hosseini" userId="a3ffd976-44bc-4d8c-adf8-8096c7da1f0c" providerId="ADAL" clId="{69078FCC-E1EF-45B1-9B09-822A889E8759}" dt="2022-08-21T14:24:46.868" v="445" actId="478"/>
          <ac:spMkLst>
            <pc:docMk/>
            <pc:sldMk cId="1583991305" sldId="337"/>
            <ac:spMk id="5" creationId="{C671BD72-BFBB-14E7-1010-D383133ADADC}"/>
          </ac:spMkLst>
        </pc:spChg>
        <pc:spChg chg="add del mod">
          <ac:chgData name="Leila Hosseini" userId="a3ffd976-44bc-4d8c-adf8-8096c7da1f0c" providerId="ADAL" clId="{69078FCC-E1EF-45B1-9B09-822A889E8759}" dt="2022-08-21T14:27:48.995" v="533" actId="21"/>
          <ac:spMkLst>
            <pc:docMk/>
            <pc:sldMk cId="1583991305" sldId="337"/>
            <ac:spMk id="6" creationId="{848447C9-DE90-4442-8D17-190CE93A7DCE}"/>
          </ac:spMkLst>
        </pc:spChg>
        <pc:spChg chg="add mod">
          <ac:chgData name="Leila Hosseini" userId="a3ffd976-44bc-4d8c-adf8-8096c7da1f0c" providerId="ADAL" clId="{69078FCC-E1EF-45B1-9B09-822A889E8759}" dt="2022-08-21T14:27:48.995" v="533" actId="21"/>
          <ac:spMkLst>
            <pc:docMk/>
            <pc:sldMk cId="1583991305" sldId="337"/>
            <ac:spMk id="8" creationId="{E1E70D1E-11AA-6A39-1226-C5334E8A1B48}"/>
          </ac:spMkLst>
        </pc:spChg>
      </pc:sldChg>
      <pc:sldChg chg="modSp del mod">
        <pc:chgData name="Leila Hosseini" userId="a3ffd976-44bc-4d8c-adf8-8096c7da1f0c" providerId="ADAL" clId="{69078FCC-E1EF-45B1-9B09-822A889E8759}" dt="2022-08-21T14:30:54.371" v="575" actId="47"/>
        <pc:sldMkLst>
          <pc:docMk/>
          <pc:sldMk cId="2962130487" sldId="339"/>
        </pc:sldMkLst>
        <pc:spChg chg="mod">
          <ac:chgData name="Leila Hosseini" userId="a3ffd976-44bc-4d8c-adf8-8096c7da1f0c" providerId="ADAL" clId="{69078FCC-E1EF-45B1-9B09-822A889E8759}" dt="2022-08-21T14:30:23.762" v="570" actId="27636"/>
          <ac:spMkLst>
            <pc:docMk/>
            <pc:sldMk cId="2962130487" sldId="339"/>
            <ac:spMk id="3" creationId="{00000000-0000-0000-0000-000000000000}"/>
          </ac:spMkLst>
        </pc:spChg>
      </pc:sldChg>
      <pc:sldChg chg="addSp delSp modSp add del mod">
        <pc:chgData name="Leila Hosseini" userId="a3ffd976-44bc-4d8c-adf8-8096c7da1f0c" providerId="ADAL" clId="{69078FCC-E1EF-45B1-9B09-822A889E8759}" dt="2022-08-21T13:37:46.030" v="69" actId="1076"/>
        <pc:sldMkLst>
          <pc:docMk/>
          <pc:sldMk cId="3499232995" sldId="342"/>
        </pc:sldMkLst>
        <pc:spChg chg="add mod">
          <ac:chgData name="Leila Hosseini" userId="a3ffd976-44bc-4d8c-adf8-8096c7da1f0c" providerId="ADAL" clId="{69078FCC-E1EF-45B1-9B09-822A889E8759}" dt="2022-08-21T13:35:23.093" v="11"/>
          <ac:spMkLst>
            <pc:docMk/>
            <pc:sldMk cId="3499232995" sldId="342"/>
            <ac:spMk id="2" creationId="{F16F1109-9B26-5735-308A-8C137A9D2085}"/>
          </ac:spMkLst>
        </pc:spChg>
        <pc:spChg chg="mod">
          <ac:chgData name="Leila Hosseini" userId="a3ffd976-44bc-4d8c-adf8-8096c7da1f0c" providerId="ADAL" clId="{69078FCC-E1EF-45B1-9B09-822A889E8759}" dt="2022-08-21T13:36:02.798" v="34" actId="20577"/>
          <ac:spMkLst>
            <pc:docMk/>
            <pc:sldMk cId="3499232995" sldId="342"/>
            <ac:spMk id="6" creationId="{CBF7E7BD-C9A4-4772-A1E4-BBD74C5C6E2D}"/>
          </ac:spMkLst>
        </pc:spChg>
        <pc:spChg chg="del">
          <ac:chgData name="Leila Hosseini" userId="a3ffd976-44bc-4d8c-adf8-8096c7da1f0c" providerId="ADAL" clId="{69078FCC-E1EF-45B1-9B09-822A889E8759}" dt="2022-08-21T13:35:21.376" v="10" actId="478"/>
          <ac:spMkLst>
            <pc:docMk/>
            <pc:sldMk cId="3499232995" sldId="342"/>
            <ac:spMk id="10" creationId="{00000000-0000-0000-0000-000000000000}"/>
          </ac:spMkLst>
        </pc:spChg>
        <pc:spChg chg="mod">
          <ac:chgData name="Leila Hosseini" userId="a3ffd976-44bc-4d8c-adf8-8096c7da1f0c" providerId="ADAL" clId="{69078FCC-E1EF-45B1-9B09-822A889E8759}" dt="2022-08-21T13:37:46.030" v="69" actId="1076"/>
          <ac:spMkLst>
            <pc:docMk/>
            <pc:sldMk cId="3499232995" sldId="342"/>
            <ac:spMk id="12" creationId="{43F19797-C610-4E35-9FCC-3AA34A255A00}"/>
          </ac:spMkLst>
        </pc:spChg>
      </pc:sldChg>
      <pc:sldChg chg="modSp del mod">
        <pc:chgData name="Leila Hosseini" userId="a3ffd976-44bc-4d8c-adf8-8096c7da1f0c" providerId="ADAL" clId="{69078FCC-E1EF-45B1-9B09-822A889E8759}" dt="2022-08-21T14:32:26.364" v="606" actId="47"/>
        <pc:sldMkLst>
          <pc:docMk/>
          <pc:sldMk cId="2423780707" sldId="343"/>
        </pc:sldMkLst>
        <pc:spChg chg="mod">
          <ac:chgData name="Leila Hosseini" userId="a3ffd976-44bc-4d8c-adf8-8096c7da1f0c" providerId="ADAL" clId="{69078FCC-E1EF-45B1-9B09-822A889E8759}" dt="2022-08-21T14:32:16.939" v="600" actId="21"/>
          <ac:spMkLst>
            <pc:docMk/>
            <pc:sldMk cId="2423780707" sldId="343"/>
            <ac:spMk id="3" creationId="{00000000-0000-0000-0000-000000000000}"/>
          </ac:spMkLst>
        </pc:spChg>
      </pc:sldChg>
      <pc:sldChg chg="addSp delSp modSp del mod">
        <pc:chgData name="Leila Hosseini" userId="a3ffd976-44bc-4d8c-adf8-8096c7da1f0c" providerId="ADAL" clId="{69078FCC-E1EF-45B1-9B09-822A889E8759}" dt="2022-08-21T14:29:52.798" v="564" actId="47"/>
        <pc:sldMkLst>
          <pc:docMk/>
          <pc:sldMk cId="4031137405" sldId="358"/>
        </pc:sldMkLst>
        <pc:spChg chg="del">
          <ac:chgData name="Leila Hosseini" userId="a3ffd976-44bc-4d8c-adf8-8096c7da1f0c" providerId="ADAL" clId="{69078FCC-E1EF-45B1-9B09-822A889E8759}" dt="2022-08-21T14:25:27.160" v="472" actId="478"/>
          <ac:spMkLst>
            <pc:docMk/>
            <pc:sldMk cId="4031137405" sldId="358"/>
            <ac:spMk id="2" creationId="{00000000-0000-0000-0000-000000000000}"/>
          </ac:spMkLst>
        </pc:spChg>
        <pc:spChg chg="del mod">
          <ac:chgData name="Leila Hosseini" userId="a3ffd976-44bc-4d8c-adf8-8096c7da1f0c" providerId="ADAL" clId="{69078FCC-E1EF-45B1-9B09-822A889E8759}" dt="2022-08-21T14:28:14.234" v="545" actId="21"/>
          <ac:spMkLst>
            <pc:docMk/>
            <pc:sldMk cId="4031137405" sldId="358"/>
            <ac:spMk id="3" creationId="{00000000-0000-0000-0000-000000000000}"/>
          </ac:spMkLst>
        </pc:spChg>
        <pc:spChg chg="add del mod">
          <ac:chgData name="Leila Hosseini" userId="a3ffd976-44bc-4d8c-adf8-8096c7da1f0c" providerId="ADAL" clId="{69078FCC-E1EF-45B1-9B09-822A889E8759}" dt="2022-08-21T14:25:30.397" v="474" actId="478"/>
          <ac:spMkLst>
            <pc:docMk/>
            <pc:sldMk cId="4031137405" sldId="358"/>
            <ac:spMk id="5" creationId="{82B638F8-E4D2-DA4E-70F2-733EF4573FD3}"/>
          </ac:spMkLst>
        </pc:spChg>
        <pc:spChg chg="add del mod">
          <ac:chgData name="Leila Hosseini" userId="a3ffd976-44bc-4d8c-adf8-8096c7da1f0c" providerId="ADAL" clId="{69078FCC-E1EF-45B1-9B09-822A889E8759}" dt="2022-08-21T14:28:14.234" v="545" actId="21"/>
          <ac:spMkLst>
            <pc:docMk/>
            <pc:sldMk cId="4031137405" sldId="358"/>
            <ac:spMk id="6" creationId="{749F13B2-D5E1-A9DC-26D5-74BE8EAEFA0C}"/>
          </ac:spMkLst>
        </pc:spChg>
        <pc:spChg chg="add mod">
          <ac:chgData name="Leila Hosseini" userId="a3ffd976-44bc-4d8c-adf8-8096c7da1f0c" providerId="ADAL" clId="{69078FCC-E1EF-45B1-9B09-822A889E8759}" dt="2022-08-21T14:28:14.234" v="545" actId="21"/>
          <ac:spMkLst>
            <pc:docMk/>
            <pc:sldMk cId="4031137405" sldId="358"/>
            <ac:spMk id="8" creationId="{2C13C1A1-B10B-A6F6-89E4-05DD0AC4FF52}"/>
          </ac:spMkLst>
        </pc:spChg>
      </pc:sldChg>
      <pc:sldChg chg="addSp delSp modSp del mod">
        <pc:chgData name="Leila Hosseini" userId="a3ffd976-44bc-4d8c-adf8-8096c7da1f0c" providerId="ADAL" clId="{69078FCC-E1EF-45B1-9B09-822A889E8759}" dt="2022-08-21T14:27:40.118" v="531" actId="47"/>
        <pc:sldMkLst>
          <pc:docMk/>
          <pc:sldMk cId="3202480927" sldId="362"/>
        </pc:sldMkLst>
        <pc:spChg chg="del">
          <ac:chgData name="Leila Hosseini" userId="a3ffd976-44bc-4d8c-adf8-8096c7da1f0c" providerId="ADAL" clId="{69078FCC-E1EF-45B1-9B09-822A889E8759}" dt="2022-08-21T14:24:08.673" v="429" actId="478"/>
          <ac:spMkLst>
            <pc:docMk/>
            <pc:sldMk cId="3202480927" sldId="362"/>
            <ac:spMk id="2" creationId="{00000000-0000-0000-0000-000000000000}"/>
          </ac:spMkLst>
        </pc:spChg>
        <pc:spChg chg="add del mod">
          <ac:chgData name="Leila Hosseini" userId="a3ffd976-44bc-4d8c-adf8-8096c7da1f0c" providerId="ADAL" clId="{69078FCC-E1EF-45B1-9B09-822A889E8759}" dt="2022-08-21T14:24:11.621" v="431" actId="478"/>
          <ac:spMkLst>
            <pc:docMk/>
            <pc:sldMk cId="3202480927" sldId="362"/>
            <ac:spMk id="5" creationId="{BA44A1C6-1B05-6810-B385-97343557D696}"/>
          </ac:spMkLst>
        </pc:spChg>
        <pc:spChg chg="add del mod">
          <ac:chgData name="Leila Hosseini" userId="a3ffd976-44bc-4d8c-adf8-8096c7da1f0c" providerId="ADAL" clId="{69078FCC-E1EF-45B1-9B09-822A889E8759}" dt="2022-08-21T14:27:17.946" v="523" actId="21"/>
          <ac:spMkLst>
            <pc:docMk/>
            <pc:sldMk cId="3202480927" sldId="362"/>
            <ac:spMk id="6" creationId="{0A344F8B-E0C0-79CF-D728-271CBFBFB187}"/>
          </ac:spMkLst>
        </pc:spChg>
        <pc:graphicFrameChg chg="del modGraphic">
          <ac:chgData name="Leila Hosseini" userId="a3ffd976-44bc-4d8c-adf8-8096c7da1f0c" providerId="ADAL" clId="{69078FCC-E1EF-45B1-9B09-822A889E8759}" dt="2022-08-21T14:27:26.865" v="526" actId="21"/>
          <ac:graphicFrameMkLst>
            <pc:docMk/>
            <pc:sldMk cId="3202480927" sldId="362"/>
            <ac:graphicFrameMk id="3" creationId="{CCBC59B3-8AA8-4103-8A00-4CAEE4DD269E}"/>
          </ac:graphicFrameMkLst>
        </pc:graphicFrameChg>
      </pc:sldChg>
      <pc:sldChg chg="addSp delSp modSp add del mod">
        <pc:chgData name="Leila Hosseini" userId="a3ffd976-44bc-4d8c-adf8-8096c7da1f0c" providerId="ADAL" clId="{69078FCC-E1EF-45B1-9B09-822A889E8759}" dt="2022-08-21T13:38:04.711" v="75" actId="478"/>
        <pc:sldMkLst>
          <pc:docMk/>
          <pc:sldMk cId="3371695699" sldId="363"/>
        </pc:sldMkLst>
        <pc:spChg chg="add mod">
          <ac:chgData name="Leila Hosseini" userId="a3ffd976-44bc-4d8c-adf8-8096c7da1f0c" providerId="ADAL" clId="{69078FCC-E1EF-45B1-9B09-822A889E8759}" dt="2022-08-21T13:35:28.883" v="13"/>
          <ac:spMkLst>
            <pc:docMk/>
            <pc:sldMk cId="3371695699" sldId="363"/>
            <ac:spMk id="2" creationId="{0A79A769-3347-C2F8-5491-B35178F2BBC4}"/>
          </ac:spMkLst>
        </pc:spChg>
        <pc:spChg chg="add del mod">
          <ac:chgData name="Leila Hosseini" userId="a3ffd976-44bc-4d8c-adf8-8096c7da1f0c" providerId="ADAL" clId="{69078FCC-E1EF-45B1-9B09-822A889E8759}" dt="2022-08-21T13:38:04.711" v="75" actId="478"/>
          <ac:spMkLst>
            <pc:docMk/>
            <pc:sldMk cId="3371695699" sldId="363"/>
            <ac:spMk id="4" creationId="{AF23E021-B24A-1793-E911-1D7DD250F06A}"/>
          </ac:spMkLst>
        </pc:spChg>
        <pc:spChg chg="add mod">
          <ac:chgData name="Leila Hosseini" userId="a3ffd976-44bc-4d8c-adf8-8096c7da1f0c" providerId="ADAL" clId="{69078FCC-E1EF-45B1-9B09-822A889E8759}" dt="2022-08-21T13:38:02.588" v="74"/>
          <ac:spMkLst>
            <pc:docMk/>
            <pc:sldMk cId="3371695699" sldId="363"/>
            <ac:spMk id="5" creationId="{EF1F82D9-DFA8-496B-2F52-9AA256F272F1}"/>
          </ac:spMkLst>
        </pc:spChg>
        <pc:spChg chg="del">
          <ac:chgData name="Leila Hosseini" userId="a3ffd976-44bc-4d8c-adf8-8096c7da1f0c" providerId="ADAL" clId="{69078FCC-E1EF-45B1-9B09-822A889E8759}" dt="2022-08-21T13:35:27.165" v="12" actId="478"/>
          <ac:spMkLst>
            <pc:docMk/>
            <pc:sldMk cId="3371695699" sldId="363"/>
            <ac:spMk id="10" creationId="{00000000-0000-0000-0000-000000000000}"/>
          </ac:spMkLst>
        </pc:spChg>
        <pc:spChg chg="mod">
          <ac:chgData name="Leila Hosseini" userId="a3ffd976-44bc-4d8c-adf8-8096c7da1f0c" providerId="ADAL" clId="{69078FCC-E1EF-45B1-9B09-822A889E8759}" dt="2022-08-21T13:36:45.877" v="61" actId="20577"/>
          <ac:spMkLst>
            <pc:docMk/>
            <pc:sldMk cId="3371695699" sldId="363"/>
            <ac:spMk id="11" creationId="{A9589BF8-C403-41F7-8A9F-3CBD1960573A}"/>
          </ac:spMkLst>
        </pc:spChg>
        <pc:spChg chg="del">
          <ac:chgData name="Leila Hosseini" userId="a3ffd976-44bc-4d8c-adf8-8096c7da1f0c" providerId="ADAL" clId="{69078FCC-E1EF-45B1-9B09-822A889E8759}" dt="2022-08-21T13:38:01.976" v="73" actId="478"/>
          <ac:spMkLst>
            <pc:docMk/>
            <pc:sldMk cId="3371695699" sldId="363"/>
            <ac:spMk id="12" creationId="{43F19797-C610-4E35-9FCC-3AA34A255A00}"/>
          </ac:spMkLst>
        </pc:spChg>
      </pc:sldChg>
      <pc:sldChg chg="del">
        <pc:chgData name="Leila Hosseini" userId="a3ffd976-44bc-4d8c-adf8-8096c7da1f0c" providerId="ADAL" clId="{69078FCC-E1EF-45B1-9B09-822A889E8759}" dt="2022-08-21T14:04:44.930" v="423" actId="47"/>
        <pc:sldMkLst>
          <pc:docMk/>
          <pc:sldMk cId="2935071275" sldId="364"/>
        </pc:sldMkLst>
      </pc:sldChg>
      <pc:sldChg chg="addSp delSp modSp add del mod">
        <pc:chgData name="Leila Hosseini" userId="a3ffd976-44bc-4d8c-adf8-8096c7da1f0c" providerId="ADAL" clId="{69078FCC-E1EF-45B1-9B09-822A889E8759}" dt="2022-08-21T13:40:59.445" v="153" actId="1076"/>
        <pc:sldMkLst>
          <pc:docMk/>
          <pc:sldMk cId="2605554891" sldId="365"/>
        </pc:sldMkLst>
        <pc:spChg chg="mod">
          <ac:chgData name="Leila Hosseini" userId="a3ffd976-44bc-4d8c-adf8-8096c7da1f0c" providerId="ADAL" clId="{69078FCC-E1EF-45B1-9B09-822A889E8759}" dt="2022-08-21T13:39:03.474" v="90"/>
          <ac:spMkLst>
            <pc:docMk/>
            <pc:sldMk cId="2605554891" sldId="365"/>
            <ac:spMk id="4" creationId="{4CD71221-A526-7E30-31F1-E169E60403B2}"/>
          </ac:spMkLst>
        </pc:spChg>
        <pc:spChg chg="mod">
          <ac:chgData name="Leila Hosseini" userId="a3ffd976-44bc-4d8c-adf8-8096c7da1f0c" providerId="ADAL" clId="{69078FCC-E1EF-45B1-9B09-822A889E8759}" dt="2022-08-21T13:40:59.445" v="153" actId="1076"/>
          <ac:spMkLst>
            <pc:docMk/>
            <pc:sldMk cId="2605554891" sldId="365"/>
            <ac:spMk id="5" creationId="{9C6622C2-351F-AB03-684A-F62C4C7543E5}"/>
          </ac:spMkLst>
        </pc:spChg>
        <pc:spChg chg="add mod">
          <ac:chgData name="Leila Hosseini" userId="a3ffd976-44bc-4d8c-adf8-8096c7da1f0c" providerId="ADAL" clId="{69078FCC-E1EF-45B1-9B09-822A889E8759}" dt="2022-08-21T13:39:16.659" v="93"/>
          <ac:spMkLst>
            <pc:docMk/>
            <pc:sldMk cId="2605554891" sldId="365"/>
            <ac:spMk id="6" creationId="{840A3AEB-135E-DCC0-08AC-3DC04143D01E}"/>
          </ac:spMkLst>
        </pc:spChg>
        <pc:spChg chg="del">
          <ac:chgData name="Leila Hosseini" userId="a3ffd976-44bc-4d8c-adf8-8096c7da1f0c" providerId="ADAL" clId="{69078FCC-E1EF-45B1-9B09-822A889E8759}" dt="2022-08-21T13:39:10.486" v="92" actId="478"/>
          <ac:spMkLst>
            <pc:docMk/>
            <pc:sldMk cId="2605554891" sldId="365"/>
            <ac:spMk id="10" creationId="{00000000-0000-0000-0000-000000000000}"/>
          </ac:spMkLst>
        </pc:spChg>
        <pc:spChg chg="mod">
          <ac:chgData name="Leila Hosseini" userId="a3ffd976-44bc-4d8c-adf8-8096c7da1f0c" providerId="ADAL" clId="{69078FCC-E1EF-45B1-9B09-822A889E8759}" dt="2022-08-21T13:40:15.109" v="123" actId="20577"/>
          <ac:spMkLst>
            <pc:docMk/>
            <pc:sldMk cId="2605554891" sldId="365"/>
            <ac:spMk id="11" creationId="{A9589BF8-C403-41F7-8A9F-3CBD1960573A}"/>
          </ac:spMkLst>
        </pc:spChg>
        <pc:spChg chg="mod">
          <ac:chgData name="Leila Hosseini" userId="a3ffd976-44bc-4d8c-adf8-8096c7da1f0c" providerId="ADAL" clId="{69078FCC-E1EF-45B1-9B09-822A889E8759}" dt="2022-08-21T13:38:50.638" v="86" actId="1076"/>
          <ac:spMkLst>
            <pc:docMk/>
            <pc:sldMk cId="2605554891" sldId="365"/>
            <ac:spMk id="12" creationId="{43F19797-C610-4E35-9FCC-3AA34A255A00}"/>
          </ac:spMkLst>
        </pc:spChg>
        <pc:grpChg chg="mod">
          <ac:chgData name="Leila Hosseini" userId="a3ffd976-44bc-4d8c-adf8-8096c7da1f0c" providerId="ADAL" clId="{69078FCC-E1EF-45B1-9B09-822A889E8759}" dt="2022-08-21T13:39:20.230" v="94" actId="1076"/>
          <ac:grpSpMkLst>
            <pc:docMk/>
            <pc:sldMk cId="2605554891" sldId="365"/>
            <ac:grpSpMk id="2" creationId="{26846A67-2A9A-4A8E-9A9E-67C8978A449D}"/>
          </ac:grpSpMkLst>
        </pc:grpChg>
        <pc:grpChg chg="add mod">
          <ac:chgData name="Leila Hosseini" userId="a3ffd976-44bc-4d8c-adf8-8096c7da1f0c" providerId="ADAL" clId="{69078FCC-E1EF-45B1-9B09-822A889E8759}" dt="2022-08-21T13:39:24.637" v="95" actId="1076"/>
          <ac:grpSpMkLst>
            <pc:docMk/>
            <pc:sldMk cId="2605554891" sldId="365"/>
            <ac:grpSpMk id="3" creationId="{77DBC553-452B-5CA6-FDB4-83747A26EB19}"/>
          </ac:grpSpMkLst>
        </pc:grpChg>
      </pc:sldChg>
      <pc:sldChg chg="addSp delSp modSp add del mod">
        <pc:chgData name="Leila Hosseini" userId="a3ffd976-44bc-4d8c-adf8-8096c7da1f0c" providerId="ADAL" clId="{69078FCC-E1EF-45B1-9B09-822A889E8759}" dt="2022-08-21T13:56:38.957" v="357" actId="1076"/>
        <pc:sldMkLst>
          <pc:docMk/>
          <pc:sldMk cId="3261132906" sldId="367"/>
        </pc:sldMkLst>
        <pc:spChg chg="add mod">
          <ac:chgData name="Leila Hosseini" userId="a3ffd976-44bc-4d8c-adf8-8096c7da1f0c" providerId="ADAL" clId="{69078FCC-E1EF-45B1-9B09-822A889E8759}" dt="2022-08-21T13:41:35.347" v="158"/>
          <ac:spMkLst>
            <pc:docMk/>
            <pc:sldMk cId="3261132906" sldId="367"/>
            <ac:spMk id="3" creationId="{FF14FBCD-526D-C4A0-8274-6ABF66E22697}"/>
          </ac:spMkLst>
        </pc:spChg>
        <pc:spChg chg="add del mod">
          <ac:chgData name="Leila Hosseini" userId="a3ffd976-44bc-4d8c-adf8-8096c7da1f0c" providerId="ADAL" clId="{69078FCC-E1EF-45B1-9B09-822A889E8759}" dt="2022-08-21T13:45:51.976" v="179" actId="478"/>
          <ac:spMkLst>
            <pc:docMk/>
            <pc:sldMk cId="3261132906" sldId="367"/>
            <ac:spMk id="5" creationId="{AAB75A8A-6835-57F6-2C7E-D2D9ACAD5759}"/>
          </ac:spMkLst>
        </pc:spChg>
        <pc:spChg chg="add mod">
          <ac:chgData name="Leila Hosseini" userId="a3ffd976-44bc-4d8c-adf8-8096c7da1f0c" providerId="ADAL" clId="{69078FCC-E1EF-45B1-9B09-822A889E8759}" dt="2022-08-21T13:45:57.894" v="185" actId="20577"/>
          <ac:spMkLst>
            <pc:docMk/>
            <pc:sldMk cId="3261132906" sldId="367"/>
            <ac:spMk id="6" creationId="{DA12A4CD-CF85-1B82-B549-B6FD5F8D094C}"/>
          </ac:spMkLst>
        </pc:spChg>
        <pc:spChg chg="del">
          <ac:chgData name="Leila Hosseini" userId="a3ffd976-44bc-4d8c-adf8-8096c7da1f0c" providerId="ADAL" clId="{69078FCC-E1EF-45B1-9B09-822A889E8759}" dt="2022-08-21T13:41:33.182" v="157" actId="478"/>
          <ac:spMkLst>
            <pc:docMk/>
            <pc:sldMk cId="3261132906" sldId="367"/>
            <ac:spMk id="10" creationId="{00000000-0000-0000-0000-000000000000}"/>
          </ac:spMkLst>
        </pc:spChg>
        <pc:spChg chg="mod">
          <ac:chgData name="Leila Hosseini" userId="a3ffd976-44bc-4d8c-adf8-8096c7da1f0c" providerId="ADAL" clId="{69078FCC-E1EF-45B1-9B09-822A889E8759}" dt="2022-08-21T13:45:21.726" v="177" actId="20577"/>
          <ac:spMkLst>
            <pc:docMk/>
            <pc:sldMk cId="3261132906" sldId="367"/>
            <ac:spMk id="11" creationId="{A9589BF8-C403-41F7-8A9F-3CBD1960573A}"/>
          </ac:spMkLst>
        </pc:spChg>
        <pc:spChg chg="del">
          <ac:chgData name="Leila Hosseini" userId="a3ffd976-44bc-4d8c-adf8-8096c7da1f0c" providerId="ADAL" clId="{69078FCC-E1EF-45B1-9B09-822A889E8759}" dt="2022-08-21T13:45:45.768" v="178" actId="478"/>
          <ac:spMkLst>
            <pc:docMk/>
            <pc:sldMk cId="3261132906" sldId="367"/>
            <ac:spMk id="12" creationId="{43F19797-C610-4E35-9FCC-3AA34A255A00}"/>
          </ac:spMkLst>
        </pc:spChg>
        <pc:spChg chg="mod">
          <ac:chgData name="Leila Hosseini" userId="a3ffd976-44bc-4d8c-adf8-8096c7da1f0c" providerId="ADAL" clId="{69078FCC-E1EF-45B1-9B09-822A889E8759}" dt="2022-08-21T13:52:49.245" v="286" actId="14100"/>
          <ac:spMkLst>
            <pc:docMk/>
            <pc:sldMk cId="3261132906" sldId="367"/>
            <ac:spMk id="13" creationId="{376957D4-0299-6DC0-7B00-B1A1DFA7F1C7}"/>
          </ac:spMkLst>
        </pc:spChg>
        <pc:spChg chg="mod">
          <ac:chgData name="Leila Hosseini" userId="a3ffd976-44bc-4d8c-adf8-8096c7da1f0c" providerId="ADAL" clId="{69078FCC-E1EF-45B1-9B09-822A889E8759}" dt="2022-08-21T13:54:06.597" v="327" actId="1076"/>
          <ac:spMkLst>
            <pc:docMk/>
            <pc:sldMk cId="3261132906" sldId="367"/>
            <ac:spMk id="14" creationId="{4CD21B5F-6E15-1B21-46AB-B06C90F755D1}"/>
          </ac:spMkLst>
        </pc:spChg>
        <pc:grpChg chg="mod">
          <ac:chgData name="Leila Hosseini" userId="a3ffd976-44bc-4d8c-adf8-8096c7da1f0c" providerId="ADAL" clId="{69078FCC-E1EF-45B1-9B09-822A889E8759}" dt="2022-08-21T13:51:06.077" v="243" actId="1076"/>
          <ac:grpSpMkLst>
            <pc:docMk/>
            <pc:sldMk cId="3261132906" sldId="367"/>
            <ac:grpSpMk id="2" creationId="{26846A67-2A9A-4A8E-9A9E-67C8978A449D}"/>
          </ac:grpSpMkLst>
        </pc:grpChg>
        <pc:grpChg chg="add mod">
          <ac:chgData name="Leila Hosseini" userId="a3ffd976-44bc-4d8c-adf8-8096c7da1f0c" providerId="ADAL" clId="{69078FCC-E1EF-45B1-9B09-822A889E8759}" dt="2022-08-21T13:56:34.693" v="356" actId="1076"/>
          <ac:grpSpMkLst>
            <pc:docMk/>
            <pc:sldMk cId="3261132906" sldId="367"/>
            <ac:grpSpMk id="8" creationId="{62E5EF4F-60AB-FABB-C9C8-CA457D1BA4CE}"/>
          </ac:grpSpMkLst>
        </pc:grpChg>
        <pc:graphicFrameChg chg="add mod">
          <ac:chgData name="Leila Hosseini" userId="a3ffd976-44bc-4d8c-adf8-8096c7da1f0c" providerId="ADAL" clId="{69078FCC-E1EF-45B1-9B09-822A889E8759}" dt="2022-08-21T13:56:38.957" v="357" actId="1076"/>
          <ac:graphicFrameMkLst>
            <pc:docMk/>
            <pc:sldMk cId="3261132906" sldId="367"/>
            <ac:graphicFrameMk id="7" creationId="{DB3B1FFF-532A-AC8B-45DD-2DDF890E6BE3}"/>
          </ac:graphicFrameMkLst>
        </pc:graphicFrameChg>
        <pc:picChg chg="del">
          <ac:chgData name="Leila Hosseini" userId="a3ffd976-44bc-4d8c-adf8-8096c7da1f0c" providerId="ADAL" clId="{69078FCC-E1EF-45B1-9B09-822A889E8759}" dt="2022-08-21T13:46:58.343" v="186" actId="478"/>
          <ac:picMkLst>
            <pc:docMk/>
            <pc:sldMk cId="3261132906" sldId="367"/>
            <ac:picMk id="1026" creationId="{A24AC75A-2D4D-4292-A4D3-D1F9627C28FF}"/>
          </ac:picMkLst>
        </pc:picChg>
      </pc:sldChg>
      <pc:sldChg chg="modSp add del mod">
        <pc:chgData name="Leila Hosseini" userId="a3ffd976-44bc-4d8c-adf8-8096c7da1f0c" providerId="ADAL" clId="{69078FCC-E1EF-45B1-9B09-822A889E8759}" dt="2022-08-21T14:56:28.449" v="724" actId="47"/>
        <pc:sldMkLst>
          <pc:docMk/>
          <pc:sldMk cId="2298861701" sldId="379"/>
        </pc:sldMkLst>
        <pc:spChg chg="mod">
          <ac:chgData name="Leila Hosseini" userId="a3ffd976-44bc-4d8c-adf8-8096c7da1f0c" providerId="ADAL" clId="{69078FCC-E1EF-45B1-9B09-822A889E8759}" dt="2022-08-21T14:54:46.220" v="675" actId="21"/>
          <ac:spMkLst>
            <pc:docMk/>
            <pc:sldMk cId="2298861701" sldId="379"/>
            <ac:spMk id="3" creationId="{00000000-0000-0000-0000-000000000000}"/>
          </ac:spMkLst>
        </pc:spChg>
      </pc:sldChg>
      <pc:sldChg chg="del">
        <pc:chgData name="Leila Hosseini" userId="a3ffd976-44bc-4d8c-adf8-8096c7da1f0c" providerId="ADAL" clId="{69078FCC-E1EF-45B1-9B09-822A889E8759}" dt="2022-08-21T14:53:46.742" v="665" actId="2696"/>
        <pc:sldMkLst>
          <pc:docMk/>
          <pc:sldMk cId="3259292702" sldId="379"/>
        </pc:sldMkLst>
      </pc:sldChg>
      <pc:sldChg chg="modSp add del mod">
        <pc:chgData name="Leila Hosseini" userId="a3ffd976-44bc-4d8c-adf8-8096c7da1f0c" providerId="ADAL" clId="{69078FCC-E1EF-45B1-9B09-822A889E8759}" dt="2022-08-21T14:58:33.965" v="791" actId="47"/>
        <pc:sldMkLst>
          <pc:docMk/>
          <pc:sldMk cId="1351716108" sldId="380"/>
        </pc:sldMkLst>
        <pc:spChg chg="mod">
          <ac:chgData name="Leila Hosseini" userId="a3ffd976-44bc-4d8c-adf8-8096c7da1f0c" providerId="ADAL" clId="{69078FCC-E1EF-45B1-9B09-822A889E8759}" dt="2022-08-21T14:56:44.459" v="728" actId="21"/>
          <ac:spMkLst>
            <pc:docMk/>
            <pc:sldMk cId="1351716108" sldId="380"/>
            <ac:spMk id="3" creationId="{00000000-0000-0000-0000-000000000000}"/>
          </ac:spMkLst>
        </pc:spChg>
      </pc:sldChg>
      <pc:sldChg chg="del">
        <pc:chgData name="Leila Hosseini" userId="a3ffd976-44bc-4d8c-adf8-8096c7da1f0c" providerId="ADAL" clId="{69078FCC-E1EF-45B1-9B09-822A889E8759}" dt="2022-08-21T14:53:46.742" v="665" actId="2696"/>
        <pc:sldMkLst>
          <pc:docMk/>
          <pc:sldMk cId="4050498909" sldId="380"/>
        </pc:sldMkLst>
      </pc:sldChg>
      <pc:sldChg chg="modSp del mod">
        <pc:chgData name="Leila Hosseini" userId="a3ffd976-44bc-4d8c-adf8-8096c7da1f0c" providerId="ADAL" clId="{69078FCC-E1EF-45B1-9B09-822A889E8759}" dt="2022-08-21T14:31:45.522" v="591" actId="47"/>
        <pc:sldMkLst>
          <pc:docMk/>
          <pc:sldMk cId="4258424704" sldId="381"/>
        </pc:sldMkLst>
        <pc:spChg chg="mod">
          <ac:chgData name="Leila Hosseini" userId="a3ffd976-44bc-4d8c-adf8-8096c7da1f0c" providerId="ADAL" clId="{69078FCC-E1EF-45B1-9B09-822A889E8759}" dt="2022-08-21T14:31:30.081" v="586" actId="27636"/>
          <ac:spMkLst>
            <pc:docMk/>
            <pc:sldMk cId="4258424704" sldId="381"/>
            <ac:spMk id="3" creationId="{00000000-0000-0000-0000-000000000000}"/>
          </ac:spMkLst>
        </pc:spChg>
      </pc:sldChg>
      <pc:sldChg chg="modSp del mod">
        <pc:chgData name="Leila Hosseini" userId="a3ffd976-44bc-4d8c-adf8-8096c7da1f0c" providerId="ADAL" clId="{69078FCC-E1EF-45B1-9B09-822A889E8759}" dt="2022-08-21T14:51:28.450" v="630" actId="47"/>
        <pc:sldMkLst>
          <pc:docMk/>
          <pc:sldMk cId="3509710877" sldId="382"/>
        </pc:sldMkLst>
        <pc:spChg chg="mod">
          <ac:chgData name="Leila Hosseini" userId="a3ffd976-44bc-4d8c-adf8-8096c7da1f0c" providerId="ADAL" clId="{69078FCC-E1EF-45B1-9B09-822A889E8759}" dt="2022-08-21T14:51:13.773" v="624" actId="27636"/>
          <ac:spMkLst>
            <pc:docMk/>
            <pc:sldMk cId="3509710877" sldId="382"/>
            <ac:spMk id="3" creationId="{00000000-0000-0000-0000-000000000000}"/>
          </ac:spMkLst>
        </pc:spChg>
      </pc:sldChg>
      <pc:sldChg chg="delSp modSp del mod">
        <pc:chgData name="Leila Hosseini" userId="a3ffd976-44bc-4d8c-adf8-8096c7da1f0c" providerId="ADAL" clId="{69078FCC-E1EF-45B1-9B09-822A889E8759}" dt="2022-08-21T14:53:25.811" v="662" actId="47"/>
        <pc:sldMkLst>
          <pc:docMk/>
          <pc:sldMk cId="1404842928" sldId="384"/>
        </pc:sldMkLst>
        <pc:spChg chg="mod">
          <ac:chgData name="Leila Hosseini" userId="a3ffd976-44bc-4d8c-adf8-8096c7da1f0c" providerId="ADAL" clId="{69078FCC-E1EF-45B1-9B09-822A889E8759}" dt="2022-08-21T14:52:39.938" v="644" actId="21"/>
          <ac:spMkLst>
            <pc:docMk/>
            <pc:sldMk cId="1404842928" sldId="384"/>
            <ac:spMk id="3" creationId="{00000000-0000-0000-0000-000000000000}"/>
          </ac:spMkLst>
        </pc:spChg>
        <pc:spChg chg="del">
          <ac:chgData name="Leila Hosseini" userId="a3ffd976-44bc-4d8c-adf8-8096c7da1f0c" providerId="ADAL" clId="{69078FCC-E1EF-45B1-9B09-822A889E8759}" dt="2022-08-21T14:52:52.737" v="650" actId="21"/>
          <ac:spMkLst>
            <pc:docMk/>
            <pc:sldMk cId="1404842928" sldId="384"/>
            <ac:spMk id="4" creationId="{6317A91D-D0A3-469D-9FF8-8F52D9271833}"/>
          </ac:spMkLst>
        </pc:spChg>
      </pc:sldChg>
      <pc:sldChg chg="modSp mod">
        <pc:chgData name="Leila Hosseini" userId="a3ffd976-44bc-4d8c-adf8-8096c7da1f0c" providerId="ADAL" clId="{69078FCC-E1EF-45B1-9B09-822A889E8759}" dt="2022-08-21T21:20:11.358" v="817" actId="20577"/>
        <pc:sldMkLst>
          <pc:docMk/>
          <pc:sldMk cId="2799510600" sldId="385"/>
        </pc:sldMkLst>
        <pc:spChg chg="mod">
          <ac:chgData name="Leila Hosseini" userId="a3ffd976-44bc-4d8c-adf8-8096c7da1f0c" providerId="ADAL" clId="{69078FCC-E1EF-45B1-9B09-822A889E8759}" dt="2022-08-21T21:20:11.358" v="817" actId="20577"/>
          <ac:spMkLst>
            <pc:docMk/>
            <pc:sldMk cId="2799510600" sldId="385"/>
            <ac:spMk id="7" creationId="{733241DF-14CE-4B5D-B4C6-79B21D6CC0CE}"/>
          </ac:spMkLst>
        </pc:spChg>
      </pc:sldChg>
      <pc:sldChg chg="del">
        <pc:chgData name="Leila Hosseini" userId="a3ffd976-44bc-4d8c-adf8-8096c7da1f0c" providerId="ADAL" clId="{69078FCC-E1EF-45B1-9B09-822A889E8759}" dt="2022-08-21T14:05:49.296" v="428" actId="47"/>
        <pc:sldMkLst>
          <pc:docMk/>
          <pc:sldMk cId="3450205574" sldId="387"/>
        </pc:sldMkLst>
      </pc:sldChg>
      <pc:sldChg chg="addSp delSp modSp add del mod">
        <pc:chgData name="Leila Hosseini" userId="a3ffd976-44bc-4d8c-adf8-8096c7da1f0c" providerId="ADAL" clId="{69078FCC-E1EF-45B1-9B09-822A889E8759}" dt="2022-08-21T13:38:20.310" v="82" actId="20577"/>
        <pc:sldMkLst>
          <pc:docMk/>
          <pc:sldMk cId="3463780318" sldId="390"/>
        </pc:sldMkLst>
        <pc:spChg chg="add mod">
          <ac:chgData name="Leila Hosseini" userId="a3ffd976-44bc-4d8c-adf8-8096c7da1f0c" providerId="ADAL" clId="{69078FCC-E1EF-45B1-9B09-822A889E8759}" dt="2022-08-21T13:37:14.425" v="66"/>
          <ac:spMkLst>
            <pc:docMk/>
            <pc:sldMk cId="3463780318" sldId="390"/>
            <ac:spMk id="3" creationId="{D23E260B-797A-FBCF-9398-722722FE6817}"/>
          </ac:spMkLst>
        </pc:spChg>
        <pc:spChg chg="add del mod">
          <ac:chgData name="Leila Hosseini" userId="a3ffd976-44bc-4d8c-adf8-8096c7da1f0c" providerId="ADAL" clId="{69078FCC-E1EF-45B1-9B09-822A889E8759}" dt="2022-08-21T13:38:11.149" v="77" actId="478"/>
          <ac:spMkLst>
            <pc:docMk/>
            <pc:sldMk cId="3463780318" sldId="390"/>
            <ac:spMk id="5" creationId="{35DF5ADA-A43F-5631-08EA-351A05621AA3}"/>
          </ac:spMkLst>
        </pc:spChg>
        <pc:spChg chg="add mod">
          <ac:chgData name="Leila Hosseini" userId="a3ffd976-44bc-4d8c-adf8-8096c7da1f0c" providerId="ADAL" clId="{69078FCC-E1EF-45B1-9B09-822A889E8759}" dt="2022-08-21T13:38:11.987" v="78"/>
          <ac:spMkLst>
            <pc:docMk/>
            <pc:sldMk cId="3463780318" sldId="390"/>
            <ac:spMk id="6" creationId="{BAD81960-FE36-B010-F61C-6B42085E858F}"/>
          </ac:spMkLst>
        </pc:spChg>
        <pc:spChg chg="del">
          <ac:chgData name="Leila Hosseini" userId="a3ffd976-44bc-4d8c-adf8-8096c7da1f0c" providerId="ADAL" clId="{69078FCC-E1EF-45B1-9B09-822A889E8759}" dt="2022-08-21T13:37:12.845" v="65" actId="478"/>
          <ac:spMkLst>
            <pc:docMk/>
            <pc:sldMk cId="3463780318" sldId="390"/>
            <ac:spMk id="10" creationId="{00000000-0000-0000-0000-000000000000}"/>
          </ac:spMkLst>
        </pc:spChg>
        <pc:spChg chg="mod">
          <ac:chgData name="Leila Hosseini" userId="a3ffd976-44bc-4d8c-adf8-8096c7da1f0c" providerId="ADAL" clId="{69078FCC-E1EF-45B1-9B09-822A889E8759}" dt="2022-08-21T13:38:20.310" v="82" actId="20577"/>
          <ac:spMkLst>
            <pc:docMk/>
            <pc:sldMk cId="3463780318" sldId="390"/>
            <ac:spMk id="11" creationId="{A9589BF8-C403-41F7-8A9F-3CBD1960573A}"/>
          </ac:spMkLst>
        </pc:spChg>
        <pc:spChg chg="del">
          <ac:chgData name="Leila Hosseini" userId="a3ffd976-44bc-4d8c-adf8-8096c7da1f0c" providerId="ADAL" clId="{69078FCC-E1EF-45B1-9B09-822A889E8759}" dt="2022-08-21T13:38:08.680" v="76" actId="478"/>
          <ac:spMkLst>
            <pc:docMk/>
            <pc:sldMk cId="3463780318" sldId="390"/>
            <ac:spMk id="12" creationId="{43F19797-C610-4E35-9FCC-3AA34A255A00}"/>
          </ac:spMkLst>
        </pc:spChg>
      </pc:sldChg>
      <pc:sldChg chg="del">
        <pc:chgData name="Leila Hosseini" userId="a3ffd976-44bc-4d8c-adf8-8096c7da1f0c" providerId="ADAL" clId="{69078FCC-E1EF-45B1-9B09-822A889E8759}" dt="2022-08-21T13:34:56.745" v="2" actId="47"/>
        <pc:sldMkLst>
          <pc:docMk/>
          <pc:sldMk cId="3574202309" sldId="390"/>
        </pc:sldMkLst>
      </pc:sldChg>
      <pc:sldChg chg="addSp delSp modSp add mod">
        <pc:chgData name="Leila Hosseini" userId="a3ffd976-44bc-4d8c-adf8-8096c7da1f0c" providerId="ADAL" clId="{69078FCC-E1EF-45B1-9B09-822A889E8759}" dt="2022-08-21T21:28:14.538" v="839" actId="20577"/>
        <pc:sldMkLst>
          <pc:docMk/>
          <pc:sldMk cId="515121265" sldId="391"/>
        </pc:sldMkLst>
        <pc:spChg chg="mod">
          <ac:chgData name="Leila Hosseini" userId="a3ffd976-44bc-4d8c-adf8-8096c7da1f0c" providerId="ADAL" clId="{69078FCC-E1EF-45B1-9B09-822A889E8759}" dt="2022-08-21T13:49:21.908" v="225"/>
          <ac:spMkLst>
            <pc:docMk/>
            <pc:sldMk cId="515121265" sldId="391"/>
            <ac:spMk id="5" creationId="{4755F784-E7B1-B337-E484-A1CCF437FD49}"/>
          </ac:spMkLst>
        </pc:spChg>
        <pc:spChg chg="mod">
          <ac:chgData name="Leila Hosseini" userId="a3ffd976-44bc-4d8c-adf8-8096c7da1f0c" providerId="ADAL" clId="{69078FCC-E1EF-45B1-9B09-822A889E8759}" dt="2022-08-21T13:48:18.341" v="208" actId="14100"/>
          <ac:spMkLst>
            <pc:docMk/>
            <pc:sldMk cId="515121265" sldId="391"/>
            <ac:spMk id="6" creationId="{DA12A4CD-CF85-1B82-B549-B6FD5F8D094C}"/>
          </ac:spMkLst>
        </pc:spChg>
        <pc:spChg chg="mod">
          <ac:chgData name="Leila Hosseini" userId="a3ffd976-44bc-4d8c-adf8-8096c7da1f0c" providerId="ADAL" clId="{69078FCC-E1EF-45B1-9B09-822A889E8759}" dt="2022-08-21T21:28:14.538" v="839" actId="20577"/>
          <ac:spMkLst>
            <pc:docMk/>
            <pc:sldMk cId="515121265" sldId="391"/>
            <ac:spMk id="8" creationId="{5506946C-6D7D-F804-1641-178BB838D147}"/>
          </ac:spMkLst>
        </pc:spChg>
        <pc:spChg chg="mod">
          <ac:chgData name="Leila Hosseini" userId="a3ffd976-44bc-4d8c-adf8-8096c7da1f0c" providerId="ADAL" clId="{69078FCC-E1EF-45B1-9B09-822A889E8759}" dt="2022-08-21T13:49:02.701" v="224"/>
          <ac:spMkLst>
            <pc:docMk/>
            <pc:sldMk cId="515121265" sldId="391"/>
            <ac:spMk id="11" creationId="{A9589BF8-C403-41F7-8A9F-3CBD1960573A}"/>
          </ac:spMkLst>
        </pc:spChg>
        <pc:grpChg chg="mod">
          <ac:chgData name="Leila Hosseini" userId="a3ffd976-44bc-4d8c-adf8-8096c7da1f0c" providerId="ADAL" clId="{69078FCC-E1EF-45B1-9B09-822A889E8759}" dt="2022-08-21T13:56:12.565" v="354" actId="1076"/>
          <ac:grpSpMkLst>
            <pc:docMk/>
            <pc:sldMk cId="515121265" sldId="391"/>
            <ac:grpSpMk id="2" creationId="{26846A67-2A9A-4A8E-9A9E-67C8978A449D}"/>
          </ac:grpSpMkLst>
        </pc:grpChg>
        <pc:grpChg chg="add mod">
          <ac:chgData name="Leila Hosseini" userId="a3ffd976-44bc-4d8c-adf8-8096c7da1f0c" providerId="ADAL" clId="{69078FCC-E1EF-45B1-9B09-822A889E8759}" dt="2022-08-21T13:56:17.141" v="355" actId="1076"/>
          <ac:grpSpMkLst>
            <pc:docMk/>
            <pc:sldMk cId="515121265" sldId="391"/>
            <ac:grpSpMk id="4" creationId="{02E6C224-24A6-F578-5317-C5C192DD6F8E}"/>
          </ac:grpSpMkLst>
        </pc:grpChg>
        <pc:graphicFrameChg chg="del">
          <ac:chgData name="Leila Hosseini" userId="a3ffd976-44bc-4d8c-adf8-8096c7da1f0c" providerId="ADAL" clId="{69078FCC-E1EF-45B1-9B09-822A889E8759}" dt="2022-08-21T13:47:52.528" v="193" actId="478"/>
          <ac:graphicFrameMkLst>
            <pc:docMk/>
            <pc:sldMk cId="515121265" sldId="391"/>
            <ac:graphicFrameMk id="7" creationId="{DB3B1FFF-532A-AC8B-45DD-2DDF890E6BE3}"/>
          </ac:graphicFrameMkLst>
        </pc:graphicFrameChg>
      </pc:sldChg>
      <pc:sldChg chg="del">
        <pc:chgData name="Leila Hosseini" userId="a3ffd976-44bc-4d8c-adf8-8096c7da1f0c" providerId="ADAL" clId="{69078FCC-E1EF-45B1-9B09-822A889E8759}" dt="2022-08-21T13:34:56.003" v="1" actId="47"/>
        <pc:sldMkLst>
          <pc:docMk/>
          <pc:sldMk cId="1028544854" sldId="391"/>
        </pc:sldMkLst>
      </pc:sldChg>
      <pc:sldChg chg="del">
        <pc:chgData name="Leila Hosseini" userId="a3ffd976-44bc-4d8c-adf8-8096c7da1f0c" providerId="ADAL" clId="{69078FCC-E1EF-45B1-9B09-822A889E8759}" dt="2022-08-21T13:34:55.111" v="0" actId="47"/>
        <pc:sldMkLst>
          <pc:docMk/>
          <pc:sldMk cId="545336147" sldId="392"/>
        </pc:sldMkLst>
      </pc:sldChg>
      <pc:sldChg chg="addSp delSp modSp add mod">
        <pc:chgData name="Leila Hosseini" userId="a3ffd976-44bc-4d8c-adf8-8096c7da1f0c" providerId="ADAL" clId="{69078FCC-E1EF-45B1-9B09-822A889E8759}" dt="2022-08-21T14:27:36.541" v="530" actId="1076"/>
        <pc:sldMkLst>
          <pc:docMk/>
          <pc:sldMk cId="3273657613" sldId="392"/>
        </pc:sldMkLst>
        <pc:spChg chg="add mod">
          <ac:chgData name="Leila Hosseini" userId="a3ffd976-44bc-4d8c-adf8-8096c7da1f0c" providerId="ADAL" clId="{69078FCC-E1EF-45B1-9B09-822A889E8759}" dt="2022-08-21T14:27:20.917" v="525"/>
          <ac:spMkLst>
            <pc:docMk/>
            <pc:sldMk cId="3273657613" sldId="392"/>
            <ac:spMk id="3" creationId="{6978BFA6-F5D7-7811-8960-43F8C97A1795}"/>
          </ac:spMkLst>
        </pc:spChg>
        <pc:spChg chg="del">
          <ac:chgData name="Leila Hosseini" userId="a3ffd976-44bc-4d8c-adf8-8096c7da1f0c" providerId="ADAL" clId="{69078FCC-E1EF-45B1-9B09-822A889E8759}" dt="2022-08-21T14:27:20.500" v="524" actId="478"/>
          <ac:spMkLst>
            <pc:docMk/>
            <pc:sldMk cId="3273657613" sldId="392"/>
            <ac:spMk id="6" creationId="{66BE23E5-5731-463E-8F02-438F45F26E42}"/>
          </ac:spMkLst>
        </pc:spChg>
        <pc:spChg chg="del">
          <ac:chgData name="Leila Hosseini" userId="a3ffd976-44bc-4d8c-adf8-8096c7da1f0c" providerId="ADAL" clId="{69078FCC-E1EF-45B1-9B09-822A889E8759}" dt="2022-08-21T14:27:31.380" v="528" actId="478"/>
          <ac:spMkLst>
            <pc:docMk/>
            <pc:sldMk cId="3273657613" sldId="392"/>
            <ac:spMk id="8" creationId="{140D0A92-26BC-4DE3-8D47-BCC1ABAE3D4B}"/>
          </ac:spMkLst>
        </pc:spChg>
        <pc:spChg chg="del">
          <ac:chgData name="Leila Hosseini" userId="a3ffd976-44bc-4d8c-adf8-8096c7da1f0c" providerId="ADAL" clId="{69078FCC-E1EF-45B1-9B09-822A889E8759}" dt="2022-08-21T14:27:30.276" v="527" actId="478"/>
          <ac:spMkLst>
            <pc:docMk/>
            <pc:sldMk cId="3273657613" sldId="392"/>
            <ac:spMk id="11" creationId="{0CE78F83-7C30-4E69-A5DA-1F288B9AB73A}"/>
          </ac:spMkLst>
        </pc:spChg>
        <pc:graphicFrameChg chg="add mod">
          <ac:chgData name="Leila Hosseini" userId="a3ffd976-44bc-4d8c-adf8-8096c7da1f0c" providerId="ADAL" clId="{69078FCC-E1EF-45B1-9B09-822A889E8759}" dt="2022-08-21T14:27:36.541" v="530" actId="1076"/>
          <ac:graphicFrameMkLst>
            <pc:docMk/>
            <pc:sldMk cId="3273657613" sldId="392"/>
            <ac:graphicFrameMk id="4" creationId="{AE9C363C-ACF9-867C-C9D6-C79397958D3D}"/>
          </ac:graphicFrameMkLst>
        </pc:graphicFrameChg>
      </pc:sldChg>
      <pc:sldChg chg="addSp delSp modSp add mod">
        <pc:chgData name="Leila Hosseini" userId="a3ffd976-44bc-4d8c-adf8-8096c7da1f0c" providerId="ADAL" clId="{69078FCC-E1EF-45B1-9B09-822A889E8759}" dt="2022-08-21T14:27:59.735" v="542"/>
        <pc:sldMkLst>
          <pc:docMk/>
          <pc:sldMk cId="996518499" sldId="393"/>
        </pc:sldMkLst>
        <pc:spChg chg="del">
          <ac:chgData name="Leila Hosseini" userId="a3ffd976-44bc-4d8c-adf8-8096c7da1f0c" providerId="ADAL" clId="{69078FCC-E1EF-45B1-9B09-822A889E8759}" dt="2022-08-21T14:27:51.948" v="534" actId="478"/>
          <ac:spMkLst>
            <pc:docMk/>
            <pc:sldMk cId="996518499" sldId="393"/>
            <ac:spMk id="3" creationId="{6978BFA6-F5D7-7811-8960-43F8C97A1795}"/>
          </ac:spMkLst>
        </pc:spChg>
        <pc:spChg chg="add del mod">
          <ac:chgData name="Leila Hosseini" userId="a3ffd976-44bc-4d8c-adf8-8096c7da1f0c" providerId="ADAL" clId="{69078FCC-E1EF-45B1-9B09-822A889E8759}" dt="2022-08-21T14:27:59.731" v="541"/>
          <ac:spMkLst>
            <pc:docMk/>
            <pc:sldMk cId="996518499" sldId="393"/>
            <ac:spMk id="5" creationId="{63DF611A-CD85-41F5-DD45-BCBC058F5506}"/>
          </ac:spMkLst>
        </pc:spChg>
        <pc:spChg chg="add del mod">
          <ac:chgData name="Leila Hosseini" userId="a3ffd976-44bc-4d8c-adf8-8096c7da1f0c" providerId="ADAL" clId="{69078FCC-E1EF-45B1-9B09-822A889E8759}" dt="2022-08-21T14:27:59.731" v="541"/>
          <ac:spMkLst>
            <pc:docMk/>
            <pc:sldMk cId="996518499" sldId="393"/>
            <ac:spMk id="6" creationId="{14B423DF-63D8-20ED-59FB-03FF6613A2F8}"/>
          </ac:spMkLst>
        </pc:spChg>
        <pc:spChg chg="add mod">
          <ac:chgData name="Leila Hosseini" userId="a3ffd976-44bc-4d8c-adf8-8096c7da1f0c" providerId="ADAL" clId="{69078FCC-E1EF-45B1-9B09-822A889E8759}" dt="2022-08-21T14:27:59.735" v="542"/>
          <ac:spMkLst>
            <pc:docMk/>
            <pc:sldMk cId="996518499" sldId="393"/>
            <ac:spMk id="7" creationId="{58C52F16-1E7B-BEFF-D7EA-13462487A3AC}"/>
          </ac:spMkLst>
        </pc:spChg>
        <pc:spChg chg="add mod">
          <ac:chgData name="Leila Hosseini" userId="a3ffd976-44bc-4d8c-adf8-8096c7da1f0c" providerId="ADAL" clId="{69078FCC-E1EF-45B1-9B09-822A889E8759}" dt="2022-08-21T14:27:59.735" v="542"/>
          <ac:spMkLst>
            <pc:docMk/>
            <pc:sldMk cId="996518499" sldId="393"/>
            <ac:spMk id="8" creationId="{900B32E4-B861-B236-000C-14DF11A31DEA}"/>
          </ac:spMkLst>
        </pc:spChg>
        <pc:graphicFrameChg chg="del">
          <ac:chgData name="Leila Hosseini" userId="a3ffd976-44bc-4d8c-adf8-8096c7da1f0c" providerId="ADAL" clId="{69078FCC-E1EF-45B1-9B09-822A889E8759}" dt="2022-08-21T14:27:53.869" v="535" actId="478"/>
          <ac:graphicFrameMkLst>
            <pc:docMk/>
            <pc:sldMk cId="996518499" sldId="393"/>
            <ac:graphicFrameMk id="4" creationId="{AE9C363C-ACF9-867C-C9D6-C79397958D3D}"/>
          </ac:graphicFrameMkLst>
        </pc:graphicFrameChg>
      </pc:sldChg>
      <pc:sldChg chg="addSp delSp modSp add mod">
        <pc:chgData name="Leila Hosseini" userId="a3ffd976-44bc-4d8c-adf8-8096c7da1f0c" providerId="ADAL" clId="{69078FCC-E1EF-45B1-9B09-822A889E8759}" dt="2022-08-21T14:29:47.192" v="563" actId="255"/>
        <pc:sldMkLst>
          <pc:docMk/>
          <pc:sldMk cId="115647653" sldId="394"/>
        </pc:sldMkLst>
        <pc:spChg chg="add del mod">
          <ac:chgData name="Leila Hosseini" userId="a3ffd976-44bc-4d8c-adf8-8096c7da1f0c" providerId="ADAL" clId="{69078FCC-E1EF-45B1-9B09-822A889E8759}" dt="2022-08-21T14:28:23.886" v="551"/>
          <ac:spMkLst>
            <pc:docMk/>
            <pc:sldMk cId="115647653" sldId="394"/>
            <ac:spMk id="3" creationId="{BDAECC31-0893-58D2-C898-9A9877DCBD5C}"/>
          </ac:spMkLst>
        </pc:spChg>
        <pc:spChg chg="add del mod">
          <ac:chgData name="Leila Hosseini" userId="a3ffd976-44bc-4d8c-adf8-8096c7da1f0c" providerId="ADAL" clId="{69078FCC-E1EF-45B1-9B09-822A889E8759}" dt="2022-08-21T14:28:23.886" v="551"/>
          <ac:spMkLst>
            <pc:docMk/>
            <pc:sldMk cId="115647653" sldId="394"/>
            <ac:spMk id="4" creationId="{144F65FD-0266-4BD6-B340-D6217821B592}"/>
          </ac:spMkLst>
        </pc:spChg>
        <pc:spChg chg="add mod">
          <ac:chgData name="Leila Hosseini" userId="a3ffd976-44bc-4d8c-adf8-8096c7da1f0c" providerId="ADAL" clId="{69078FCC-E1EF-45B1-9B09-822A889E8759}" dt="2022-08-21T14:29:47.192" v="563" actId="255"/>
          <ac:spMkLst>
            <pc:docMk/>
            <pc:sldMk cId="115647653" sldId="394"/>
            <ac:spMk id="5" creationId="{C677809D-2A27-2EF8-533B-77DA268C48E2}"/>
          </ac:spMkLst>
        </pc:spChg>
        <pc:spChg chg="add mod">
          <ac:chgData name="Leila Hosseini" userId="a3ffd976-44bc-4d8c-adf8-8096c7da1f0c" providerId="ADAL" clId="{69078FCC-E1EF-45B1-9B09-822A889E8759}" dt="2022-08-21T14:28:28.023" v="554" actId="1076"/>
          <ac:spMkLst>
            <pc:docMk/>
            <pc:sldMk cId="115647653" sldId="394"/>
            <ac:spMk id="6" creationId="{CD0A6330-A8A7-EF5F-FA01-AF16AE94FFD8}"/>
          </ac:spMkLst>
        </pc:spChg>
        <pc:spChg chg="del">
          <ac:chgData name="Leila Hosseini" userId="a3ffd976-44bc-4d8c-adf8-8096c7da1f0c" providerId="ADAL" clId="{69078FCC-E1EF-45B1-9B09-822A889E8759}" dt="2022-08-21T14:28:20.613" v="547" actId="478"/>
          <ac:spMkLst>
            <pc:docMk/>
            <pc:sldMk cId="115647653" sldId="394"/>
            <ac:spMk id="7" creationId="{58C52F16-1E7B-BEFF-D7EA-13462487A3AC}"/>
          </ac:spMkLst>
        </pc:spChg>
        <pc:spChg chg="del">
          <ac:chgData name="Leila Hosseini" userId="a3ffd976-44bc-4d8c-adf8-8096c7da1f0c" providerId="ADAL" clId="{69078FCC-E1EF-45B1-9B09-822A889E8759}" dt="2022-08-21T14:28:17.917" v="546" actId="478"/>
          <ac:spMkLst>
            <pc:docMk/>
            <pc:sldMk cId="115647653" sldId="394"/>
            <ac:spMk id="8" creationId="{900B32E4-B861-B236-000C-14DF11A31DEA}"/>
          </ac:spMkLst>
        </pc:spChg>
      </pc:sldChg>
      <pc:sldChg chg="modSp add del mod">
        <pc:chgData name="Leila Hosseini" userId="a3ffd976-44bc-4d8c-adf8-8096c7da1f0c" providerId="ADAL" clId="{69078FCC-E1EF-45B1-9B09-822A889E8759}" dt="2022-08-21T14:30:52.321" v="574" actId="47"/>
        <pc:sldMkLst>
          <pc:docMk/>
          <pc:sldMk cId="2136832560" sldId="395"/>
        </pc:sldMkLst>
        <pc:spChg chg="mod">
          <ac:chgData name="Leila Hosseini" userId="a3ffd976-44bc-4d8c-adf8-8096c7da1f0c" providerId="ADAL" clId="{69078FCC-E1EF-45B1-9B09-822A889E8759}" dt="2022-08-21T14:30:29.511" v="573"/>
          <ac:spMkLst>
            <pc:docMk/>
            <pc:sldMk cId="2136832560" sldId="395"/>
            <ac:spMk id="5" creationId="{C677809D-2A27-2EF8-533B-77DA268C48E2}"/>
          </ac:spMkLst>
        </pc:spChg>
        <pc:spChg chg="mod">
          <ac:chgData name="Leila Hosseini" userId="a3ffd976-44bc-4d8c-adf8-8096c7da1f0c" providerId="ADAL" clId="{69078FCC-E1EF-45B1-9B09-822A889E8759}" dt="2022-08-21T14:30:17.889" v="568"/>
          <ac:spMkLst>
            <pc:docMk/>
            <pc:sldMk cId="2136832560" sldId="395"/>
            <ac:spMk id="6" creationId="{CD0A6330-A8A7-EF5F-FA01-AF16AE94FFD8}"/>
          </ac:spMkLst>
        </pc:spChg>
      </pc:sldChg>
      <pc:sldChg chg="modSp add mod">
        <pc:chgData name="Leila Hosseini" userId="a3ffd976-44bc-4d8c-adf8-8096c7da1f0c" providerId="ADAL" clId="{69078FCC-E1EF-45B1-9B09-822A889E8759}" dt="2022-08-21T14:31:40.680" v="590" actId="6549"/>
        <pc:sldMkLst>
          <pc:docMk/>
          <pc:sldMk cId="2287522020" sldId="395"/>
        </pc:sldMkLst>
        <pc:spChg chg="mod">
          <ac:chgData name="Leila Hosseini" userId="a3ffd976-44bc-4d8c-adf8-8096c7da1f0c" providerId="ADAL" clId="{69078FCC-E1EF-45B1-9B09-822A889E8759}" dt="2022-08-21T14:31:40.680" v="590" actId="6549"/>
          <ac:spMkLst>
            <pc:docMk/>
            <pc:sldMk cId="2287522020" sldId="395"/>
            <ac:spMk id="5" creationId="{C677809D-2A27-2EF8-533B-77DA268C48E2}"/>
          </ac:spMkLst>
        </pc:spChg>
        <pc:spChg chg="mod">
          <ac:chgData name="Leila Hosseini" userId="a3ffd976-44bc-4d8c-adf8-8096c7da1f0c" providerId="ADAL" clId="{69078FCC-E1EF-45B1-9B09-822A889E8759}" dt="2022-08-21T14:31:22.509" v="584" actId="14100"/>
          <ac:spMkLst>
            <pc:docMk/>
            <pc:sldMk cId="2287522020" sldId="395"/>
            <ac:spMk id="6" creationId="{CD0A6330-A8A7-EF5F-FA01-AF16AE94FFD8}"/>
          </ac:spMkLst>
        </pc:spChg>
      </pc:sldChg>
      <pc:sldChg chg="add del">
        <pc:chgData name="Leila Hosseini" userId="a3ffd976-44bc-4d8c-adf8-8096c7da1f0c" providerId="ADAL" clId="{69078FCC-E1EF-45B1-9B09-822A889E8759}" dt="2022-08-21T14:31:05.255" v="577"/>
        <pc:sldMkLst>
          <pc:docMk/>
          <pc:sldMk cId="3185744650" sldId="395"/>
        </pc:sldMkLst>
      </pc:sldChg>
      <pc:sldChg chg="add del">
        <pc:chgData name="Leila Hosseini" userId="a3ffd976-44bc-4d8c-adf8-8096c7da1f0c" providerId="ADAL" clId="{69078FCC-E1EF-45B1-9B09-822A889E8759}" dt="2022-08-21T14:32:01.967" v="593"/>
        <pc:sldMkLst>
          <pc:docMk/>
          <pc:sldMk cId="1840237791" sldId="396"/>
        </pc:sldMkLst>
      </pc:sldChg>
      <pc:sldChg chg="modSp add mod">
        <pc:chgData name="Leila Hosseini" userId="a3ffd976-44bc-4d8c-adf8-8096c7da1f0c" providerId="ADAL" clId="{69078FCC-E1EF-45B1-9B09-822A889E8759}" dt="2022-08-21T14:32:23.837" v="605"/>
        <pc:sldMkLst>
          <pc:docMk/>
          <pc:sldMk cId="2744508345" sldId="396"/>
        </pc:sldMkLst>
        <pc:spChg chg="mod">
          <ac:chgData name="Leila Hosseini" userId="a3ffd976-44bc-4d8c-adf8-8096c7da1f0c" providerId="ADAL" clId="{69078FCC-E1EF-45B1-9B09-822A889E8759}" dt="2022-08-21T14:32:23.837" v="605"/>
          <ac:spMkLst>
            <pc:docMk/>
            <pc:sldMk cId="2744508345" sldId="396"/>
            <ac:spMk id="5" creationId="{C677809D-2A27-2EF8-533B-77DA268C48E2}"/>
          </ac:spMkLst>
        </pc:spChg>
        <pc:spChg chg="mod">
          <ac:chgData name="Leila Hosseini" userId="a3ffd976-44bc-4d8c-adf8-8096c7da1f0c" providerId="ADAL" clId="{69078FCC-E1EF-45B1-9B09-822A889E8759}" dt="2022-08-21T14:32:12.141" v="599"/>
          <ac:spMkLst>
            <pc:docMk/>
            <pc:sldMk cId="2744508345" sldId="396"/>
            <ac:spMk id="6" creationId="{CD0A6330-A8A7-EF5F-FA01-AF16AE94FFD8}"/>
          </ac:spMkLst>
        </pc:spChg>
      </pc:sldChg>
      <pc:sldChg chg="add del">
        <pc:chgData name="Leila Hosseini" userId="a3ffd976-44bc-4d8c-adf8-8096c7da1f0c" providerId="ADAL" clId="{69078FCC-E1EF-45B1-9B09-822A889E8759}" dt="2022-08-21T14:50:53.343" v="608"/>
        <pc:sldMkLst>
          <pc:docMk/>
          <pc:sldMk cId="1963132224" sldId="397"/>
        </pc:sldMkLst>
      </pc:sldChg>
      <pc:sldChg chg="modSp add mod">
        <pc:chgData name="Leila Hosseini" userId="a3ffd976-44bc-4d8c-adf8-8096c7da1f0c" providerId="ADAL" clId="{69078FCC-E1EF-45B1-9B09-822A889E8759}" dt="2022-08-21T14:51:20.906" v="629"/>
        <pc:sldMkLst>
          <pc:docMk/>
          <pc:sldMk cId="3607869571" sldId="397"/>
        </pc:sldMkLst>
        <pc:spChg chg="mod">
          <ac:chgData name="Leila Hosseini" userId="a3ffd976-44bc-4d8c-adf8-8096c7da1f0c" providerId="ADAL" clId="{69078FCC-E1EF-45B1-9B09-822A889E8759}" dt="2022-08-21T14:51:20.906" v="629"/>
          <ac:spMkLst>
            <pc:docMk/>
            <pc:sldMk cId="3607869571" sldId="397"/>
            <ac:spMk id="5" creationId="{C677809D-2A27-2EF8-533B-77DA268C48E2}"/>
          </ac:spMkLst>
        </pc:spChg>
        <pc:spChg chg="mod">
          <ac:chgData name="Leila Hosseini" userId="a3ffd976-44bc-4d8c-adf8-8096c7da1f0c" providerId="ADAL" clId="{69078FCC-E1EF-45B1-9B09-822A889E8759}" dt="2022-08-21T14:51:06.492" v="622"/>
          <ac:spMkLst>
            <pc:docMk/>
            <pc:sldMk cId="3607869571" sldId="397"/>
            <ac:spMk id="6" creationId="{CD0A6330-A8A7-EF5F-FA01-AF16AE94FFD8}"/>
          </ac:spMkLst>
        </pc:spChg>
      </pc:sldChg>
      <pc:sldChg chg="add del">
        <pc:chgData name="Leila Hosseini" userId="a3ffd976-44bc-4d8c-adf8-8096c7da1f0c" providerId="ADAL" clId="{69078FCC-E1EF-45B1-9B09-822A889E8759}" dt="2022-08-21T14:51:35.447" v="632"/>
        <pc:sldMkLst>
          <pc:docMk/>
          <pc:sldMk cId="1402751302" sldId="398"/>
        </pc:sldMkLst>
      </pc:sldChg>
      <pc:sldChg chg="addSp modSp add mod">
        <pc:chgData name="Leila Hosseini" userId="a3ffd976-44bc-4d8c-adf8-8096c7da1f0c" providerId="ADAL" clId="{69078FCC-E1EF-45B1-9B09-822A889E8759}" dt="2022-08-21T14:53:38.679" v="664" actId="113"/>
        <pc:sldMkLst>
          <pc:docMk/>
          <pc:sldMk cId="2182004631" sldId="398"/>
        </pc:sldMkLst>
        <pc:spChg chg="add mod">
          <ac:chgData name="Leila Hosseini" userId="a3ffd976-44bc-4d8c-adf8-8096c7da1f0c" providerId="ADAL" clId="{69078FCC-E1EF-45B1-9B09-822A889E8759}" dt="2022-08-21T14:53:14.740" v="659" actId="1076"/>
          <ac:spMkLst>
            <pc:docMk/>
            <pc:sldMk cId="2182004631" sldId="398"/>
            <ac:spMk id="3" creationId="{AB4BABB2-D048-55D7-EEEF-24518462978B}"/>
          </ac:spMkLst>
        </pc:spChg>
        <pc:spChg chg="mod">
          <ac:chgData name="Leila Hosseini" userId="a3ffd976-44bc-4d8c-adf8-8096c7da1f0c" providerId="ADAL" clId="{69078FCC-E1EF-45B1-9B09-822A889E8759}" dt="2022-08-21T14:53:38.679" v="664" actId="113"/>
          <ac:spMkLst>
            <pc:docMk/>
            <pc:sldMk cId="2182004631" sldId="398"/>
            <ac:spMk id="5" creationId="{C677809D-2A27-2EF8-533B-77DA268C48E2}"/>
          </ac:spMkLst>
        </pc:spChg>
        <pc:spChg chg="mod">
          <ac:chgData name="Leila Hosseini" userId="a3ffd976-44bc-4d8c-adf8-8096c7da1f0c" providerId="ADAL" clId="{69078FCC-E1EF-45B1-9B09-822A889E8759}" dt="2022-08-21T14:51:52.813" v="639" actId="14100"/>
          <ac:spMkLst>
            <pc:docMk/>
            <pc:sldMk cId="2182004631" sldId="398"/>
            <ac:spMk id="6" creationId="{CD0A6330-A8A7-EF5F-FA01-AF16AE94FFD8}"/>
          </ac:spMkLst>
        </pc:spChg>
      </pc:sldChg>
      <pc:sldChg chg="add del">
        <pc:chgData name="Leila Hosseini" userId="a3ffd976-44bc-4d8c-adf8-8096c7da1f0c" providerId="ADAL" clId="{69078FCC-E1EF-45B1-9B09-822A889E8759}" dt="2022-08-21T14:54:06.055" v="668"/>
        <pc:sldMkLst>
          <pc:docMk/>
          <pc:sldMk cId="2202833497" sldId="399"/>
        </pc:sldMkLst>
      </pc:sldChg>
      <pc:sldChg chg="modSp add mod">
        <pc:chgData name="Leila Hosseini" userId="a3ffd976-44bc-4d8c-adf8-8096c7da1f0c" providerId="ADAL" clId="{69078FCC-E1EF-45B1-9B09-822A889E8759}" dt="2022-08-21T14:56:20.021" v="723" actId="5793"/>
        <pc:sldMkLst>
          <pc:docMk/>
          <pc:sldMk cId="2931164178" sldId="399"/>
        </pc:sldMkLst>
        <pc:spChg chg="mod">
          <ac:chgData name="Leila Hosseini" userId="a3ffd976-44bc-4d8c-adf8-8096c7da1f0c" providerId="ADAL" clId="{69078FCC-E1EF-45B1-9B09-822A889E8759}" dt="2022-08-21T14:56:20.021" v="723" actId="5793"/>
          <ac:spMkLst>
            <pc:docMk/>
            <pc:sldMk cId="2931164178" sldId="399"/>
            <ac:spMk id="5" creationId="{C677809D-2A27-2EF8-533B-77DA268C48E2}"/>
          </ac:spMkLst>
        </pc:spChg>
        <pc:spChg chg="mod">
          <ac:chgData name="Leila Hosseini" userId="a3ffd976-44bc-4d8c-adf8-8096c7da1f0c" providerId="ADAL" clId="{69078FCC-E1EF-45B1-9B09-822A889E8759}" dt="2022-08-21T14:54:17.479" v="674"/>
          <ac:spMkLst>
            <pc:docMk/>
            <pc:sldMk cId="2931164178" sldId="399"/>
            <ac:spMk id="6" creationId="{CD0A6330-A8A7-EF5F-FA01-AF16AE94FFD8}"/>
          </ac:spMkLst>
        </pc:spChg>
      </pc:sldChg>
      <pc:sldChg chg="modSp add mod">
        <pc:chgData name="Leila Hosseini" userId="a3ffd976-44bc-4d8c-adf8-8096c7da1f0c" providerId="ADAL" clId="{69078FCC-E1EF-45B1-9B09-822A889E8759}" dt="2022-08-21T14:58:03.117" v="790" actId="5793"/>
        <pc:sldMkLst>
          <pc:docMk/>
          <pc:sldMk cId="3421932535" sldId="400"/>
        </pc:sldMkLst>
        <pc:spChg chg="mod">
          <ac:chgData name="Leila Hosseini" userId="a3ffd976-44bc-4d8c-adf8-8096c7da1f0c" providerId="ADAL" clId="{69078FCC-E1EF-45B1-9B09-822A889E8759}" dt="2022-08-21T14:58:03.117" v="790" actId="5793"/>
          <ac:spMkLst>
            <pc:docMk/>
            <pc:sldMk cId="3421932535" sldId="400"/>
            <ac:spMk id="5" creationId="{C677809D-2A27-2EF8-533B-77DA268C48E2}"/>
          </ac:spMkLst>
        </pc:spChg>
      </pc:sldChg>
      <pc:sldChg chg="add del">
        <pc:chgData name="Leila Hosseini" userId="a3ffd976-44bc-4d8c-adf8-8096c7da1f0c" providerId="ADAL" clId="{69078FCC-E1EF-45B1-9B09-822A889E8759}" dt="2022-08-21T14:56:36.679" v="726"/>
        <pc:sldMkLst>
          <pc:docMk/>
          <pc:sldMk cId="4218234089" sldId="400"/>
        </pc:sldMkLst>
      </pc:sldChg>
      <pc:sldMasterChg chg="delSldLayout">
        <pc:chgData name="Leila Hosseini" userId="a3ffd976-44bc-4d8c-adf8-8096c7da1f0c" providerId="ADAL" clId="{69078FCC-E1EF-45B1-9B09-822A889E8759}" dt="2022-08-21T13:34:56.745" v="2" actId="47"/>
        <pc:sldMasterMkLst>
          <pc:docMk/>
          <pc:sldMasterMk cId="0" sldId="2147483662"/>
        </pc:sldMasterMkLst>
        <pc:sldLayoutChg chg="del">
          <pc:chgData name="Leila Hosseini" userId="a3ffd976-44bc-4d8c-adf8-8096c7da1f0c" providerId="ADAL" clId="{69078FCC-E1EF-45B1-9B09-822A889E8759}" dt="2022-08-21T13:34:56.745" v="2" actId="47"/>
          <pc:sldLayoutMkLst>
            <pc:docMk/>
            <pc:sldMasterMk cId="0" sldId="2147483662"/>
            <pc:sldLayoutMk cId="0" sldId="2147483655"/>
          </pc:sldLayoutMkLst>
        </pc:sldLayoutChg>
      </pc:sldMasterChg>
      <pc:sldMasterChg chg="delSldLayout">
        <pc:chgData name="Leila Hosseini" userId="a3ffd976-44bc-4d8c-adf8-8096c7da1f0c" providerId="ADAL" clId="{69078FCC-E1EF-45B1-9B09-822A889E8759}" dt="2022-08-21T14:58:33.965" v="791" actId="47"/>
        <pc:sldMasterMkLst>
          <pc:docMk/>
          <pc:sldMasterMk cId="3072729502" sldId="2147484032"/>
        </pc:sldMasterMkLst>
        <pc:sldLayoutChg chg="del">
          <pc:chgData name="Leila Hosseini" userId="a3ffd976-44bc-4d8c-adf8-8096c7da1f0c" providerId="ADAL" clId="{69078FCC-E1EF-45B1-9B09-822A889E8759}" dt="2022-08-21T14:58:33.965" v="791" actId="47"/>
          <pc:sldLayoutMkLst>
            <pc:docMk/>
            <pc:sldMasterMk cId="3072729502" sldId="2147484032"/>
            <pc:sldLayoutMk cId="2549815001" sldId="2147484038"/>
          </pc:sldLayoutMkLst>
        </pc:sldLayoutChg>
      </pc:sldMasterChg>
    </pc:docChg>
  </pc:docChgLst>
  <pc:docChgLst>
    <pc:chgData name="Leila Hosseini" userId="S::tuo02514@temple.edu::a3ffd976-44bc-4d8c-adf8-8096c7da1f0c" providerId="AD" clId="Web-{47F282A3-0F9D-D58D-5B10-96F636784C3D}"/>
    <pc:docChg chg="addSld delSld modSld sldOrd addMainMaster">
      <pc:chgData name="Leila Hosseini" userId="S::tuo02514@temple.edu::a3ffd976-44bc-4d8c-adf8-8096c7da1f0c" providerId="AD" clId="Web-{47F282A3-0F9D-D58D-5B10-96F636784C3D}" dt="2022-08-21T13:32:02" v="85"/>
      <pc:docMkLst>
        <pc:docMk/>
      </pc:docMkLst>
      <pc:sldChg chg="del">
        <pc:chgData name="Leila Hosseini" userId="S::tuo02514@temple.edu::a3ffd976-44bc-4d8c-adf8-8096c7da1f0c" providerId="AD" clId="Web-{47F282A3-0F9D-D58D-5B10-96F636784C3D}" dt="2022-08-21T13:30:56.965" v="75"/>
        <pc:sldMkLst>
          <pc:docMk/>
          <pc:sldMk cId="1332083355" sldId="359"/>
        </pc:sldMkLst>
      </pc:sldChg>
      <pc:sldChg chg="del">
        <pc:chgData name="Leila Hosseini" userId="S::tuo02514@temple.edu::a3ffd976-44bc-4d8c-adf8-8096c7da1f0c" providerId="AD" clId="Web-{47F282A3-0F9D-D58D-5B10-96F636784C3D}" dt="2022-08-21T13:30:47.761" v="73"/>
        <pc:sldMkLst>
          <pc:docMk/>
          <pc:sldMk cId="2250608471" sldId="366"/>
        </pc:sldMkLst>
      </pc:sldChg>
      <pc:sldChg chg="del">
        <pc:chgData name="Leila Hosseini" userId="S::tuo02514@temple.edu::a3ffd976-44bc-4d8c-adf8-8096c7da1f0c" providerId="AD" clId="Web-{47F282A3-0F9D-D58D-5B10-96F636784C3D}" dt="2022-08-21T13:30:45.105" v="72"/>
        <pc:sldMkLst>
          <pc:docMk/>
          <pc:sldMk cId="2649622006" sldId="367"/>
        </pc:sldMkLst>
      </pc:sldChg>
      <pc:sldChg chg="del">
        <pc:chgData name="Leila Hosseini" userId="S::tuo02514@temple.edu::a3ffd976-44bc-4d8c-adf8-8096c7da1f0c" providerId="AD" clId="Web-{47F282A3-0F9D-D58D-5B10-96F636784C3D}" dt="2022-08-21T13:30:50.792" v="74"/>
        <pc:sldMkLst>
          <pc:docMk/>
          <pc:sldMk cId="2065483348" sldId="377"/>
        </pc:sldMkLst>
      </pc:sldChg>
      <pc:sldChg chg="modSp">
        <pc:chgData name="Leila Hosseini" userId="S::tuo02514@temple.edu::a3ffd976-44bc-4d8c-adf8-8096c7da1f0c" providerId="AD" clId="Web-{47F282A3-0F9D-D58D-5B10-96F636784C3D}" dt="2022-08-21T13:27:58.234" v="42" actId="20577"/>
        <pc:sldMkLst>
          <pc:docMk/>
          <pc:sldMk cId="2799510600" sldId="385"/>
        </pc:sldMkLst>
        <pc:spChg chg="mod">
          <ac:chgData name="Leila Hosseini" userId="S::tuo02514@temple.edu::a3ffd976-44bc-4d8c-adf8-8096c7da1f0c" providerId="AD" clId="Web-{47F282A3-0F9D-D58D-5B10-96F636784C3D}" dt="2022-08-21T13:23:49.012" v="8"/>
          <ac:spMkLst>
            <pc:docMk/>
            <pc:sldMk cId="2799510600" sldId="385"/>
            <ac:spMk id="2" creationId="{00000000-0000-0000-0000-000000000000}"/>
          </ac:spMkLst>
        </pc:spChg>
        <pc:spChg chg="mod">
          <ac:chgData name="Leila Hosseini" userId="S::tuo02514@temple.edu::a3ffd976-44bc-4d8c-adf8-8096c7da1f0c" providerId="AD" clId="Web-{47F282A3-0F9D-D58D-5B10-96F636784C3D}" dt="2022-08-21T13:27:58.234" v="42" actId="20577"/>
          <ac:spMkLst>
            <pc:docMk/>
            <pc:sldMk cId="2799510600" sldId="385"/>
            <ac:spMk id="5" creationId="{00000000-0000-0000-0000-000000000000}"/>
          </ac:spMkLst>
        </pc:spChg>
        <pc:spChg chg="mod">
          <ac:chgData name="Leila Hosseini" userId="S::tuo02514@temple.edu::a3ffd976-44bc-4d8c-adf8-8096c7da1f0c" providerId="AD" clId="Web-{47F282A3-0F9D-D58D-5B10-96F636784C3D}" dt="2022-08-21T13:25:25.300" v="35" actId="1076"/>
          <ac:spMkLst>
            <pc:docMk/>
            <pc:sldMk cId="2799510600" sldId="385"/>
            <ac:spMk id="7" creationId="{733241DF-14CE-4B5D-B4C6-79B21D6CC0CE}"/>
          </ac:spMkLst>
        </pc:spChg>
      </pc:sldChg>
      <pc:sldChg chg="add del ord">
        <pc:chgData name="Leila Hosseini" userId="S::tuo02514@temple.edu::a3ffd976-44bc-4d8c-adf8-8096c7da1f0c" providerId="AD" clId="Web-{47F282A3-0F9D-D58D-5B10-96F636784C3D}" dt="2022-08-21T13:27:54.108" v="40"/>
        <pc:sldMkLst>
          <pc:docMk/>
          <pc:sldMk cId="896125557" sldId="388"/>
        </pc:sldMkLst>
      </pc:sldChg>
      <pc:sldChg chg="add del">
        <pc:chgData name="Leila Hosseini" userId="S::tuo02514@temple.edu::a3ffd976-44bc-4d8c-adf8-8096c7da1f0c" providerId="AD" clId="Web-{47F282A3-0F9D-D58D-5B10-96F636784C3D}" dt="2022-08-21T13:28:51.159" v="44"/>
        <pc:sldMkLst>
          <pc:docMk/>
          <pc:sldMk cId="1249954323" sldId="388"/>
        </pc:sldMkLst>
      </pc:sldChg>
      <pc:sldChg chg="modSp add ord">
        <pc:chgData name="Leila Hosseini" userId="S::tuo02514@temple.edu::a3ffd976-44bc-4d8c-adf8-8096c7da1f0c" providerId="AD" clId="Web-{47F282A3-0F9D-D58D-5B10-96F636784C3D}" dt="2022-08-21T13:28:57.191" v="48" actId="20577"/>
        <pc:sldMkLst>
          <pc:docMk/>
          <pc:sldMk cId="2974965864" sldId="388"/>
        </pc:sldMkLst>
        <pc:spChg chg="mod">
          <ac:chgData name="Leila Hosseini" userId="S::tuo02514@temple.edu::a3ffd976-44bc-4d8c-adf8-8096c7da1f0c" providerId="AD" clId="Web-{47F282A3-0F9D-D58D-5B10-96F636784C3D}" dt="2022-08-21T13:28:57.191" v="48" actId="20577"/>
          <ac:spMkLst>
            <pc:docMk/>
            <pc:sldMk cId="2974965864" sldId="388"/>
            <ac:spMk id="6" creationId="{00000000-0000-0000-0000-000000000000}"/>
          </ac:spMkLst>
        </pc:spChg>
      </pc:sldChg>
      <pc:sldChg chg="add del">
        <pc:chgData name="Leila Hosseini" userId="S::tuo02514@temple.edu::a3ffd976-44bc-4d8c-adf8-8096c7da1f0c" providerId="AD" clId="Web-{47F282A3-0F9D-D58D-5B10-96F636784C3D}" dt="2022-08-21T13:29:07.051" v="50"/>
        <pc:sldMkLst>
          <pc:docMk/>
          <pc:sldMk cId="1005105666" sldId="389"/>
        </pc:sldMkLst>
      </pc:sldChg>
      <pc:sldChg chg="addSp delSp modSp add ord">
        <pc:chgData name="Leila Hosseini" userId="S::tuo02514@temple.edu::a3ffd976-44bc-4d8c-adf8-8096c7da1f0c" providerId="AD" clId="Web-{47F282A3-0F9D-D58D-5B10-96F636784C3D}" dt="2022-08-21T13:30:12.680" v="71" actId="1076"/>
        <pc:sldMkLst>
          <pc:docMk/>
          <pc:sldMk cId="2372411595" sldId="389"/>
        </pc:sldMkLst>
        <pc:spChg chg="add del mod">
          <ac:chgData name="Leila Hosseini" userId="S::tuo02514@temple.edu::a3ffd976-44bc-4d8c-adf8-8096c7da1f0c" providerId="AD" clId="Web-{47F282A3-0F9D-D58D-5B10-96F636784C3D}" dt="2022-08-21T13:29:22.911" v="54"/>
          <ac:spMkLst>
            <pc:docMk/>
            <pc:sldMk cId="2372411595" sldId="389"/>
            <ac:spMk id="3" creationId="{A494BA10-40A6-F987-7255-9D0F80A5469E}"/>
          </ac:spMkLst>
        </pc:spChg>
        <pc:spChg chg="mod">
          <ac:chgData name="Leila Hosseini" userId="S::tuo02514@temple.edu::a3ffd976-44bc-4d8c-adf8-8096c7da1f0c" providerId="AD" clId="Web-{47F282A3-0F9D-D58D-5B10-96F636784C3D}" dt="2022-08-21T13:30:12.680" v="71" actId="1076"/>
          <ac:spMkLst>
            <pc:docMk/>
            <pc:sldMk cId="2372411595" sldId="389"/>
            <ac:spMk id="103" creationId="{00000000-0000-0000-0000-000000000000}"/>
          </ac:spMkLst>
        </pc:spChg>
        <pc:spChg chg="del">
          <ac:chgData name="Leila Hosseini" userId="S::tuo02514@temple.edu::a3ffd976-44bc-4d8c-adf8-8096c7da1f0c" providerId="AD" clId="Web-{47F282A3-0F9D-D58D-5B10-96F636784C3D}" dt="2022-08-21T13:29:21.021" v="53"/>
          <ac:spMkLst>
            <pc:docMk/>
            <pc:sldMk cId="2372411595" sldId="389"/>
            <ac:spMk id="104" creationId="{00000000-0000-0000-0000-000000000000}"/>
          </ac:spMkLst>
        </pc:spChg>
        <pc:cxnChg chg="del">
          <ac:chgData name="Leila Hosseini" userId="S::tuo02514@temple.edu::a3ffd976-44bc-4d8c-adf8-8096c7da1f0c" providerId="AD" clId="Web-{47F282A3-0F9D-D58D-5B10-96F636784C3D}" dt="2022-08-21T13:29:24.646" v="55"/>
          <ac:cxnSpMkLst>
            <pc:docMk/>
            <pc:sldMk cId="2372411595" sldId="389"/>
            <ac:cxnSpMk id="105" creationId="{00000000-0000-0000-0000-000000000000}"/>
          </ac:cxnSpMkLst>
        </pc:cxnChg>
      </pc:sldChg>
      <pc:sldChg chg="add del">
        <pc:chgData name="Leila Hosseini" userId="S::tuo02514@temple.edu::a3ffd976-44bc-4d8c-adf8-8096c7da1f0c" providerId="AD" clId="Web-{47F282A3-0F9D-D58D-5B10-96F636784C3D}" dt="2022-08-21T13:31:11.388" v="81"/>
        <pc:sldMkLst>
          <pc:docMk/>
          <pc:sldMk cId="2787589880" sldId="390"/>
        </pc:sldMkLst>
      </pc:sldChg>
      <pc:sldChg chg="add">
        <pc:chgData name="Leila Hosseini" userId="S::tuo02514@temple.edu::a3ffd976-44bc-4d8c-adf8-8096c7da1f0c" providerId="AD" clId="Web-{47F282A3-0F9D-D58D-5B10-96F636784C3D}" dt="2022-08-21T13:31:11.497" v="82"/>
        <pc:sldMkLst>
          <pc:docMk/>
          <pc:sldMk cId="3574202309" sldId="390"/>
        </pc:sldMkLst>
      </pc:sldChg>
      <pc:sldChg chg="add">
        <pc:chgData name="Leila Hosseini" userId="S::tuo02514@temple.edu::a3ffd976-44bc-4d8c-adf8-8096c7da1f0c" providerId="AD" clId="Web-{47F282A3-0F9D-D58D-5B10-96F636784C3D}" dt="2022-08-21T13:31:11.591" v="83"/>
        <pc:sldMkLst>
          <pc:docMk/>
          <pc:sldMk cId="1028544854" sldId="391"/>
        </pc:sldMkLst>
      </pc:sldChg>
      <pc:sldChg chg="add del">
        <pc:chgData name="Leila Hosseini" userId="S::tuo02514@temple.edu::a3ffd976-44bc-4d8c-adf8-8096c7da1f0c" providerId="AD" clId="Web-{47F282A3-0F9D-D58D-5B10-96F636784C3D}" dt="2022-08-21T13:31:11.388" v="80"/>
        <pc:sldMkLst>
          <pc:docMk/>
          <pc:sldMk cId="2845276239" sldId="391"/>
        </pc:sldMkLst>
      </pc:sldChg>
      <pc:sldChg chg="delSp add">
        <pc:chgData name="Leila Hosseini" userId="S::tuo02514@temple.edu::a3ffd976-44bc-4d8c-adf8-8096c7da1f0c" providerId="AD" clId="Web-{47F282A3-0F9D-D58D-5B10-96F636784C3D}" dt="2022-08-21T13:32:02" v="85"/>
        <pc:sldMkLst>
          <pc:docMk/>
          <pc:sldMk cId="545336147" sldId="392"/>
        </pc:sldMkLst>
        <pc:picChg chg="del">
          <ac:chgData name="Leila Hosseini" userId="S::tuo02514@temple.edu::a3ffd976-44bc-4d8c-adf8-8096c7da1f0c" providerId="AD" clId="Web-{47F282A3-0F9D-D58D-5B10-96F636784C3D}" dt="2022-08-21T13:32:02" v="85"/>
          <ac:picMkLst>
            <pc:docMk/>
            <pc:sldMk cId="545336147" sldId="392"/>
            <ac:picMk id="5" creationId="{FB000E2D-AE67-4028-BEC5-70602CD73909}"/>
          </ac:picMkLst>
        </pc:picChg>
      </pc:sldChg>
      <pc:sldChg chg="add del">
        <pc:chgData name="Leila Hosseini" userId="S::tuo02514@temple.edu::a3ffd976-44bc-4d8c-adf8-8096c7da1f0c" providerId="AD" clId="Web-{47F282A3-0F9D-D58D-5B10-96F636784C3D}" dt="2022-08-21T13:31:11.388" v="79"/>
        <pc:sldMkLst>
          <pc:docMk/>
          <pc:sldMk cId="818466303" sldId="392"/>
        </pc:sldMkLst>
      </pc:sldChg>
      <pc:sldMasterChg chg="add addSldLayout">
        <pc:chgData name="Leila Hosseini" userId="S::tuo02514@temple.edu::a3ffd976-44bc-4d8c-adf8-8096c7da1f0c" providerId="AD" clId="Web-{47F282A3-0F9D-D58D-5B10-96F636784C3D}" dt="2022-08-21T13:28:51.222" v="45"/>
        <pc:sldMasterMkLst>
          <pc:docMk/>
          <pc:sldMasterMk cId="0" sldId="2147483662"/>
        </pc:sldMasterMkLst>
        <pc:sldLayoutChg chg="add">
          <pc:chgData name="Leila Hosseini" userId="S::tuo02514@temple.edu::a3ffd976-44bc-4d8c-adf8-8096c7da1f0c" providerId="AD" clId="Web-{47F282A3-0F9D-D58D-5B10-96F636784C3D}" dt="2022-08-21T13:28:51.222" v="45"/>
          <pc:sldLayoutMkLst>
            <pc:docMk/>
            <pc:sldMasterMk cId="0" sldId="2147483662"/>
            <pc:sldLayoutMk cId="0" sldId="2147483648"/>
          </pc:sldLayoutMkLst>
        </pc:sldLayoutChg>
        <pc:sldLayoutChg chg="add">
          <pc:chgData name="Leila Hosseini" userId="S::tuo02514@temple.edu::a3ffd976-44bc-4d8c-adf8-8096c7da1f0c" providerId="AD" clId="Web-{47F282A3-0F9D-D58D-5B10-96F636784C3D}" dt="2022-08-21T13:28:51.222" v="45"/>
          <pc:sldLayoutMkLst>
            <pc:docMk/>
            <pc:sldMasterMk cId="0" sldId="2147483662"/>
            <pc:sldLayoutMk cId="0" sldId="2147483649"/>
          </pc:sldLayoutMkLst>
        </pc:sldLayoutChg>
        <pc:sldLayoutChg chg="add">
          <pc:chgData name="Leila Hosseini" userId="S::tuo02514@temple.edu::a3ffd976-44bc-4d8c-adf8-8096c7da1f0c" providerId="AD" clId="Web-{47F282A3-0F9D-D58D-5B10-96F636784C3D}" dt="2022-08-21T13:28:51.222" v="45"/>
          <pc:sldLayoutMkLst>
            <pc:docMk/>
            <pc:sldMasterMk cId="0" sldId="2147483662"/>
            <pc:sldLayoutMk cId="0" sldId="2147483652"/>
          </pc:sldLayoutMkLst>
        </pc:sldLayoutChg>
        <pc:sldLayoutChg chg="add">
          <pc:chgData name="Leila Hosseini" userId="S::tuo02514@temple.edu::a3ffd976-44bc-4d8c-adf8-8096c7da1f0c" providerId="AD" clId="Web-{47F282A3-0F9D-D58D-5B10-96F636784C3D}" dt="2022-08-21T13:28:51.222" v="45"/>
          <pc:sldLayoutMkLst>
            <pc:docMk/>
            <pc:sldMasterMk cId="0" sldId="2147483662"/>
            <pc:sldLayoutMk cId="0" sldId="2147483655"/>
          </pc:sldLayoutMkLst>
        </pc:sldLayoutChg>
        <pc:sldLayoutChg chg="add">
          <pc:chgData name="Leila Hosseini" userId="S::tuo02514@temple.edu::a3ffd976-44bc-4d8c-adf8-8096c7da1f0c" providerId="AD" clId="Web-{47F282A3-0F9D-D58D-5B10-96F636784C3D}" dt="2022-08-21T13:28:51.222" v="45"/>
          <pc:sldLayoutMkLst>
            <pc:docMk/>
            <pc:sldMasterMk cId="0" sldId="2147483662"/>
            <pc:sldLayoutMk cId="0" sldId="2147483659"/>
          </pc:sldLayoutMkLst>
        </pc:sldLayoutChg>
      </pc:sldMasterChg>
      <pc:sldMasterChg chg="addSldLayout delSldLayout">
        <pc:chgData name="Leila Hosseini" userId="S::tuo02514@temple.edu::a3ffd976-44bc-4d8c-adf8-8096c7da1f0c" providerId="AD" clId="Web-{47F282A3-0F9D-D58D-5B10-96F636784C3D}" dt="2022-08-21T13:31:11.388" v="81"/>
        <pc:sldMasterMkLst>
          <pc:docMk/>
          <pc:sldMasterMk cId="732696280" sldId="2147484020"/>
        </pc:sldMasterMkLst>
        <pc:sldLayoutChg chg="add del">
          <pc:chgData name="Leila Hosseini" userId="S::tuo02514@temple.edu::a3ffd976-44bc-4d8c-adf8-8096c7da1f0c" providerId="AD" clId="Web-{47F282A3-0F9D-D58D-5B10-96F636784C3D}" dt="2022-08-21T13:27:54.108" v="40"/>
          <pc:sldLayoutMkLst>
            <pc:docMk/>
            <pc:sldMasterMk cId="732696280" sldId="2147484020"/>
            <pc:sldLayoutMk cId="2295272302" sldId="2147484032"/>
          </pc:sldLayoutMkLst>
        </pc:sldLayoutChg>
        <pc:sldLayoutChg chg="add del">
          <pc:chgData name="Leila Hosseini" userId="S::tuo02514@temple.edu::a3ffd976-44bc-4d8c-adf8-8096c7da1f0c" providerId="AD" clId="Web-{47F282A3-0F9D-D58D-5B10-96F636784C3D}" dt="2022-08-21T13:28:51.159" v="44"/>
          <pc:sldLayoutMkLst>
            <pc:docMk/>
            <pc:sldMasterMk cId="732696280" sldId="2147484020"/>
            <pc:sldLayoutMk cId="2958360274" sldId="2147484032"/>
          </pc:sldLayoutMkLst>
        </pc:sldLayoutChg>
        <pc:sldLayoutChg chg="add del">
          <pc:chgData name="Leila Hosseini" userId="S::tuo02514@temple.edu::a3ffd976-44bc-4d8c-adf8-8096c7da1f0c" providerId="AD" clId="Web-{47F282A3-0F9D-D58D-5B10-96F636784C3D}" dt="2022-08-21T13:31:11.388" v="81"/>
          <pc:sldLayoutMkLst>
            <pc:docMk/>
            <pc:sldMasterMk cId="732696280" sldId="2147484020"/>
            <pc:sldLayoutMk cId="4089559566" sldId="214748403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743BDB22-7379-4393-9707-218E5349C7E2}" type="datetimeFigureOut">
              <a:rPr lang="en-US" smtClean="0"/>
              <a:t>1/16/2023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8A027A1B-6C11-4AAF-BD53-3AB9B3BB5319}" type="slidenum">
              <a:rPr lang="en-US" smtClean="0"/>
              <a:t>‹#›</a:t>
            </a:fld>
            <a:endParaRPr lang="en-US"/>
          </a:p>
        </p:txBody>
      </p:sp>
    </p:spTree>
    <p:extLst>
      <p:ext uri="{BB962C8B-B14F-4D97-AF65-F5344CB8AC3E}">
        <p14:creationId xmlns:p14="http://schemas.microsoft.com/office/powerpoint/2010/main" val="3780964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notes"/>
          <p:cNvSpPr>
            <a:spLocks noGrp="1" noRot="1" noChangeAspect="1"/>
          </p:cNvSpPr>
          <p:nvPr>
            <p:ph type="sldImg" idx="2"/>
          </p:nvPr>
        </p:nvSpPr>
        <p:spPr>
          <a:xfrm>
            <a:off x="1438275" y="1173163"/>
            <a:ext cx="4225925" cy="31686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1:notes"/>
          <p:cNvSpPr txBox="1">
            <a:spLocks noGrp="1"/>
          </p:cNvSpPr>
          <p:nvPr>
            <p:ph type="body" idx="1"/>
          </p:nvPr>
        </p:nvSpPr>
        <p:spPr>
          <a:xfrm>
            <a:off x="710248" y="4518203"/>
            <a:ext cx="5681980" cy="3696712"/>
          </a:xfrm>
          <a:prstGeom prst="rect">
            <a:avLst/>
          </a:prstGeom>
          <a:noFill/>
          <a:ln>
            <a:noFill/>
          </a:ln>
        </p:spPr>
        <p:txBody>
          <a:bodyPr spcFirstLastPara="1" wrap="square" lIns="94213" tIns="47093" rIns="94213" bIns="47093" anchor="t" anchorCtr="0">
            <a:noAutofit/>
          </a:bodyPr>
          <a:lstStyle/>
          <a:p>
            <a:pPr marL="0" indent="0"/>
            <a:endParaRPr dirty="0"/>
          </a:p>
        </p:txBody>
      </p:sp>
      <p:sp>
        <p:nvSpPr>
          <p:cNvPr id="101" name="Google Shape;101;p1:notes"/>
          <p:cNvSpPr txBox="1">
            <a:spLocks noGrp="1"/>
          </p:cNvSpPr>
          <p:nvPr>
            <p:ph type="sldNum" idx="12"/>
          </p:nvPr>
        </p:nvSpPr>
        <p:spPr>
          <a:xfrm>
            <a:off x="4023093" y="8917423"/>
            <a:ext cx="3077739" cy="471054"/>
          </a:xfrm>
          <a:prstGeom prst="rect">
            <a:avLst/>
          </a:prstGeom>
          <a:noFill/>
          <a:ln>
            <a:noFill/>
          </a:ln>
        </p:spPr>
        <p:txBody>
          <a:bodyPr spcFirstLastPara="1" wrap="square" lIns="94213" tIns="47093" rIns="94213" bIns="47093" anchor="b" anchorCtr="0">
            <a:noAutofit/>
          </a:bodyPr>
          <a:lstStyle/>
          <a:p>
            <a:pPr algn="r"/>
            <a:fld id="{00000000-1234-1234-1234-123412341234}" type="slidenum">
              <a:rPr lang="en-US" sz="1200">
                <a:solidFill>
                  <a:schemeClr val="dk1"/>
                </a:solidFill>
                <a:latin typeface="Calibri"/>
                <a:ea typeface="Calibri"/>
                <a:cs typeface="Calibri"/>
                <a:sym typeface="Calibri"/>
              </a:rPr>
              <a:pPr algn="r"/>
              <a:t>1</a:t>
            </a:fld>
            <a:endParaRPr sz="1200" dirty="0">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dirty="0"/>
              <a:t>*In-Class activities must be submitted while in class. (you are able to miss two without penalty)</a:t>
            </a:r>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11</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144842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Course is different…</a:t>
            </a:r>
          </a:p>
          <a:p>
            <a:r>
              <a:rPr lang="en-US" dirty="0"/>
              <a:t>Everything you need to know is on our MIS Course Site…</a:t>
            </a:r>
          </a:p>
          <a:p>
            <a:pPr>
              <a:buFont typeface="Arial" panose="020B0604020202020204" pitchFamily="34" charset="0"/>
              <a:buChar char="•"/>
            </a:pPr>
            <a:r>
              <a:rPr lang="en-US" dirty="0"/>
              <a:t>Let’s look at the calendar</a:t>
            </a:r>
          </a:p>
          <a:p>
            <a:pPr>
              <a:buFont typeface="Arial" panose="020B0604020202020204" pitchFamily="34" charset="0"/>
              <a:buChar char="•"/>
            </a:pPr>
            <a:r>
              <a:rPr lang="en-US" dirty="0"/>
              <a:t>Video vault</a:t>
            </a:r>
          </a:p>
          <a:p>
            <a:pPr>
              <a:buFont typeface="Arial" panose="020B0604020202020204" pitchFamily="34" charset="0"/>
              <a:buChar char="•"/>
            </a:pPr>
            <a:r>
              <a:rPr lang="en-US" dirty="0"/>
              <a:t>Course Structure</a:t>
            </a:r>
          </a:p>
          <a:p>
            <a:pPr lvl="1">
              <a:buFont typeface="Courier New" panose="02070309020205020404" pitchFamily="49" charset="0"/>
              <a:buChar char="o"/>
            </a:pPr>
            <a:r>
              <a:rPr lang="en-US" dirty="0"/>
              <a:t>Course</a:t>
            </a:r>
            <a:r>
              <a:rPr lang="en-US" baseline="0" dirty="0"/>
              <a:t> Materials</a:t>
            </a:r>
          </a:p>
          <a:p>
            <a:pPr lvl="1">
              <a:buFont typeface="Courier New" panose="02070309020205020404" pitchFamily="49" charset="0"/>
              <a:buChar char="o"/>
            </a:pPr>
            <a:r>
              <a:rPr lang="en-US" baseline="0" dirty="0"/>
              <a:t>Use of Canvas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708040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Course is different…</a:t>
            </a:r>
          </a:p>
          <a:p>
            <a:r>
              <a:rPr lang="en-US" dirty="0"/>
              <a:t>Everything you need to know is on our MIS Course Site…</a:t>
            </a:r>
          </a:p>
          <a:p>
            <a:pPr>
              <a:buFont typeface="Arial" panose="020B0604020202020204" pitchFamily="34" charset="0"/>
              <a:buChar char="•"/>
            </a:pPr>
            <a:r>
              <a:rPr lang="en-US" dirty="0"/>
              <a:t>Let’s look at the calendar</a:t>
            </a:r>
          </a:p>
          <a:p>
            <a:pPr>
              <a:buFont typeface="Arial" panose="020B0604020202020204" pitchFamily="34" charset="0"/>
              <a:buChar char="•"/>
            </a:pPr>
            <a:r>
              <a:rPr lang="en-US" dirty="0"/>
              <a:t>Video vault</a:t>
            </a:r>
          </a:p>
          <a:p>
            <a:pPr>
              <a:buFont typeface="Arial" panose="020B0604020202020204" pitchFamily="34" charset="0"/>
              <a:buChar char="•"/>
            </a:pPr>
            <a:r>
              <a:rPr lang="en-US" dirty="0"/>
              <a:t>Course Structure</a:t>
            </a:r>
          </a:p>
          <a:p>
            <a:pPr lvl="1">
              <a:buFont typeface="Courier New" panose="02070309020205020404" pitchFamily="49" charset="0"/>
              <a:buChar char="o"/>
            </a:pPr>
            <a:r>
              <a:rPr lang="en-US" dirty="0"/>
              <a:t>Course</a:t>
            </a:r>
            <a:r>
              <a:rPr lang="en-US" baseline="0" dirty="0"/>
              <a:t> Materials</a:t>
            </a:r>
          </a:p>
          <a:p>
            <a:pPr lvl="1">
              <a:buFont typeface="Courier New" panose="02070309020205020404" pitchFamily="49" charset="0"/>
              <a:buChar char="o"/>
            </a:pPr>
            <a:r>
              <a:rPr lang="en-US" baseline="0" dirty="0"/>
              <a:t>Use of Canvas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13</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015945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Course is different…</a:t>
            </a:r>
          </a:p>
          <a:p>
            <a:r>
              <a:rPr lang="en-US" dirty="0"/>
              <a:t>Everything you need to know is on our MIS Course Site…</a:t>
            </a:r>
          </a:p>
          <a:p>
            <a:pPr>
              <a:buFont typeface="Arial" panose="020B0604020202020204" pitchFamily="34" charset="0"/>
              <a:buChar char="•"/>
            </a:pPr>
            <a:r>
              <a:rPr lang="en-US" dirty="0"/>
              <a:t>Let’s look at the calendar</a:t>
            </a:r>
          </a:p>
          <a:p>
            <a:pPr>
              <a:buFont typeface="Arial" panose="020B0604020202020204" pitchFamily="34" charset="0"/>
              <a:buChar char="•"/>
            </a:pPr>
            <a:r>
              <a:rPr lang="en-US" dirty="0"/>
              <a:t>Video vault</a:t>
            </a:r>
          </a:p>
          <a:p>
            <a:pPr>
              <a:buFont typeface="Arial" panose="020B0604020202020204" pitchFamily="34" charset="0"/>
              <a:buChar char="•"/>
            </a:pPr>
            <a:r>
              <a:rPr lang="en-US" dirty="0"/>
              <a:t>Course Structure</a:t>
            </a:r>
          </a:p>
          <a:p>
            <a:pPr lvl="1">
              <a:buFont typeface="Courier New" panose="02070309020205020404" pitchFamily="49" charset="0"/>
              <a:buChar char="o"/>
            </a:pPr>
            <a:r>
              <a:rPr lang="en-US" dirty="0"/>
              <a:t>Course</a:t>
            </a:r>
            <a:r>
              <a:rPr lang="en-US" baseline="0" dirty="0"/>
              <a:t> Materials</a:t>
            </a:r>
          </a:p>
          <a:p>
            <a:pPr lvl="1">
              <a:buFont typeface="Courier New" panose="02070309020205020404" pitchFamily="49" charset="0"/>
              <a:buChar char="o"/>
            </a:pPr>
            <a:r>
              <a:rPr lang="en-US" baseline="0" dirty="0"/>
              <a:t>Use of Canvas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14</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4266640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Course is different…</a:t>
            </a:r>
          </a:p>
          <a:p>
            <a:r>
              <a:rPr lang="en-US" dirty="0"/>
              <a:t>Everything you need to know is on our MIS Course Site…</a:t>
            </a:r>
          </a:p>
          <a:p>
            <a:pPr>
              <a:buFont typeface="Arial" panose="020B0604020202020204" pitchFamily="34" charset="0"/>
              <a:buChar char="•"/>
            </a:pPr>
            <a:r>
              <a:rPr lang="en-US" dirty="0"/>
              <a:t>Let’s look at the calendar</a:t>
            </a:r>
          </a:p>
          <a:p>
            <a:pPr>
              <a:buFont typeface="Arial" panose="020B0604020202020204" pitchFamily="34" charset="0"/>
              <a:buChar char="•"/>
            </a:pPr>
            <a:r>
              <a:rPr lang="en-US" dirty="0"/>
              <a:t>Video vault</a:t>
            </a:r>
          </a:p>
          <a:p>
            <a:pPr>
              <a:buFont typeface="Arial" panose="020B0604020202020204" pitchFamily="34" charset="0"/>
              <a:buChar char="•"/>
            </a:pPr>
            <a:r>
              <a:rPr lang="en-US" dirty="0"/>
              <a:t>Course Structure</a:t>
            </a:r>
          </a:p>
          <a:p>
            <a:pPr lvl="1">
              <a:buFont typeface="Courier New" panose="02070309020205020404" pitchFamily="49" charset="0"/>
              <a:buChar char="o"/>
            </a:pPr>
            <a:r>
              <a:rPr lang="en-US" dirty="0"/>
              <a:t>Course</a:t>
            </a:r>
            <a:r>
              <a:rPr lang="en-US" baseline="0" dirty="0"/>
              <a:t> Materials</a:t>
            </a:r>
          </a:p>
          <a:p>
            <a:pPr lvl="1">
              <a:buFont typeface="Courier New" panose="02070309020205020404" pitchFamily="49" charset="0"/>
              <a:buChar char="o"/>
            </a:pPr>
            <a:r>
              <a:rPr lang="en-US" baseline="0" dirty="0"/>
              <a:t>Use of Canvas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702883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Course is different…</a:t>
            </a:r>
          </a:p>
          <a:p>
            <a:r>
              <a:rPr lang="en-US" dirty="0"/>
              <a:t>Everything you need to know is on our MIS Course Site…</a:t>
            </a:r>
          </a:p>
          <a:p>
            <a:pPr>
              <a:buFont typeface="Arial" panose="020B0604020202020204" pitchFamily="34" charset="0"/>
              <a:buChar char="•"/>
            </a:pPr>
            <a:r>
              <a:rPr lang="en-US" dirty="0"/>
              <a:t>Let’s look at the calendar</a:t>
            </a:r>
          </a:p>
          <a:p>
            <a:pPr>
              <a:buFont typeface="Arial" panose="020B0604020202020204" pitchFamily="34" charset="0"/>
              <a:buChar char="•"/>
            </a:pPr>
            <a:r>
              <a:rPr lang="en-US" dirty="0"/>
              <a:t>Video vault</a:t>
            </a:r>
          </a:p>
          <a:p>
            <a:pPr>
              <a:buFont typeface="Arial" panose="020B0604020202020204" pitchFamily="34" charset="0"/>
              <a:buChar char="•"/>
            </a:pPr>
            <a:r>
              <a:rPr lang="en-US" dirty="0"/>
              <a:t>Course Structure</a:t>
            </a:r>
          </a:p>
          <a:p>
            <a:pPr lvl="1">
              <a:buFont typeface="Courier New" panose="02070309020205020404" pitchFamily="49" charset="0"/>
              <a:buChar char="o"/>
            </a:pPr>
            <a:r>
              <a:rPr lang="en-US" dirty="0"/>
              <a:t>Course</a:t>
            </a:r>
            <a:r>
              <a:rPr lang="en-US" baseline="0" dirty="0"/>
              <a:t> Materials</a:t>
            </a:r>
          </a:p>
          <a:p>
            <a:pPr lvl="1">
              <a:buFont typeface="Courier New" panose="02070309020205020404" pitchFamily="49" charset="0"/>
              <a:buChar char="o"/>
            </a:pPr>
            <a:r>
              <a:rPr lang="en-US" baseline="0" dirty="0"/>
              <a:t>Use of Canvas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64058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Course is different…</a:t>
            </a:r>
          </a:p>
          <a:p>
            <a:r>
              <a:rPr lang="en-US" dirty="0"/>
              <a:t>Everything you need to know is on our MIS Course Site…</a:t>
            </a:r>
          </a:p>
          <a:p>
            <a:pPr>
              <a:buFont typeface="Arial" panose="020B0604020202020204" pitchFamily="34" charset="0"/>
              <a:buChar char="•"/>
            </a:pPr>
            <a:r>
              <a:rPr lang="en-US" dirty="0"/>
              <a:t>Let’s look at the calendar</a:t>
            </a:r>
          </a:p>
          <a:p>
            <a:pPr>
              <a:buFont typeface="Arial" panose="020B0604020202020204" pitchFamily="34" charset="0"/>
              <a:buChar char="•"/>
            </a:pPr>
            <a:r>
              <a:rPr lang="en-US" dirty="0"/>
              <a:t>Video vault</a:t>
            </a:r>
          </a:p>
          <a:p>
            <a:pPr>
              <a:buFont typeface="Arial" panose="020B0604020202020204" pitchFamily="34" charset="0"/>
              <a:buChar char="•"/>
            </a:pPr>
            <a:r>
              <a:rPr lang="en-US" dirty="0"/>
              <a:t>Course Structure</a:t>
            </a:r>
          </a:p>
          <a:p>
            <a:pPr lvl="1">
              <a:buFont typeface="Courier New" panose="02070309020205020404" pitchFamily="49" charset="0"/>
              <a:buChar char="o"/>
            </a:pPr>
            <a:r>
              <a:rPr lang="en-US" dirty="0"/>
              <a:t>Course</a:t>
            </a:r>
            <a:r>
              <a:rPr lang="en-US" baseline="0" dirty="0"/>
              <a:t> Materials</a:t>
            </a:r>
          </a:p>
          <a:p>
            <a:pPr lvl="1">
              <a:buFont typeface="Courier New" panose="02070309020205020404" pitchFamily="49" charset="0"/>
              <a:buChar char="o"/>
            </a:pPr>
            <a:r>
              <a:rPr lang="en-US" baseline="0" dirty="0"/>
              <a:t>Use of Canvas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6245620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Course is different…</a:t>
            </a:r>
          </a:p>
          <a:p>
            <a:r>
              <a:rPr lang="en-US" dirty="0"/>
              <a:t>Everything you need to know is on our MIS Course Site…</a:t>
            </a:r>
          </a:p>
          <a:p>
            <a:pPr>
              <a:buFont typeface="Arial" panose="020B0604020202020204" pitchFamily="34" charset="0"/>
              <a:buChar char="•"/>
            </a:pPr>
            <a:r>
              <a:rPr lang="en-US" dirty="0"/>
              <a:t>Let’s look at the calendar</a:t>
            </a:r>
          </a:p>
          <a:p>
            <a:pPr>
              <a:buFont typeface="Arial" panose="020B0604020202020204" pitchFamily="34" charset="0"/>
              <a:buChar char="•"/>
            </a:pPr>
            <a:r>
              <a:rPr lang="en-US" dirty="0"/>
              <a:t>Video vault</a:t>
            </a:r>
          </a:p>
          <a:p>
            <a:pPr>
              <a:buFont typeface="Arial" panose="020B0604020202020204" pitchFamily="34" charset="0"/>
              <a:buChar char="•"/>
            </a:pPr>
            <a:r>
              <a:rPr lang="en-US" dirty="0"/>
              <a:t>Course Structure</a:t>
            </a:r>
          </a:p>
          <a:p>
            <a:pPr lvl="1">
              <a:buFont typeface="Courier New" panose="02070309020205020404" pitchFamily="49" charset="0"/>
              <a:buChar char="o"/>
            </a:pPr>
            <a:r>
              <a:rPr lang="en-US" dirty="0"/>
              <a:t>Course</a:t>
            </a:r>
            <a:r>
              <a:rPr lang="en-US" baseline="0" dirty="0"/>
              <a:t> Materials</a:t>
            </a:r>
          </a:p>
          <a:p>
            <a:pPr lvl="1">
              <a:buFont typeface="Courier New" panose="02070309020205020404" pitchFamily="49" charset="0"/>
              <a:buChar char="o"/>
            </a:pPr>
            <a:r>
              <a:rPr lang="en-US" baseline="0" dirty="0"/>
              <a:t>Use of Canvas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089478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Course is different…</a:t>
            </a:r>
          </a:p>
          <a:p>
            <a:r>
              <a:rPr lang="en-US" dirty="0"/>
              <a:t>Everything you need to know is on our MIS Course Site…</a:t>
            </a:r>
          </a:p>
          <a:p>
            <a:pPr>
              <a:buFont typeface="Arial" panose="020B0604020202020204" pitchFamily="34" charset="0"/>
              <a:buChar char="•"/>
            </a:pPr>
            <a:r>
              <a:rPr lang="en-US" dirty="0"/>
              <a:t>Let’s look at the calendar</a:t>
            </a:r>
          </a:p>
          <a:p>
            <a:pPr>
              <a:buFont typeface="Arial" panose="020B0604020202020204" pitchFamily="34" charset="0"/>
              <a:buChar char="•"/>
            </a:pPr>
            <a:r>
              <a:rPr lang="en-US" dirty="0"/>
              <a:t>Video vault</a:t>
            </a:r>
          </a:p>
          <a:p>
            <a:pPr>
              <a:buFont typeface="Arial" panose="020B0604020202020204" pitchFamily="34" charset="0"/>
              <a:buChar char="•"/>
            </a:pPr>
            <a:r>
              <a:rPr lang="en-US" dirty="0"/>
              <a:t>Course Structure</a:t>
            </a:r>
          </a:p>
          <a:p>
            <a:pPr lvl="1">
              <a:buFont typeface="Courier New" panose="02070309020205020404" pitchFamily="49" charset="0"/>
              <a:buChar char="o"/>
            </a:pPr>
            <a:r>
              <a:rPr lang="en-US" dirty="0"/>
              <a:t>Course</a:t>
            </a:r>
            <a:r>
              <a:rPr lang="en-US" baseline="0" dirty="0"/>
              <a:t> Materials</a:t>
            </a:r>
          </a:p>
          <a:p>
            <a:pPr lvl="1">
              <a:buFont typeface="Courier New" panose="02070309020205020404" pitchFamily="49" charset="0"/>
              <a:buChar char="o"/>
            </a:pPr>
            <a:r>
              <a:rPr lang="en-US" baseline="0" dirty="0"/>
              <a:t>Use of Canvas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584386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Course is different…</a:t>
            </a:r>
          </a:p>
          <a:p>
            <a:r>
              <a:rPr lang="en-US" dirty="0"/>
              <a:t>Everything you need to know is on our MIS Course Site…</a:t>
            </a:r>
          </a:p>
          <a:p>
            <a:pPr>
              <a:buFont typeface="Arial" panose="020B0604020202020204" pitchFamily="34" charset="0"/>
              <a:buChar char="•"/>
            </a:pPr>
            <a:r>
              <a:rPr lang="en-US" dirty="0"/>
              <a:t>Let’s look at the calendar</a:t>
            </a:r>
          </a:p>
          <a:p>
            <a:pPr>
              <a:buFont typeface="Arial" panose="020B0604020202020204" pitchFamily="34" charset="0"/>
              <a:buChar char="•"/>
            </a:pPr>
            <a:r>
              <a:rPr lang="en-US" dirty="0"/>
              <a:t>Video vault</a:t>
            </a:r>
          </a:p>
          <a:p>
            <a:pPr>
              <a:buFont typeface="Arial" panose="020B0604020202020204" pitchFamily="34" charset="0"/>
              <a:buChar char="•"/>
            </a:pPr>
            <a:r>
              <a:rPr lang="en-US" dirty="0"/>
              <a:t>Course Structure</a:t>
            </a:r>
          </a:p>
          <a:p>
            <a:pPr lvl="1">
              <a:buFont typeface="Courier New" panose="02070309020205020404" pitchFamily="49" charset="0"/>
              <a:buChar char="o"/>
            </a:pPr>
            <a:r>
              <a:rPr lang="en-US" dirty="0"/>
              <a:t>Course</a:t>
            </a:r>
            <a:r>
              <a:rPr lang="en-US" baseline="0" dirty="0"/>
              <a:t> Materials</a:t>
            </a:r>
          </a:p>
          <a:p>
            <a:pPr lvl="1">
              <a:buFont typeface="Courier New" panose="02070309020205020404" pitchFamily="49" charset="0"/>
              <a:buChar char="o"/>
            </a:pPr>
            <a:r>
              <a:rPr lang="en-US" baseline="0" dirty="0"/>
              <a:t>Use of Canvas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dirty="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756373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38275" y="1173163"/>
            <a:ext cx="4225925" cy="31686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2</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4355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Leila Hosseini. I have the pleasure of being your instructor for MIS 2101. I am a Tenure Track assistant professor in MIS department. I joined the MIS department this fall. This is my first semester in Fox School of business.</a:t>
            </a:r>
          </a:p>
          <a:p>
            <a:r>
              <a:rPr lang="en-US" dirty="0"/>
              <a:t>Before I joined Fox, I was at University of Texas at Dallas. I obtained my PhD in Management Science with MIS concentration from UTD. At UTD, I taught undergraduate course Introduction to Java Programming for four semesters.</a:t>
            </a:r>
          </a:p>
          <a:p>
            <a:r>
              <a:rPr lang="en-US" dirty="0"/>
              <a:t>I have been doing programming for more than 18 years. I love programming. I believe that programming is so fun. I have been doing programming in Java language, JavaScript, C, C++, C#, </a:t>
            </a:r>
            <a:r>
              <a:rPr lang="en-US" dirty="0" err="1"/>
              <a:t>Matlab</a:t>
            </a:r>
            <a:r>
              <a:rPr lang="en-US" dirty="0"/>
              <a:t>, Python, R.  When you learn one programming language very well, then learning any other programming language would be easy. The second half of this </a:t>
            </a:r>
            <a:r>
              <a:rPr lang="en-US" dirty="0" err="1"/>
              <a:t>ourse</a:t>
            </a:r>
            <a:r>
              <a:rPr lang="en-US" dirty="0"/>
              <a:t> is programming and you learn about Java Programming which is a very useful programming language. Always there is demand for Java in the market. A lot of job opportunities for people who know Java. In this course, you will learn the basics of Java. My goal is to build strong bases for your programming skills. After that then I am sure you can learn more advanced concepts about Java easily by yourself.  Learn any other language. </a:t>
            </a:r>
          </a:p>
          <a:p>
            <a:r>
              <a:rPr lang="en-US" dirty="0"/>
              <a:t>You see how fast the technology grows, one of main skills you need is programming skill. Let’s work hard in this course and build strong programming skills.</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99942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the fact that I am teacher, I am also a researcher.  I love teaching and doing research. That is why I have chosen this career.</a:t>
            </a:r>
          </a:p>
          <a:p>
            <a:r>
              <a:rPr lang="en-US" dirty="0"/>
              <a:t>An underlying theme of my research is to identify managerial and operational solutions to improve efficiency in technology markets especially cloud computing market, real time digital advertising, and internet of things.</a:t>
            </a:r>
          </a:p>
          <a:p>
            <a:endParaRPr lang="en-US" dirty="0"/>
          </a:p>
          <a:p>
            <a:r>
              <a:rPr lang="en-US" dirty="0"/>
              <a:t>In all my research projects, my goal is to make practical impacts by addressing urgent and timely business issues. To reach this goal, I am actively in contact with business communities (particularly Companies in Boston and </a:t>
            </a:r>
            <a:r>
              <a:rPr lang="en-US" dirty="0" err="1"/>
              <a:t>dallas</a:t>
            </a:r>
            <a:r>
              <a:rPr lang="en-US" dirty="0"/>
              <a:t>, hopefully in near future I will build mu connection with Philadelphia companies)to identify the business issues they face and help to solve the issues. </a:t>
            </a:r>
          </a:p>
          <a:p>
            <a:endParaRPr lang="en-US" dirty="0"/>
          </a:p>
          <a:p>
            <a:r>
              <a:rPr lang="en-US" dirty="0"/>
              <a:t>You can always send me email to schedule meeting to talk about my research </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5</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311569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the fact that I am teacher, I am also a researcher.  I love teaching and doing research. That is why I have chosen this career.</a:t>
            </a:r>
          </a:p>
          <a:p>
            <a:r>
              <a:rPr lang="en-US" dirty="0"/>
              <a:t>An underlying theme of my research is to identify managerial and operational solutions to improve efficiency in technology markets especially cloud computing market, real time digital advertising, and internet of things.</a:t>
            </a:r>
          </a:p>
          <a:p>
            <a:endParaRPr lang="en-US" dirty="0"/>
          </a:p>
          <a:p>
            <a:r>
              <a:rPr lang="en-US" dirty="0"/>
              <a:t>In all my research projects, my goal is to make practical impacts by addressing urgent and timely business issues. To reach this goal, I am actively in contact with business communities (particularly Companies in Boston and </a:t>
            </a:r>
            <a:r>
              <a:rPr lang="en-US" dirty="0" err="1"/>
              <a:t>dallas</a:t>
            </a:r>
            <a:r>
              <a:rPr lang="en-US" dirty="0"/>
              <a:t>, hopefully in near future I will build mu connection with Philadelphia companies)to identify the business issues they face and help to solve the issues. </a:t>
            </a:r>
          </a:p>
          <a:p>
            <a:endParaRPr lang="en-US" dirty="0"/>
          </a:p>
          <a:p>
            <a:r>
              <a:rPr lang="en-US" dirty="0"/>
              <a:t>You can always send me email to schedule meeting to talk about my research </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02238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the fact that I am teacher, I am also a researcher.  I love teaching and doing research. That is why I have chosen this career.</a:t>
            </a:r>
          </a:p>
          <a:p>
            <a:r>
              <a:rPr lang="en-US" dirty="0"/>
              <a:t>An underlying theme of my research is to identify managerial and operational solutions to improve efficiency in technology markets especially cloud computing market, real time digital advertising, and internet of things.</a:t>
            </a:r>
          </a:p>
          <a:p>
            <a:endParaRPr lang="en-US" dirty="0"/>
          </a:p>
          <a:p>
            <a:r>
              <a:rPr lang="en-US" dirty="0"/>
              <a:t>In all my research projects, my goal is to make practical impacts by addressing urgent and timely business issues. To reach this goal, I am actively in contact with business communities (particularly Companies in Boston and </a:t>
            </a:r>
            <a:r>
              <a:rPr lang="en-US" dirty="0" err="1"/>
              <a:t>dallas</a:t>
            </a:r>
            <a:r>
              <a:rPr lang="en-US" dirty="0"/>
              <a:t>, hopefully in near future I will build mu connection with Philadelphia companies)to identify the business issues they face and help to solve the issues. </a:t>
            </a:r>
          </a:p>
          <a:p>
            <a:endParaRPr lang="en-US" dirty="0"/>
          </a:p>
          <a:p>
            <a:r>
              <a:rPr lang="en-US" dirty="0"/>
              <a:t>You can always send me email to schedule meeting to talk about my research </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1394846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the fact that I am teacher, I am also a researcher.  I love teaching and doing research. That is why I have chosen this career.</a:t>
            </a:r>
          </a:p>
          <a:p>
            <a:r>
              <a:rPr lang="en-US" dirty="0"/>
              <a:t>An underlying theme of my research is to identify managerial and operational solutions to improve efficiency in technology markets especially cloud computing market, real time digital advertising, and internet of things.</a:t>
            </a:r>
          </a:p>
          <a:p>
            <a:endParaRPr lang="en-US" dirty="0"/>
          </a:p>
          <a:p>
            <a:r>
              <a:rPr lang="en-US" dirty="0"/>
              <a:t>In all my research projects, my goal is to make practical impacts by addressing urgent and timely business issues. To reach this goal, I am actively in contact with business communities (particularly Companies in Boston and </a:t>
            </a:r>
            <a:r>
              <a:rPr lang="en-US" dirty="0" err="1"/>
              <a:t>dallas</a:t>
            </a:r>
            <a:r>
              <a:rPr lang="en-US" dirty="0"/>
              <a:t>, hopefully in near future I will build mu connection with Philadelphia companies)to identify the business issues they face and help to solve the issues. </a:t>
            </a:r>
          </a:p>
          <a:p>
            <a:endParaRPr lang="en-US" dirty="0"/>
          </a:p>
          <a:p>
            <a:r>
              <a:rPr lang="en-US" dirty="0"/>
              <a:t>You can always send me email to schedule meeting to talk about my research </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8048413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Apart from the fact that I am teacher, I am also a researcher.  I love teaching and doing research. That is why I have chosen this career.</a:t>
            </a:r>
          </a:p>
          <a:p>
            <a:r>
              <a:rPr lang="en-US" dirty="0"/>
              <a:t>An underlying theme of my research is to identify managerial and operational solutions to improve efficiency in technology markets especially cloud computing market, real time digital advertising, and internet of things.</a:t>
            </a:r>
          </a:p>
          <a:p>
            <a:endParaRPr lang="en-US" dirty="0"/>
          </a:p>
          <a:p>
            <a:r>
              <a:rPr lang="en-US" dirty="0"/>
              <a:t>In all my research projects, my goal is to make practical impacts by addressing urgent and timely business issues. To reach this goal, I am actively in contact with business communities (particularly Companies in Boston and </a:t>
            </a:r>
            <a:r>
              <a:rPr lang="en-US" dirty="0" err="1"/>
              <a:t>dallas</a:t>
            </a:r>
            <a:r>
              <a:rPr lang="en-US" dirty="0"/>
              <a:t>, hopefully in near future I will build mu connection with Philadelphia companies)to identify the business issues they face and help to solve the issues. </a:t>
            </a:r>
          </a:p>
          <a:p>
            <a:endParaRPr lang="en-US" dirty="0"/>
          </a:p>
          <a:p>
            <a:r>
              <a:rPr lang="en-US" dirty="0"/>
              <a:t>You can always send me email to schedule meeting to talk about my research </a:t>
            </a:r>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438834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Course is different…</a:t>
            </a:r>
          </a:p>
          <a:p>
            <a:r>
              <a:rPr lang="en-US" dirty="0"/>
              <a:t>Everything you need to know is on our MIS Course Site…</a:t>
            </a:r>
          </a:p>
          <a:p>
            <a:pPr>
              <a:buFont typeface="Arial" panose="020B0604020202020204" pitchFamily="34" charset="0"/>
              <a:buChar char="•"/>
            </a:pPr>
            <a:r>
              <a:rPr lang="en-US" dirty="0"/>
              <a:t>Let’s look at the calendar</a:t>
            </a:r>
          </a:p>
          <a:p>
            <a:pPr>
              <a:buFont typeface="Arial" panose="020B0604020202020204" pitchFamily="34" charset="0"/>
              <a:buChar char="•"/>
            </a:pPr>
            <a:r>
              <a:rPr lang="en-US" dirty="0"/>
              <a:t>Video vault</a:t>
            </a:r>
          </a:p>
          <a:p>
            <a:pPr>
              <a:buFont typeface="Arial" panose="020B0604020202020204" pitchFamily="34" charset="0"/>
              <a:buChar char="•"/>
            </a:pPr>
            <a:r>
              <a:rPr lang="en-US" dirty="0"/>
              <a:t>Course Structure</a:t>
            </a:r>
          </a:p>
          <a:p>
            <a:pPr lvl="1">
              <a:buFont typeface="Courier New" panose="02070309020205020404" pitchFamily="49" charset="0"/>
              <a:buChar char="o"/>
            </a:pPr>
            <a:r>
              <a:rPr lang="en-US" dirty="0"/>
              <a:t>Course</a:t>
            </a:r>
            <a:r>
              <a:rPr lang="en-US" baseline="0" dirty="0"/>
              <a:t> Materials</a:t>
            </a:r>
          </a:p>
          <a:p>
            <a:pPr lvl="1">
              <a:buFont typeface="Courier New" panose="02070309020205020404" pitchFamily="49" charset="0"/>
              <a:buChar char="o"/>
            </a:pPr>
            <a:r>
              <a:rPr lang="en-US" baseline="0" dirty="0"/>
              <a:t>Use of Canvas</a:t>
            </a:r>
            <a:endParaRPr lang="en-US" dirty="0"/>
          </a:p>
        </p:txBody>
      </p:sp>
      <p:sp>
        <p:nvSpPr>
          <p:cNvPr id="4" name="Slide Number Placeholder 3"/>
          <p:cNvSpPr>
            <a:spLocks noGrp="1"/>
          </p:cNvSpPr>
          <p:nvPr>
            <p:ph type="sldNum" idx="10"/>
          </p:nvPr>
        </p:nvSpPr>
        <p:spPr/>
        <p:txBody>
          <a:bodyPr/>
          <a:lstStyle/>
          <a:p>
            <a:pPr algn="r"/>
            <a:fld id="{00000000-1234-1234-1234-123412341234}" type="slidenum">
              <a:rPr lang="en-US" sz="1200">
                <a:solidFill>
                  <a:schemeClr val="dk1"/>
                </a:solidFill>
                <a:latin typeface="Calibri"/>
                <a:ea typeface="Calibri"/>
                <a:cs typeface="Calibri"/>
                <a:sym typeface="Calibri"/>
              </a:rPr>
              <a:pPr algn="r"/>
              <a:t>10</a:t>
            </a:fld>
            <a:endParaRPr lang="en-US" sz="120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601077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A058EB6-411A-411F-BC35-6FE70E395CEB}"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42471487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058EB6-411A-411F-BC35-6FE70E395CEB}"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1269146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058EB6-411A-411F-BC35-6FE70E395CEB}"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5618751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rgbClr val="22222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454343" y="4367848"/>
            <a:ext cx="8235225" cy="827400"/>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A41E35"/>
              </a:buClr>
              <a:buSzPts val="2500"/>
              <a:buFont typeface="Arial"/>
              <a:buNone/>
              <a:defRPr sz="1875" b="0" i="0" u="none" strike="noStrike" cap="none">
                <a:solidFill>
                  <a:schemeClr val="lt2"/>
                </a:solidFill>
                <a:latin typeface="Georgia"/>
                <a:ea typeface="Georgia"/>
                <a:cs typeface="Georgia"/>
                <a:sym typeface="Georgia"/>
              </a:defRPr>
            </a:lvl1pPr>
            <a:lvl2pPr marR="0" lvl="1" algn="ctr" rtl="0">
              <a:lnSpc>
                <a:spcPct val="90000"/>
              </a:lnSpc>
              <a:spcBef>
                <a:spcPts val="375"/>
              </a:spcBef>
              <a:spcAft>
                <a:spcPts val="0"/>
              </a:spcAft>
              <a:buClr>
                <a:srgbClr val="A41E35"/>
              </a:buClr>
              <a:buSzPts val="2000"/>
              <a:buFont typeface="Arial"/>
              <a:buNone/>
              <a:defRPr sz="15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375"/>
              </a:spcBef>
              <a:spcAft>
                <a:spcPts val="0"/>
              </a:spcAft>
              <a:buClr>
                <a:srgbClr val="A41E35"/>
              </a:buClr>
              <a:buSzPts val="1800"/>
              <a:buFont typeface="Arial"/>
              <a:buNone/>
              <a:defRPr sz="135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ctrTitle"/>
          </p:nvPr>
        </p:nvSpPr>
        <p:spPr>
          <a:xfrm>
            <a:off x="454343" y="2343151"/>
            <a:ext cx="8235225"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6000"/>
              <a:buFont typeface="Arial Narrow"/>
              <a:buNone/>
              <a:defRPr sz="45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 name="Google Shape;18;p2"/>
          <p:cNvSpPr txBox="1">
            <a:spLocks noGrp="1"/>
          </p:cNvSpPr>
          <p:nvPr>
            <p:ph type="dt" idx="10"/>
          </p:nvPr>
        </p:nvSpPr>
        <p:spPr>
          <a:xfrm>
            <a:off x="628650" y="6146675"/>
            <a:ext cx="2057400" cy="5748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3028950" y="6146675"/>
            <a:ext cx="3086100" cy="57480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pic>
        <p:nvPicPr>
          <p:cNvPr id="20" name="Google Shape;20;p2"/>
          <p:cNvPicPr preferRelativeResize="0"/>
          <p:nvPr/>
        </p:nvPicPr>
        <p:blipFill rotWithShape="1">
          <a:blip r:embed="rId2">
            <a:alphaModFix/>
          </a:blip>
          <a:srcRect/>
          <a:stretch/>
        </p:blipFill>
        <p:spPr>
          <a:xfrm>
            <a:off x="3551856" y="972829"/>
            <a:ext cx="2040289" cy="609366"/>
          </a:xfrm>
          <a:prstGeom prst="rect">
            <a:avLst/>
          </a:prstGeom>
          <a:noFill/>
          <a:ln>
            <a:noFill/>
          </a:ln>
        </p:spPr>
      </p:pic>
      <p:sp>
        <p:nvSpPr>
          <p:cNvPr id="21" name="Google Shape;21;p2"/>
          <p:cNvSpPr txBox="1">
            <a:spLocks noGrp="1"/>
          </p:cNvSpPr>
          <p:nvPr>
            <p:ph type="sldNum" idx="12"/>
          </p:nvPr>
        </p:nvSpPr>
        <p:spPr>
          <a:xfrm>
            <a:off x="6806564" y="6146674"/>
            <a:ext cx="20574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9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9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9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9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9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9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9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9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cxnSp>
        <p:nvCxnSpPr>
          <p:cNvPr id="22" name="Google Shape;22;p2"/>
          <p:cNvCxnSpPr/>
          <p:nvPr/>
        </p:nvCxnSpPr>
        <p:spPr>
          <a:xfrm>
            <a:off x="4074750" y="4081463"/>
            <a:ext cx="9945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A41E35"/>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6806564" y="6146674"/>
            <a:ext cx="20574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9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9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9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9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9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9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9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9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
        <p:nvSpPr>
          <p:cNvPr id="25" name="Google Shape;25;p3"/>
          <p:cNvSpPr txBox="1">
            <a:spLocks noGrp="1"/>
          </p:cNvSpPr>
          <p:nvPr>
            <p:ph type="subTitle" idx="1"/>
          </p:nvPr>
        </p:nvSpPr>
        <p:spPr>
          <a:xfrm>
            <a:off x="454343" y="4367848"/>
            <a:ext cx="8235225" cy="827400"/>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A41E35"/>
              </a:buClr>
              <a:buSzPts val="2500"/>
              <a:buFont typeface="Arial"/>
              <a:buNone/>
              <a:defRPr sz="1875" b="0" i="0" u="none" strike="noStrike" cap="none">
                <a:solidFill>
                  <a:schemeClr val="lt2"/>
                </a:solidFill>
                <a:latin typeface="Georgia"/>
                <a:ea typeface="Georgia"/>
                <a:cs typeface="Georgia"/>
                <a:sym typeface="Georgia"/>
              </a:defRPr>
            </a:lvl1pPr>
            <a:lvl2pPr marR="0" lvl="1" algn="ctr" rtl="0">
              <a:lnSpc>
                <a:spcPct val="90000"/>
              </a:lnSpc>
              <a:spcBef>
                <a:spcPts val="375"/>
              </a:spcBef>
              <a:spcAft>
                <a:spcPts val="0"/>
              </a:spcAft>
              <a:buClr>
                <a:srgbClr val="A41E35"/>
              </a:buClr>
              <a:buSzPts val="2000"/>
              <a:buFont typeface="Arial"/>
              <a:buNone/>
              <a:defRPr sz="15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375"/>
              </a:spcBef>
              <a:spcAft>
                <a:spcPts val="0"/>
              </a:spcAft>
              <a:buClr>
                <a:srgbClr val="A41E35"/>
              </a:buClr>
              <a:buSzPts val="1800"/>
              <a:buFont typeface="Arial"/>
              <a:buNone/>
              <a:defRPr sz="135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ctrTitle"/>
          </p:nvPr>
        </p:nvSpPr>
        <p:spPr>
          <a:xfrm>
            <a:off x="454343" y="2343151"/>
            <a:ext cx="8235225"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7200"/>
              <a:buFont typeface="Arial Narrow"/>
              <a:buNone/>
              <a:defRPr sz="54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27" name="Google Shape;27;p3"/>
          <p:cNvCxnSpPr/>
          <p:nvPr/>
        </p:nvCxnSpPr>
        <p:spPr>
          <a:xfrm>
            <a:off x="4074750" y="4058603"/>
            <a:ext cx="994500" cy="0"/>
          </a:xfrm>
          <a:prstGeom prst="straightConnector1">
            <a:avLst/>
          </a:prstGeom>
          <a:noFill/>
          <a:ln w="63500" cap="flat" cmpd="sng">
            <a:solidFill>
              <a:schemeClr val="lt1"/>
            </a:solidFill>
            <a:prstDash val="solid"/>
            <a:miter lim="800000"/>
            <a:headEnd type="none" w="sm" len="sm"/>
            <a:tailEnd type="none" w="sm" len="sm"/>
          </a:ln>
        </p:spPr>
      </p:cxn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numbered list">
  <p:cSld name="Title Only_1">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47479" y="556896"/>
            <a:ext cx="8616375" cy="11451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33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43" name="Google Shape;43;p6"/>
          <p:cNvSpPr txBox="1">
            <a:spLocks noGrp="1"/>
          </p:cNvSpPr>
          <p:nvPr>
            <p:ph type="sldNum" idx="12"/>
          </p:nvPr>
        </p:nvSpPr>
        <p:spPr>
          <a:xfrm>
            <a:off x="6806564" y="6146674"/>
            <a:ext cx="2057400" cy="57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9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9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9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9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9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9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9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900" b="1" i="0" u="none" strike="noStrike" cap="none">
                <a:solidFill>
                  <a:srgbClr val="BFBFBF"/>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
        <p:nvSpPr>
          <p:cNvPr id="44" name="Google Shape;44;p6"/>
          <p:cNvSpPr txBox="1"/>
          <p:nvPr/>
        </p:nvSpPr>
        <p:spPr>
          <a:xfrm>
            <a:off x="324632" y="6146674"/>
            <a:ext cx="3086100" cy="574800"/>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050" b="1" i="0" u="none" strike="noStrike" cap="none" dirty="0">
              <a:solidFill>
                <a:srgbClr val="BFBFBF"/>
              </a:solidFill>
              <a:latin typeface="Arial Narrow"/>
              <a:ea typeface="Arial Narrow"/>
              <a:cs typeface="Arial Narrow"/>
              <a:sym typeface="Arial Narrow"/>
            </a:endParaRPr>
          </a:p>
        </p:txBody>
      </p:sp>
      <p:sp>
        <p:nvSpPr>
          <p:cNvPr id="45" name="Google Shape;45;p6"/>
          <p:cNvSpPr txBox="1"/>
          <p:nvPr/>
        </p:nvSpPr>
        <p:spPr>
          <a:xfrm>
            <a:off x="247478" y="1825625"/>
            <a:ext cx="8616375" cy="3660900"/>
          </a:xfrm>
          <a:prstGeom prst="rect">
            <a:avLst/>
          </a:prstGeom>
          <a:noFill/>
          <a:ln>
            <a:noFill/>
          </a:ln>
        </p:spPr>
        <p:txBody>
          <a:bodyPr spcFirstLastPara="1" wrap="square" lIns="68569" tIns="34275" rIns="68569" bIns="34275" anchor="t" anchorCtr="0">
            <a:noAutofit/>
          </a:bodyPr>
          <a:lstStyle/>
          <a:p>
            <a:pPr marL="342900" marR="0" lvl="0" indent="-304800" algn="l" rtl="0">
              <a:lnSpc>
                <a:spcPct val="90000"/>
              </a:lnSpc>
              <a:spcBef>
                <a:spcPts val="0"/>
              </a:spcBef>
              <a:spcAft>
                <a:spcPts val="0"/>
              </a:spcAft>
              <a:buClr>
                <a:schemeClr val="dk1"/>
              </a:buClr>
              <a:buSzPts val="2800"/>
              <a:buFont typeface="Arial Narrow"/>
              <a:buAutoNum type="arabicPeriod"/>
            </a:pPr>
            <a:r>
              <a:rPr lang="en-US" sz="2100" dirty="0">
                <a:latin typeface="Arial Narrow"/>
                <a:ea typeface="Arial Narrow"/>
                <a:cs typeface="Arial Narrow"/>
                <a:sym typeface="Arial Narrow"/>
              </a:rPr>
              <a:t>sgrgrg</a:t>
            </a:r>
            <a:endParaRPr sz="2100" dirty="0">
              <a:latin typeface="Arial Narrow"/>
              <a:ea typeface="Arial Narrow"/>
              <a:cs typeface="Arial Narrow"/>
              <a:sym typeface="Arial Narrow"/>
            </a:endParaRPr>
          </a:p>
          <a:p>
            <a:pPr marL="342900" lvl="0" indent="-304800" rtl="0">
              <a:lnSpc>
                <a:spcPct val="90000"/>
              </a:lnSpc>
              <a:spcBef>
                <a:spcPts val="0"/>
              </a:spcBef>
              <a:spcAft>
                <a:spcPts val="0"/>
              </a:spcAft>
              <a:buSzPts val="2800"/>
              <a:buFont typeface="Arial Narrow"/>
              <a:buAutoNum type="arabicPeriod"/>
            </a:pPr>
            <a:r>
              <a:rPr lang="en-US" sz="2100" dirty="0">
                <a:solidFill>
                  <a:schemeClr val="dk1"/>
                </a:solidFill>
                <a:latin typeface="Arial Narrow"/>
                <a:ea typeface="Arial Narrow"/>
                <a:cs typeface="Arial Narrow"/>
                <a:sym typeface="Arial Narrow"/>
              </a:rPr>
              <a:t>sgrgrg</a:t>
            </a:r>
            <a:endParaRPr sz="2100" dirty="0">
              <a:solidFill>
                <a:schemeClr val="dk1"/>
              </a:solidFill>
              <a:latin typeface="Arial Narrow"/>
              <a:ea typeface="Arial Narrow"/>
              <a:cs typeface="Arial Narrow"/>
              <a:sym typeface="Arial Narrow"/>
            </a:endParaRPr>
          </a:p>
          <a:p>
            <a:pPr marL="342900" lvl="0" indent="-304800" rtl="0">
              <a:lnSpc>
                <a:spcPct val="90000"/>
              </a:lnSpc>
              <a:spcBef>
                <a:spcPts val="0"/>
              </a:spcBef>
              <a:spcAft>
                <a:spcPts val="0"/>
              </a:spcAft>
              <a:buClr>
                <a:schemeClr val="dk1"/>
              </a:buClr>
              <a:buSzPts val="2800"/>
              <a:buFont typeface="Arial Narrow"/>
              <a:buAutoNum type="arabicPeriod"/>
            </a:pPr>
            <a:endParaRPr sz="2100" dirty="0">
              <a:solidFill>
                <a:schemeClr val="dk1"/>
              </a:solidFill>
              <a:latin typeface="Arial Narrow"/>
              <a:ea typeface="Arial Narrow"/>
              <a:cs typeface="Arial Narrow"/>
              <a:sym typeface="Arial Narrow"/>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8"/>
        <p:cNvGrpSpPr/>
        <p:nvPr/>
      </p:nvGrpSpPr>
      <p:grpSpPr>
        <a:xfrm>
          <a:off x="0" y="0"/>
          <a:ext cx="0" cy="0"/>
          <a:chOff x="0" y="0"/>
          <a:chExt cx="0" cy="0"/>
        </a:xfrm>
      </p:grpSpPr>
      <p:sp>
        <p:nvSpPr>
          <p:cNvPr id="79" name="Google Shape;79;p13"/>
          <p:cNvSpPr txBox="1">
            <a:spLocks noGrp="1"/>
          </p:cNvSpPr>
          <p:nvPr>
            <p:ph type="body" idx="1"/>
          </p:nvPr>
        </p:nvSpPr>
        <p:spPr>
          <a:xfrm>
            <a:off x="324633" y="2068830"/>
            <a:ext cx="4141640" cy="436245"/>
          </a:xfrm>
          <a:prstGeom prst="rect">
            <a:avLst/>
          </a:prstGeom>
          <a:noFill/>
          <a:ln>
            <a:noFill/>
          </a:ln>
        </p:spPr>
        <p:txBody>
          <a:bodyPr spcFirstLastPara="1" wrap="square" lIns="91425" tIns="45700" rIns="91425" bIns="45700" anchor="b" anchorCtr="0"/>
          <a:lstStyle>
            <a:lvl1pPr marL="342900" marR="0" lvl="0" indent="-171450" algn="l" rtl="0">
              <a:lnSpc>
                <a:spcPct val="90000"/>
              </a:lnSpc>
              <a:spcBef>
                <a:spcPts val="750"/>
              </a:spcBef>
              <a:spcAft>
                <a:spcPts val="0"/>
              </a:spcAft>
              <a:buClr>
                <a:srgbClr val="A41E35"/>
              </a:buClr>
              <a:buSzPts val="1800"/>
              <a:buFont typeface="Arial"/>
              <a:buNone/>
              <a:defRPr sz="1350" b="1" i="0" u="none" strike="noStrike" cap="none">
                <a:solidFill>
                  <a:srgbClr val="A41E35"/>
                </a:solidFill>
                <a:latin typeface="Arial Narrow"/>
                <a:ea typeface="Arial Narrow"/>
                <a:cs typeface="Arial Narrow"/>
                <a:sym typeface="Arial Narrow"/>
              </a:defRPr>
            </a:lvl1pPr>
            <a:lvl2pPr marL="685800" marR="0" lvl="1" indent="-171450" algn="l" rtl="0">
              <a:lnSpc>
                <a:spcPct val="90000"/>
              </a:lnSpc>
              <a:spcBef>
                <a:spcPts val="375"/>
              </a:spcBef>
              <a:spcAft>
                <a:spcPts val="0"/>
              </a:spcAft>
              <a:buClr>
                <a:srgbClr val="A41E35"/>
              </a:buClr>
              <a:buSzPts val="2000"/>
              <a:buFont typeface="Arial"/>
              <a:buNone/>
              <a:defRPr sz="1500" b="1" i="0" u="none" strike="noStrike" cap="none">
                <a:solidFill>
                  <a:schemeClr val="dk1"/>
                </a:solidFill>
                <a:latin typeface="Arial Narrow"/>
                <a:ea typeface="Arial Narrow"/>
                <a:cs typeface="Arial Narrow"/>
                <a:sym typeface="Arial Narrow"/>
              </a:defRPr>
            </a:lvl2pPr>
            <a:lvl3pPr marL="1028700" marR="0" lvl="2" indent="-171450" algn="l" rtl="0">
              <a:lnSpc>
                <a:spcPct val="90000"/>
              </a:lnSpc>
              <a:spcBef>
                <a:spcPts val="375"/>
              </a:spcBef>
              <a:spcAft>
                <a:spcPts val="0"/>
              </a:spcAft>
              <a:buClr>
                <a:srgbClr val="A41E35"/>
              </a:buClr>
              <a:buSzPts val="1800"/>
              <a:buFont typeface="Arial"/>
              <a:buNone/>
              <a:defRPr sz="1350" b="1" i="0" u="none" strike="noStrike" cap="none">
                <a:solidFill>
                  <a:schemeClr val="dk1"/>
                </a:solidFill>
                <a:latin typeface="Arial Narrow"/>
                <a:ea typeface="Arial Narrow"/>
                <a:cs typeface="Arial Narrow"/>
                <a:sym typeface="Arial Narrow"/>
              </a:defRPr>
            </a:lvl3pPr>
            <a:lvl4pPr marL="1371600" marR="0" lvl="3" indent="-171450" algn="l"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4pPr>
            <a:lvl5pPr marL="1714500" marR="0" lvl="4" indent="-171450" algn="l"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80" name="Google Shape;80;p13"/>
          <p:cNvSpPr txBox="1">
            <a:spLocks noGrp="1"/>
          </p:cNvSpPr>
          <p:nvPr>
            <p:ph type="body" idx="2"/>
          </p:nvPr>
        </p:nvSpPr>
        <p:spPr>
          <a:xfrm>
            <a:off x="324633" y="2505076"/>
            <a:ext cx="4141640" cy="3164205"/>
          </a:xfrm>
          <a:prstGeom prst="rect">
            <a:avLst/>
          </a:prstGeom>
          <a:noFill/>
          <a:ln>
            <a:noFill/>
          </a:ln>
        </p:spPr>
        <p:txBody>
          <a:bodyPr spcFirstLastPara="1" wrap="square" lIns="91425" tIns="45700" rIns="91425" bIns="45700" anchor="t" anchorCtr="0"/>
          <a:lstStyle>
            <a:lvl1pPr marL="342900" marR="0" lvl="0" indent="-304800" algn="l" rtl="0">
              <a:lnSpc>
                <a:spcPct val="125000"/>
              </a:lnSpc>
              <a:spcBef>
                <a:spcPts val="750"/>
              </a:spcBef>
              <a:spcAft>
                <a:spcPts val="0"/>
              </a:spcAft>
              <a:buClr>
                <a:srgbClr val="A41E35"/>
              </a:buClr>
              <a:buSzPts val="2800"/>
              <a:buFont typeface="Arial"/>
              <a:buChar char="•"/>
              <a:defRPr sz="2100" b="1" i="0" u="none" strike="noStrike" cap="none">
                <a:solidFill>
                  <a:schemeClr val="dk1"/>
                </a:solidFill>
                <a:latin typeface="Arial Narrow"/>
                <a:ea typeface="Arial Narrow"/>
                <a:cs typeface="Arial Narrow"/>
                <a:sym typeface="Arial Narrow"/>
              </a:defRPr>
            </a:lvl1pPr>
            <a:lvl2pPr marL="685800" marR="0" lvl="1" indent="-285750" algn="l" rtl="0">
              <a:lnSpc>
                <a:spcPct val="125000"/>
              </a:lnSpc>
              <a:spcBef>
                <a:spcPts val="375"/>
              </a:spcBef>
              <a:spcAft>
                <a:spcPts val="0"/>
              </a:spcAft>
              <a:buClr>
                <a:srgbClr val="A41E35"/>
              </a:buClr>
              <a:buSzPts val="2400"/>
              <a:buFont typeface="Arial"/>
              <a:buChar char="•"/>
              <a:defRPr sz="1800" b="1" i="0" u="none" strike="noStrike" cap="none">
                <a:solidFill>
                  <a:schemeClr val="dk1"/>
                </a:solidFill>
                <a:latin typeface="Arial Narrow"/>
                <a:ea typeface="Arial Narrow"/>
                <a:cs typeface="Arial Narrow"/>
                <a:sym typeface="Arial Narrow"/>
              </a:defRPr>
            </a:lvl2pPr>
            <a:lvl3pPr marL="1028700" marR="0" lvl="2" indent="-266700" algn="l" rtl="0">
              <a:lnSpc>
                <a:spcPct val="125000"/>
              </a:lnSpc>
              <a:spcBef>
                <a:spcPts val="375"/>
              </a:spcBef>
              <a:spcAft>
                <a:spcPts val="0"/>
              </a:spcAft>
              <a:buClr>
                <a:srgbClr val="A41E35"/>
              </a:buClr>
              <a:buSzPts val="2000"/>
              <a:buFont typeface="Arial"/>
              <a:buChar char="•"/>
              <a:defRPr sz="1500" b="1" i="0" u="none" strike="noStrike" cap="none">
                <a:solidFill>
                  <a:schemeClr val="dk1"/>
                </a:solidFill>
                <a:latin typeface="Arial Narrow"/>
                <a:ea typeface="Arial Narrow"/>
                <a:cs typeface="Arial Narrow"/>
                <a:sym typeface="Arial Narrow"/>
              </a:defRPr>
            </a:lvl3pPr>
            <a:lvl4pPr marL="1371600" marR="0" lvl="3" indent="-257175" algn="l" rtl="0">
              <a:lnSpc>
                <a:spcPct val="125000"/>
              </a:lnSpc>
              <a:spcBef>
                <a:spcPts val="375"/>
              </a:spcBef>
              <a:spcAft>
                <a:spcPts val="0"/>
              </a:spcAft>
              <a:buClr>
                <a:srgbClr val="A41E35"/>
              </a:buClr>
              <a:buSzPts val="1800"/>
              <a:buFont typeface="Arial"/>
              <a:buChar char="•"/>
              <a:defRPr sz="1350" b="1" i="0" u="none" strike="noStrike" cap="none">
                <a:solidFill>
                  <a:schemeClr val="dk1"/>
                </a:solidFill>
                <a:latin typeface="Arial Narrow"/>
                <a:ea typeface="Arial Narrow"/>
                <a:cs typeface="Arial Narrow"/>
                <a:sym typeface="Arial Narrow"/>
              </a:defRPr>
            </a:lvl4pPr>
            <a:lvl5pPr marL="1714500" marR="0" lvl="4" indent="-257175" algn="l" rtl="0">
              <a:lnSpc>
                <a:spcPct val="125000"/>
              </a:lnSpc>
              <a:spcBef>
                <a:spcPts val="375"/>
              </a:spcBef>
              <a:spcAft>
                <a:spcPts val="0"/>
              </a:spcAft>
              <a:buClr>
                <a:srgbClr val="A41E35"/>
              </a:buClr>
              <a:buSzPts val="1800"/>
              <a:buFont typeface="Arial"/>
              <a:buChar char="•"/>
              <a:defRPr sz="1350" b="1" i="0" u="none" strike="noStrike" cap="none">
                <a:solidFill>
                  <a:schemeClr val="dk1"/>
                </a:solidFill>
                <a:latin typeface="Arial Narrow"/>
                <a:ea typeface="Arial Narrow"/>
                <a:cs typeface="Arial Narrow"/>
                <a:sym typeface="Arial Narrow"/>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1" name="Google Shape;81;p13"/>
          <p:cNvSpPr/>
          <p:nvPr/>
        </p:nvSpPr>
        <p:spPr>
          <a:xfrm>
            <a:off x="0" y="5955030"/>
            <a:ext cx="9144000" cy="902970"/>
          </a:xfrm>
          <a:prstGeom prst="rect">
            <a:avLst/>
          </a:prstGeom>
          <a:solidFill>
            <a:srgbClr val="A41E3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pic>
        <p:nvPicPr>
          <p:cNvPr id="82" name="Google Shape;82;p13"/>
          <p:cNvPicPr preferRelativeResize="0"/>
          <p:nvPr/>
        </p:nvPicPr>
        <p:blipFill rotWithShape="1">
          <a:blip r:embed="rId2">
            <a:alphaModFix/>
          </a:blip>
          <a:srcRect/>
          <a:stretch/>
        </p:blipFill>
        <p:spPr>
          <a:xfrm>
            <a:off x="247480" y="6146673"/>
            <a:ext cx="1740014" cy="519684"/>
          </a:xfrm>
          <a:prstGeom prst="rect">
            <a:avLst/>
          </a:prstGeom>
          <a:noFill/>
          <a:ln>
            <a:noFill/>
          </a:ln>
        </p:spPr>
      </p:pic>
      <p:sp>
        <p:nvSpPr>
          <p:cNvPr id="83" name="Google Shape;83;p13"/>
          <p:cNvSpPr txBox="1">
            <a:spLocks noGrp="1"/>
          </p:cNvSpPr>
          <p:nvPr>
            <p:ph type="title"/>
          </p:nvPr>
        </p:nvSpPr>
        <p:spPr>
          <a:xfrm>
            <a:off x="247480" y="556896"/>
            <a:ext cx="8616485"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33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84" name="Google Shape;84;p13"/>
          <p:cNvCxnSpPr/>
          <p:nvPr/>
        </p:nvCxnSpPr>
        <p:spPr>
          <a:xfrm>
            <a:off x="324632" y="514668"/>
            <a:ext cx="391478" cy="0"/>
          </a:xfrm>
          <a:prstGeom prst="straightConnector1">
            <a:avLst/>
          </a:prstGeom>
          <a:noFill/>
          <a:ln w="63500" cap="flat" cmpd="sng">
            <a:solidFill>
              <a:srgbClr val="A41E35"/>
            </a:solidFill>
            <a:prstDash val="solid"/>
            <a:miter lim="800000"/>
            <a:headEnd type="none" w="sm" len="sm"/>
            <a:tailEnd type="none" w="sm" len="sm"/>
          </a:ln>
        </p:spPr>
      </p:cxnSp>
      <p:sp>
        <p:nvSpPr>
          <p:cNvPr id="85" name="Google Shape;85;p13"/>
          <p:cNvSpPr txBox="1">
            <a:spLocks noGrp="1"/>
          </p:cNvSpPr>
          <p:nvPr>
            <p:ph type="body" idx="3"/>
          </p:nvPr>
        </p:nvSpPr>
        <p:spPr>
          <a:xfrm>
            <a:off x="4722325" y="2068829"/>
            <a:ext cx="4141640" cy="436245"/>
          </a:xfrm>
          <a:prstGeom prst="rect">
            <a:avLst/>
          </a:prstGeom>
          <a:noFill/>
          <a:ln>
            <a:noFill/>
          </a:ln>
        </p:spPr>
        <p:txBody>
          <a:bodyPr spcFirstLastPara="1" wrap="square" lIns="91425" tIns="45700" rIns="91425" bIns="45700" anchor="b" anchorCtr="0"/>
          <a:lstStyle>
            <a:lvl1pPr marL="342900" marR="0" lvl="0" indent="-171450" algn="l" rtl="0">
              <a:lnSpc>
                <a:spcPct val="90000"/>
              </a:lnSpc>
              <a:spcBef>
                <a:spcPts val="750"/>
              </a:spcBef>
              <a:spcAft>
                <a:spcPts val="0"/>
              </a:spcAft>
              <a:buClr>
                <a:srgbClr val="A41E35"/>
              </a:buClr>
              <a:buSzPts val="1800"/>
              <a:buFont typeface="Arial"/>
              <a:buNone/>
              <a:defRPr sz="1350" b="1" i="0" u="none" strike="noStrike" cap="none">
                <a:solidFill>
                  <a:srgbClr val="A41E35"/>
                </a:solidFill>
                <a:latin typeface="Arial Narrow"/>
                <a:ea typeface="Arial Narrow"/>
                <a:cs typeface="Arial Narrow"/>
                <a:sym typeface="Arial Narrow"/>
              </a:defRPr>
            </a:lvl1pPr>
            <a:lvl2pPr marL="685800" marR="0" lvl="1" indent="-171450" algn="l" rtl="0">
              <a:lnSpc>
                <a:spcPct val="90000"/>
              </a:lnSpc>
              <a:spcBef>
                <a:spcPts val="375"/>
              </a:spcBef>
              <a:spcAft>
                <a:spcPts val="0"/>
              </a:spcAft>
              <a:buClr>
                <a:srgbClr val="A41E35"/>
              </a:buClr>
              <a:buSzPts val="2000"/>
              <a:buFont typeface="Arial"/>
              <a:buNone/>
              <a:defRPr sz="1500" b="1" i="0" u="none" strike="noStrike" cap="none">
                <a:solidFill>
                  <a:schemeClr val="dk1"/>
                </a:solidFill>
                <a:latin typeface="Arial Narrow"/>
                <a:ea typeface="Arial Narrow"/>
                <a:cs typeface="Arial Narrow"/>
                <a:sym typeface="Arial Narrow"/>
              </a:defRPr>
            </a:lvl2pPr>
            <a:lvl3pPr marL="1028700" marR="0" lvl="2" indent="-171450" algn="l" rtl="0">
              <a:lnSpc>
                <a:spcPct val="90000"/>
              </a:lnSpc>
              <a:spcBef>
                <a:spcPts val="375"/>
              </a:spcBef>
              <a:spcAft>
                <a:spcPts val="0"/>
              </a:spcAft>
              <a:buClr>
                <a:srgbClr val="A41E35"/>
              </a:buClr>
              <a:buSzPts val="1800"/>
              <a:buFont typeface="Arial"/>
              <a:buNone/>
              <a:defRPr sz="1350" b="1" i="0" u="none" strike="noStrike" cap="none">
                <a:solidFill>
                  <a:schemeClr val="dk1"/>
                </a:solidFill>
                <a:latin typeface="Arial Narrow"/>
                <a:ea typeface="Arial Narrow"/>
                <a:cs typeface="Arial Narrow"/>
                <a:sym typeface="Arial Narrow"/>
              </a:defRPr>
            </a:lvl3pPr>
            <a:lvl4pPr marL="1371600" marR="0" lvl="3" indent="-171450" algn="l"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4pPr>
            <a:lvl5pPr marL="1714500" marR="0" lvl="4" indent="-171450" algn="l"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4"/>
          </p:nvPr>
        </p:nvSpPr>
        <p:spPr>
          <a:xfrm>
            <a:off x="4722325" y="2505075"/>
            <a:ext cx="4141640" cy="3164205"/>
          </a:xfrm>
          <a:prstGeom prst="rect">
            <a:avLst/>
          </a:prstGeom>
          <a:noFill/>
          <a:ln>
            <a:noFill/>
          </a:ln>
        </p:spPr>
        <p:txBody>
          <a:bodyPr spcFirstLastPara="1" wrap="square" lIns="91425" tIns="45700" rIns="91425" bIns="45700" anchor="t" anchorCtr="0"/>
          <a:lstStyle>
            <a:lvl1pPr marL="342900" marR="0" lvl="0" indent="-304800" algn="l" rtl="0">
              <a:lnSpc>
                <a:spcPct val="125000"/>
              </a:lnSpc>
              <a:spcBef>
                <a:spcPts val="750"/>
              </a:spcBef>
              <a:spcAft>
                <a:spcPts val="0"/>
              </a:spcAft>
              <a:buClr>
                <a:srgbClr val="A41E35"/>
              </a:buClr>
              <a:buSzPts val="2800"/>
              <a:buFont typeface="Arial"/>
              <a:buChar char="•"/>
              <a:defRPr sz="2100" b="1" i="0" u="none" strike="noStrike" cap="none">
                <a:solidFill>
                  <a:schemeClr val="dk1"/>
                </a:solidFill>
                <a:latin typeface="Arial Narrow"/>
                <a:ea typeface="Arial Narrow"/>
                <a:cs typeface="Arial Narrow"/>
                <a:sym typeface="Arial Narrow"/>
              </a:defRPr>
            </a:lvl1pPr>
            <a:lvl2pPr marL="685800" marR="0" lvl="1" indent="-285750" algn="l" rtl="0">
              <a:lnSpc>
                <a:spcPct val="125000"/>
              </a:lnSpc>
              <a:spcBef>
                <a:spcPts val="375"/>
              </a:spcBef>
              <a:spcAft>
                <a:spcPts val="0"/>
              </a:spcAft>
              <a:buClr>
                <a:srgbClr val="A41E35"/>
              </a:buClr>
              <a:buSzPts val="2400"/>
              <a:buFont typeface="Arial"/>
              <a:buChar char="•"/>
              <a:defRPr sz="1800" b="1" i="0" u="none" strike="noStrike" cap="none">
                <a:solidFill>
                  <a:schemeClr val="dk1"/>
                </a:solidFill>
                <a:latin typeface="Arial Narrow"/>
                <a:ea typeface="Arial Narrow"/>
                <a:cs typeface="Arial Narrow"/>
                <a:sym typeface="Arial Narrow"/>
              </a:defRPr>
            </a:lvl2pPr>
            <a:lvl3pPr marL="1028700" marR="0" lvl="2" indent="-266700" algn="l" rtl="0">
              <a:lnSpc>
                <a:spcPct val="125000"/>
              </a:lnSpc>
              <a:spcBef>
                <a:spcPts val="375"/>
              </a:spcBef>
              <a:spcAft>
                <a:spcPts val="0"/>
              </a:spcAft>
              <a:buClr>
                <a:srgbClr val="A41E35"/>
              </a:buClr>
              <a:buSzPts val="2000"/>
              <a:buFont typeface="Arial"/>
              <a:buChar char="•"/>
              <a:defRPr sz="1500" b="1" i="0" u="none" strike="noStrike" cap="none">
                <a:solidFill>
                  <a:schemeClr val="dk1"/>
                </a:solidFill>
                <a:latin typeface="Arial Narrow"/>
                <a:ea typeface="Arial Narrow"/>
                <a:cs typeface="Arial Narrow"/>
                <a:sym typeface="Arial Narrow"/>
              </a:defRPr>
            </a:lvl3pPr>
            <a:lvl4pPr marL="1371600" marR="0" lvl="3" indent="-257175" algn="l" rtl="0">
              <a:lnSpc>
                <a:spcPct val="125000"/>
              </a:lnSpc>
              <a:spcBef>
                <a:spcPts val="375"/>
              </a:spcBef>
              <a:spcAft>
                <a:spcPts val="0"/>
              </a:spcAft>
              <a:buClr>
                <a:srgbClr val="A41E35"/>
              </a:buClr>
              <a:buSzPts val="1800"/>
              <a:buFont typeface="Arial"/>
              <a:buChar char="•"/>
              <a:defRPr sz="1350" b="1" i="0" u="none" strike="noStrike" cap="none">
                <a:solidFill>
                  <a:schemeClr val="dk1"/>
                </a:solidFill>
                <a:latin typeface="Arial Narrow"/>
                <a:ea typeface="Arial Narrow"/>
                <a:cs typeface="Arial Narrow"/>
                <a:sym typeface="Arial Narrow"/>
              </a:defRPr>
            </a:lvl4pPr>
            <a:lvl5pPr marL="1714500" marR="0" lvl="4" indent="-257175" algn="l" rtl="0">
              <a:lnSpc>
                <a:spcPct val="125000"/>
              </a:lnSpc>
              <a:spcBef>
                <a:spcPts val="375"/>
              </a:spcBef>
              <a:spcAft>
                <a:spcPts val="0"/>
              </a:spcAft>
              <a:buClr>
                <a:srgbClr val="A41E35"/>
              </a:buClr>
              <a:buSzPts val="1800"/>
              <a:buFont typeface="Arial"/>
              <a:buChar char="•"/>
              <a:defRPr sz="1350" b="1" i="0" u="none" strike="noStrike" cap="none">
                <a:solidFill>
                  <a:schemeClr val="dk1"/>
                </a:solidFill>
                <a:latin typeface="Arial Narrow"/>
                <a:ea typeface="Arial Narrow"/>
                <a:cs typeface="Arial Narrow"/>
                <a:sym typeface="Arial Narrow"/>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6806564" y="6146674"/>
            <a:ext cx="20574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9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9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9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9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9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9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9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900" b="1" i="0" u="none" strike="noStrike" cap="none">
                <a:solidFill>
                  <a:schemeClr val="lt1"/>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rgbClr val="222222"/>
        </a:solidFill>
        <a:effectLst/>
      </p:bgPr>
    </p:bg>
    <p:spTree>
      <p:nvGrpSpPr>
        <p:cNvPr id="1" name="Shape 15"/>
        <p:cNvGrpSpPr/>
        <p:nvPr/>
      </p:nvGrpSpPr>
      <p:grpSpPr>
        <a:xfrm>
          <a:off x="0" y="0"/>
          <a:ext cx="0" cy="0"/>
          <a:chOff x="0" y="0"/>
          <a:chExt cx="0" cy="0"/>
        </a:xfrm>
      </p:grpSpPr>
      <p:sp>
        <p:nvSpPr>
          <p:cNvPr id="16" name="Google Shape;16;p2"/>
          <p:cNvSpPr txBox="1">
            <a:spLocks noGrp="1"/>
          </p:cNvSpPr>
          <p:nvPr>
            <p:ph type="subTitle" idx="1"/>
          </p:nvPr>
        </p:nvSpPr>
        <p:spPr>
          <a:xfrm>
            <a:off x="454343" y="4367848"/>
            <a:ext cx="8235225" cy="827400"/>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A41E35"/>
              </a:buClr>
              <a:buSzPts val="2500"/>
              <a:buFont typeface="Arial"/>
              <a:buNone/>
              <a:defRPr sz="1875" b="0" i="0" u="none" strike="noStrike" cap="none">
                <a:solidFill>
                  <a:schemeClr val="lt2"/>
                </a:solidFill>
                <a:latin typeface="Georgia"/>
                <a:ea typeface="Georgia"/>
                <a:cs typeface="Georgia"/>
                <a:sym typeface="Georgia"/>
              </a:defRPr>
            </a:lvl1pPr>
            <a:lvl2pPr marR="0" lvl="1" algn="ctr" rtl="0">
              <a:lnSpc>
                <a:spcPct val="90000"/>
              </a:lnSpc>
              <a:spcBef>
                <a:spcPts val="375"/>
              </a:spcBef>
              <a:spcAft>
                <a:spcPts val="0"/>
              </a:spcAft>
              <a:buClr>
                <a:srgbClr val="A41E35"/>
              </a:buClr>
              <a:buSzPts val="2000"/>
              <a:buFont typeface="Arial"/>
              <a:buNone/>
              <a:defRPr sz="15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375"/>
              </a:spcBef>
              <a:spcAft>
                <a:spcPts val="0"/>
              </a:spcAft>
              <a:buClr>
                <a:srgbClr val="A41E35"/>
              </a:buClr>
              <a:buSzPts val="1800"/>
              <a:buFont typeface="Arial"/>
              <a:buNone/>
              <a:defRPr sz="135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9pPr>
          </a:lstStyle>
          <a:p>
            <a:endParaRPr/>
          </a:p>
        </p:txBody>
      </p:sp>
      <p:sp>
        <p:nvSpPr>
          <p:cNvPr id="17" name="Google Shape;17;p2"/>
          <p:cNvSpPr txBox="1">
            <a:spLocks noGrp="1"/>
          </p:cNvSpPr>
          <p:nvPr>
            <p:ph type="ctrTitle"/>
          </p:nvPr>
        </p:nvSpPr>
        <p:spPr>
          <a:xfrm>
            <a:off x="454343" y="2343151"/>
            <a:ext cx="8235225"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6000"/>
              <a:buFont typeface="Arial Narrow"/>
              <a:buNone/>
              <a:defRPr sz="45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sp>
        <p:nvSpPr>
          <p:cNvPr id="18" name="Google Shape;18;p2"/>
          <p:cNvSpPr txBox="1">
            <a:spLocks noGrp="1"/>
          </p:cNvSpPr>
          <p:nvPr>
            <p:ph type="dt" idx="10"/>
          </p:nvPr>
        </p:nvSpPr>
        <p:spPr>
          <a:xfrm>
            <a:off x="628650" y="6146675"/>
            <a:ext cx="2057400" cy="574801"/>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19" name="Google Shape;19;p2"/>
          <p:cNvSpPr txBox="1">
            <a:spLocks noGrp="1"/>
          </p:cNvSpPr>
          <p:nvPr>
            <p:ph type="ftr" idx="11"/>
          </p:nvPr>
        </p:nvSpPr>
        <p:spPr>
          <a:xfrm>
            <a:off x="3028950" y="6146675"/>
            <a:ext cx="3086100" cy="574801"/>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pic>
        <p:nvPicPr>
          <p:cNvPr id="20" name="Google Shape;20;p2"/>
          <p:cNvPicPr preferRelativeResize="0"/>
          <p:nvPr/>
        </p:nvPicPr>
        <p:blipFill rotWithShape="1">
          <a:blip r:embed="rId2">
            <a:alphaModFix/>
          </a:blip>
          <a:srcRect/>
          <a:stretch/>
        </p:blipFill>
        <p:spPr>
          <a:xfrm>
            <a:off x="3551856" y="972829"/>
            <a:ext cx="2040289" cy="609366"/>
          </a:xfrm>
          <a:prstGeom prst="rect">
            <a:avLst/>
          </a:prstGeom>
          <a:noFill/>
          <a:ln>
            <a:noFill/>
          </a:ln>
        </p:spPr>
      </p:pic>
      <p:sp>
        <p:nvSpPr>
          <p:cNvPr id="21" name="Google Shape;21;p2"/>
          <p:cNvSpPr txBox="1">
            <a:spLocks noGrp="1"/>
          </p:cNvSpPr>
          <p:nvPr>
            <p:ph type="sldNum" idx="12"/>
          </p:nvPr>
        </p:nvSpPr>
        <p:spPr>
          <a:xfrm>
            <a:off x="6806564" y="6146674"/>
            <a:ext cx="20574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9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9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9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9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9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9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9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900" b="1" i="0" u="none" strike="noStrike" cap="none">
                <a:solidFill>
                  <a:srgbClr val="BFBFBF"/>
                </a:solidFill>
                <a:latin typeface="Arial Narrow"/>
                <a:ea typeface="Arial Narrow"/>
                <a:cs typeface="Arial Narrow"/>
                <a:sym typeface="Arial Narrow"/>
              </a:defRPr>
            </a:lvl9pPr>
          </a:lstStyle>
          <a:p>
            <a:fld id="{00000000-1234-1234-1234-123412341234}" type="slidenum">
              <a:rPr lang="en-US" smtClean="0"/>
              <a:pPr/>
              <a:t>‹#›</a:t>
            </a:fld>
            <a:endParaRPr lang="en-US" dirty="0"/>
          </a:p>
        </p:txBody>
      </p:sp>
      <p:cxnSp>
        <p:nvCxnSpPr>
          <p:cNvPr id="22" name="Google Shape;22;p2"/>
          <p:cNvCxnSpPr/>
          <p:nvPr/>
        </p:nvCxnSpPr>
        <p:spPr>
          <a:xfrm>
            <a:off x="4074750" y="4081463"/>
            <a:ext cx="994500" cy="0"/>
          </a:xfrm>
          <a:prstGeom prst="straightConnector1">
            <a:avLst/>
          </a:prstGeom>
          <a:noFill/>
          <a:ln w="6350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29462838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p:cSld name="Section Header">
    <p:bg>
      <p:bgPr>
        <a:solidFill>
          <a:srgbClr val="A41E35"/>
        </a:solidFill>
        <a:effectLst/>
      </p:bgPr>
    </p:bg>
    <p:spTree>
      <p:nvGrpSpPr>
        <p:cNvPr id="1" name="Shape 23"/>
        <p:cNvGrpSpPr/>
        <p:nvPr/>
      </p:nvGrpSpPr>
      <p:grpSpPr>
        <a:xfrm>
          <a:off x="0" y="0"/>
          <a:ext cx="0" cy="0"/>
          <a:chOff x="0" y="0"/>
          <a:chExt cx="0" cy="0"/>
        </a:xfrm>
      </p:grpSpPr>
      <p:sp>
        <p:nvSpPr>
          <p:cNvPr id="24" name="Google Shape;24;p3"/>
          <p:cNvSpPr txBox="1">
            <a:spLocks noGrp="1"/>
          </p:cNvSpPr>
          <p:nvPr>
            <p:ph type="sldNum" idx="12"/>
          </p:nvPr>
        </p:nvSpPr>
        <p:spPr>
          <a:xfrm>
            <a:off x="6806564" y="6146674"/>
            <a:ext cx="20574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9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9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9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9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9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9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9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900" b="1" i="0" u="none" strike="noStrike" cap="none">
                <a:solidFill>
                  <a:schemeClr val="lt1"/>
                </a:solidFill>
                <a:latin typeface="Arial Narrow"/>
                <a:ea typeface="Arial Narrow"/>
                <a:cs typeface="Arial Narrow"/>
                <a:sym typeface="Arial Narrow"/>
              </a:defRPr>
            </a:lvl9pPr>
          </a:lstStyle>
          <a:p>
            <a:fld id="{00000000-1234-1234-1234-123412341234}" type="slidenum">
              <a:rPr lang="en-US" smtClean="0"/>
              <a:pPr/>
              <a:t>‹#›</a:t>
            </a:fld>
            <a:endParaRPr lang="en-US" dirty="0"/>
          </a:p>
        </p:txBody>
      </p:sp>
      <p:sp>
        <p:nvSpPr>
          <p:cNvPr id="25" name="Google Shape;25;p3"/>
          <p:cNvSpPr txBox="1">
            <a:spLocks noGrp="1"/>
          </p:cNvSpPr>
          <p:nvPr>
            <p:ph type="subTitle" idx="1"/>
          </p:nvPr>
        </p:nvSpPr>
        <p:spPr>
          <a:xfrm>
            <a:off x="454343" y="4367848"/>
            <a:ext cx="8235225" cy="827400"/>
          </a:xfrm>
          <a:prstGeom prst="rect">
            <a:avLst/>
          </a:prstGeom>
          <a:noFill/>
          <a:ln>
            <a:noFill/>
          </a:ln>
        </p:spPr>
        <p:txBody>
          <a:bodyPr spcFirstLastPara="1" wrap="square" lIns="91425" tIns="45700" rIns="91425" bIns="45700" anchor="t" anchorCtr="0"/>
          <a:lstStyle>
            <a:lvl1pPr marR="0" lvl="0" algn="ctr" rtl="0">
              <a:lnSpc>
                <a:spcPct val="90000"/>
              </a:lnSpc>
              <a:spcBef>
                <a:spcPts val="750"/>
              </a:spcBef>
              <a:spcAft>
                <a:spcPts val="0"/>
              </a:spcAft>
              <a:buClr>
                <a:srgbClr val="A41E35"/>
              </a:buClr>
              <a:buSzPts val="2500"/>
              <a:buFont typeface="Arial"/>
              <a:buNone/>
              <a:defRPr sz="1875" b="0" i="0" u="none" strike="noStrike" cap="none">
                <a:solidFill>
                  <a:schemeClr val="lt2"/>
                </a:solidFill>
                <a:latin typeface="Georgia"/>
                <a:ea typeface="Georgia"/>
                <a:cs typeface="Georgia"/>
                <a:sym typeface="Georgia"/>
              </a:defRPr>
            </a:lvl1pPr>
            <a:lvl2pPr marR="0" lvl="1" algn="ctr" rtl="0">
              <a:lnSpc>
                <a:spcPct val="90000"/>
              </a:lnSpc>
              <a:spcBef>
                <a:spcPts val="375"/>
              </a:spcBef>
              <a:spcAft>
                <a:spcPts val="0"/>
              </a:spcAft>
              <a:buClr>
                <a:srgbClr val="A41E35"/>
              </a:buClr>
              <a:buSzPts val="2000"/>
              <a:buFont typeface="Arial"/>
              <a:buNone/>
              <a:defRPr sz="1500" b="1" i="0" u="none" strike="noStrike" cap="none">
                <a:solidFill>
                  <a:schemeClr val="dk1"/>
                </a:solidFill>
                <a:latin typeface="Arial Narrow"/>
                <a:ea typeface="Arial Narrow"/>
                <a:cs typeface="Arial Narrow"/>
                <a:sym typeface="Arial Narrow"/>
              </a:defRPr>
            </a:lvl2pPr>
            <a:lvl3pPr marR="0" lvl="2" algn="ctr" rtl="0">
              <a:lnSpc>
                <a:spcPct val="90000"/>
              </a:lnSpc>
              <a:spcBef>
                <a:spcPts val="375"/>
              </a:spcBef>
              <a:spcAft>
                <a:spcPts val="0"/>
              </a:spcAft>
              <a:buClr>
                <a:srgbClr val="A41E35"/>
              </a:buClr>
              <a:buSzPts val="1800"/>
              <a:buFont typeface="Arial"/>
              <a:buNone/>
              <a:defRPr sz="1350" b="1" i="0" u="none" strike="noStrike" cap="none">
                <a:solidFill>
                  <a:schemeClr val="dk1"/>
                </a:solidFill>
                <a:latin typeface="Arial Narrow"/>
                <a:ea typeface="Arial Narrow"/>
                <a:cs typeface="Arial Narrow"/>
                <a:sym typeface="Arial Narrow"/>
              </a:defRPr>
            </a:lvl3pPr>
            <a:lvl4pPr marR="0" lvl="3" algn="ctr"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4pPr>
            <a:lvl5pPr marR="0" lvl="4" algn="ctr"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5pPr>
            <a:lvl6pPr marR="0" lvl="5"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6pPr>
            <a:lvl7pPr marR="0" lvl="6"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7pPr>
            <a:lvl8pPr marR="0" lvl="7"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8pPr>
            <a:lvl9pPr marR="0" lvl="8" algn="ctr" rtl="0">
              <a:lnSpc>
                <a:spcPct val="90000"/>
              </a:lnSpc>
              <a:spcBef>
                <a:spcPts val="375"/>
              </a:spcBef>
              <a:spcAft>
                <a:spcPts val="0"/>
              </a:spcAft>
              <a:buClr>
                <a:schemeClr val="dk1"/>
              </a:buClr>
              <a:buSzPts val="1600"/>
              <a:buFont typeface="Arial"/>
              <a:buNone/>
              <a:defRPr sz="1200" b="0" i="0" u="none" strike="noStrike" cap="none">
                <a:solidFill>
                  <a:schemeClr val="dk1"/>
                </a:solidFill>
                <a:latin typeface="Arial"/>
                <a:ea typeface="Arial"/>
                <a:cs typeface="Arial"/>
                <a:sym typeface="Arial"/>
              </a:defRPr>
            </a:lvl9pPr>
          </a:lstStyle>
          <a:p>
            <a:endParaRPr/>
          </a:p>
        </p:txBody>
      </p:sp>
      <p:sp>
        <p:nvSpPr>
          <p:cNvPr id="26" name="Google Shape;26;p3"/>
          <p:cNvSpPr txBox="1">
            <a:spLocks noGrp="1"/>
          </p:cNvSpPr>
          <p:nvPr>
            <p:ph type="ctrTitle"/>
          </p:nvPr>
        </p:nvSpPr>
        <p:spPr>
          <a:xfrm>
            <a:off x="454343" y="2343151"/>
            <a:ext cx="8235225" cy="1578300"/>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lt1"/>
              </a:buClr>
              <a:buSzPts val="7200"/>
              <a:buFont typeface="Arial Narrow"/>
              <a:buNone/>
              <a:defRPr sz="5400" b="1" i="0" u="none" strike="noStrike" cap="none">
                <a:solidFill>
                  <a:schemeClr val="lt1"/>
                </a:solidFill>
                <a:latin typeface="Arial Narrow"/>
                <a:ea typeface="Arial Narrow"/>
                <a:cs typeface="Arial Narrow"/>
                <a:sym typeface="Arial Narrow"/>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27" name="Google Shape;27;p3"/>
          <p:cNvCxnSpPr/>
          <p:nvPr/>
        </p:nvCxnSpPr>
        <p:spPr>
          <a:xfrm>
            <a:off x="4074750" y="4058603"/>
            <a:ext cx="994500" cy="0"/>
          </a:xfrm>
          <a:prstGeom prst="straightConnector1">
            <a:avLst/>
          </a:prstGeom>
          <a:noFill/>
          <a:ln w="63500" cap="flat" cmpd="sng">
            <a:solidFill>
              <a:schemeClr val="lt1"/>
            </a:solidFill>
            <a:prstDash val="solid"/>
            <a:miter lim="800000"/>
            <a:headEnd type="none" w="sm" len="sm"/>
            <a:tailEnd type="none" w="sm" len="sm"/>
          </a:ln>
        </p:spPr>
      </p:cxnSp>
    </p:spTree>
    <p:extLst>
      <p:ext uri="{BB962C8B-B14F-4D97-AF65-F5344CB8AC3E}">
        <p14:creationId xmlns:p14="http://schemas.microsoft.com/office/powerpoint/2010/main" val="12200368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numbered list">
  <p:cSld name="Title and numbered lis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47479" y="556896"/>
            <a:ext cx="8616375" cy="1145100"/>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3300" b="0" i="0" u="none" strike="noStrike" cap="none">
                <a:solidFill>
                  <a:schemeClr val="dk1"/>
                </a:solidFill>
                <a:latin typeface="Georgia"/>
                <a:ea typeface="Georgia"/>
                <a:cs typeface="Georgia"/>
                <a:sym typeface="Georgia"/>
              </a:defRPr>
            </a:lvl1pPr>
            <a:lvl2pPr lvl="1" rtl="0">
              <a:spcBef>
                <a:spcPts val="0"/>
              </a:spcBef>
              <a:spcAft>
                <a:spcPts val="0"/>
              </a:spcAft>
              <a:buSzPts val="1400"/>
              <a:buNone/>
              <a:defRPr sz="1350"/>
            </a:lvl2pPr>
            <a:lvl3pPr lvl="2" rtl="0">
              <a:spcBef>
                <a:spcPts val="0"/>
              </a:spcBef>
              <a:spcAft>
                <a:spcPts val="0"/>
              </a:spcAft>
              <a:buSzPts val="1400"/>
              <a:buNone/>
              <a:defRPr sz="1350"/>
            </a:lvl3pPr>
            <a:lvl4pPr lvl="3" rtl="0">
              <a:spcBef>
                <a:spcPts val="0"/>
              </a:spcBef>
              <a:spcAft>
                <a:spcPts val="0"/>
              </a:spcAft>
              <a:buSzPts val="1400"/>
              <a:buNone/>
              <a:defRPr sz="1350"/>
            </a:lvl4pPr>
            <a:lvl5pPr lvl="4" rtl="0">
              <a:spcBef>
                <a:spcPts val="0"/>
              </a:spcBef>
              <a:spcAft>
                <a:spcPts val="0"/>
              </a:spcAft>
              <a:buSzPts val="1400"/>
              <a:buNone/>
              <a:defRPr sz="1350"/>
            </a:lvl5pPr>
            <a:lvl6pPr lvl="5" rtl="0">
              <a:spcBef>
                <a:spcPts val="0"/>
              </a:spcBef>
              <a:spcAft>
                <a:spcPts val="0"/>
              </a:spcAft>
              <a:buSzPts val="1400"/>
              <a:buNone/>
              <a:defRPr sz="1350"/>
            </a:lvl6pPr>
            <a:lvl7pPr lvl="6" rtl="0">
              <a:spcBef>
                <a:spcPts val="0"/>
              </a:spcBef>
              <a:spcAft>
                <a:spcPts val="0"/>
              </a:spcAft>
              <a:buSzPts val="1400"/>
              <a:buNone/>
              <a:defRPr sz="1350"/>
            </a:lvl7pPr>
            <a:lvl8pPr lvl="7" rtl="0">
              <a:spcBef>
                <a:spcPts val="0"/>
              </a:spcBef>
              <a:spcAft>
                <a:spcPts val="0"/>
              </a:spcAft>
              <a:buSzPts val="1400"/>
              <a:buNone/>
              <a:defRPr sz="1350"/>
            </a:lvl8pPr>
            <a:lvl9pPr lvl="8" rtl="0">
              <a:spcBef>
                <a:spcPts val="0"/>
              </a:spcBef>
              <a:spcAft>
                <a:spcPts val="0"/>
              </a:spcAft>
              <a:buSzPts val="1400"/>
              <a:buNone/>
              <a:defRPr sz="1350"/>
            </a:lvl9pPr>
          </a:lstStyle>
          <a:p>
            <a:endParaRPr/>
          </a:p>
        </p:txBody>
      </p:sp>
      <p:sp>
        <p:nvSpPr>
          <p:cNvPr id="43" name="Google Shape;43;p6"/>
          <p:cNvSpPr txBox="1">
            <a:spLocks noGrp="1"/>
          </p:cNvSpPr>
          <p:nvPr>
            <p:ph type="sldNum" idx="12"/>
          </p:nvPr>
        </p:nvSpPr>
        <p:spPr>
          <a:xfrm>
            <a:off x="6806564" y="6146674"/>
            <a:ext cx="2057400" cy="5748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rgbClr val="BFBFBF"/>
                </a:solidFill>
                <a:latin typeface="Arial Narrow"/>
                <a:ea typeface="Arial Narrow"/>
                <a:cs typeface="Arial Narrow"/>
                <a:sym typeface="Arial Narrow"/>
              </a:defRPr>
            </a:lvl1pPr>
            <a:lvl2pPr marL="0" marR="0" lvl="1" indent="0" algn="r" rtl="0">
              <a:spcBef>
                <a:spcPts val="0"/>
              </a:spcBef>
              <a:buNone/>
              <a:defRPr sz="900" b="1" i="0" u="none" strike="noStrike" cap="none">
                <a:solidFill>
                  <a:srgbClr val="BFBFBF"/>
                </a:solidFill>
                <a:latin typeface="Arial Narrow"/>
                <a:ea typeface="Arial Narrow"/>
                <a:cs typeface="Arial Narrow"/>
                <a:sym typeface="Arial Narrow"/>
              </a:defRPr>
            </a:lvl2pPr>
            <a:lvl3pPr marL="0" marR="0" lvl="2" indent="0" algn="r" rtl="0">
              <a:spcBef>
                <a:spcPts val="0"/>
              </a:spcBef>
              <a:buNone/>
              <a:defRPr sz="900" b="1" i="0" u="none" strike="noStrike" cap="none">
                <a:solidFill>
                  <a:srgbClr val="BFBFBF"/>
                </a:solidFill>
                <a:latin typeface="Arial Narrow"/>
                <a:ea typeface="Arial Narrow"/>
                <a:cs typeface="Arial Narrow"/>
                <a:sym typeface="Arial Narrow"/>
              </a:defRPr>
            </a:lvl3pPr>
            <a:lvl4pPr marL="0" marR="0" lvl="3" indent="0" algn="r" rtl="0">
              <a:spcBef>
                <a:spcPts val="0"/>
              </a:spcBef>
              <a:buNone/>
              <a:defRPr sz="900" b="1" i="0" u="none" strike="noStrike" cap="none">
                <a:solidFill>
                  <a:srgbClr val="BFBFBF"/>
                </a:solidFill>
                <a:latin typeface="Arial Narrow"/>
                <a:ea typeface="Arial Narrow"/>
                <a:cs typeface="Arial Narrow"/>
                <a:sym typeface="Arial Narrow"/>
              </a:defRPr>
            </a:lvl4pPr>
            <a:lvl5pPr marL="0" marR="0" lvl="4" indent="0" algn="r" rtl="0">
              <a:spcBef>
                <a:spcPts val="0"/>
              </a:spcBef>
              <a:buNone/>
              <a:defRPr sz="900" b="1" i="0" u="none" strike="noStrike" cap="none">
                <a:solidFill>
                  <a:srgbClr val="BFBFBF"/>
                </a:solidFill>
                <a:latin typeface="Arial Narrow"/>
                <a:ea typeface="Arial Narrow"/>
                <a:cs typeface="Arial Narrow"/>
                <a:sym typeface="Arial Narrow"/>
              </a:defRPr>
            </a:lvl5pPr>
            <a:lvl6pPr marL="0" marR="0" lvl="5" indent="0" algn="r" rtl="0">
              <a:spcBef>
                <a:spcPts val="0"/>
              </a:spcBef>
              <a:buNone/>
              <a:defRPr sz="900" b="1" i="0" u="none" strike="noStrike" cap="none">
                <a:solidFill>
                  <a:srgbClr val="BFBFBF"/>
                </a:solidFill>
                <a:latin typeface="Arial Narrow"/>
                <a:ea typeface="Arial Narrow"/>
                <a:cs typeface="Arial Narrow"/>
                <a:sym typeface="Arial Narrow"/>
              </a:defRPr>
            </a:lvl6pPr>
            <a:lvl7pPr marL="0" marR="0" lvl="6" indent="0" algn="r" rtl="0">
              <a:spcBef>
                <a:spcPts val="0"/>
              </a:spcBef>
              <a:buNone/>
              <a:defRPr sz="900" b="1" i="0" u="none" strike="noStrike" cap="none">
                <a:solidFill>
                  <a:srgbClr val="BFBFBF"/>
                </a:solidFill>
                <a:latin typeface="Arial Narrow"/>
                <a:ea typeface="Arial Narrow"/>
                <a:cs typeface="Arial Narrow"/>
                <a:sym typeface="Arial Narrow"/>
              </a:defRPr>
            </a:lvl7pPr>
            <a:lvl8pPr marL="0" marR="0" lvl="7" indent="0" algn="r" rtl="0">
              <a:spcBef>
                <a:spcPts val="0"/>
              </a:spcBef>
              <a:buNone/>
              <a:defRPr sz="900" b="1" i="0" u="none" strike="noStrike" cap="none">
                <a:solidFill>
                  <a:srgbClr val="BFBFBF"/>
                </a:solidFill>
                <a:latin typeface="Arial Narrow"/>
                <a:ea typeface="Arial Narrow"/>
                <a:cs typeface="Arial Narrow"/>
                <a:sym typeface="Arial Narrow"/>
              </a:defRPr>
            </a:lvl8pPr>
            <a:lvl9pPr marL="0" marR="0" lvl="8" indent="0" algn="r" rtl="0">
              <a:spcBef>
                <a:spcPts val="0"/>
              </a:spcBef>
              <a:buNone/>
              <a:defRPr sz="900" b="1" i="0" u="none" strike="noStrike" cap="none">
                <a:solidFill>
                  <a:srgbClr val="BFBFBF"/>
                </a:solidFill>
                <a:latin typeface="Arial Narrow"/>
                <a:ea typeface="Arial Narrow"/>
                <a:cs typeface="Arial Narrow"/>
                <a:sym typeface="Arial Narrow"/>
              </a:defRPr>
            </a:lvl9pPr>
          </a:lstStyle>
          <a:p>
            <a:fld id="{00000000-1234-1234-1234-123412341234}" type="slidenum">
              <a:rPr lang="en-US" smtClean="0"/>
              <a:pPr/>
              <a:t>‹#›</a:t>
            </a:fld>
            <a:endParaRPr lang="en-US" dirty="0"/>
          </a:p>
        </p:txBody>
      </p:sp>
      <p:sp>
        <p:nvSpPr>
          <p:cNvPr id="44" name="Google Shape;44;p6"/>
          <p:cNvSpPr txBox="1"/>
          <p:nvPr/>
        </p:nvSpPr>
        <p:spPr>
          <a:xfrm>
            <a:off x="324632" y="6146674"/>
            <a:ext cx="3086100" cy="574800"/>
          </a:xfrm>
          <a:prstGeom prst="rect">
            <a:avLst/>
          </a:prstGeom>
          <a:noFill/>
          <a:ln>
            <a:noFill/>
          </a:ln>
        </p:spPr>
        <p:txBody>
          <a:bodyPr spcFirstLastPara="1" wrap="square" lIns="68569" tIns="34275" rIns="68569" bIns="34275" anchor="ctr" anchorCtr="0">
            <a:noAutofit/>
          </a:bodyPr>
          <a:lstStyle/>
          <a:p>
            <a:pPr marL="0" marR="0" lvl="0" indent="0" algn="l" rtl="0">
              <a:spcBef>
                <a:spcPts val="0"/>
              </a:spcBef>
              <a:spcAft>
                <a:spcPts val="0"/>
              </a:spcAft>
              <a:buNone/>
            </a:pPr>
            <a:endParaRPr sz="1050" b="1" i="0" u="none" strike="noStrike" cap="none" dirty="0">
              <a:solidFill>
                <a:srgbClr val="BFBFBF"/>
              </a:solidFill>
              <a:latin typeface="Arial Narrow"/>
              <a:ea typeface="Arial Narrow"/>
              <a:cs typeface="Arial Narrow"/>
              <a:sym typeface="Arial Narrow"/>
            </a:endParaRPr>
          </a:p>
        </p:txBody>
      </p:sp>
      <p:sp>
        <p:nvSpPr>
          <p:cNvPr id="45" name="Google Shape;45;p6"/>
          <p:cNvSpPr txBox="1"/>
          <p:nvPr/>
        </p:nvSpPr>
        <p:spPr>
          <a:xfrm>
            <a:off x="247478" y="1825625"/>
            <a:ext cx="8616375" cy="3660900"/>
          </a:xfrm>
          <a:prstGeom prst="rect">
            <a:avLst/>
          </a:prstGeom>
          <a:noFill/>
          <a:ln>
            <a:noFill/>
          </a:ln>
        </p:spPr>
        <p:txBody>
          <a:bodyPr spcFirstLastPara="1" wrap="square" lIns="68569" tIns="34275" rIns="68569" bIns="34275" anchor="t" anchorCtr="0">
            <a:noAutofit/>
          </a:bodyPr>
          <a:lstStyle/>
          <a:p>
            <a:pPr marL="342900" marR="0" lvl="0" indent="-304800" algn="l" rtl="0">
              <a:lnSpc>
                <a:spcPct val="90000"/>
              </a:lnSpc>
              <a:spcBef>
                <a:spcPts val="0"/>
              </a:spcBef>
              <a:spcAft>
                <a:spcPts val="0"/>
              </a:spcAft>
              <a:buClr>
                <a:schemeClr val="dk1"/>
              </a:buClr>
              <a:buSzPts val="2800"/>
              <a:buFont typeface="Arial Narrow"/>
              <a:buAutoNum type="arabicPeriod"/>
            </a:pPr>
            <a:r>
              <a:rPr lang="en-US" sz="2100" dirty="0">
                <a:latin typeface="Arial Narrow"/>
                <a:ea typeface="Arial Narrow"/>
                <a:cs typeface="Arial Narrow"/>
                <a:sym typeface="Arial Narrow"/>
              </a:rPr>
              <a:t>sgrgrg</a:t>
            </a:r>
            <a:endParaRPr sz="2100" dirty="0">
              <a:latin typeface="Arial Narrow"/>
              <a:ea typeface="Arial Narrow"/>
              <a:cs typeface="Arial Narrow"/>
              <a:sym typeface="Arial Narrow"/>
            </a:endParaRPr>
          </a:p>
          <a:p>
            <a:pPr marL="342900" lvl="0" indent="-304800" rtl="0">
              <a:lnSpc>
                <a:spcPct val="90000"/>
              </a:lnSpc>
              <a:spcBef>
                <a:spcPts val="0"/>
              </a:spcBef>
              <a:spcAft>
                <a:spcPts val="0"/>
              </a:spcAft>
              <a:buSzPts val="2800"/>
              <a:buFont typeface="Arial Narrow"/>
              <a:buAutoNum type="arabicPeriod"/>
            </a:pPr>
            <a:r>
              <a:rPr lang="en-US" sz="2100" dirty="0">
                <a:solidFill>
                  <a:schemeClr val="dk1"/>
                </a:solidFill>
                <a:latin typeface="Arial Narrow"/>
                <a:ea typeface="Arial Narrow"/>
                <a:cs typeface="Arial Narrow"/>
                <a:sym typeface="Arial Narrow"/>
              </a:rPr>
              <a:t>sgrgrg</a:t>
            </a:r>
            <a:endParaRPr sz="2100" dirty="0">
              <a:solidFill>
                <a:schemeClr val="dk1"/>
              </a:solidFill>
              <a:latin typeface="Arial Narrow"/>
              <a:ea typeface="Arial Narrow"/>
              <a:cs typeface="Arial Narrow"/>
              <a:sym typeface="Arial Narrow"/>
            </a:endParaRPr>
          </a:p>
          <a:p>
            <a:pPr marL="342900" lvl="0" indent="-304800" rtl="0">
              <a:lnSpc>
                <a:spcPct val="90000"/>
              </a:lnSpc>
              <a:spcBef>
                <a:spcPts val="0"/>
              </a:spcBef>
              <a:spcAft>
                <a:spcPts val="0"/>
              </a:spcAft>
              <a:buClr>
                <a:schemeClr val="dk1"/>
              </a:buClr>
              <a:buSzPts val="2800"/>
              <a:buFont typeface="Arial Narrow"/>
              <a:buAutoNum type="arabicPeriod"/>
            </a:pPr>
            <a:endParaRPr sz="2100" dirty="0">
              <a:solidFill>
                <a:schemeClr val="dk1"/>
              </a:solidFill>
              <a:latin typeface="Arial Narrow"/>
              <a:ea typeface="Arial Narrow"/>
              <a:cs typeface="Arial Narrow"/>
              <a:sym typeface="Arial Narrow"/>
            </a:endParaRPr>
          </a:p>
        </p:txBody>
      </p:sp>
    </p:spTree>
    <p:extLst>
      <p:ext uri="{BB962C8B-B14F-4D97-AF65-F5344CB8AC3E}">
        <p14:creationId xmlns:p14="http://schemas.microsoft.com/office/powerpoint/2010/main" val="8527435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59"/>
        <p:cNvGrpSpPr/>
        <p:nvPr/>
      </p:nvGrpSpPr>
      <p:grpSpPr>
        <a:xfrm>
          <a:off x="0" y="0"/>
          <a:ext cx="0" cy="0"/>
          <a:chOff x="0" y="0"/>
          <a:chExt cx="0" cy="0"/>
        </a:xfrm>
      </p:grpSpPr>
      <p:sp>
        <p:nvSpPr>
          <p:cNvPr id="60" name="Google Shape;60;p9"/>
          <p:cNvSpPr/>
          <p:nvPr/>
        </p:nvSpPr>
        <p:spPr>
          <a:xfrm>
            <a:off x="0" y="5955030"/>
            <a:ext cx="9144000" cy="902970"/>
          </a:xfrm>
          <a:prstGeom prst="rect">
            <a:avLst/>
          </a:prstGeom>
          <a:solidFill>
            <a:srgbClr val="A41E3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sp>
        <p:nvSpPr>
          <p:cNvPr id="61" name="Google Shape;61;p9"/>
          <p:cNvSpPr txBox="1">
            <a:spLocks noGrp="1"/>
          </p:cNvSpPr>
          <p:nvPr>
            <p:ph type="body" idx="1"/>
          </p:nvPr>
        </p:nvSpPr>
        <p:spPr>
          <a:xfrm>
            <a:off x="247479" y="1825626"/>
            <a:ext cx="4218793" cy="3763645"/>
          </a:xfrm>
          <a:prstGeom prst="rect">
            <a:avLst/>
          </a:prstGeom>
          <a:noFill/>
          <a:ln>
            <a:noFill/>
          </a:ln>
        </p:spPr>
        <p:txBody>
          <a:bodyPr spcFirstLastPara="1" wrap="square" lIns="91425" tIns="45700" rIns="91425" bIns="45700" anchor="t" anchorCtr="0"/>
          <a:lstStyle>
            <a:lvl1pPr marL="342900" marR="0" lvl="0" indent="-304800" algn="l" rtl="0">
              <a:lnSpc>
                <a:spcPct val="125000"/>
              </a:lnSpc>
              <a:spcBef>
                <a:spcPts val="750"/>
              </a:spcBef>
              <a:spcAft>
                <a:spcPts val="0"/>
              </a:spcAft>
              <a:buClr>
                <a:srgbClr val="A41E35"/>
              </a:buClr>
              <a:buSzPts val="2800"/>
              <a:buFont typeface="Arial"/>
              <a:buChar char="•"/>
              <a:defRPr sz="2100" b="1" i="0" u="none" strike="noStrike" cap="none">
                <a:solidFill>
                  <a:schemeClr val="dk1"/>
                </a:solidFill>
                <a:latin typeface="Arial Narrow"/>
                <a:ea typeface="Arial Narrow"/>
                <a:cs typeface="Arial Narrow"/>
                <a:sym typeface="Arial Narrow"/>
              </a:defRPr>
            </a:lvl1pPr>
            <a:lvl2pPr marL="685800" marR="0" lvl="1" indent="-285750" algn="l" rtl="0">
              <a:lnSpc>
                <a:spcPct val="125000"/>
              </a:lnSpc>
              <a:spcBef>
                <a:spcPts val="375"/>
              </a:spcBef>
              <a:spcAft>
                <a:spcPts val="0"/>
              </a:spcAft>
              <a:buClr>
                <a:srgbClr val="A41E35"/>
              </a:buClr>
              <a:buSzPts val="2400"/>
              <a:buFont typeface="Arial"/>
              <a:buChar char="•"/>
              <a:defRPr sz="1800" b="1" i="0" u="none" strike="noStrike" cap="none">
                <a:solidFill>
                  <a:schemeClr val="dk1"/>
                </a:solidFill>
                <a:latin typeface="Arial Narrow"/>
                <a:ea typeface="Arial Narrow"/>
                <a:cs typeface="Arial Narrow"/>
                <a:sym typeface="Arial Narrow"/>
              </a:defRPr>
            </a:lvl2pPr>
            <a:lvl3pPr marL="1028700" marR="0" lvl="2" indent="-266700" algn="l" rtl="0">
              <a:lnSpc>
                <a:spcPct val="125000"/>
              </a:lnSpc>
              <a:spcBef>
                <a:spcPts val="375"/>
              </a:spcBef>
              <a:spcAft>
                <a:spcPts val="0"/>
              </a:spcAft>
              <a:buClr>
                <a:srgbClr val="A41E35"/>
              </a:buClr>
              <a:buSzPts val="2000"/>
              <a:buFont typeface="Arial"/>
              <a:buChar char="•"/>
              <a:defRPr sz="1500" b="1" i="0" u="none" strike="noStrike" cap="none">
                <a:solidFill>
                  <a:schemeClr val="dk1"/>
                </a:solidFill>
                <a:latin typeface="Arial Narrow"/>
                <a:ea typeface="Arial Narrow"/>
                <a:cs typeface="Arial Narrow"/>
                <a:sym typeface="Arial Narrow"/>
              </a:defRPr>
            </a:lvl3pPr>
            <a:lvl4pPr marL="1371600" marR="0" lvl="3" indent="-257175" algn="l" rtl="0">
              <a:lnSpc>
                <a:spcPct val="125000"/>
              </a:lnSpc>
              <a:spcBef>
                <a:spcPts val="375"/>
              </a:spcBef>
              <a:spcAft>
                <a:spcPts val="0"/>
              </a:spcAft>
              <a:buClr>
                <a:srgbClr val="A41E35"/>
              </a:buClr>
              <a:buSzPts val="1800"/>
              <a:buFont typeface="Arial"/>
              <a:buChar char="•"/>
              <a:defRPr sz="1350" b="1" i="0" u="none" strike="noStrike" cap="none">
                <a:solidFill>
                  <a:schemeClr val="dk1"/>
                </a:solidFill>
                <a:latin typeface="Arial Narrow"/>
                <a:ea typeface="Arial Narrow"/>
                <a:cs typeface="Arial Narrow"/>
                <a:sym typeface="Arial Narrow"/>
              </a:defRPr>
            </a:lvl4pPr>
            <a:lvl5pPr marL="1714500" marR="0" lvl="4" indent="-257175" algn="l" rtl="0">
              <a:lnSpc>
                <a:spcPct val="125000"/>
              </a:lnSpc>
              <a:spcBef>
                <a:spcPts val="375"/>
              </a:spcBef>
              <a:spcAft>
                <a:spcPts val="0"/>
              </a:spcAft>
              <a:buClr>
                <a:srgbClr val="A41E35"/>
              </a:buClr>
              <a:buSzPts val="1800"/>
              <a:buFont typeface="Arial"/>
              <a:buChar char="•"/>
              <a:defRPr sz="1350" b="1" i="0" u="none" strike="noStrike" cap="none">
                <a:solidFill>
                  <a:schemeClr val="dk1"/>
                </a:solidFill>
                <a:latin typeface="Arial Narrow"/>
                <a:ea typeface="Arial Narrow"/>
                <a:cs typeface="Arial Narrow"/>
                <a:sym typeface="Arial Narrow"/>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62" name="Google Shape;62;p9"/>
          <p:cNvSpPr txBox="1">
            <a:spLocks noGrp="1"/>
          </p:cNvSpPr>
          <p:nvPr>
            <p:ph type="sldNum" idx="12"/>
          </p:nvPr>
        </p:nvSpPr>
        <p:spPr>
          <a:xfrm>
            <a:off x="6806564" y="6146674"/>
            <a:ext cx="20574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9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9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9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9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9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9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9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900" b="1" i="0" u="none" strike="noStrike" cap="none">
                <a:solidFill>
                  <a:schemeClr val="lt1"/>
                </a:solidFill>
                <a:latin typeface="Arial Narrow"/>
                <a:ea typeface="Arial Narrow"/>
                <a:cs typeface="Arial Narrow"/>
                <a:sym typeface="Arial Narrow"/>
              </a:defRPr>
            </a:lvl9pPr>
          </a:lstStyle>
          <a:p>
            <a:fld id="{00000000-1234-1234-1234-123412341234}" type="slidenum">
              <a:rPr lang="en-US" smtClean="0"/>
              <a:pPr/>
              <a:t>‹#›</a:t>
            </a:fld>
            <a:endParaRPr lang="en-US" dirty="0"/>
          </a:p>
        </p:txBody>
      </p:sp>
      <p:sp>
        <p:nvSpPr>
          <p:cNvPr id="63" name="Google Shape;63;p9"/>
          <p:cNvSpPr txBox="1">
            <a:spLocks noGrp="1"/>
          </p:cNvSpPr>
          <p:nvPr>
            <p:ph type="title"/>
          </p:nvPr>
        </p:nvSpPr>
        <p:spPr>
          <a:xfrm>
            <a:off x="247480" y="556896"/>
            <a:ext cx="8616485"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33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pic>
        <p:nvPicPr>
          <p:cNvPr id="65" name="Google Shape;65;p9"/>
          <p:cNvPicPr preferRelativeResize="0"/>
          <p:nvPr/>
        </p:nvPicPr>
        <p:blipFill rotWithShape="1">
          <a:blip r:embed="rId2">
            <a:alphaModFix/>
          </a:blip>
          <a:srcRect/>
          <a:stretch/>
        </p:blipFill>
        <p:spPr>
          <a:xfrm>
            <a:off x="247480" y="6146673"/>
            <a:ext cx="1740014" cy="519684"/>
          </a:xfrm>
          <a:prstGeom prst="rect">
            <a:avLst/>
          </a:prstGeom>
          <a:noFill/>
          <a:ln>
            <a:noFill/>
          </a:ln>
        </p:spPr>
      </p:pic>
      <p:sp>
        <p:nvSpPr>
          <p:cNvPr id="66" name="Google Shape;66;p9"/>
          <p:cNvSpPr txBox="1">
            <a:spLocks noGrp="1"/>
          </p:cNvSpPr>
          <p:nvPr>
            <p:ph type="body" idx="2"/>
          </p:nvPr>
        </p:nvSpPr>
        <p:spPr>
          <a:xfrm>
            <a:off x="4645172" y="1825626"/>
            <a:ext cx="4218793" cy="3763645"/>
          </a:xfrm>
          <a:prstGeom prst="rect">
            <a:avLst/>
          </a:prstGeom>
          <a:noFill/>
          <a:ln>
            <a:noFill/>
          </a:ln>
        </p:spPr>
        <p:txBody>
          <a:bodyPr spcFirstLastPara="1" wrap="square" lIns="91425" tIns="45700" rIns="91425" bIns="45700" anchor="t" anchorCtr="0"/>
          <a:lstStyle>
            <a:lvl1pPr marL="342900" marR="0" lvl="0" indent="-304800" algn="l" rtl="0">
              <a:lnSpc>
                <a:spcPct val="125000"/>
              </a:lnSpc>
              <a:spcBef>
                <a:spcPts val="750"/>
              </a:spcBef>
              <a:spcAft>
                <a:spcPts val="0"/>
              </a:spcAft>
              <a:buClr>
                <a:srgbClr val="A41E35"/>
              </a:buClr>
              <a:buSzPts val="2800"/>
              <a:buFont typeface="Arial"/>
              <a:buChar char="•"/>
              <a:defRPr sz="2100" b="1" i="0" u="none" strike="noStrike" cap="none">
                <a:solidFill>
                  <a:schemeClr val="dk1"/>
                </a:solidFill>
                <a:latin typeface="Arial Narrow"/>
                <a:ea typeface="Arial Narrow"/>
                <a:cs typeface="Arial Narrow"/>
                <a:sym typeface="Arial Narrow"/>
              </a:defRPr>
            </a:lvl1pPr>
            <a:lvl2pPr marL="685800" marR="0" lvl="1" indent="-285750" algn="l" rtl="0">
              <a:lnSpc>
                <a:spcPct val="125000"/>
              </a:lnSpc>
              <a:spcBef>
                <a:spcPts val="375"/>
              </a:spcBef>
              <a:spcAft>
                <a:spcPts val="0"/>
              </a:spcAft>
              <a:buClr>
                <a:srgbClr val="A41E35"/>
              </a:buClr>
              <a:buSzPts val="2400"/>
              <a:buFont typeface="Arial"/>
              <a:buChar char="•"/>
              <a:defRPr sz="1800" b="1" i="0" u="none" strike="noStrike" cap="none">
                <a:solidFill>
                  <a:schemeClr val="dk1"/>
                </a:solidFill>
                <a:latin typeface="Arial Narrow"/>
                <a:ea typeface="Arial Narrow"/>
                <a:cs typeface="Arial Narrow"/>
                <a:sym typeface="Arial Narrow"/>
              </a:defRPr>
            </a:lvl2pPr>
            <a:lvl3pPr marL="1028700" marR="0" lvl="2" indent="-266700" algn="l" rtl="0">
              <a:lnSpc>
                <a:spcPct val="125000"/>
              </a:lnSpc>
              <a:spcBef>
                <a:spcPts val="375"/>
              </a:spcBef>
              <a:spcAft>
                <a:spcPts val="0"/>
              </a:spcAft>
              <a:buClr>
                <a:srgbClr val="A41E35"/>
              </a:buClr>
              <a:buSzPts val="2000"/>
              <a:buFont typeface="Arial"/>
              <a:buChar char="•"/>
              <a:defRPr sz="1500" b="1" i="0" u="none" strike="noStrike" cap="none">
                <a:solidFill>
                  <a:schemeClr val="dk1"/>
                </a:solidFill>
                <a:latin typeface="Arial Narrow"/>
                <a:ea typeface="Arial Narrow"/>
                <a:cs typeface="Arial Narrow"/>
                <a:sym typeface="Arial Narrow"/>
              </a:defRPr>
            </a:lvl3pPr>
            <a:lvl4pPr marL="1371600" marR="0" lvl="3" indent="-257175" algn="l" rtl="0">
              <a:lnSpc>
                <a:spcPct val="125000"/>
              </a:lnSpc>
              <a:spcBef>
                <a:spcPts val="375"/>
              </a:spcBef>
              <a:spcAft>
                <a:spcPts val="0"/>
              </a:spcAft>
              <a:buClr>
                <a:srgbClr val="A41E35"/>
              </a:buClr>
              <a:buSzPts val="1800"/>
              <a:buFont typeface="Arial"/>
              <a:buChar char="•"/>
              <a:defRPr sz="1350" b="1" i="0" u="none" strike="noStrike" cap="none">
                <a:solidFill>
                  <a:schemeClr val="dk1"/>
                </a:solidFill>
                <a:latin typeface="Arial Narrow"/>
                <a:ea typeface="Arial Narrow"/>
                <a:cs typeface="Arial Narrow"/>
                <a:sym typeface="Arial Narrow"/>
              </a:defRPr>
            </a:lvl4pPr>
            <a:lvl5pPr marL="1714500" marR="0" lvl="4" indent="-257175" algn="l" rtl="0">
              <a:lnSpc>
                <a:spcPct val="125000"/>
              </a:lnSpc>
              <a:spcBef>
                <a:spcPts val="375"/>
              </a:spcBef>
              <a:spcAft>
                <a:spcPts val="0"/>
              </a:spcAft>
              <a:buClr>
                <a:srgbClr val="A41E35"/>
              </a:buClr>
              <a:buSzPts val="1800"/>
              <a:buFont typeface="Arial"/>
              <a:buChar char="•"/>
              <a:defRPr sz="1350" b="1" i="0" u="none" strike="noStrike" cap="none">
                <a:solidFill>
                  <a:schemeClr val="dk1"/>
                </a:solidFill>
                <a:latin typeface="Arial Narrow"/>
                <a:ea typeface="Arial Narrow"/>
                <a:cs typeface="Arial Narrow"/>
                <a:sym typeface="Arial Narrow"/>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69091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058EB6-411A-411F-BC35-6FE70E395CEB}"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6140535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78"/>
        <p:cNvGrpSpPr/>
        <p:nvPr/>
      </p:nvGrpSpPr>
      <p:grpSpPr>
        <a:xfrm>
          <a:off x="0" y="0"/>
          <a:ext cx="0" cy="0"/>
          <a:chOff x="0" y="0"/>
          <a:chExt cx="0" cy="0"/>
        </a:xfrm>
      </p:grpSpPr>
      <p:sp>
        <p:nvSpPr>
          <p:cNvPr id="79" name="Google Shape;79;p13"/>
          <p:cNvSpPr txBox="1">
            <a:spLocks noGrp="1"/>
          </p:cNvSpPr>
          <p:nvPr>
            <p:ph type="body" idx="1"/>
          </p:nvPr>
        </p:nvSpPr>
        <p:spPr>
          <a:xfrm>
            <a:off x="324633" y="2068830"/>
            <a:ext cx="4141640" cy="436245"/>
          </a:xfrm>
          <a:prstGeom prst="rect">
            <a:avLst/>
          </a:prstGeom>
          <a:noFill/>
          <a:ln>
            <a:noFill/>
          </a:ln>
        </p:spPr>
        <p:txBody>
          <a:bodyPr spcFirstLastPara="1" wrap="square" lIns="91425" tIns="45700" rIns="91425" bIns="45700" anchor="b" anchorCtr="0"/>
          <a:lstStyle>
            <a:lvl1pPr marL="342900" marR="0" lvl="0" indent="-171450" algn="l" rtl="0">
              <a:lnSpc>
                <a:spcPct val="90000"/>
              </a:lnSpc>
              <a:spcBef>
                <a:spcPts val="750"/>
              </a:spcBef>
              <a:spcAft>
                <a:spcPts val="0"/>
              </a:spcAft>
              <a:buClr>
                <a:srgbClr val="A41E35"/>
              </a:buClr>
              <a:buSzPts val="1800"/>
              <a:buFont typeface="Arial"/>
              <a:buNone/>
              <a:defRPr sz="1350" b="1" i="0" u="none" strike="noStrike" cap="none">
                <a:solidFill>
                  <a:srgbClr val="A41E35"/>
                </a:solidFill>
                <a:latin typeface="Arial Narrow"/>
                <a:ea typeface="Arial Narrow"/>
                <a:cs typeface="Arial Narrow"/>
                <a:sym typeface="Arial Narrow"/>
              </a:defRPr>
            </a:lvl1pPr>
            <a:lvl2pPr marL="685800" marR="0" lvl="1" indent="-171450" algn="l" rtl="0">
              <a:lnSpc>
                <a:spcPct val="90000"/>
              </a:lnSpc>
              <a:spcBef>
                <a:spcPts val="375"/>
              </a:spcBef>
              <a:spcAft>
                <a:spcPts val="0"/>
              </a:spcAft>
              <a:buClr>
                <a:srgbClr val="A41E35"/>
              </a:buClr>
              <a:buSzPts val="2000"/>
              <a:buFont typeface="Arial"/>
              <a:buNone/>
              <a:defRPr sz="1500" b="1" i="0" u="none" strike="noStrike" cap="none">
                <a:solidFill>
                  <a:schemeClr val="dk1"/>
                </a:solidFill>
                <a:latin typeface="Arial Narrow"/>
                <a:ea typeface="Arial Narrow"/>
                <a:cs typeface="Arial Narrow"/>
                <a:sym typeface="Arial Narrow"/>
              </a:defRPr>
            </a:lvl2pPr>
            <a:lvl3pPr marL="1028700" marR="0" lvl="2" indent="-171450" algn="l" rtl="0">
              <a:lnSpc>
                <a:spcPct val="90000"/>
              </a:lnSpc>
              <a:spcBef>
                <a:spcPts val="375"/>
              </a:spcBef>
              <a:spcAft>
                <a:spcPts val="0"/>
              </a:spcAft>
              <a:buClr>
                <a:srgbClr val="A41E35"/>
              </a:buClr>
              <a:buSzPts val="1800"/>
              <a:buFont typeface="Arial"/>
              <a:buNone/>
              <a:defRPr sz="1350" b="1" i="0" u="none" strike="noStrike" cap="none">
                <a:solidFill>
                  <a:schemeClr val="dk1"/>
                </a:solidFill>
                <a:latin typeface="Arial Narrow"/>
                <a:ea typeface="Arial Narrow"/>
                <a:cs typeface="Arial Narrow"/>
                <a:sym typeface="Arial Narrow"/>
              </a:defRPr>
            </a:lvl3pPr>
            <a:lvl4pPr marL="1371600" marR="0" lvl="3" indent="-171450" algn="l"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4pPr>
            <a:lvl5pPr marL="1714500" marR="0" lvl="4" indent="-171450" algn="l"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80" name="Google Shape;80;p13"/>
          <p:cNvSpPr txBox="1">
            <a:spLocks noGrp="1"/>
          </p:cNvSpPr>
          <p:nvPr>
            <p:ph type="body" idx="2"/>
          </p:nvPr>
        </p:nvSpPr>
        <p:spPr>
          <a:xfrm>
            <a:off x="324633" y="2505076"/>
            <a:ext cx="4141640" cy="3164205"/>
          </a:xfrm>
          <a:prstGeom prst="rect">
            <a:avLst/>
          </a:prstGeom>
          <a:noFill/>
          <a:ln>
            <a:noFill/>
          </a:ln>
        </p:spPr>
        <p:txBody>
          <a:bodyPr spcFirstLastPara="1" wrap="square" lIns="91425" tIns="45700" rIns="91425" bIns="45700" anchor="t" anchorCtr="0"/>
          <a:lstStyle>
            <a:lvl1pPr marL="342900" marR="0" lvl="0" indent="-304800" algn="l" rtl="0">
              <a:lnSpc>
                <a:spcPct val="125000"/>
              </a:lnSpc>
              <a:spcBef>
                <a:spcPts val="750"/>
              </a:spcBef>
              <a:spcAft>
                <a:spcPts val="0"/>
              </a:spcAft>
              <a:buClr>
                <a:srgbClr val="A41E35"/>
              </a:buClr>
              <a:buSzPts val="2800"/>
              <a:buFont typeface="Arial"/>
              <a:buChar char="•"/>
              <a:defRPr sz="2100" b="1" i="0" u="none" strike="noStrike" cap="none">
                <a:solidFill>
                  <a:schemeClr val="dk1"/>
                </a:solidFill>
                <a:latin typeface="Arial Narrow"/>
                <a:ea typeface="Arial Narrow"/>
                <a:cs typeface="Arial Narrow"/>
                <a:sym typeface="Arial Narrow"/>
              </a:defRPr>
            </a:lvl1pPr>
            <a:lvl2pPr marL="685800" marR="0" lvl="1" indent="-285750" algn="l" rtl="0">
              <a:lnSpc>
                <a:spcPct val="125000"/>
              </a:lnSpc>
              <a:spcBef>
                <a:spcPts val="375"/>
              </a:spcBef>
              <a:spcAft>
                <a:spcPts val="0"/>
              </a:spcAft>
              <a:buClr>
                <a:srgbClr val="A41E35"/>
              </a:buClr>
              <a:buSzPts val="2400"/>
              <a:buFont typeface="Arial"/>
              <a:buChar char="•"/>
              <a:defRPr sz="1800" b="1" i="0" u="none" strike="noStrike" cap="none">
                <a:solidFill>
                  <a:schemeClr val="dk1"/>
                </a:solidFill>
                <a:latin typeface="Arial Narrow"/>
                <a:ea typeface="Arial Narrow"/>
                <a:cs typeface="Arial Narrow"/>
                <a:sym typeface="Arial Narrow"/>
              </a:defRPr>
            </a:lvl2pPr>
            <a:lvl3pPr marL="1028700" marR="0" lvl="2" indent="-266700" algn="l" rtl="0">
              <a:lnSpc>
                <a:spcPct val="125000"/>
              </a:lnSpc>
              <a:spcBef>
                <a:spcPts val="375"/>
              </a:spcBef>
              <a:spcAft>
                <a:spcPts val="0"/>
              </a:spcAft>
              <a:buClr>
                <a:srgbClr val="A41E35"/>
              </a:buClr>
              <a:buSzPts val="2000"/>
              <a:buFont typeface="Arial"/>
              <a:buChar char="•"/>
              <a:defRPr sz="1500" b="1" i="0" u="none" strike="noStrike" cap="none">
                <a:solidFill>
                  <a:schemeClr val="dk1"/>
                </a:solidFill>
                <a:latin typeface="Arial Narrow"/>
                <a:ea typeface="Arial Narrow"/>
                <a:cs typeface="Arial Narrow"/>
                <a:sym typeface="Arial Narrow"/>
              </a:defRPr>
            </a:lvl3pPr>
            <a:lvl4pPr marL="1371600" marR="0" lvl="3" indent="-257175" algn="l" rtl="0">
              <a:lnSpc>
                <a:spcPct val="125000"/>
              </a:lnSpc>
              <a:spcBef>
                <a:spcPts val="375"/>
              </a:spcBef>
              <a:spcAft>
                <a:spcPts val="0"/>
              </a:spcAft>
              <a:buClr>
                <a:srgbClr val="A41E35"/>
              </a:buClr>
              <a:buSzPts val="1800"/>
              <a:buFont typeface="Arial"/>
              <a:buChar char="•"/>
              <a:defRPr sz="1350" b="1" i="0" u="none" strike="noStrike" cap="none">
                <a:solidFill>
                  <a:schemeClr val="dk1"/>
                </a:solidFill>
                <a:latin typeface="Arial Narrow"/>
                <a:ea typeface="Arial Narrow"/>
                <a:cs typeface="Arial Narrow"/>
                <a:sym typeface="Arial Narrow"/>
              </a:defRPr>
            </a:lvl4pPr>
            <a:lvl5pPr marL="1714500" marR="0" lvl="4" indent="-257175" algn="l" rtl="0">
              <a:lnSpc>
                <a:spcPct val="125000"/>
              </a:lnSpc>
              <a:spcBef>
                <a:spcPts val="375"/>
              </a:spcBef>
              <a:spcAft>
                <a:spcPts val="0"/>
              </a:spcAft>
              <a:buClr>
                <a:srgbClr val="A41E35"/>
              </a:buClr>
              <a:buSzPts val="1800"/>
              <a:buFont typeface="Arial"/>
              <a:buChar char="•"/>
              <a:defRPr sz="1350" b="1" i="0" u="none" strike="noStrike" cap="none">
                <a:solidFill>
                  <a:schemeClr val="dk1"/>
                </a:solidFill>
                <a:latin typeface="Arial Narrow"/>
                <a:ea typeface="Arial Narrow"/>
                <a:cs typeface="Arial Narrow"/>
                <a:sym typeface="Arial Narrow"/>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1" name="Google Shape;81;p13"/>
          <p:cNvSpPr/>
          <p:nvPr/>
        </p:nvSpPr>
        <p:spPr>
          <a:xfrm>
            <a:off x="0" y="5955030"/>
            <a:ext cx="9144000" cy="902970"/>
          </a:xfrm>
          <a:prstGeom prst="rect">
            <a:avLst/>
          </a:prstGeom>
          <a:solidFill>
            <a:srgbClr val="A41E35"/>
          </a:solidFill>
          <a:ln>
            <a:noFill/>
          </a:ln>
        </p:spPr>
        <p:txBody>
          <a:bodyPr spcFirstLastPara="1" wrap="square" lIns="68569" tIns="34275" rIns="68569" bIns="34275" anchor="ctr" anchorCtr="0">
            <a:noAutofit/>
          </a:bodyPr>
          <a:lstStyle/>
          <a:p>
            <a:pPr marL="0" marR="0" lvl="0" indent="0" algn="ctr" rtl="0">
              <a:spcBef>
                <a:spcPts val="0"/>
              </a:spcBef>
              <a:spcAft>
                <a:spcPts val="0"/>
              </a:spcAft>
              <a:buNone/>
            </a:pPr>
            <a:endParaRPr sz="1350" b="0" i="0" u="none" strike="noStrike" cap="none" dirty="0">
              <a:solidFill>
                <a:schemeClr val="lt1"/>
              </a:solidFill>
              <a:latin typeface="Arial"/>
              <a:ea typeface="Arial"/>
              <a:cs typeface="Arial"/>
              <a:sym typeface="Arial"/>
            </a:endParaRPr>
          </a:p>
        </p:txBody>
      </p:sp>
      <p:pic>
        <p:nvPicPr>
          <p:cNvPr id="82" name="Google Shape;82;p13"/>
          <p:cNvPicPr preferRelativeResize="0"/>
          <p:nvPr/>
        </p:nvPicPr>
        <p:blipFill rotWithShape="1">
          <a:blip r:embed="rId2">
            <a:alphaModFix/>
          </a:blip>
          <a:srcRect/>
          <a:stretch/>
        </p:blipFill>
        <p:spPr>
          <a:xfrm>
            <a:off x="247480" y="6146673"/>
            <a:ext cx="1740014" cy="519684"/>
          </a:xfrm>
          <a:prstGeom prst="rect">
            <a:avLst/>
          </a:prstGeom>
          <a:noFill/>
          <a:ln>
            <a:noFill/>
          </a:ln>
        </p:spPr>
      </p:pic>
      <p:sp>
        <p:nvSpPr>
          <p:cNvPr id="83" name="Google Shape;83;p13"/>
          <p:cNvSpPr txBox="1">
            <a:spLocks noGrp="1"/>
          </p:cNvSpPr>
          <p:nvPr>
            <p:ph type="title"/>
          </p:nvPr>
        </p:nvSpPr>
        <p:spPr>
          <a:xfrm>
            <a:off x="247480" y="556896"/>
            <a:ext cx="8616485" cy="1145222"/>
          </a:xfrm>
          <a:prstGeom prst="rect">
            <a:avLst/>
          </a:prstGeom>
          <a:noFill/>
          <a:ln>
            <a:noFill/>
          </a:ln>
        </p:spPr>
        <p:txBody>
          <a:bodyPr spcFirstLastPara="1" wrap="square" lIns="91425" tIns="45700" rIns="91425" bIns="45700" anchor="t" anchorCtr="0"/>
          <a:lstStyle>
            <a:lvl1pPr marR="0" lvl="0" algn="l" rtl="0">
              <a:lnSpc>
                <a:spcPct val="90000"/>
              </a:lnSpc>
              <a:spcBef>
                <a:spcPts val="0"/>
              </a:spcBef>
              <a:spcAft>
                <a:spcPts val="0"/>
              </a:spcAft>
              <a:buClr>
                <a:schemeClr val="dk1"/>
              </a:buClr>
              <a:buSzPts val="4400"/>
              <a:buFont typeface="Georgia"/>
              <a:buNone/>
              <a:defRPr sz="33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350"/>
            </a:lvl2pPr>
            <a:lvl3pPr lvl="2">
              <a:spcBef>
                <a:spcPts val="0"/>
              </a:spcBef>
              <a:spcAft>
                <a:spcPts val="0"/>
              </a:spcAft>
              <a:buSzPts val="1400"/>
              <a:buNone/>
              <a:defRPr sz="1350"/>
            </a:lvl3pPr>
            <a:lvl4pPr lvl="3">
              <a:spcBef>
                <a:spcPts val="0"/>
              </a:spcBef>
              <a:spcAft>
                <a:spcPts val="0"/>
              </a:spcAft>
              <a:buSzPts val="1400"/>
              <a:buNone/>
              <a:defRPr sz="1350"/>
            </a:lvl4pPr>
            <a:lvl5pPr lvl="4">
              <a:spcBef>
                <a:spcPts val="0"/>
              </a:spcBef>
              <a:spcAft>
                <a:spcPts val="0"/>
              </a:spcAft>
              <a:buSzPts val="1400"/>
              <a:buNone/>
              <a:defRPr sz="1350"/>
            </a:lvl5pPr>
            <a:lvl6pPr lvl="5">
              <a:spcBef>
                <a:spcPts val="0"/>
              </a:spcBef>
              <a:spcAft>
                <a:spcPts val="0"/>
              </a:spcAft>
              <a:buSzPts val="1400"/>
              <a:buNone/>
              <a:defRPr sz="1350"/>
            </a:lvl6pPr>
            <a:lvl7pPr lvl="6">
              <a:spcBef>
                <a:spcPts val="0"/>
              </a:spcBef>
              <a:spcAft>
                <a:spcPts val="0"/>
              </a:spcAft>
              <a:buSzPts val="1400"/>
              <a:buNone/>
              <a:defRPr sz="1350"/>
            </a:lvl7pPr>
            <a:lvl8pPr lvl="7">
              <a:spcBef>
                <a:spcPts val="0"/>
              </a:spcBef>
              <a:spcAft>
                <a:spcPts val="0"/>
              </a:spcAft>
              <a:buSzPts val="1400"/>
              <a:buNone/>
              <a:defRPr sz="1350"/>
            </a:lvl8pPr>
            <a:lvl9pPr lvl="8">
              <a:spcBef>
                <a:spcPts val="0"/>
              </a:spcBef>
              <a:spcAft>
                <a:spcPts val="0"/>
              </a:spcAft>
              <a:buSzPts val="1400"/>
              <a:buNone/>
              <a:defRPr sz="1350"/>
            </a:lvl9pPr>
          </a:lstStyle>
          <a:p>
            <a:endParaRPr/>
          </a:p>
        </p:txBody>
      </p:sp>
      <p:cxnSp>
        <p:nvCxnSpPr>
          <p:cNvPr id="84" name="Google Shape;84;p13"/>
          <p:cNvCxnSpPr/>
          <p:nvPr/>
        </p:nvCxnSpPr>
        <p:spPr>
          <a:xfrm>
            <a:off x="324632" y="514668"/>
            <a:ext cx="391478" cy="0"/>
          </a:xfrm>
          <a:prstGeom prst="straightConnector1">
            <a:avLst/>
          </a:prstGeom>
          <a:noFill/>
          <a:ln w="63500" cap="flat" cmpd="sng">
            <a:solidFill>
              <a:srgbClr val="A41E35"/>
            </a:solidFill>
            <a:prstDash val="solid"/>
            <a:miter lim="800000"/>
            <a:headEnd type="none" w="sm" len="sm"/>
            <a:tailEnd type="none" w="sm" len="sm"/>
          </a:ln>
        </p:spPr>
      </p:cxnSp>
      <p:sp>
        <p:nvSpPr>
          <p:cNvPr id="85" name="Google Shape;85;p13"/>
          <p:cNvSpPr txBox="1">
            <a:spLocks noGrp="1"/>
          </p:cNvSpPr>
          <p:nvPr>
            <p:ph type="body" idx="3"/>
          </p:nvPr>
        </p:nvSpPr>
        <p:spPr>
          <a:xfrm>
            <a:off x="4722325" y="2068829"/>
            <a:ext cx="4141640" cy="436245"/>
          </a:xfrm>
          <a:prstGeom prst="rect">
            <a:avLst/>
          </a:prstGeom>
          <a:noFill/>
          <a:ln>
            <a:noFill/>
          </a:ln>
        </p:spPr>
        <p:txBody>
          <a:bodyPr spcFirstLastPara="1" wrap="square" lIns="91425" tIns="45700" rIns="91425" bIns="45700" anchor="b" anchorCtr="0"/>
          <a:lstStyle>
            <a:lvl1pPr marL="342900" marR="0" lvl="0" indent="-171450" algn="l" rtl="0">
              <a:lnSpc>
                <a:spcPct val="90000"/>
              </a:lnSpc>
              <a:spcBef>
                <a:spcPts val="750"/>
              </a:spcBef>
              <a:spcAft>
                <a:spcPts val="0"/>
              </a:spcAft>
              <a:buClr>
                <a:srgbClr val="A41E35"/>
              </a:buClr>
              <a:buSzPts val="1800"/>
              <a:buFont typeface="Arial"/>
              <a:buNone/>
              <a:defRPr sz="1350" b="1" i="0" u="none" strike="noStrike" cap="none">
                <a:solidFill>
                  <a:srgbClr val="A41E35"/>
                </a:solidFill>
                <a:latin typeface="Arial Narrow"/>
                <a:ea typeface="Arial Narrow"/>
                <a:cs typeface="Arial Narrow"/>
                <a:sym typeface="Arial Narrow"/>
              </a:defRPr>
            </a:lvl1pPr>
            <a:lvl2pPr marL="685800" marR="0" lvl="1" indent="-171450" algn="l" rtl="0">
              <a:lnSpc>
                <a:spcPct val="90000"/>
              </a:lnSpc>
              <a:spcBef>
                <a:spcPts val="375"/>
              </a:spcBef>
              <a:spcAft>
                <a:spcPts val="0"/>
              </a:spcAft>
              <a:buClr>
                <a:srgbClr val="A41E35"/>
              </a:buClr>
              <a:buSzPts val="2000"/>
              <a:buFont typeface="Arial"/>
              <a:buNone/>
              <a:defRPr sz="1500" b="1" i="0" u="none" strike="noStrike" cap="none">
                <a:solidFill>
                  <a:schemeClr val="dk1"/>
                </a:solidFill>
                <a:latin typeface="Arial Narrow"/>
                <a:ea typeface="Arial Narrow"/>
                <a:cs typeface="Arial Narrow"/>
                <a:sym typeface="Arial Narrow"/>
              </a:defRPr>
            </a:lvl2pPr>
            <a:lvl3pPr marL="1028700" marR="0" lvl="2" indent="-171450" algn="l" rtl="0">
              <a:lnSpc>
                <a:spcPct val="90000"/>
              </a:lnSpc>
              <a:spcBef>
                <a:spcPts val="375"/>
              </a:spcBef>
              <a:spcAft>
                <a:spcPts val="0"/>
              </a:spcAft>
              <a:buClr>
                <a:srgbClr val="A41E35"/>
              </a:buClr>
              <a:buSzPts val="1800"/>
              <a:buFont typeface="Arial"/>
              <a:buNone/>
              <a:defRPr sz="1350" b="1" i="0" u="none" strike="noStrike" cap="none">
                <a:solidFill>
                  <a:schemeClr val="dk1"/>
                </a:solidFill>
                <a:latin typeface="Arial Narrow"/>
                <a:ea typeface="Arial Narrow"/>
                <a:cs typeface="Arial Narrow"/>
                <a:sym typeface="Arial Narrow"/>
              </a:defRPr>
            </a:lvl3pPr>
            <a:lvl4pPr marL="1371600" marR="0" lvl="3" indent="-171450" algn="l"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4pPr>
            <a:lvl5pPr marL="1714500" marR="0" lvl="4" indent="-171450" algn="l" rtl="0">
              <a:lnSpc>
                <a:spcPct val="90000"/>
              </a:lnSpc>
              <a:spcBef>
                <a:spcPts val="375"/>
              </a:spcBef>
              <a:spcAft>
                <a:spcPts val="0"/>
              </a:spcAft>
              <a:buClr>
                <a:srgbClr val="A41E35"/>
              </a:buClr>
              <a:buSzPts val="1600"/>
              <a:buFont typeface="Arial"/>
              <a:buNone/>
              <a:defRPr sz="1200" b="1" i="0" u="none" strike="noStrike" cap="none">
                <a:solidFill>
                  <a:schemeClr val="dk1"/>
                </a:solidFill>
                <a:latin typeface="Arial Narrow"/>
                <a:ea typeface="Arial Narrow"/>
                <a:cs typeface="Arial Narrow"/>
                <a:sym typeface="Arial Narrow"/>
              </a:defRPr>
            </a:lvl5pPr>
            <a:lvl6pPr marL="2057400" marR="0" lvl="5"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6pPr>
            <a:lvl7pPr marL="2400300" marR="0" lvl="6"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7pPr>
            <a:lvl8pPr marL="2743200" marR="0" lvl="7"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8pPr>
            <a:lvl9pPr marL="3086100" marR="0" lvl="8" indent="-171450" algn="l" rtl="0">
              <a:lnSpc>
                <a:spcPct val="90000"/>
              </a:lnSpc>
              <a:spcBef>
                <a:spcPts val="375"/>
              </a:spcBef>
              <a:spcAft>
                <a:spcPts val="0"/>
              </a:spcAft>
              <a:buClr>
                <a:schemeClr val="dk1"/>
              </a:buClr>
              <a:buSzPts val="1600"/>
              <a:buFont typeface="Arial"/>
              <a:buNone/>
              <a:defRPr sz="1200" b="1" i="0" u="none" strike="noStrike" cap="none">
                <a:solidFill>
                  <a:schemeClr val="dk1"/>
                </a:solidFill>
                <a:latin typeface="Arial"/>
                <a:ea typeface="Arial"/>
                <a:cs typeface="Arial"/>
                <a:sym typeface="Arial"/>
              </a:defRPr>
            </a:lvl9pPr>
          </a:lstStyle>
          <a:p>
            <a:endParaRPr/>
          </a:p>
        </p:txBody>
      </p:sp>
      <p:sp>
        <p:nvSpPr>
          <p:cNvPr id="86" name="Google Shape;86;p13"/>
          <p:cNvSpPr txBox="1">
            <a:spLocks noGrp="1"/>
          </p:cNvSpPr>
          <p:nvPr>
            <p:ph type="body" idx="4"/>
          </p:nvPr>
        </p:nvSpPr>
        <p:spPr>
          <a:xfrm>
            <a:off x="4722325" y="2505075"/>
            <a:ext cx="4141640" cy="3164205"/>
          </a:xfrm>
          <a:prstGeom prst="rect">
            <a:avLst/>
          </a:prstGeom>
          <a:noFill/>
          <a:ln>
            <a:noFill/>
          </a:ln>
        </p:spPr>
        <p:txBody>
          <a:bodyPr spcFirstLastPara="1" wrap="square" lIns="91425" tIns="45700" rIns="91425" bIns="45700" anchor="t" anchorCtr="0"/>
          <a:lstStyle>
            <a:lvl1pPr marL="342900" marR="0" lvl="0" indent="-304800" algn="l" rtl="0">
              <a:lnSpc>
                <a:spcPct val="125000"/>
              </a:lnSpc>
              <a:spcBef>
                <a:spcPts val="750"/>
              </a:spcBef>
              <a:spcAft>
                <a:spcPts val="0"/>
              </a:spcAft>
              <a:buClr>
                <a:srgbClr val="A41E35"/>
              </a:buClr>
              <a:buSzPts val="2800"/>
              <a:buFont typeface="Arial"/>
              <a:buChar char="•"/>
              <a:defRPr sz="2100" b="1" i="0" u="none" strike="noStrike" cap="none">
                <a:solidFill>
                  <a:schemeClr val="dk1"/>
                </a:solidFill>
                <a:latin typeface="Arial Narrow"/>
                <a:ea typeface="Arial Narrow"/>
                <a:cs typeface="Arial Narrow"/>
                <a:sym typeface="Arial Narrow"/>
              </a:defRPr>
            </a:lvl1pPr>
            <a:lvl2pPr marL="685800" marR="0" lvl="1" indent="-285750" algn="l" rtl="0">
              <a:lnSpc>
                <a:spcPct val="125000"/>
              </a:lnSpc>
              <a:spcBef>
                <a:spcPts val="375"/>
              </a:spcBef>
              <a:spcAft>
                <a:spcPts val="0"/>
              </a:spcAft>
              <a:buClr>
                <a:srgbClr val="A41E35"/>
              </a:buClr>
              <a:buSzPts val="2400"/>
              <a:buFont typeface="Arial"/>
              <a:buChar char="•"/>
              <a:defRPr sz="1800" b="1" i="0" u="none" strike="noStrike" cap="none">
                <a:solidFill>
                  <a:schemeClr val="dk1"/>
                </a:solidFill>
                <a:latin typeface="Arial Narrow"/>
                <a:ea typeface="Arial Narrow"/>
                <a:cs typeface="Arial Narrow"/>
                <a:sym typeface="Arial Narrow"/>
              </a:defRPr>
            </a:lvl2pPr>
            <a:lvl3pPr marL="1028700" marR="0" lvl="2" indent="-266700" algn="l" rtl="0">
              <a:lnSpc>
                <a:spcPct val="125000"/>
              </a:lnSpc>
              <a:spcBef>
                <a:spcPts val="375"/>
              </a:spcBef>
              <a:spcAft>
                <a:spcPts val="0"/>
              </a:spcAft>
              <a:buClr>
                <a:srgbClr val="A41E35"/>
              </a:buClr>
              <a:buSzPts val="2000"/>
              <a:buFont typeface="Arial"/>
              <a:buChar char="•"/>
              <a:defRPr sz="1500" b="1" i="0" u="none" strike="noStrike" cap="none">
                <a:solidFill>
                  <a:schemeClr val="dk1"/>
                </a:solidFill>
                <a:latin typeface="Arial Narrow"/>
                <a:ea typeface="Arial Narrow"/>
                <a:cs typeface="Arial Narrow"/>
                <a:sym typeface="Arial Narrow"/>
              </a:defRPr>
            </a:lvl3pPr>
            <a:lvl4pPr marL="1371600" marR="0" lvl="3" indent="-257175" algn="l" rtl="0">
              <a:lnSpc>
                <a:spcPct val="125000"/>
              </a:lnSpc>
              <a:spcBef>
                <a:spcPts val="375"/>
              </a:spcBef>
              <a:spcAft>
                <a:spcPts val="0"/>
              </a:spcAft>
              <a:buClr>
                <a:srgbClr val="A41E35"/>
              </a:buClr>
              <a:buSzPts val="1800"/>
              <a:buFont typeface="Arial"/>
              <a:buChar char="•"/>
              <a:defRPr sz="1350" b="1" i="0" u="none" strike="noStrike" cap="none">
                <a:solidFill>
                  <a:schemeClr val="dk1"/>
                </a:solidFill>
                <a:latin typeface="Arial Narrow"/>
                <a:ea typeface="Arial Narrow"/>
                <a:cs typeface="Arial Narrow"/>
                <a:sym typeface="Arial Narrow"/>
              </a:defRPr>
            </a:lvl4pPr>
            <a:lvl5pPr marL="1714500" marR="0" lvl="4" indent="-257175" algn="l" rtl="0">
              <a:lnSpc>
                <a:spcPct val="125000"/>
              </a:lnSpc>
              <a:spcBef>
                <a:spcPts val="375"/>
              </a:spcBef>
              <a:spcAft>
                <a:spcPts val="0"/>
              </a:spcAft>
              <a:buClr>
                <a:srgbClr val="A41E35"/>
              </a:buClr>
              <a:buSzPts val="1800"/>
              <a:buFont typeface="Arial"/>
              <a:buChar char="•"/>
              <a:defRPr sz="1350" b="1" i="0" u="none" strike="noStrike" cap="none">
                <a:solidFill>
                  <a:schemeClr val="dk1"/>
                </a:solidFill>
                <a:latin typeface="Arial Narrow"/>
                <a:ea typeface="Arial Narrow"/>
                <a:cs typeface="Arial Narrow"/>
                <a:sym typeface="Arial Narrow"/>
              </a:defRPr>
            </a:lvl5pPr>
            <a:lvl6pPr marL="2057400" marR="0" lvl="5"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6pPr>
            <a:lvl7pPr marL="2400300" marR="0" lvl="6"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7pPr>
            <a:lvl8pPr marL="2743200" marR="0" lvl="7"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8pPr>
            <a:lvl9pPr marL="3086100" marR="0" lvl="8" indent="-257175" algn="l" rtl="0">
              <a:lnSpc>
                <a:spcPct val="90000"/>
              </a:lnSpc>
              <a:spcBef>
                <a:spcPts val="375"/>
              </a:spcBef>
              <a:spcAft>
                <a:spcPts val="0"/>
              </a:spcAft>
              <a:buClr>
                <a:schemeClr val="dk1"/>
              </a:buClr>
              <a:buSzPts val="1800"/>
              <a:buFont typeface="Arial"/>
              <a:buChar char="•"/>
              <a:defRPr sz="1350" b="0" i="0" u="none" strike="noStrike" cap="none">
                <a:solidFill>
                  <a:schemeClr val="dk1"/>
                </a:solidFill>
                <a:latin typeface="Arial"/>
                <a:ea typeface="Arial"/>
                <a:cs typeface="Arial"/>
                <a:sym typeface="Arial"/>
              </a:defRPr>
            </a:lvl9pPr>
          </a:lstStyle>
          <a:p>
            <a:endParaRPr/>
          </a:p>
        </p:txBody>
      </p:sp>
      <p:sp>
        <p:nvSpPr>
          <p:cNvPr id="87" name="Google Shape;87;p13"/>
          <p:cNvSpPr txBox="1">
            <a:spLocks noGrp="1"/>
          </p:cNvSpPr>
          <p:nvPr>
            <p:ph type="sldNum" idx="12"/>
          </p:nvPr>
        </p:nvSpPr>
        <p:spPr>
          <a:xfrm>
            <a:off x="6806564" y="6146674"/>
            <a:ext cx="2057400" cy="574802"/>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chemeClr val="lt1"/>
                </a:solidFill>
                <a:latin typeface="Arial Narrow"/>
                <a:ea typeface="Arial Narrow"/>
                <a:cs typeface="Arial Narrow"/>
                <a:sym typeface="Arial Narrow"/>
              </a:defRPr>
            </a:lvl1pPr>
            <a:lvl2pPr marL="0" marR="0" lvl="1" indent="0" algn="r" rtl="0">
              <a:spcBef>
                <a:spcPts val="0"/>
              </a:spcBef>
              <a:buNone/>
              <a:defRPr sz="900" b="1" i="0" u="none" strike="noStrike" cap="none">
                <a:solidFill>
                  <a:schemeClr val="lt1"/>
                </a:solidFill>
                <a:latin typeface="Arial Narrow"/>
                <a:ea typeface="Arial Narrow"/>
                <a:cs typeface="Arial Narrow"/>
                <a:sym typeface="Arial Narrow"/>
              </a:defRPr>
            </a:lvl2pPr>
            <a:lvl3pPr marL="0" marR="0" lvl="2" indent="0" algn="r" rtl="0">
              <a:spcBef>
                <a:spcPts val="0"/>
              </a:spcBef>
              <a:buNone/>
              <a:defRPr sz="900" b="1" i="0" u="none" strike="noStrike" cap="none">
                <a:solidFill>
                  <a:schemeClr val="lt1"/>
                </a:solidFill>
                <a:latin typeface="Arial Narrow"/>
                <a:ea typeface="Arial Narrow"/>
                <a:cs typeface="Arial Narrow"/>
                <a:sym typeface="Arial Narrow"/>
              </a:defRPr>
            </a:lvl3pPr>
            <a:lvl4pPr marL="0" marR="0" lvl="3" indent="0" algn="r" rtl="0">
              <a:spcBef>
                <a:spcPts val="0"/>
              </a:spcBef>
              <a:buNone/>
              <a:defRPr sz="900" b="1" i="0" u="none" strike="noStrike" cap="none">
                <a:solidFill>
                  <a:schemeClr val="lt1"/>
                </a:solidFill>
                <a:latin typeface="Arial Narrow"/>
                <a:ea typeface="Arial Narrow"/>
                <a:cs typeface="Arial Narrow"/>
                <a:sym typeface="Arial Narrow"/>
              </a:defRPr>
            </a:lvl4pPr>
            <a:lvl5pPr marL="0" marR="0" lvl="4" indent="0" algn="r" rtl="0">
              <a:spcBef>
                <a:spcPts val="0"/>
              </a:spcBef>
              <a:buNone/>
              <a:defRPr sz="900" b="1" i="0" u="none" strike="noStrike" cap="none">
                <a:solidFill>
                  <a:schemeClr val="lt1"/>
                </a:solidFill>
                <a:latin typeface="Arial Narrow"/>
                <a:ea typeface="Arial Narrow"/>
                <a:cs typeface="Arial Narrow"/>
                <a:sym typeface="Arial Narrow"/>
              </a:defRPr>
            </a:lvl5pPr>
            <a:lvl6pPr marL="0" marR="0" lvl="5" indent="0" algn="r" rtl="0">
              <a:spcBef>
                <a:spcPts val="0"/>
              </a:spcBef>
              <a:buNone/>
              <a:defRPr sz="900" b="1" i="0" u="none" strike="noStrike" cap="none">
                <a:solidFill>
                  <a:schemeClr val="lt1"/>
                </a:solidFill>
                <a:latin typeface="Arial Narrow"/>
                <a:ea typeface="Arial Narrow"/>
                <a:cs typeface="Arial Narrow"/>
                <a:sym typeface="Arial Narrow"/>
              </a:defRPr>
            </a:lvl6pPr>
            <a:lvl7pPr marL="0" marR="0" lvl="6" indent="0" algn="r" rtl="0">
              <a:spcBef>
                <a:spcPts val="0"/>
              </a:spcBef>
              <a:buNone/>
              <a:defRPr sz="900" b="1" i="0" u="none" strike="noStrike" cap="none">
                <a:solidFill>
                  <a:schemeClr val="lt1"/>
                </a:solidFill>
                <a:latin typeface="Arial Narrow"/>
                <a:ea typeface="Arial Narrow"/>
                <a:cs typeface="Arial Narrow"/>
                <a:sym typeface="Arial Narrow"/>
              </a:defRPr>
            </a:lvl7pPr>
            <a:lvl8pPr marL="0" marR="0" lvl="7" indent="0" algn="r" rtl="0">
              <a:spcBef>
                <a:spcPts val="0"/>
              </a:spcBef>
              <a:buNone/>
              <a:defRPr sz="900" b="1" i="0" u="none" strike="noStrike" cap="none">
                <a:solidFill>
                  <a:schemeClr val="lt1"/>
                </a:solidFill>
                <a:latin typeface="Arial Narrow"/>
                <a:ea typeface="Arial Narrow"/>
                <a:cs typeface="Arial Narrow"/>
                <a:sym typeface="Arial Narrow"/>
              </a:defRPr>
            </a:lvl8pPr>
            <a:lvl9pPr marL="0" marR="0" lvl="8" indent="0" algn="r" rtl="0">
              <a:spcBef>
                <a:spcPts val="0"/>
              </a:spcBef>
              <a:buNone/>
              <a:defRPr sz="900" b="1" i="0" u="none" strike="noStrike" cap="none">
                <a:solidFill>
                  <a:schemeClr val="lt1"/>
                </a:solidFill>
                <a:latin typeface="Arial Narrow"/>
                <a:ea typeface="Arial Narrow"/>
                <a:cs typeface="Arial Narrow"/>
                <a:sym typeface="Arial Narrow"/>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1551682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058EB6-411A-411F-BC35-6FE70E395CEB}" type="datetimeFigureOut">
              <a:rPr lang="en-US" smtClean="0"/>
              <a:t>1/16/2023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24439612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A058EB6-411A-411F-BC35-6FE70E395CEB}"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1491074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A058EB6-411A-411F-BC35-6FE70E395CEB}" type="datetimeFigureOut">
              <a:rPr lang="en-US" smtClean="0"/>
              <a:t>1/16/2023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34622523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A058EB6-411A-411F-BC35-6FE70E395CEB}" type="datetimeFigureOut">
              <a:rPr lang="en-US" smtClean="0"/>
              <a:t>1/16/2023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7067724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A058EB6-411A-411F-BC35-6FE70E395CEB}" type="datetimeFigureOut">
              <a:rPr lang="en-US" smtClean="0"/>
              <a:t>1/16/2023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5865401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058EB6-411A-411F-BC35-6FE70E395CEB}"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2919068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A058EB6-411A-411F-BC35-6FE70E395CEB}" type="datetimeFigureOut">
              <a:rPr lang="en-US" smtClean="0"/>
              <a:t>1/16/2023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FC31D0-7E0B-48AA-BBD2-E0F66604C8EE}" type="slidenum">
              <a:rPr lang="en-US" smtClean="0"/>
              <a:t>‹#›</a:t>
            </a:fld>
            <a:endParaRPr lang="en-US"/>
          </a:p>
        </p:txBody>
      </p:sp>
    </p:spTree>
    <p:extLst>
      <p:ext uri="{BB962C8B-B14F-4D97-AF65-F5344CB8AC3E}">
        <p14:creationId xmlns:p14="http://schemas.microsoft.com/office/powerpoint/2010/main" val="16292000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theme" Target="../theme/theme3.xml"/><Relationship Id="rId5" Type="http://schemas.openxmlformats.org/officeDocument/2006/relationships/slideLayout" Target="../slideLayouts/slideLayout20.xml"/><Relationship Id="rId4"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058EB6-411A-411F-BC35-6FE70E395CEB}" type="datetimeFigureOut">
              <a:rPr lang="en-US" smtClean="0"/>
              <a:t>1/16/2023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FC31D0-7E0B-48AA-BBD2-E0F66604C8EE}" type="slidenum">
              <a:rPr lang="en-US" smtClean="0"/>
              <a:t>‹#›</a:t>
            </a:fld>
            <a:endParaRPr lang="en-US"/>
          </a:p>
        </p:txBody>
      </p:sp>
    </p:spTree>
    <p:extLst>
      <p:ext uri="{BB962C8B-B14F-4D97-AF65-F5344CB8AC3E}">
        <p14:creationId xmlns:p14="http://schemas.microsoft.com/office/powerpoint/2010/main" val="732696280"/>
      </p:ext>
    </p:extLst>
  </p:cSld>
  <p:clrMap bg1="lt1" tx1="dk1" bg2="lt2" tx2="dk2" accent1="accent1" accent2="accent2" accent3="accent3" accent4="accent4" accent5="accent5" accent6="accent6" hlink="hlink" folHlink="folHlink"/>
  <p:sldLayoutIdLst>
    <p:sldLayoutId id="2147484021" r:id="rId1"/>
    <p:sldLayoutId id="2147484022" r:id="rId2"/>
    <p:sldLayoutId id="2147484023" r:id="rId3"/>
    <p:sldLayoutId id="2147484024" r:id="rId4"/>
    <p:sldLayoutId id="2147484025" r:id="rId5"/>
    <p:sldLayoutId id="2147484026" r:id="rId6"/>
    <p:sldLayoutId id="2147484027" r:id="rId7"/>
    <p:sldLayoutId id="2147484028" r:id="rId8"/>
    <p:sldLayoutId id="2147484029" r:id="rId9"/>
    <p:sldLayoutId id="2147484030" r:id="rId10"/>
    <p:sldLayoutId id="21474840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900" b="1"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900" b="1"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900" b="1"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900" b="1"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900" b="1"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900" b="1"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900" b="1"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900" b="1" i="0" u="none" strike="noStrike" cap="none">
                <a:solidFill>
                  <a:srgbClr val="888888"/>
                </a:solidFill>
                <a:latin typeface="Arial Narrow"/>
                <a:ea typeface="Arial Narrow"/>
                <a:cs typeface="Arial Narrow"/>
                <a:sym typeface="Arial Narrow"/>
              </a:defRPr>
            </a:lvl9pPr>
          </a:lstStyle>
          <a:p>
            <a:pPr marL="0" lvl="0" indent="0">
              <a:spcBef>
                <a:spcPts val="0"/>
              </a:spcBef>
              <a:spcAft>
                <a:spcPts val="0"/>
              </a:spcAft>
              <a:buNone/>
            </a:pPr>
            <a:fld id="{00000000-1234-1234-1234-123412341234}" type="slidenum">
              <a:rPr lang="en-US"/>
              <a:pPr marL="0" lvl="0" indent="0">
                <a:spcBef>
                  <a:spcPts val="0"/>
                </a:spcBef>
                <a:spcAft>
                  <a:spcPts val="0"/>
                </a:spcAft>
                <a:buNone/>
              </a:pPr>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2" r:id="rId3"/>
    <p:sldLayoutId id="2147483659"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lstStyle>
            <a:lvl1pPr marL="457200" marR="0" lvl="0" indent="-406400" algn="l" rtl="0">
              <a:lnSpc>
                <a:spcPct val="90000"/>
              </a:lnSpc>
              <a:spcBef>
                <a:spcPts val="1000"/>
              </a:spcBef>
              <a:spcAft>
                <a:spcPts val="0"/>
              </a:spcAft>
              <a:buClr>
                <a:srgbClr val="A41E35"/>
              </a:buClr>
              <a:buSzPts val="2800"/>
              <a:buFont typeface="Arial"/>
              <a:buChar char="•"/>
              <a:defRPr sz="2800" b="1" i="0" u="none" strike="noStrike" cap="none">
                <a:solidFill>
                  <a:schemeClr val="dk1"/>
                </a:solidFill>
                <a:latin typeface="Arial Narrow"/>
                <a:ea typeface="Arial Narrow"/>
                <a:cs typeface="Arial Narrow"/>
                <a:sym typeface="Arial Narrow"/>
              </a:defRPr>
            </a:lvl1pPr>
            <a:lvl2pPr marL="914400" marR="0" lvl="1" indent="-381000" algn="l" rtl="0">
              <a:lnSpc>
                <a:spcPct val="90000"/>
              </a:lnSpc>
              <a:spcBef>
                <a:spcPts val="500"/>
              </a:spcBef>
              <a:spcAft>
                <a:spcPts val="0"/>
              </a:spcAft>
              <a:buClr>
                <a:srgbClr val="A41E35"/>
              </a:buClr>
              <a:buSzPts val="2400"/>
              <a:buFont typeface="Arial"/>
              <a:buChar char="•"/>
              <a:defRPr sz="2400" b="1" i="0" u="none" strike="noStrike" cap="none">
                <a:solidFill>
                  <a:schemeClr val="dk1"/>
                </a:solidFill>
                <a:latin typeface="Arial Narrow"/>
                <a:ea typeface="Arial Narrow"/>
                <a:cs typeface="Arial Narrow"/>
                <a:sym typeface="Arial Narrow"/>
              </a:defRPr>
            </a:lvl2pPr>
            <a:lvl3pPr marL="1371600" marR="0" lvl="2" indent="-355600" algn="l" rtl="0">
              <a:lnSpc>
                <a:spcPct val="90000"/>
              </a:lnSpc>
              <a:spcBef>
                <a:spcPts val="500"/>
              </a:spcBef>
              <a:spcAft>
                <a:spcPts val="0"/>
              </a:spcAft>
              <a:buClr>
                <a:srgbClr val="A41E35"/>
              </a:buClr>
              <a:buSzPts val="2000"/>
              <a:buFont typeface="Arial"/>
              <a:buChar char="•"/>
              <a:defRPr sz="2000" b="1" i="0" u="none" strike="noStrike" cap="none">
                <a:solidFill>
                  <a:schemeClr val="dk1"/>
                </a:solidFill>
                <a:latin typeface="Arial Narrow"/>
                <a:ea typeface="Arial Narrow"/>
                <a:cs typeface="Arial Narrow"/>
                <a:sym typeface="Arial Narrow"/>
              </a:defRPr>
            </a:lvl3pPr>
            <a:lvl4pPr marL="1828800" marR="0" lvl="3"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4pPr>
            <a:lvl5pPr marL="2286000" marR="0" lvl="4" indent="-342900" algn="l" rtl="0">
              <a:lnSpc>
                <a:spcPct val="90000"/>
              </a:lnSpc>
              <a:spcBef>
                <a:spcPts val="500"/>
              </a:spcBef>
              <a:spcAft>
                <a:spcPts val="0"/>
              </a:spcAft>
              <a:buClr>
                <a:srgbClr val="A41E35"/>
              </a:buClr>
              <a:buSzPts val="1800"/>
              <a:buFont typeface="Arial"/>
              <a:buChar char="•"/>
              <a:defRPr sz="1800" b="1" i="0" u="none" strike="noStrike" cap="none">
                <a:solidFill>
                  <a:schemeClr val="dk1"/>
                </a:solidFill>
                <a:latin typeface="Arial Narrow"/>
                <a:ea typeface="Arial Narrow"/>
                <a:cs typeface="Arial Narrow"/>
                <a:sym typeface="Arial Narrow"/>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900" b="1" i="0" u="none" strike="noStrike" cap="none">
                <a:solidFill>
                  <a:srgbClr val="888888"/>
                </a:solidFill>
                <a:latin typeface="Arial Narrow"/>
                <a:ea typeface="Arial Narrow"/>
                <a:cs typeface="Arial Narrow"/>
                <a:sym typeface="Arial Narrow"/>
              </a:defRPr>
            </a:lvl1pPr>
            <a:lvl2pPr marR="0" lvl="1" algn="l" rtl="0">
              <a:spcBef>
                <a:spcPts val="0"/>
              </a:spcBef>
              <a:spcAft>
                <a:spcPts val="0"/>
              </a:spcAft>
              <a:buSzPts val="1400"/>
              <a:buNone/>
              <a:defRPr sz="135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35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35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35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35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35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35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350" b="0" i="0" u="none" strike="noStrike" cap="none">
                <a:solidFill>
                  <a:schemeClr val="dk1"/>
                </a:solidFill>
                <a:latin typeface="Arial"/>
                <a:ea typeface="Arial"/>
                <a:cs typeface="Arial"/>
                <a:sym typeface="Arial"/>
              </a:defRPr>
            </a:lvl9pPr>
          </a:lstStyle>
          <a:p>
            <a:endParaRPr dirty="0"/>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1" i="0" u="none" strike="noStrike" cap="none">
                <a:solidFill>
                  <a:srgbClr val="888888"/>
                </a:solidFill>
                <a:latin typeface="Arial Narrow"/>
                <a:ea typeface="Arial Narrow"/>
                <a:cs typeface="Arial Narrow"/>
                <a:sym typeface="Arial Narrow"/>
              </a:defRPr>
            </a:lvl1pPr>
            <a:lvl2pPr marL="0" marR="0" lvl="1" indent="0" algn="r" rtl="0">
              <a:spcBef>
                <a:spcPts val="0"/>
              </a:spcBef>
              <a:buNone/>
              <a:defRPr sz="900" b="1" i="0" u="none" strike="noStrike" cap="none">
                <a:solidFill>
                  <a:srgbClr val="888888"/>
                </a:solidFill>
                <a:latin typeface="Arial Narrow"/>
                <a:ea typeface="Arial Narrow"/>
                <a:cs typeface="Arial Narrow"/>
                <a:sym typeface="Arial Narrow"/>
              </a:defRPr>
            </a:lvl2pPr>
            <a:lvl3pPr marL="0" marR="0" lvl="2" indent="0" algn="r" rtl="0">
              <a:spcBef>
                <a:spcPts val="0"/>
              </a:spcBef>
              <a:buNone/>
              <a:defRPr sz="900" b="1" i="0" u="none" strike="noStrike" cap="none">
                <a:solidFill>
                  <a:srgbClr val="888888"/>
                </a:solidFill>
                <a:latin typeface="Arial Narrow"/>
                <a:ea typeface="Arial Narrow"/>
                <a:cs typeface="Arial Narrow"/>
                <a:sym typeface="Arial Narrow"/>
              </a:defRPr>
            </a:lvl3pPr>
            <a:lvl4pPr marL="0" marR="0" lvl="3" indent="0" algn="r" rtl="0">
              <a:spcBef>
                <a:spcPts val="0"/>
              </a:spcBef>
              <a:buNone/>
              <a:defRPr sz="900" b="1" i="0" u="none" strike="noStrike" cap="none">
                <a:solidFill>
                  <a:srgbClr val="888888"/>
                </a:solidFill>
                <a:latin typeface="Arial Narrow"/>
                <a:ea typeface="Arial Narrow"/>
                <a:cs typeface="Arial Narrow"/>
                <a:sym typeface="Arial Narrow"/>
              </a:defRPr>
            </a:lvl4pPr>
            <a:lvl5pPr marL="0" marR="0" lvl="4" indent="0" algn="r" rtl="0">
              <a:spcBef>
                <a:spcPts val="0"/>
              </a:spcBef>
              <a:buNone/>
              <a:defRPr sz="900" b="1" i="0" u="none" strike="noStrike" cap="none">
                <a:solidFill>
                  <a:srgbClr val="888888"/>
                </a:solidFill>
                <a:latin typeface="Arial Narrow"/>
                <a:ea typeface="Arial Narrow"/>
                <a:cs typeface="Arial Narrow"/>
                <a:sym typeface="Arial Narrow"/>
              </a:defRPr>
            </a:lvl5pPr>
            <a:lvl6pPr marL="0" marR="0" lvl="5" indent="0" algn="r" rtl="0">
              <a:spcBef>
                <a:spcPts val="0"/>
              </a:spcBef>
              <a:buNone/>
              <a:defRPr sz="900" b="1" i="0" u="none" strike="noStrike" cap="none">
                <a:solidFill>
                  <a:srgbClr val="888888"/>
                </a:solidFill>
                <a:latin typeface="Arial Narrow"/>
                <a:ea typeface="Arial Narrow"/>
                <a:cs typeface="Arial Narrow"/>
                <a:sym typeface="Arial Narrow"/>
              </a:defRPr>
            </a:lvl6pPr>
            <a:lvl7pPr marL="0" marR="0" lvl="6" indent="0" algn="r" rtl="0">
              <a:spcBef>
                <a:spcPts val="0"/>
              </a:spcBef>
              <a:buNone/>
              <a:defRPr sz="900" b="1" i="0" u="none" strike="noStrike" cap="none">
                <a:solidFill>
                  <a:srgbClr val="888888"/>
                </a:solidFill>
                <a:latin typeface="Arial Narrow"/>
                <a:ea typeface="Arial Narrow"/>
                <a:cs typeface="Arial Narrow"/>
                <a:sym typeface="Arial Narrow"/>
              </a:defRPr>
            </a:lvl7pPr>
            <a:lvl8pPr marL="0" marR="0" lvl="7" indent="0" algn="r" rtl="0">
              <a:spcBef>
                <a:spcPts val="0"/>
              </a:spcBef>
              <a:buNone/>
              <a:defRPr sz="900" b="1" i="0" u="none" strike="noStrike" cap="none">
                <a:solidFill>
                  <a:srgbClr val="888888"/>
                </a:solidFill>
                <a:latin typeface="Arial Narrow"/>
                <a:ea typeface="Arial Narrow"/>
                <a:cs typeface="Arial Narrow"/>
                <a:sym typeface="Arial Narrow"/>
              </a:defRPr>
            </a:lvl8pPr>
            <a:lvl9pPr marL="0" marR="0" lvl="8" indent="0" algn="r" rtl="0">
              <a:spcBef>
                <a:spcPts val="0"/>
              </a:spcBef>
              <a:buNone/>
              <a:defRPr sz="900" b="1" i="0" u="none" strike="noStrike" cap="none">
                <a:solidFill>
                  <a:srgbClr val="888888"/>
                </a:solidFill>
                <a:latin typeface="Arial Narrow"/>
                <a:ea typeface="Arial Narrow"/>
                <a:cs typeface="Arial Narrow"/>
                <a:sym typeface="Arial Narrow"/>
              </a:defRPr>
            </a:lvl9pPr>
          </a:lstStyle>
          <a:p>
            <a:fld id="{00000000-1234-1234-1234-123412341234}" type="slidenum">
              <a:rPr lang="en-US" smtClean="0"/>
              <a:pPr/>
              <a:t>‹#›</a:t>
            </a:fld>
            <a:endParaRPr lang="en-US" dirty="0"/>
          </a:p>
        </p:txBody>
      </p:sp>
    </p:spTree>
    <p:extLst>
      <p:ext uri="{BB962C8B-B14F-4D97-AF65-F5344CB8AC3E}">
        <p14:creationId xmlns:p14="http://schemas.microsoft.com/office/powerpoint/2010/main" val="3072729502"/>
      </p:ext>
    </p:extLst>
  </p:cSld>
  <p:clrMap bg1="lt1" tx1="dk1" bg2="dk2" tx2="lt2" accent1="accent1" accent2="accent2" accent3="accent3" accent4="accent4" accent5="accent5" accent6="accent6" hlink="hlink" folHlink="folHlink"/>
  <p:sldLayoutIdLst>
    <p:sldLayoutId id="2147484033" r:id="rId1"/>
    <p:sldLayoutId id="2147484034" r:id="rId2"/>
    <p:sldLayoutId id="2147484035" r:id="rId3"/>
    <p:sldLayoutId id="2147484036" r:id="rId4"/>
    <p:sldLayoutId id="2147484037"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hyperlink" Target="https://community.mis.temple.edu/mis2502sec002spring2023/about/grading/" TargetMode="External"/><Relationship Id="rId2" Type="http://schemas.openxmlformats.org/officeDocument/2006/relationships/notesSlide" Target="../notesSlides/notesSlide10.xml"/><Relationship Id="rId1" Type="http://schemas.openxmlformats.org/officeDocument/2006/relationships/slideLayout" Target="../slideLayouts/slideLayout19.xml"/><Relationship Id="rId4" Type="http://schemas.openxmlformats.org/officeDocument/2006/relationships/hyperlink" Target="https://community.mis.temple.edu/gradebook/"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http://community.mis.temple.edu/professionalachievement/earn/" TargetMode="External"/><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3.xml"/><Relationship Id="rId1" Type="http://schemas.openxmlformats.org/officeDocument/2006/relationships/slideLayout" Target="../slideLayouts/slideLayout19.xml"/><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6.xml.rels><?xml version="1.0" encoding="UTF-8" standalone="yes"?>
<Relationships xmlns="http://schemas.openxmlformats.org/package/2006/relationships"><Relationship Id="rId3" Type="http://schemas.openxmlformats.org/officeDocument/2006/relationships/hyperlink" Target="mailto:leila.hosseini@temple.edu?subject=MIS2101%20sec%20002" TargetMode="External"/><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3" Type="http://schemas.openxmlformats.org/officeDocument/2006/relationships/hyperlink" Target="mailto:jrhojoon@temple.edu" TargetMode="External"/><Relationship Id="rId2" Type="http://schemas.openxmlformats.org/officeDocument/2006/relationships/notesSlide" Target="../notesSlides/notesSlide8.xml"/><Relationship Id="rId1" Type="http://schemas.openxmlformats.org/officeDocument/2006/relationships/slideLayout" Target="../slideLayouts/slideLayout19.xml"/><Relationship Id="rId5" Type="http://schemas.openxmlformats.org/officeDocument/2006/relationships/image" Target="../media/image4.w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16"/>
          <p:cNvSpPr txBox="1">
            <a:spLocks noGrp="1"/>
          </p:cNvSpPr>
          <p:nvPr>
            <p:ph type="ctrTitle"/>
          </p:nvPr>
        </p:nvSpPr>
        <p:spPr>
          <a:xfrm>
            <a:off x="894932" y="2296956"/>
            <a:ext cx="7392901" cy="1183725"/>
          </a:xfrm>
          <a:prstGeom prst="rect">
            <a:avLst/>
          </a:prstGeom>
          <a:noFill/>
          <a:ln>
            <a:noFill/>
          </a:ln>
        </p:spPr>
        <p:txBody>
          <a:bodyPr spcFirstLastPara="1" wrap="square" lIns="68569" tIns="34275" rIns="68569" bIns="34275" anchor="b" anchorCtr="0">
            <a:noAutofit/>
          </a:bodyPr>
          <a:lstStyle/>
          <a:p>
            <a:r>
              <a:rPr lang="en-US" dirty="0">
                <a:latin typeface="Garamond"/>
              </a:rPr>
              <a:t>MIS2502: Data and Analytics</a:t>
            </a:r>
            <a:endParaRPr lang="en-US">
              <a:latin typeface="Garamond"/>
            </a:endParaRPr>
          </a:p>
        </p:txBody>
      </p:sp>
      <p:sp>
        <p:nvSpPr>
          <p:cNvPr id="7" name="Rectangle 6"/>
          <p:cNvSpPr/>
          <p:nvPr/>
        </p:nvSpPr>
        <p:spPr>
          <a:xfrm>
            <a:off x="3879228" y="4805791"/>
            <a:ext cx="1385454" cy="80356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latin typeface="Arial Black" panose="020B0A04020102020204" pitchFamily="34" charset="0"/>
              </a:rPr>
              <a:t>F</a:t>
            </a:r>
            <a:r>
              <a:rPr lang="en-US" sz="2700" b="1" dirty="0">
                <a:solidFill>
                  <a:srgbClr val="C00000"/>
                </a:solidFill>
                <a:latin typeface="Arial Black" panose="020B0A04020102020204" pitchFamily="34" charset="0"/>
              </a:rPr>
              <a:t>O</a:t>
            </a:r>
            <a:r>
              <a:rPr lang="en-US" sz="2700" b="1" dirty="0">
                <a:latin typeface="Arial Black" panose="020B0A04020102020204" pitchFamily="34" charset="0"/>
              </a:rPr>
              <a:t>X</a:t>
            </a:r>
          </a:p>
          <a:p>
            <a:pPr algn="ctr"/>
            <a:r>
              <a:rPr lang="en-US" sz="2700" b="1" dirty="0">
                <a:latin typeface="Arial Black" panose="020B0A04020102020204" pitchFamily="34" charset="0"/>
              </a:rPr>
              <a:t>MIS</a:t>
            </a:r>
          </a:p>
        </p:txBody>
      </p:sp>
    </p:spTree>
    <p:extLst>
      <p:ext uri="{BB962C8B-B14F-4D97-AF65-F5344CB8AC3E}">
        <p14:creationId xmlns:p14="http://schemas.microsoft.com/office/powerpoint/2010/main" val="23724115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a:extLst>
              <a:ext uri="{FF2B5EF4-FFF2-40B4-BE49-F238E27FC236}">
                <a16:creationId xmlns:a16="http://schemas.microsoft.com/office/drawing/2014/main" id="{66BE23E5-5731-463E-8F02-438F45F26E42}"/>
              </a:ext>
            </a:extLst>
          </p:cNvPr>
          <p:cNvSpPr txBox="1">
            <a:spLocks/>
          </p:cNvSpPr>
          <p:nvPr/>
        </p:nvSpPr>
        <p:spPr>
          <a:xfrm>
            <a:off x="304800" y="457200"/>
            <a:ext cx="6273800" cy="557292"/>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68569" tIns="34275" rIns="68569" bIns="34275"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r>
              <a:rPr lang="en-US" sz="3300" b="1" dirty="0">
                <a:latin typeface="Garamond" panose="02020404030301010803" pitchFamily="18" charset="0"/>
              </a:rPr>
              <a:t>Course Sites</a:t>
            </a:r>
          </a:p>
        </p:txBody>
      </p:sp>
      <p:sp>
        <p:nvSpPr>
          <p:cNvPr id="8" name="Rectangle: Rounded Corners 7">
            <a:extLst>
              <a:ext uri="{FF2B5EF4-FFF2-40B4-BE49-F238E27FC236}">
                <a16:creationId xmlns:a16="http://schemas.microsoft.com/office/drawing/2014/main" id="{140D0A92-26BC-4DE3-8D47-BCC1ABAE3D4B}"/>
              </a:ext>
            </a:extLst>
          </p:cNvPr>
          <p:cNvSpPr/>
          <p:nvPr/>
        </p:nvSpPr>
        <p:spPr>
          <a:xfrm>
            <a:off x="768351" y="3592312"/>
            <a:ext cx="7067550" cy="14051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00" b="1" dirty="0">
              <a:solidFill>
                <a:srgbClr val="FF0000"/>
              </a:solidFill>
              <a:latin typeface="Garamond" panose="02020404030301010803" pitchFamily="18" charset="0"/>
            </a:endParaRPr>
          </a:p>
          <a:p>
            <a:pPr algn="ctr"/>
            <a:r>
              <a:rPr lang="en-US" sz="2100" b="1" dirty="0">
                <a:solidFill>
                  <a:srgbClr val="FF0000"/>
                </a:solidFill>
                <a:latin typeface="Garamond" panose="02020404030301010803" pitchFamily="18" charset="0"/>
              </a:rPr>
              <a:t>Canvas Site (for In-Class Activities and Assignments):</a:t>
            </a:r>
          </a:p>
          <a:p>
            <a:pPr algn="ctr"/>
            <a:r>
              <a:rPr lang="en-US" u="sng" dirty="0">
                <a:solidFill>
                  <a:srgbClr val="0000FF"/>
                </a:solidFill>
                <a:latin typeface="Garamond" panose="02020404030301010803" pitchFamily="18" charset="0"/>
              </a:rPr>
              <a:t>https://templeu.instructure.com/courses/123991</a:t>
            </a:r>
          </a:p>
        </p:txBody>
      </p:sp>
      <p:sp>
        <p:nvSpPr>
          <p:cNvPr id="11" name="Rectangle: Rounded Corners 10">
            <a:extLst>
              <a:ext uri="{FF2B5EF4-FFF2-40B4-BE49-F238E27FC236}">
                <a16:creationId xmlns:a16="http://schemas.microsoft.com/office/drawing/2014/main" id="{0CE78F83-7C30-4E69-A5DA-1F288B9AB73A}"/>
              </a:ext>
            </a:extLst>
          </p:cNvPr>
          <p:cNvSpPr/>
          <p:nvPr/>
        </p:nvSpPr>
        <p:spPr>
          <a:xfrm>
            <a:off x="768351" y="1858762"/>
            <a:ext cx="7067550" cy="1405139"/>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a:solidFill>
                  <a:srgbClr val="FF0000"/>
                </a:solidFill>
                <a:latin typeface="Garamond" panose="02020404030301010803" pitchFamily="18" charset="0"/>
              </a:rPr>
              <a:t>MIS Community Course Site (CCS):</a:t>
            </a:r>
          </a:p>
          <a:p>
            <a:pPr algn="ctr"/>
            <a:r>
              <a:rPr lang="en-US" u="sng" dirty="0">
                <a:solidFill>
                  <a:srgbClr val="0000FF"/>
                </a:solidFill>
                <a:latin typeface="Garamond" panose="02020404030301010803" pitchFamily="18" charset="0"/>
              </a:rPr>
              <a:t>https://community.mis.temple.edu/mis2502sec002spring2023/</a:t>
            </a:r>
          </a:p>
        </p:txBody>
      </p:sp>
      <p:sp>
        <p:nvSpPr>
          <p:cNvPr id="2" name="Rectangle 1">
            <a:extLst>
              <a:ext uri="{FF2B5EF4-FFF2-40B4-BE49-F238E27FC236}">
                <a16:creationId xmlns:a16="http://schemas.microsoft.com/office/drawing/2014/main" id="{A5C7CBC4-6C04-6265-6924-568999F52051}"/>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900" b="1" kern="0" dirty="0">
                <a:solidFill>
                  <a:srgbClr val="FFFFFF"/>
                </a:solidFill>
                <a:latin typeface="Garamond" panose="02020404030301010803" pitchFamily="18" charset="0"/>
                <a:sym typeface="Arial"/>
              </a:rPr>
              <a:t>F</a:t>
            </a:r>
            <a:r>
              <a:rPr lang="en-US" sz="900" b="1" kern="0" dirty="0">
                <a:solidFill>
                  <a:srgbClr val="C00000"/>
                </a:solidFill>
                <a:latin typeface="Garamond" panose="02020404030301010803" pitchFamily="18" charset="0"/>
                <a:sym typeface="Arial"/>
              </a:rPr>
              <a:t>O</a:t>
            </a:r>
            <a:r>
              <a:rPr lang="en-US" sz="900" b="1" kern="0" dirty="0">
                <a:solidFill>
                  <a:srgbClr val="FFFFFF"/>
                </a:solidFill>
                <a:latin typeface="Garamond" panose="02020404030301010803" pitchFamily="18" charset="0"/>
                <a:sym typeface="Arial"/>
              </a:rPr>
              <a:t>X</a:t>
            </a:r>
          </a:p>
          <a:p>
            <a:pPr algn="ctr" defTabSz="685800">
              <a:buClr>
                <a:srgbClr val="000000"/>
              </a:buClr>
            </a:pPr>
            <a:r>
              <a:rPr lang="en-US" sz="900" b="1" kern="0" dirty="0">
                <a:solidFill>
                  <a:srgbClr val="FFFFFF"/>
                </a:solidFill>
                <a:latin typeface="Garamond" panose="02020404030301010803" pitchFamily="18" charset="0"/>
                <a:sym typeface="Arial"/>
              </a:rPr>
              <a:t>MIS</a:t>
            </a:r>
          </a:p>
        </p:txBody>
      </p:sp>
    </p:spTree>
    <p:extLst>
      <p:ext uri="{BB962C8B-B14F-4D97-AF65-F5344CB8AC3E}">
        <p14:creationId xmlns:p14="http://schemas.microsoft.com/office/powerpoint/2010/main" val="39500198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2729492"/>
              </p:ext>
            </p:extLst>
          </p:nvPr>
        </p:nvGraphicFramePr>
        <p:xfrm>
          <a:off x="316662" y="1310441"/>
          <a:ext cx="8171290" cy="2614178"/>
        </p:xfrm>
        <a:graphic>
          <a:graphicData uri="http://schemas.openxmlformats.org/drawingml/2006/table">
            <a:tbl>
              <a:tblPr firstRow="1" bandRow="1">
                <a:tableStyleId>{E8B1032C-EA38-4F05-BA0D-38AFFFC7BED3}</a:tableStyleId>
              </a:tblPr>
              <a:tblGrid>
                <a:gridCol w="6502223">
                  <a:extLst>
                    <a:ext uri="{9D8B030D-6E8A-4147-A177-3AD203B41FA5}">
                      <a16:colId xmlns:a16="http://schemas.microsoft.com/office/drawing/2014/main" val="20000"/>
                    </a:ext>
                  </a:extLst>
                </a:gridCol>
                <a:gridCol w="1669067">
                  <a:extLst>
                    <a:ext uri="{9D8B030D-6E8A-4147-A177-3AD203B41FA5}">
                      <a16:colId xmlns:a16="http://schemas.microsoft.com/office/drawing/2014/main" val="20001"/>
                    </a:ext>
                  </a:extLst>
                </a:gridCol>
              </a:tblGrid>
              <a:tr h="367675">
                <a:tc>
                  <a:txBody>
                    <a:bodyPr/>
                    <a:lstStyle/>
                    <a:p>
                      <a:r>
                        <a:rPr lang="en-US" sz="2000" b="1" dirty="0">
                          <a:latin typeface="Garamond" panose="02020404030301010803" pitchFamily="18" charset="0"/>
                        </a:rPr>
                        <a:t>Component</a:t>
                      </a:r>
                    </a:p>
                  </a:txBody>
                  <a:tcPr marL="68580" marR="68580" marT="34290" marB="34290"/>
                </a:tc>
                <a:tc>
                  <a:txBody>
                    <a:bodyPr/>
                    <a:lstStyle/>
                    <a:p>
                      <a:pPr algn="ctr"/>
                      <a:r>
                        <a:rPr lang="en-US" sz="2000" b="1" dirty="0">
                          <a:latin typeface="Garamond" panose="02020404030301010803" pitchFamily="18" charset="0"/>
                        </a:rPr>
                        <a:t>Percentage</a:t>
                      </a:r>
                    </a:p>
                  </a:txBody>
                  <a:tcPr marL="68580" marR="68580" marT="34290" marB="34290"/>
                </a:tc>
                <a:extLst>
                  <a:ext uri="{0D108BD9-81ED-4DB2-BD59-A6C34878D82A}">
                    <a16:rowId xmlns:a16="http://schemas.microsoft.com/office/drawing/2014/main" val="10000"/>
                  </a:ext>
                </a:extLst>
              </a:tr>
              <a:tr h="708660">
                <a:tc>
                  <a:txBody>
                    <a:bodyPr/>
                    <a:lstStyle/>
                    <a:p>
                      <a:r>
                        <a:rPr lang="en-US" sz="2000" dirty="0">
                          <a:latin typeface="Garamond" panose="02020404030301010803" pitchFamily="18" charset="0"/>
                        </a:rPr>
                        <a:t>In-Class Activities</a:t>
                      </a:r>
                    </a:p>
                    <a:p>
                      <a:r>
                        <a:rPr lang="en-US" sz="1100" dirty="0">
                          <a:latin typeface="Garamond" panose="02020404030301010803" pitchFamily="18" charset="0"/>
                        </a:rPr>
                        <a:t>* </a:t>
                      </a:r>
                      <a:r>
                        <a:rPr lang="en-US" sz="1100" strike="noStrike" dirty="0">
                          <a:latin typeface="Garamond" panose="02020404030301010803" pitchFamily="18" charset="0"/>
                        </a:rPr>
                        <a:t>must be present in class</a:t>
                      </a:r>
                      <a:r>
                        <a:rPr lang="en-US" sz="1100" strike="noStrike" baseline="0" dirty="0">
                          <a:latin typeface="Garamond" panose="02020404030301010803" pitchFamily="18" charset="0"/>
                        </a:rPr>
                        <a:t> to earn credit – no exceptions</a:t>
                      </a:r>
                      <a:r>
                        <a:rPr lang="en-US" sz="1100" strike="sngStrike" baseline="0" dirty="0">
                          <a:latin typeface="Garamond" panose="02020404030301010803" pitchFamily="18" charset="0"/>
                        </a:rPr>
                        <a:t>!</a:t>
                      </a:r>
                    </a:p>
                    <a:p>
                      <a:r>
                        <a:rPr lang="en-US" sz="1100" dirty="0">
                          <a:latin typeface="Garamond" panose="02020404030301010803" pitchFamily="18" charset="0"/>
                        </a:rPr>
                        <a:t>* </a:t>
                      </a:r>
                      <a:r>
                        <a:rPr lang="en-US" sz="1100" strike="noStrike" dirty="0">
                          <a:latin typeface="Garamond" panose="02020404030301010803" pitchFamily="18" charset="0"/>
                        </a:rPr>
                        <a:t>Students may miss up to two in-class activities. All activities are graded pass/fail based on due diligence.</a:t>
                      </a:r>
                    </a:p>
                  </a:txBody>
                  <a:tcPr marL="68580" marR="68580" marT="34290" marB="34290"/>
                </a:tc>
                <a:tc>
                  <a:txBody>
                    <a:bodyPr/>
                    <a:lstStyle/>
                    <a:p>
                      <a:pPr algn="ctr"/>
                      <a:r>
                        <a:rPr lang="en-US" sz="2000" dirty="0">
                          <a:latin typeface="Garamond" panose="02020404030301010803" pitchFamily="18" charset="0"/>
                        </a:rPr>
                        <a:t>5%</a:t>
                      </a:r>
                    </a:p>
                  </a:txBody>
                  <a:tcPr marL="68580" marR="68580" marT="34290" marB="34290"/>
                </a:tc>
                <a:extLst>
                  <a:ext uri="{0D108BD9-81ED-4DB2-BD59-A6C34878D82A}">
                    <a16:rowId xmlns:a16="http://schemas.microsoft.com/office/drawing/2014/main" val="10001"/>
                  </a:ext>
                </a:extLst>
              </a:tr>
              <a:tr h="411998">
                <a:tc>
                  <a:txBody>
                    <a:bodyPr/>
                    <a:lstStyle/>
                    <a:p>
                      <a:r>
                        <a:rPr lang="en-US" sz="2000" dirty="0">
                          <a:latin typeface="Garamond" panose="02020404030301010803" pitchFamily="18" charset="0"/>
                        </a:rPr>
                        <a:t>Assignments (7) </a:t>
                      </a:r>
                    </a:p>
                  </a:txBody>
                  <a:tcPr marL="68580" marR="68580" marT="34290" marB="34290"/>
                </a:tc>
                <a:tc>
                  <a:txBody>
                    <a:bodyPr/>
                    <a:lstStyle/>
                    <a:p>
                      <a:pPr algn="ctr"/>
                      <a:r>
                        <a:rPr lang="en-US" sz="2000" dirty="0">
                          <a:latin typeface="Garamond" panose="02020404030301010803" pitchFamily="18" charset="0"/>
                        </a:rPr>
                        <a:t>35%</a:t>
                      </a:r>
                    </a:p>
                  </a:txBody>
                  <a:tcPr marL="68580" marR="68580" marT="34290" marB="34290"/>
                </a:tc>
                <a:extLst>
                  <a:ext uri="{0D108BD9-81ED-4DB2-BD59-A6C34878D82A}">
                    <a16:rowId xmlns:a16="http://schemas.microsoft.com/office/drawing/2014/main" val="10002"/>
                  </a:ext>
                </a:extLst>
              </a:tr>
              <a:tr h="365760">
                <a:tc>
                  <a:txBody>
                    <a:bodyPr/>
                    <a:lstStyle/>
                    <a:p>
                      <a:r>
                        <a:rPr lang="en-US" sz="2000" dirty="0">
                          <a:latin typeface="Garamond" panose="02020404030301010803" pitchFamily="18" charset="0"/>
                        </a:rPr>
                        <a:t>Exam #1 (2/23 during class time</a:t>
                      </a:r>
                      <a:r>
                        <a:rPr lang="en-US" sz="2000" baseline="0" dirty="0">
                          <a:latin typeface="Garamond" panose="02020404030301010803" pitchFamily="18" charset="0"/>
                        </a:rPr>
                        <a:t>)</a:t>
                      </a:r>
                      <a:r>
                        <a:rPr lang="en-US" sz="2000" dirty="0">
                          <a:latin typeface="Garamond" panose="02020404030301010803" pitchFamily="18" charset="0"/>
                        </a:rPr>
                        <a:t> </a:t>
                      </a:r>
                    </a:p>
                  </a:txBody>
                  <a:tcPr marL="68580" marR="68580" marT="34290" marB="34290"/>
                </a:tc>
                <a:tc>
                  <a:txBody>
                    <a:bodyPr/>
                    <a:lstStyle/>
                    <a:p>
                      <a:pPr algn="ctr"/>
                      <a:r>
                        <a:rPr lang="en-US" sz="2000" dirty="0">
                          <a:latin typeface="Garamond" panose="02020404030301010803" pitchFamily="18" charset="0"/>
                        </a:rPr>
                        <a:t>20%</a:t>
                      </a:r>
                    </a:p>
                  </a:txBody>
                  <a:tcPr marL="68580" marR="68580" marT="34290" marB="34290"/>
                </a:tc>
                <a:extLst>
                  <a:ext uri="{0D108BD9-81ED-4DB2-BD59-A6C34878D82A}">
                    <a16:rowId xmlns:a16="http://schemas.microsoft.com/office/drawing/2014/main" val="10003"/>
                  </a:ext>
                </a:extLst>
              </a:tr>
              <a:tr h="365760">
                <a:tc>
                  <a:txBody>
                    <a:bodyPr/>
                    <a:lstStyle/>
                    <a:p>
                      <a:r>
                        <a:rPr lang="en-US" sz="2000" dirty="0">
                          <a:latin typeface="Garamond" panose="02020404030301010803" pitchFamily="18" charset="0"/>
                        </a:rPr>
                        <a:t>Exam #2 (3/30 during class time</a:t>
                      </a:r>
                      <a:r>
                        <a:rPr lang="en-US" sz="2000" baseline="0" dirty="0">
                          <a:latin typeface="Garamond" panose="02020404030301010803" pitchFamily="18" charset="0"/>
                        </a:rPr>
                        <a:t>)</a:t>
                      </a:r>
                      <a:r>
                        <a:rPr lang="en-US" sz="2000" dirty="0">
                          <a:latin typeface="Garamond" panose="02020404030301010803" pitchFamily="18" charset="0"/>
                        </a:rPr>
                        <a:t> </a:t>
                      </a:r>
                    </a:p>
                  </a:txBody>
                  <a:tcPr marL="68580" marR="68580" marT="34290" marB="34290"/>
                </a:tc>
                <a:tc>
                  <a:txBody>
                    <a:bodyPr/>
                    <a:lstStyle/>
                    <a:p>
                      <a:pPr algn="ctr"/>
                      <a:r>
                        <a:rPr lang="en-US" sz="2000" dirty="0">
                          <a:latin typeface="Garamond" panose="02020404030301010803" pitchFamily="18" charset="0"/>
                        </a:rPr>
                        <a:t>20%</a:t>
                      </a:r>
                    </a:p>
                  </a:txBody>
                  <a:tcPr marL="68580" marR="68580" marT="34290" marB="34290"/>
                </a:tc>
                <a:extLst>
                  <a:ext uri="{0D108BD9-81ED-4DB2-BD59-A6C34878D82A}">
                    <a16:rowId xmlns:a16="http://schemas.microsoft.com/office/drawing/2014/main" val="10004"/>
                  </a:ext>
                </a:extLst>
              </a:tr>
              <a:tr h="365760">
                <a:tc>
                  <a:txBody>
                    <a:bodyPr/>
                    <a:lstStyle/>
                    <a:p>
                      <a:r>
                        <a:rPr lang="en-US" sz="2000" dirty="0">
                          <a:latin typeface="Garamond" panose="02020404030301010803" pitchFamily="18" charset="0"/>
                        </a:rPr>
                        <a:t>Exam #3 (4/27 during class time</a:t>
                      </a:r>
                      <a:r>
                        <a:rPr lang="en-US" sz="2000" baseline="0" dirty="0">
                          <a:latin typeface="Garamond" panose="02020404030301010803" pitchFamily="18" charset="0"/>
                        </a:rPr>
                        <a:t>)</a:t>
                      </a:r>
                      <a:r>
                        <a:rPr lang="en-US" sz="2000" dirty="0">
                          <a:latin typeface="Garamond" panose="02020404030301010803" pitchFamily="18" charset="0"/>
                        </a:rPr>
                        <a:t> </a:t>
                      </a:r>
                    </a:p>
                  </a:txBody>
                  <a:tcPr marL="68580" marR="68580" marT="34290" marB="34290"/>
                </a:tc>
                <a:tc>
                  <a:txBody>
                    <a:bodyPr/>
                    <a:lstStyle/>
                    <a:p>
                      <a:pPr algn="ctr"/>
                      <a:r>
                        <a:rPr lang="en-US" sz="2000" dirty="0">
                          <a:latin typeface="Garamond" panose="02020404030301010803" pitchFamily="18" charset="0"/>
                        </a:rPr>
                        <a:t>20%</a:t>
                      </a:r>
                    </a:p>
                  </a:txBody>
                  <a:tcPr marL="68580" marR="68580" marT="34290" marB="34290"/>
                </a:tc>
                <a:extLst>
                  <a:ext uri="{0D108BD9-81ED-4DB2-BD59-A6C34878D82A}">
                    <a16:rowId xmlns:a16="http://schemas.microsoft.com/office/drawing/2014/main" val="10005"/>
                  </a:ext>
                </a:extLst>
              </a:tr>
            </a:tbl>
          </a:graphicData>
        </a:graphic>
      </p:graphicFrame>
      <p:sp>
        <p:nvSpPr>
          <p:cNvPr id="7" name="Title 2">
            <a:extLst>
              <a:ext uri="{FF2B5EF4-FFF2-40B4-BE49-F238E27FC236}">
                <a16:creationId xmlns:a16="http://schemas.microsoft.com/office/drawing/2014/main" id="{4F3227A3-6687-4B3A-904F-0CBF3607FE30}"/>
              </a:ext>
            </a:extLst>
          </p:cNvPr>
          <p:cNvSpPr txBox="1">
            <a:spLocks/>
          </p:cNvSpPr>
          <p:nvPr/>
        </p:nvSpPr>
        <p:spPr>
          <a:xfrm>
            <a:off x="303555" y="340711"/>
            <a:ext cx="6273800" cy="557292"/>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68569" tIns="34275" rIns="68569" bIns="34275"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r>
              <a:rPr lang="en-US" sz="3300" b="1" dirty="0">
                <a:latin typeface="Garamond" panose="02020404030301010803" pitchFamily="18" charset="0"/>
              </a:rPr>
              <a:t>Graded Components</a:t>
            </a:r>
          </a:p>
        </p:txBody>
      </p:sp>
      <p:sp>
        <p:nvSpPr>
          <p:cNvPr id="8" name="TextBox 7">
            <a:extLst>
              <a:ext uri="{FF2B5EF4-FFF2-40B4-BE49-F238E27FC236}">
                <a16:creationId xmlns:a16="http://schemas.microsoft.com/office/drawing/2014/main" id="{841DFCBC-6289-4FA9-8908-A2BDC21623EA}"/>
              </a:ext>
            </a:extLst>
          </p:cNvPr>
          <p:cNvSpPr txBox="1"/>
          <p:nvPr/>
        </p:nvSpPr>
        <p:spPr>
          <a:xfrm>
            <a:off x="326688" y="4337058"/>
            <a:ext cx="7348196" cy="507831"/>
          </a:xfrm>
          <a:prstGeom prst="rect">
            <a:avLst/>
          </a:prstGeom>
          <a:noFill/>
        </p:spPr>
        <p:txBody>
          <a:bodyPr wrap="square">
            <a:spAutoFit/>
          </a:bodyPr>
          <a:lstStyle/>
          <a:p>
            <a:r>
              <a:rPr lang="en-US" sz="1350" dirty="0">
                <a:latin typeface="Garamond" panose="02020404030301010803" pitchFamily="18" charset="0"/>
              </a:rPr>
              <a:t>Link for Grading Webpage: </a:t>
            </a:r>
            <a:r>
              <a:rPr lang="en-US" sz="1350" dirty="0">
                <a:latin typeface="Garamond" panose="02020404030301010803" pitchFamily="18" charset="0"/>
                <a:hlinkClick r:id="rId3"/>
              </a:rPr>
              <a:t>https://community.mis.temple.edu/mis2502sec002spring2023/about/grading/</a:t>
            </a:r>
            <a:endParaRPr lang="en-US" sz="1350" dirty="0">
              <a:latin typeface="Garamond" panose="02020404030301010803" pitchFamily="18" charset="0"/>
            </a:endParaRPr>
          </a:p>
          <a:p>
            <a:endParaRPr lang="en-US" sz="1350" dirty="0">
              <a:latin typeface="Garamond" panose="02020404030301010803" pitchFamily="18" charset="0"/>
            </a:endParaRPr>
          </a:p>
        </p:txBody>
      </p:sp>
      <p:sp>
        <p:nvSpPr>
          <p:cNvPr id="9" name="TextBox 8">
            <a:extLst>
              <a:ext uri="{FF2B5EF4-FFF2-40B4-BE49-F238E27FC236}">
                <a16:creationId xmlns:a16="http://schemas.microsoft.com/office/drawing/2014/main" id="{8BD3D9FA-2EB7-4601-97B9-AC60D42E6549}"/>
              </a:ext>
            </a:extLst>
          </p:cNvPr>
          <p:cNvSpPr txBox="1"/>
          <p:nvPr/>
        </p:nvSpPr>
        <p:spPr>
          <a:xfrm>
            <a:off x="334709" y="4694848"/>
            <a:ext cx="4268445" cy="300082"/>
          </a:xfrm>
          <a:prstGeom prst="rect">
            <a:avLst/>
          </a:prstGeom>
          <a:noFill/>
        </p:spPr>
        <p:txBody>
          <a:bodyPr wrap="square">
            <a:spAutoFit/>
          </a:bodyPr>
          <a:lstStyle/>
          <a:p>
            <a:r>
              <a:rPr lang="en-US" sz="1350" dirty="0">
                <a:latin typeface="Garamond" panose="02020404030301010803" pitchFamily="18" charset="0"/>
              </a:rPr>
              <a:t>Grades will be available </a:t>
            </a:r>
            <a:r>
              <a:rPr lang="en-US" sz="1350" dirty="0">
                <a:latin typeface="Garamond" panose="02020404030301010803" pitchFamily="18" charset="0"/>
                <a:hlinkClick r:id="rId4"/>
              </a:rPr>
              <a:t>Gradebook on CCS</a:t>
            </a:r>
            <a:r>
              <a:rPr lang="en-US" sz="1350" dirty="0">
                <a:latin typeface="Garamond" panose="02020404030301010803" pitchFamily="18" charset="0"/>
              </a:rPr>
              <a:t>.  </a:t>
            </a:r>
          </a:p>
        </p:txBody>
      </p:sp>
      <p:sp>
        <p:nvSpPr>
          <p:cNvPr id="2" name="Rectangle 1">
            <a:extLst>
              <a:ext uri="{FF2B5EF4-FFF2-40B4-BE49-F238E27FC236}">
                <a16:creationId xmlns:a16="http://schemas.microsoft.com/office/drawing/2014/main" id="{A8893BD2-1D16-C23C-E66D-934C21ED26DF}"/>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900" b="1" kern="0" dirty="0">
                <a:solidFill>
                  <a:srgbClr val="FFFFFF"/>
                </a:solidFill>
                <a:latin typeface="Garamond" panose="02020404030301010803" pitchFamily="18" charset="0"/>
                <a:sym typeface="Arial"/>
              </a:rPr>
              <a:t>F</a:t>
            </a:r>
            <a:r>
              <a:rPr lang="en-US" sz="900" b="1" kern="0" dirty="0">
                <a:solidFill>
                  <a:srgbClr val="C00000"/>
                </a:solidFill>
                <a:latin typeface="Garamond" panose="02020404030301010803" pitchFamily="18" charset="0"/>
                <a:sym typeface="Arial"/>
              </a:rPr>
              <a:t>O</a:t>
            </a:r>
            <a:r>
              <a:rPr lang="en-US" sz="900" b="1" kern="0" dirty="0">
                <a:solidFill>
                  <a:srgbClr val="FFFFFF"/>
                </a:solidFill>
                <a:latin typeface="Garamond" panose="02020404030301010803" pitchFamily="18" charset="0"/>
                <a:sym typeface="Arial"/>
              </a:rPr>
              <a:t>X</a:t>
            </a:r>
          </a:p>
          <a:p>
            <a:pPr algn="ctr" defTabSz="685800">
              <a:buClr>
                <a:srgbClr val="000000"/>
              </a:buClr>
            </a:pPr>
            <a:r>
              <a:rPr lang="en-US" sz="900" b="1" kern="0" dirty="0">
                <a:solidFill>
                  <a:srgbClr val="FFFFFF"/>
                </a:solidFill>
                <a:latin typeface="Garamond" panose="02020404030301010803" pitchFamily="18" charset="0"/>
                <a:sym typeface="Arial"/>
              </a:rPr>
              <a:t>MIS</a:t>
            </a:r>
          </a:p>
        </p:txBody>
      </p:sp>
    </p:spTree>
    <p:extLst>
      <p:ext uri="{BB962C8B-B14F-4D97-AF65-F5344CB8AC3E}">
        <p14:creationId xmlns:p14="http://schemas.microsoft.com/office/powerpoint/2010/main" val="39210906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7CBC4-6C04-6265-6924-568999F52051}"/>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900" b="1" kern="0" dirty="0">
                <a:solidFill>
                  <a:srgbClr val="FFFFFF"/>
                </a:solidFill>
                <a:latin typeface="Garamond" panose="02020404030301010803" pitchFamily="18" charset="0"/>
                <a:sym typeface="Arial"/>
              </a:rPr>
              <a:t>F</a:t>
            </a:r>
            <a:r>
              <a:rPr lang="en-US" sz="900" b="1" kern="0" dirty="0">
                <a:solidFill>
                  <a:srgbClr val="C00000"/>
                </a:solidFill>
                <a:latin typeface="Garamond" panose="02020404030301010803" pitchFamily="18" charset="0"/>
                <a:sym typeface="Arial"/>
              </a:rPr>
              <a:t>O</a:t>
            </a:r>
            <a:r>
              <a:rPr lang="en-US" sz="900" b="1" kern="0" dirty="0">
                <a:solidFill>
                  <a:srgbClr val="FFFFFF"/>
                </a:solidFill>
                <a:latin typeface="Garamond" panose="02020404030301010803" pitchFamily="18" charset="0"/>
                <a:sym typeface="Arial"/>
              </a:rPr>
              <a:t>X</a:t>
            </a:r>
          </a:p>
          <a:p>
            <a:pPr algn="ctr" defTabSz="685800">
              <a:buClr>
                <a:srgbClr val="000000"/>
              </a:buClr>
            </a:pPr>
            <a:r>
              <a:rPr lang="en-US" sz="900" b="1" kern="0" dirty="0">
                <a:solidFill>
                  <a:srgbClr val="FFFFFF"/>
                </a:solidFill>
                <a:latin typeface="Garamond" panose="02020404030301010803" pitchFamily="18" charset="0"/>
                <a:sym typeface="Arial"/>
              </a:rPr>
              <a:t>MIS</a:t>
            </a:r>
          </a:p>
        </p:txBody>
      </p:sp>
      <p:sp>
        <p:nvSpPr>
          <p:cNvPr id="3" name="Title 2">
            <a:extLst>
              <a:ext uri="{FF2B5EF4-FFF2-40B4-BE49-F238E27FC236}">
                <a16:creationId xmlns:a16="http://schemas.microsoft.com/office/drawing/2014/main" id="{6978BFA6-F5D7-7811-8960-43F8C97A1795}"/>
              </a:ext>
            </a:extLst>
          </p:cNvPr>
          <p:cNvSpPr txBox="1">
            <a:spLocks/>
          </p:cNvSpPr>
          <p:nvPr/>
        </p:nvSpPr>
        <p:spPr>
          <a:xfrm>
            <a:off x="303555" y="340711"/>
            <a:ext cx="6273800" cy="557292"/>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68569" tIns="34275" rIns="68569" bIns="34275"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r>
              <a:rPr lang="en-US" sz="3300" b="1" dirty="0">
                <a:latin typeface="Garamond" panose="02020404030301010803" pitchFamily="18" charset="0"/>
              </a:rPr>
              <a:t>Assignments</a:t>
            </a:r>
          </a:p>
        </p:txBody>
      </p:sp>
      <p:graphicFrame>
        <p:nvGraphicFramePr>
          <p:cNvPr id="4" name="Table 3">
            <a:extLst>
              <a:ext uri="{FF2B5EF4-FFF2-40B4-BE49-F238E27FC236}">
                <a16:creationId xmlns:a16="http://schemas.microsoft.com/office/drawing/2014/main" id="{AE9C363C-ACF9-867C-C9D6-C79397958D3D}"/>
              </a:ext>
            </a:extLst>
          </p:cNvPr>
          <p:cNvGraphicFramePr>
            <a:graphicFrameLocks noGrp="1"/>
          </p:cNvGraphicFramePr>
          <p:nvPr>
            <p:extLst>
              <p:ext uri="{D42A27DB-BD31-4B8C-83A1-F6EECF244321}">
                <p14:modId xmlns:p14="http://schemas.microsoft.com/office/powerpoint/2010/main" val="355871206"/>
              </p:ext>
            </p:extLst>
          </p:nvPr>
        </p:nvGraphicFramePr>
        <p:xfrm>
          <a:off x="1066800" y="1143000"/>
          <a:ext cx="6840220" cy="3522136"/>
        </p:xfrm>
        <a:graphic>
          <a:graphicData uri="http://schemas.openxmlformats.org/drawingml/2006/table">
            <a:tbl>
              <a:tblPr firstRow="1" firstCol="1" bandRow="1">
                <a:tableStyleId>{5C22544A-7EE6-4342-B048-85BDC9FD1C3A}</a:tableStyleId>
              </a:tblPr>
              <a:tblGrid>
                <a:gridCol w="767135">
                  <a:extLst>
                    <a:ext uri="{9D8B030D-6E8A-4147-A177-3AD203B41FA5}">
                      <a16:colId xmlns:a16="http://schemas.microsoft.com/office/drawing/2014/main" val="1910720954"/>
                    </a:ext>
                  </a:extLst>
                </a:gridCol>
                <a:gridCol w="6073085">
                  <a:extLst>
                    <a:ext uri="{9D8B030D-6E8A-4147-A177-3AD203B41FA5}">
                      <a16:colId xmlns:a16="http://schemas.microsoft.com/office/drawing/2014/main" val="63515229"/>
                    </a:ext>
                  </a:extLst>
                </a:gridCol>
              </a:tblGrid>
              <a:tr h="440267">
                <a:tc>
                  <a:txBody>
                    <a:bodyPr/>
                    <a:lstStyle/>
                    <a:p>
                      <a:pPr marL="0" marR="0" algn="ctr">
                        <a:spcBef>
                          <a:spcPts val="0"/>
                        </a:spcBef>
                        <a:spcAft>
                          <a:spcPts val="0"/>
                        </a:spcAft>
                      </a:pPr>
                      <a:r>
                        <a:rPr lang="en-US" sz="1800" dirty="0">
                          <a:effectLst/>
                          <a:latin typeface="Garamond" panose="02020404030301010803" pitchFamily="18" charset="0"/>
                        </a:rPr>
                        <a:t>#</a:t>
                      </a:r>
                      <a:endParaRPr lang="en-US" sz="1800" dirty="0">
                        <a:effectLst/>
                        <a:latin typeface="Garamond" panose="02020404030301010803" pitchFamily="18" charset="0"/>
                        <a:ea typeface="Batang" panose="02030600000101010101" pitchFamily="18" charset="-127"/>
                      </a:endParaRPr>
                    </a:p>
                  </a:txBody>
                  <a:tcPr marL="68580" marR="68580" marT="0" marB="0" anchor="ctr"/>
                </a:tc>
                <a:tc>
                  <a:txBody>
                    <a:bodyPr/>
                    <a:lstStyle/>
                    <a:p>
                      <a:pPr marL="0" marR="0" algn="ctr">
                        <a:spcBef>
                          <a:spcPts val="0"/>
                        </a:spcBef>
                        <a:spcAft>
                          <a:spcPts val="0"/>
                        </a:spcAft>
                      </a:pPr>
                      <a:r>
                        <a:rPr lang="en-US" sz="1800">
                          <a:effectLst/>
                          <a:latin typeface="Garamond" panose="02020404030301010803" pitchFamily="18" charset="0"/>
                        </a:rPr>
                        <a:t>Assignment</a:t>
                      </a:r>
                      <a:endParaRPr lang="en-US" sz="1800">
                        <a:effectLst/>
                        <a:latin typeface="Garamond" panose="02020404030301010803" pitchFamily="18" charset="0"/>
                        <a:ea typeface="Batang" panose="02030600000101010101" pitchFamily="18" charset="-127"/>
                      </a:endParaRPr>
                    </a:p>
                  </a:txBody>
                  <a:tcPr marL="68580" marR="68580" marT="0" marB="0" anchor="ctr"/>
                </a:tc>
                <a:extLst>
                  <a:ext uri="{0D108BD9-81ED-4DB2-BD59-A6C34878D82A}">
                    <a16:rowId xmlns:a16="http://schemas.microsoft.com/office/drawing/2014/main" val="2650202411"/>
                  </a:ext>
                </a:extLst>
              </a:tr>
              <a:tr h="440267">
                <a:tc>
                  <a:txBody>
                    <a:bodyPr/>
                    <a:lstStyle/>
                    <a:p>
                      <a:pPr marL="0" marR="0" algn="ctr">
                        <a:spcBef>
                          <a:spcPts val="0"/>
                        </a:spcBef>
                        <a:spcAft>
                          <a:spcPts val="0"/>
                        </a:spcAft>
                      </a:pPr>
                      <a:r>
                        <a:rPr lang="en-US" sz="1800" dirty="0">
                          <a:effectLst/>
                          <a:latin typeface="Garamond" panose="02020404030301010803" pitchFamily="18" charset="0"/>
                        </a:rPr>
                        <a:t>1</a:t>
                      </a:r>
                      <a:endParaRPr lang="en-US" sz="1800" dirty="0">
                        <a:effectLst/>
                        <a:latin typeface="Garamond" panose="02020404030301010803" pitchFamily="18" charset="0"/>
                        <a:ea typeface="Batang" panose="02030600000101010101" pitchFamily="18" charset="-127"/>
                      </a:endParaRPr>
                    </a:p>
                  </a:txBody>
                  <a:tcPr marL="68580" marR="68580" marT="0" marB="0" anchor="ctr"/>
                </a:tc>
                <a:tc>
                  <a:txBody>
                    <a:bodyPr/>
                    <a:lstStyle/>
                    <a:p>
                      <a:pPr marL="0" marR="0">
                        <a:spcBef>
                          <a:spcPts val="0"/>
                        </a:spcBef>
                        <a:spcAft>
                          <a:spcPts val="0"/>
                        </a:spcAft>
                      </a:pPr>
                      <a:r>
                        <a:rPr lang="en-US" sz="1800" kern="1200" dirty="0">
                          <a:solidFill>
                            <a:schemeClr val="dk1"/>
                          </a:solidFill>
                          <a:effectLst/>
                          <a:latin typeface="Garamond" panose="02020404030301010803" pitchFamily="18" charset="0"/>
                          <a:ea typeface="+mn-ea"/>
                          <a:cs typeface="+mn-cs"/>
                        </a:rPr>
                        <a:t>Database Schema</a:t>
                      </a:r>
                    </a:p>
                  </a:txBody>
                  <a:tcPr marL="68580" marR="68580" marT="0" marB="0" anchor="ctr"/>
                </a:tc>
                <a:extLst>
                  <a:ext uri="{0D108BD9-81ED-4DB2-BD59-A6C34878D82A}">
                    <a16:rowId xmlns:a16="http://schemas.microsoft.com/office/drawing/2014/main" val="4121377618"/>
                  </a:ext>
                </a:extLst>
              </a:tr>
              <a:tr h="440267">
                <a:tc>
                  <a:txBody>
                    <a:bodyPr/>
                    <a:lstStyle/>
                    <a:p>
                      <a:pPr marL="0" marR="0" algn="ctr">
                        <a:spcBef>
                          <a:spcPts val="0"/>
                        </a:spcBef>
                        <a:spcAft>
                          <a:spcPts val="0"/>
                        </a:spcAft>
                      </a:pPr>
                      <a:r>
                        <a:rPr lang="en-US" sz="1800" dirty="0">
                          <a:effectLst/>
                          <a:latin typeface="Garamond" panose="02020404030301010803" pitchFamily="18" charset="0"/>
                        </a:rPr>
                        <a:t>2</a:t>
                      </a:r>
                      <a:endParaRPr lang="en-US" sz="1800" dirty="0">
                        <a:effectLst/>
                        <a:latin typeface="Garamond" panose="02020404030301010803" pitchFamily="18" charset="0"/>
                        <a:ea typeface="Batang" panose="02030600000101010101" pitchFamily="18" charset="-127"/>
                      </a:endParaRPr>
                    </a:p>
                  </a:txBody>
                  <a:tcPr marL="68580" marR="68580" marT="0" marB="0" anchor="ctr"/>
                </a:tc>
                <a:tc>
                  <a:txBody>
                    <a:bodyPr/>
                    <a:lstStyle/>
                    <a:p>
                      <a:pPr marL="0" marR="0">
                        <a:spcBef>
                          <a:spcPts val="0"/>
                        </a:spcBef>
                        <a:spcAft>
                          <a:spcPts val="0"/>
                        </a:spcAft>
                      </a:pPr>
                      <a:r>
                        <a:rPr lang="en-US" sz="1800" kern="1200" dirty="0">
                          <a:solidFill>
                            <a:schemeClr val="dk1"/>
                          </a:solidFill>
                          <a:effectLst/>
                          <a:latin typeface="Garamond" panose="02020404030301010803" pitchFamily="18" charset="0"/>
                          <a:ea typeface="+mn-ea"/>
                          <a:cs typeface="+mn-cs"/>
                        </a:rPr>
                        <a:t>SQL #1 – Basic query</a:t>
                      </a:r>
                    </a:p>
                  </a:txBody>
                  <a:tcPr marL="68580" marR="68580" marT="0" marB="0" anchor="ctr"/>
                </a:tc>
                <a:extLst>
                  <a:ext uri="{0D108BD9-81ED-4DB2-BD59-A6C34878D82A}">
                    <a16:rowId xmlns:a16="http://schemas.microsoft.com/office/drawing/2014/main" val="1851599500"/>
                  </a:ext>
                </a:extLst>
              </a:tr>
              <a:tr h="440267">
                <a:tc>
                  <a:txBody>
                    <a:bodyPr/>
                    <a:lstStyle/>
                    <a:p>
                      <a:pPr marL="0" marR="0" algn="ctr">
                        <a:spcBef>
                          <a:spcPts val="0"/>
                        </a:spcBef>
                        <a:spcAft>
                          <a:spcPts val="0"/>
                        </a:spcAft>
                      </a:pPr>
                      <a:r>
                        <a:rPr lang="en-US" sz="1800" dirty="0">
                          <a:effectLst/>
                          <a:latin typeface="Garamond" panose="02020404030301010803" pitchFamily="18" charset="0"/>
                        </a:rPr>
                        <a:t>3</a:t>
                      </a:r>
                      <a:endParaRPr lang="en-US" sz="1800" dirty="0">
                        <a:effectLst/>
                        <a:latin typeface="Garamond" panose="02020404030301010803" pitchFamily="18" charset="0"/>
                        <a:ea typeface="Batang" panose="02030600000101010101" pitchFamily="18" charset="-127"/>
                      </a:endParaRPr>
                    </a:p>
                  </a:txBody>
                  <a:tcPr marL="68580" marR="68580" marT="0" marB="0" anchor="ctr"/>
                </a:tc>
                <a:tc>
                  <a:txBody>
                    <a:bodyPr/>
                    <a:lstStyle/>
                    <a:p>
                      <a:pPr marL="0" marR="0">
                        <a:spcBef>
                          <a:spcPts val="0"/>
                        </a:spcBef>
                        <a:spcAft>
                          <a:spcPts val="0"/>
                        </a:spcAft>
                      </a:pPr>
                      <a:r>
                        <a:rPr lang="en-US" sz="1800" kern="1200" dirty="0">
                          <a:solidFill>
                            <a:schemeClr val="dk1"/>
                          </a:solidFill>
                          <a:effectLst/>
                          <a:latin typeface="Garamond" panose="02020404030301010803" pitchFamily="18" charset="0"/>
                          <a:ea typeface="+mn-ea"/>
                          <a:cs typeface="+mn-cs"/>
                        </a:rPr>
                        <a:t>SQL #2 – Advanced query</a:t>
                      </a:r>
                    </a:p>
                  </a:txBody>
                  <a:tcPr marL="68580" marR="68580" marT="0" marB="0" anchor="ctr"/>
                </a:tc>
                <a:extLst>
                  <a:ext uri="{0D108BD9-81ED-4DB2-BD59-A6C34878D82A}">
                    <a16:rowId xmlns:a16="http://schemas.microsoft.com/office/drawing/2014/main" val="677428257"/>
                  </a:ext>
                </a:extLst>
              </a:tr>
              <a:tr h="440267">
                <a:tc>
                  <a:txBody>
                    <a:bodyPr/>
                    <a:lstStyle/>
                    <a:p>
                      <a:pPr marL="0" marR="0" algn="ctr">
                        <a:spcBef>
                          <a:spcPts val="0"/>
                        </a:spcBef>
                        <a:spcAft>
                          <a:spcPts val="0"/>
                        </a:spcAft>
                      </a:pPr>
                      <a:r>
                        <a:rPr lang="en-US" sz="1800" dirty="0">
                          <a:effectLst/>
                          <a:latin typeface="Garamond" panose="02020404030301010803" pitchFamily="18" charset="0"/>
                        </a:rPr>
                        <a:t>4</a:t>
                      </a:r>
                      <a:endParaRPr lang="en-US" sz="1800" dirty="0">
                        <a:effectLst/>
                        <a:latin typeface="Garamond" panose="02020404030301010803" pitchFamily="18" charset="0"/>
                        <a:ea typeface="Batang" panose="02030600000101010101" pitchFamily="18" charset="-127"/>
                      </a:endParaRPr>
                    </a:p>
                  </a:txBody>
                  <a:tcPr marL="68580" marR="68580" marT="0" marB="0" anchor="ctr"/>
                </a:tc>
                <a:tc>
                  <a:txBody>
                    <a:bodyPr/>
                    <a:lstStyle/>
                    <a:p>
                      <a:pPr marL="0" marR="0">
                        <a:spcBef>
                          <a:spcPts val="0"/>
                        </a:spcBef>
                        <a:spcAft>
                          <a:spcPts val="0"/>
                        </a:spcAft>
                      </a:pPr>
                      <a:r>
                        <a:rPr lang="en-US" sz="1800" kern="1200" dirty="0">
                          <a:solidFill>
                            <a:schemeClr val="dk1"/>
                          </a:solidFill>
                          <a:effectLst/>
                          <a:latin typeface="Garamond" panose="02020404030301010803" pitchFamily="18" charset="0"/>
                          <a:ea typeface="+mn-ea"/>
                          <a:cs typeface="+mn-cs"/>
                        </a:rPr>
                        <a:t>NoSQL #1 – Basic query</a:t>
                      </a:r>
                    </a:p>
                  </a:txBody>
                  <a:tcPr marL="68580" marR="68580" marT="0" marB="0" anchor="ctr"/>
                </a:tc>
                <a:extLst>
                  <a:ext uri="{0D108BD9-81ED-4DB2-BD59-A6C34878D82A}">
                    <a16:rowId xmlns:a16="http://schemas.microsoft.com/office/drawing/2014/main" val="4257215146"/>
                  </a:ext>
                </a:extLst>
              </a:tr>
              <a:tr h="440267">
                <a:tc>
                  <a:txBody>
                    <a:bodyPr/>
                    <a:lstStyle/>
                    <a:p>
                      <a:pPr marL="0" marR="0" algn="ctr">
                        <a:spcBef>
                          <a:spcPts val="0"/>
                        </a:spcBef>
                        <a:spcAft>
                          <a:spcPts val="0"/>
                        </a:spcAft>
                      </a:pPr>
                      <a:r>
                        <a:rPr lang="en-US" sz="1800" dirty="0">
                          <a:effectLst/>
                          <a:latin typeface="Garamond" panose="02020404030301010803" pitchFamily="18" charset="0"/>
                        </a:rPr>
                        <a:t>5</a:t>
                      </a:r>
                      <a:endParaRPr lang="en-US" sz="1800" dirty="0">
                        <a:effectLst/>
                        <a:latin typeface="Garamond" panose="02020404030301010803" pitchFamily="18" charset="0"/>
                        <a:ea typeface="Batang" panose="02030600000101010101" pitchFamily="18" charset="-127"/>
                      </a:endParaRPr>
                    </a:p>
                  </a:txBody>
                  <a:tcPr marL="68580" marR="68580" marT="0" marB="0" anchor="ctr"/>
                </a:tc>
                <a:tc>
                  <a:txBody>
                    <a:bodyPr/>
                    <a:lstStyle/>
                    <a:p>
                      <a:pPr marL="0" marR="0">
                        <a:spcBef>
                          <a:spcPts val="0"/>
                        </a:spcBef>
                        <a:spcAft>
                          <a:spcPts val="0"/>
                        </a:spcAft>
                      </a:pPr>
                      <a:r>
                        <a:rPr lang="en-US" sz="1800" kern="1200" dirty="0">
                          <a:solidFill>
                            <a:schemeClr val="dk1"/>
                          </a:solidFill>
                          <a:effectLst/>
                          <a:latin typeface="Garamond" panose="02020404030301010803" pitchFamily="18" charset="0"/>
                          <a:ea typeface="+mn-ea"/>
                          <a:cs typeface="+mn-cs"/>
                        </a:rPr>
                        <a:t>NoSQL #2 – Advanced query</a:t>
                      </a:r>
                    </a:p>
                  </a:txBody>
                  <a:tcPr marL="68580" marR="68580" marT="0" marB="0" anchor="ctr"/>
                </a:tc>
                <a:extLst>
                  <a:ext uri="{0D108BD9-81ED-4DB2-BD59-A6C34878D82A}">
                    <a16:rowId xmlns:a16="http://schemas.microsoft.com/office/drawing/2014/main" val="4213804946"/>
                  </a:ext>
                </a:extLst>
              </a:tr>
              <a:tr h="440267">
                <a:tc>
                  <a:txBody>
                    <a:bodyPr/>
                    <a:lstStyle/>
                    <a:p>
                      <a:pPr marL="0" marR="0" algn="ctr">
                        <a:spcBef>
                          <a:spcPts val="0"/>
                        </a:spcBef>
                        <a:spcAft>
                          <a:spcPts val="0"/>
                        </a:spcAft>
                      </a:pPr>
                      <a:r>
                        <a:rPr lang="en-US" sz="1800" dirty="0">
                          <a:effectLst/>
                          <a:latin typeface="Garamond" panose="02020404030301010803" pitchFamily="18" charset="0"/>
                          <a:ea typeface="Batang" panose="02030600000101010101" pitchFamily="18" charset="-127"/>
                        </a:rPr>
                        <a:t>6</a:t>
                      </a:r>
                    </a:p>
                  </a:txBody>
                  <a:tcPr marL="68580" marR="68580" marT="0" marB="0" anchor="ctr"/>
                </a:tc>
                <a:tc>
                  <a:txBody>
                    <a:bodyPr/>
                    <a:lstStyle/>
                    <a:p>
                      <a:pPr marL="0" marR="0">
                        <a:spcBef>
                          <a:spcPts val="0"/>
                        </a:spcBef>
                        <a:spcAft>
                          <a:spcPts val="0"/>
                        </a:spcAft>
                      </a:pPr>
                      <a:r>
                        <a:rPr lang="en-US" sz="1800" kern="1200" dirty="0">
                          <a:solidFill>
                            <a:schemeClr val="dk1"/>
                          </a:solidFill>
                          <a:effectLst/>
                          <a:latin typeface="Garamond" panose="02020404030301010803" pitchFamily="18" charset="0"/>
                          <a:ea typeface="+mn-ea"/>
                          <a:cs typeface="+mn-cs"/>
                        </a:rPr>
                        <a:t>Decision Trees</a:t>
                      </a:r>
                    </a:p>
                  </a:txBody>
                  <a:tcPr marL="68580" marR="68580" marT="0" marB="0" anchor="ctr"/>
                </a:tc>
                <a:extLst>
                  <a:ext uri="{0D108BD9-81ED-4DB2-BD59-A6C34878D82A}">
                    <a16:rowId xmlns:a16="http://schemas.microsoft.com/office/drawing/2014/main" val="948442180"/>
                  </a:ext>
                </a:extLst>
              </a:tr>
              <a:tr h="440267">
                <a:tc>
                  <a:txBody>
                    <a:bodyPr/>
                    <a:lstStyle/>
                    <a:p>
                      <a:pPr marL="0" marR="0" algn="ctr">
                        <a:spcBef>
                          <a:spcPts val="0"/>
                        </a:spcBef>
                        <a:spcAft>
                          <a:spcPts val="0"/>
                        </a:spcAft>
                      </a:pPr>
                      <a:r>
                        <a:rPr lang="en-US" sz="1800" dirty="0">
                          <a:effectLst/>
                          <a:latin typeface="Garamond" panose="02020404030301010803" pitchFamily="18" charset="0"/>
                          <a:ea typeface="+mn-ea"/>
                        </a:rPr>
                        <a:t>7</a:t>
                      </a:r>
                      <a:endParaRPr lang="en-US" sz="1800" dirty="0">
                        <a:effectLst/>
                        <a:latin typeface="Garamond" panose="02020404030301010803" pitchFamily="18" charset="0"/>
                        <a:ea typeface="Batang" panose="02030600000101010101" pitchFamily="18" charset="-127"/>
                      </a:endParaRPr>
                    </a:p>
                  </a:txBody>
                  <a:tcPr marL="68580" marR="68580" marT="0" marB="0" anchor="ctr"/>
                </a:tc>
                <a:tc>
                  <a:txBody>
                    <a:bodyPr/>
                    <a:lstStyle/>
                    <a:p>
                      <a:pPr marL="0" marR="0">
                        <a:spcBef>
                          <a:spcPts val="0"/>
                        </a:spcBef>
                        <a:spcAft>
                          <a:spcPts val="0"/>
                        </a:spcAft>
                      </a:pPr>
                      <a:r>
                        <a:rPr lang="en-US" sz="1800" kern="1200" dirty="0">
                          <a:solidFill>
                            <a:schemeClr val="dk1"/>
                          </a:solidFill>
                          <a:effectLst/>
                          <a:latin typeface="Garamond" panose="02020404030301010803" pitchFamily="18" charset="0"/>
                          <a:ea typeface="+mn-ea"/>
                          <a:cs typeface="+mn-cs"/>
                        </a:rPr>
                        <a:t>Clustering</a:t>
                      </a:r>
                    </a:p>
                  </a:txBody>
                  <a:tcPr marL="68580" marR="68580" marT="0" marB="0" anchor="ctr"/>
                </a:tc>
                <a:extLst>
                  <a:ext uri="{0D108BD9-81ED-4DB2-BD59-A6C34878D82A}">
                    <a16:rowId xmlns:a16="http://schemas.microsoft.com/office/drawing/2014/main" val="2030520890"/>
                  </a:ext>
                </a:extLst>
              </a:tr>
            </a:tbl>
          </a:graphicData>
        </a:graphic>
      </p:graphicFrame>
    </p:spTree>
    <p:extLst>
      <p:ext uri="{BB962C8B-B14F-4D97-AF65-F5344CB8AC3E}">
        <p14:creationId xmlns:p14="http://schemas.microsoft.com/office/powerpoint/2010/main" val="32736576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7CBC4-6C04-6265-6924-568999F52051}"/>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900" b="1" kern="0" dirty="0">
                <a:solidFill>
                  <a:srgbClr val="FFFFFF"/>
                </a:solidFill>
                <a:latin typeface="Garamond" panose="02020404030301010803" pitchFamily="18" charset="0"/>
                <a:sym typeface="Arial"/>
              </a:rPr>
              <a:t>F</a:t>
            </a:r>
            <a:r>
              <a:rPr lang="en-US" sz="900" b="1" kern="0" dirty="0">
                <a:solidFill>
                  <a:srgbClr val="C00000"/>
                </a:solidFill>
                <a:latin typeface="Garamond" panose="02020404030301010803" pitchFamily="18" charset="0"/>
                <a:sym typeface="Arial"/>
              </a:rPr>
              <a:t>O</a:t>
            </a:r>
            <a:r>
              <a:rPr lang="en-US" sz="900" b="1" kern="0" dirty="0">
                <a:solidFill>
                  <a:srgbClr val="FFFFFF"/>
                </a:solidFill>
                <a:latin typeface="Garamond" panose="02020404030301010803" pitchFamily="18" charset="0"/>
                <a:sym typeface="Arial"/>
              </a:rPr>
              <a:t>X</a:t>
            </a:r>
          </a:p>
          <a:p>
            <a:pPr algn="ctr" defTabSz="685800">
              <a:buClr>
                <a:srgbClr val="000000"/>
              </a:buClr>
            </a:pPr>
            <a:r>
              <a:rPr lang="en-US" sz="900" b="1" kern="0" dirty="0">
                <a:solidFill>
                  <a:srgbClr val="FFFFFF"/>
                </a:solidFill>
                <a:latin typeface="Garamond" panose="02020404030301010803" pitchFamily="18" charset="0"/>
                <a:sym typeface="Arial"/>
              </a:rPr>
              <a:t>MIS</a:t>
            </a:r>
          </a:p>
        </p:txBody>
      </p:sp>
      <p:sp>
        <p:nvSpPr>
          <p:cNvPr id="7" name="Content Placeholder 2">
            <a:extLst>
              <a:ext uri="{FF2B5EF4-FFF2-40B4-BE49-F238E27FC236}">
                <a16:creationId xmlns:a16="http://schemas.microsoft.com/office/drawing/2014/main" id="{58C52F16-1E7B-BEFF-D7EA-13462487A3AC}"/>
              </a:ext>
            </a:extLst>
          </p:cNvPr>
          <p:cNvSpPr txBox="1">
            <a:spLocks/>
          </p:cNvSpPr>
          <p:nvPr/>
        </p:nvSpPr>
        <p:spPr>
          <a:xfrm>
            <a:off x="303555" y="15240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800" dirty="0">
                <a:latin typeface="Garamond" panose="02020404030301010803" pitchFamily="18" charset="0"/>
              </a:rPr>
              <a:t>Late submissions are not acceptable.</a:t>
            </a:r>
          </a:p>
        </p:txBody>
      </p:sp>
      <p:sp>
        <p:nvSpPr>
          <p:cNvPr id="8" name="Title 2">
            <a:extLst>
              <a:ext uri="{FF2B5EF4-FFF2-40B4-BE49-F238E27FC236}">
                <a16:creationId xmlns:a16="http://schemas.microsoft.com/office/drawing/2014/main" id="{900B32E4-B861-B236-000C-14DF11A31DEA}"/>
              </a:ext>
            </a:extLst>
          </p:cNvPr>
          <p:cNvSpPr txBox="1">
            <a:spLocks/>
          </p:cNvSpPr>
          <p:nvPr/>
        </p:nvSpPr>
        <p:spPr>
          <a:xfrm>
            <a:off x="303555" y="340711"/>
            <a:ext cx="6273800" cy="55729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1" wrap="square" lIns="68569" tIns="34275" rIns="68569" bIns="34275"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4400"/>
              <a:buFont typeface="Georgia"/>
              <a:buNone/>
              <a:tabLst/>
              <a:defRPr/>
            </a:pPr>
            <a:r>
              <a:rPr kumimoji="0" lang="en-US" sz="3300" b="1" i="0" u="none" strike="noStrike" kern="0" cap="none" spc="0" normalizeH="0" baseline="0" noProof="0" dirty="0">
                <a:ln>
                  <a:noFill/>
                </a:ln>
                <a:solidFill>
                  <a:prstClr val="black"/>
                </a:solidFill>
                <a:effectLst/>
                <a:uLnTx/>
                <a:uFillTx/>
                <a:latin typeface="Garamond" panose="02020404030301010803" pitchFamily="18" charset="0"/>
                <a:sym typeface="Georgia"/>
              </a:rPr>
              <a:t>Late Assignment Policy</a:t>
            </a:r>
          </a:p>
        </p:txBody>
      </p:sp>
    </p:spTree>
    <p:extLst>
      <p:ext uri="{BB962C8B-B14F-4D97-AF65-F5344CB8AC3E}">
        <p14:creationId xmlns:p14="http://schemas.microsoft.com/office/powerpoint/2010/main" val="996518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7CBC4-6C04-6265-6924-568999F52051}"/>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900" b="1" kern="0" dirty="0">
                <a:solidFill>
                  <a:srgbClr val="FFFFFF"/>
                </a:solidFill>
                <a:latin typeface="Garamond" panose="02020404030301010803" pitchFamily="18" charset="0"/>
                <a:sym typeface="Arial"/>
              </a:rPr>
              <a:t>F</a:t>
            </a:r>
            <a:r>
              <a:rPr lang="en-US" sz="900" b="1" kern="0" dirty="0">
                <a:solidFill>
                  <a:srgbClr val="C00000"/>
                </a:solidFill>
                <a:latin typeface="Garamond" panose="02020404030301010803" pitchFamily="18" charset="0"/>
                <a:sym typeface="Arial"/>
              </a:rPr>
              <a:t>O</a:t>
            </a:r>
            <a:r>
              <a:rPr lang="en-US" sz="900" b="1" kern="0" dirty="0">
                <a:solidFill>
                  <a:srgbClr val="FFFFFF"/>
                </a:solidFill>
                <a:latin typeface="Garamond" panose="02020404030301010803" pitchFamily="18" charset="0"/>
                <a:sym typeface="Arial"/>
              </a:rPr>
              <a:t>X</a:t>
            </a:r>
          </a:p>
          <a:p>
            <a:pPr algn="ctr" defTabSz="685800">
              <a:buClr>
                <a:srgbClr val="000000"/>
              </a:buClr>
            </a:pPr>
            <a:r>
              <a:rPr lang="en-US" sz="900" b="1" kern="0" dirty="0">
                <a:solidFill>
                  <a:srgbClr val="FFFFFF"/>
                </a:solidFill>
                <a:latin typeface="Garamond" panose="02020404030301010803" pitchFamily="18" charset="0"/>
                <a:sym typeface="Arial"/>
              </a:rPr>
              <a:t>MIS</a:t>
            </a:r>
          </a:p>
        </p:txBody>
      </p:sp>
      <p:sp>
        <p:nvSpPr>
          <p:cNvPr id="5" name="Content Placeholder 2">
            <a:extLst>
              <a:ext uri="{FF2B5EF4-FFF2-40B4-BE49-F238E27FC236}">
                <a16:creationId xmlns:a16="http://schemas.microsoft.com/office/drawing/2014/main" id="{C677809D-2A27-2EF8-533B-77DA268C48E2}"/>
              </a:ext>
            </a:extLst>
          </p:cNvPr>
          <p:cNvSpPr txBox="1">
            <a:spLocks/>
          </p:cNvSpPr>
          <p:nvPr/>
        </p:nvSpPr>
        <p:spPr>
          <a:xfrm>
            <a:off x="303555" y="1033535"/>
            <a:ext cx="8229600" cy="47909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r>
              <a:rPr lang="en-US" sz="2500" dirty="0">
                <a:latin typeface="Garamond" panose="02020404030301010803" pitchFamily="18" charset="0"/>
              </a:rPr>
              <a:t>You learn data analytics skills through</a:t>
            </a:r>
          </a:p>
          <a:p>
            <a:pPr marL="801687" lvl="1" indent="-457200" algn="just">
              <a:lnSpc>
                <a:spcPct val="80000"/>
              </a:lnSpc>
              <a:buFont typeface="+mj-lt"/>
              <a:buAutoNum type="arabicPeriod"/>
              <a:defRPr/>
            </a:pPr>
            <a:endParaRPr lang="en-US" sz="2500" dirty="0">
              <a:latin typeface="Garamond" panose="02020404030301010803" pitchFamily="18" charset="0"/>
              <a:cs typeface="宋体" charset="0"/>
            </a:endParaRPr>
          </a:p>
          <a:p>
            <a:pPr marL="801687" lvl="1" indent="-457200" algn="just">
              <a:lnSpc>
                <a:spcPct val="80000"/>
              </a:lnSpc>
              <a:buFont typeface="+mj-lt"/>
              <a:buAutoNum type="arabicPeriod"/>
              <a:defRPr/>
            </a:pPr>
            <a:r>
              <a:rPr lang="en-US" sz="2500" dirty="0">
                <a:latin typeface="Garamond" panose="02020404030301010803" pitchFamily="18" charset="0"/>
                <a:cs typeface="宋体" charset="0"/>
              </a:rPr>
              <a:t>Your own hands-on experience</a:t>
            </a:r>
          </a:p>
          <a:p>
            <a:pPr marL="801687" lvl="1" indent="-457200" algn="just">
              <a:lnSpc>
                <a:spcPct val="80000"/>
              </a:lnSpc>
              <a:buFont typeface="+mj-lt"/>
              <a:buAutoNum type="arabicPeriod"/>
              <a:defRPr/>
            </a:pPr>
            <a:r>
              <a:rPr lang="en-US" sz="2500" dirty="0">
                <a:latin typeface="Garamond" panose="02020404030301010803" pitchFamily="18" charset="0"/>
                <a:cs typeface="宋体" charset="0"/>
              </a:rPr>
              <a:t>Interaction with peers and instructor</a:t>
            </a:r>
          </a:p>
          <a:p>
            <a:pPr marL="801687" lvl="1" indent="-457200" algn="just">
              <a:lnSpc>
                <a:spcPct val="80000"/>
              </a:lnSpc>
              <a:buFont typeface="+mj-lt"/>
              <a:buAutoNum type="arabicPeriod"/>
              <a:defRPr/>
            </a:pPr>
            <a:r>
              <a:rPr lang="en-US" sz="2500" dirty="0">
                <a:latin typeface="Garamond" panose="02020404030301010803" pitchFamily="18" charset="0"/>
                <a:cs typeface="宋体" charset="0"/>
              </a:rPr>
              <a:t>Classroom presentation</a:t>
            </a:r>
          </a:p>
          <a:p>
            <a:pPr marL="801687" lvl="1" indent="-457200" algn="just">
              <a:lnSpc>
                <a:spcPct val="80000"/>
              </a:lnSpc>
              <a:buFont typeface="+mj-lt"/>
              <a:buAutoNum type="arabicPeriod"/>
              <a:defRPr/>
            </a:pPr>
            <a:endParaRPr lang="en-US" sz="1000" dirty="0">
              <a:latin typeface="Garamond" panose="02020404030301010803" pitchFamily="18" charset="0"/>
            </a:endParaRPr>
          </a:p>
          <a:p>
            <a:pPr algn="just"/>
            <a:r>
              <a:rPr lang="en-US" sz="2500" dirty="0">
                <a:latin typeface="Garamond" panose="02020404030301010803" pitchFamily="18" charset="0"/>
              </a:rPr>
              <a:t>Deliverables:</a:t>
            </a:r>
          </a:p>
          <a:p>
            <a:pPr lvl="1" algn="just"/>
            <a:r>
              <a:rPr lang="en-US" sz="2500" dirty="0">
                <a:latin typeface="Garamond" panose="02020404030301010803" pitchFamily="18" charset="0"/>
              </a:rPr>
              <a:t>Submit </a:t>
            </a:r>
            <a:r>
              <a:rPr lang="en-US" sz="2500" b="1" dirty="0">
                <a:latin typeface="Garamond" panose="02020404030301010803" pitchFamily="18" charset="0"/>
              </a:rPr>
              <a:t>by the end of the class</a:t>
            </a:r>
          </a:p>
          <a:p>
            <a:pPr lvl="1" algn="just"/>
            <a:r>
              <a:rPr lang="en-US" sz="2500" dirty="0">
                <a:latin typeface="Garamond" panose="02020404030301010803" pitchFamily="18" charset="0"/>
              </a:rPr>
              <a:t>Graded based on </a:t>
            </a:r>
            <a:r>
              <a:rPr lang="en-US" sz="2500" b="1" dirty="0">
                <a:latin typeface="Garamond" panose="02020404030301010803" pitchFamily="18" charset="0"/>
              </a:rPr>
              <a:t>completeness</a:t>
            </a:r>
            <a:r>
              <a:rPr lang="en-US" sz="2500" dirty="0">
                <a:latin typeface="Garamond" panose="02020404030301010803" pitchFamily="18" charset="0"/>
              </a:rPr>
              <a:t> and </a:t>
            </a:r>
            <a:r>
              <a:rPr lang="en-US" sz="2500" b="1" dirty="0">
                <a:latin typeface="Garamond" panose="02020404030301010803" pitchFamily="18" charset="0"/>
              </a:rPr>
              <a:t>correctness</a:t>
            </a:r>
          </a:p>
          <a:p>
            <a:pPr lvl="1" algn="just"/>
            <a:r>
              <a:rPr lang="en-US" sz="2500" dirty="0">
                <a:latin typeface="Garamond" panose="02020404030301010803" pitchFamily="18" charset="0"/>
              </a:rPr>
              <a:t>Graded by </a:t>
            </a:r>
            <a:r>
              <a:rPr lang="en-US" sz="2500" b="1" dirty="0">
                <a:latin typeface="Garamond" panose="02020404030301010803" pitchFamily="18" charset="0"/>
              </a:rPr>
              <a:t>success</a:t>
            </a:r>
            <a:r>
              <a:rPr lang="en-US" sz="2500" dirty="0">
                <a:latin typeface="Garamond" panose="02020404030301010803" pitchFamily="18" charset="0"/>
              </a:rPr>
              <a:t> or </a:t>
            </a:r>
            <a:r>
              <a:rPr lang="en-US" sz="2500" b="1" dirty="0">
                <a:latin typeface="Garamond" panose="02020404030301010803" pitchFamily="18" charset="0"/>
              </a:rPr>
              <a:t>fail</a:t>
            </a:r>
          </a:p>
          <a:p>
            <a:pPr lvl="1" algn="just"/>
            <a:r>
              <a:rPr lang="en-US" sz="2500" dirty="0">
                <a:latin typeface="Garamond" panose="02020404030301010803" pitchFamily="18" charset="0"/>
              </a:rPr>
              <a:t>Will </a:t>
            </a:r>
            <a:r>
              <a:rPr lang="en-US" sz="2500" b="1" dirty="0">
                <a:latin typeface="Garamond" panose="02020404030301010803" pitchFamily="18" charset="0"/>
              </a:rPr>
              <a:t>not</a:t>
            </a:r>
            <a:r>
              <a:rPr lang="en-US" sz="2500" dirty="0">
                <a:latin typeface="Garamond" panose="02020404030301010803" pitchFamily="18" charset="0"/>
              </a:rPr>
              <a:t> accept late submission</a:t>
            </a:r>
          </a:p>
          <a:p>
            <a:pPr lvl="1" algn="just"/>
            <a:r>
              <a:rPr lang="en-US" sz="2500" dirty="0">
                <a:latin typeface="Garamond" panose="02020404030301010803" pitchFamily="18" charset="0"/>
              </a:rPr>
              <a:t>Allowed to miss two submissions for in-class activities</a:t>
            </a:r>
          </a:p>
        </p:txBody>
      </p:sp>
      <p:sp>
        <p:nvSpPr>
          <p:cNvPr id="6" name="Title 2">
            <a:extLst>
              <a:ext uri="{FF2B5EF4-FFF2-40B4-BE49-F238E27FC236}">
                <a16:creationId xmlns:a16="http://schemas.microsoft.com/office/drawing/2014/main" id="{CD0A6330-A8A7-EF5F-FA01-AF16AE94FFD8}"/>
              </a:ext>
            </a:extLst>
          </p:cNvPr>
          <p:cNvSpPr txBox="1">
            <a:spLocks/>
          </p:cNvSpPr>
          <p:nvPr/>
        </p:nvSpPr>
        <p:spPr>
          <a:xfrm>
            <a:off x="303555" y="340711"/>
            <a:ext cx="6273800" cy="55729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1" wrap="square" lIns="68569" tIns="34275" rIns="68569" bIns="34275"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4400"/>
              <a:buFont typeface="Georgia"/>
              <a:buNone/>
              <a:tabLst/>
              <a:defRPr/>
            </a:pPr>
            <a:r>
              <a:rPr kumimoji="0" lang="en-US" sz="3300" b="1" i="0" u="none" strike="noStrike" kern="0" cap="none" spc="0" normalizeH="0" baseline="0" noProof="0" dirty="0">
                <a:ln>
                  <a:noFill/>
                </a:ln>
                <a:solidFill>
                  <a:prstClr val="black"/>
                </a:solidFill>
                <a:effectLst/>
                <a:uLnTx/>
                <a:uFillTx/>
                <a:latin typeface="Garamond" panose="02020404030301010803" pitchFamily="18" charset="0"/>
                <a:sym typeface="Georgia"/>
              </a:rPr>
              <a:t>In-Class Activities (ICAs)</a:t>
            </a:r>
          </a:p>
        </p:txBody>
      </p:sp>
    </p:spTree>
    <p:extLst>
      <p:ext uri="{BB962C8B-B14F-4D97-AF65-F5344CB8AC3E}">
        <p14:creationId xmlns:p14="http://schemas.microsoft.com/office/powerpoint/2010/main" val="1156476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7CBC4-6C04-6265-6924-568999F52051}"/>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F</a:t>
            </a:r>
            <a:r>
              <a:rPr kumimoji="0" lang="en-US" sz="900" b="1" i="0" u="none" strike="noStrike" kern="0" cap="none" spc="0" normalizeH="0" baseline="0" noProof="0" dirty="0">
                <a:ln>
                  <a:noFill/>
                </a:ln>
                <a:solidFill>
                  <a:srgbClr val="C00000"/>
                </a:solidFill>
                <a:effectLst/>
                <a:uLnTx/>
                <a:uFillTx/>
                <a:latin typeface="Garamond" panose="02020404030301010803" pitchFamily="18" charset="0"/>
                <a:ea typeface="+mn-ea"/>
                <a:cs typeface="+mn-cs"/>
                <a:sym typeface="Arial"/>
              </a:rPr>
              <a:t>O</a:t>
            </a: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X</a:t>
            </a:r>
          </a:p>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MIS</a:t>
            </a:r>
          </a:p>
        </p:txBody>
      </p:sp>
      <p:sp>
        <p:nvSpPr>
          <p:cNvPr id="5" name="Content Placeholder 2">
            <a:extLst>
              <a:ext uri="{FF2B5EF4-FFF2-40B4-BE49-F238E27FC236}">
                <a16:creationId xmlns:a16="http://schemas.microsoft.com/office/drawing/2014/main" id="{C677809D-2A27-2EF8-533B-77DA268C48E2}"/>
              </a:ext>
            </a:extLst>
          </p:cNvPr>
          <p:cNvSpPr txBox="1">
            <a:spLocks/>
          </p:cNvSpPr>
          <p:nvPr/>
        </p:nvSpPr>
        <p:spPr>
          <a:xfrm>
            <a:off x="303555" y="1033535"/>
            <a:ext cx="8229600" cy="47909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Copying material directly, word-for-word, from a source (including the Internet)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Turning in an assignment from a previous semester as if it were your own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Having someone else complete your homework or project and submitting it as if it were your own</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Using material from another student’s assignment in your own assignment</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Penalties for such actions can range from a failing grade for the individual assignment, to a failing grade for the entire course, to expulsion from the program.</a:t>
            </a:r>
          </a:p>
        </p:txBody>
      </p:sp>
      <p:sp>
        <p:nvSpPr>
          <p:cNvPr id="6" name="Title 2">
            <a:extLst>
              <a:ext uri="{FF2B5EF4-FFF2-40B4-BE49-F238E27FC236}">
                <a16:creationId xmlns:a16="http://schemas.microsoft.com/office/drawing/2014/main" id="{CD0A6330-A8A7-EF5F-FA01-AF16AE94FFD8}"/>
              </a:ext>
            </a:extLst>
          </p:cNvPr>
          <p:cNvSpPr txBox="1">
            <a:spLocks/>
          </p:cNvSpPr>
          <p:nvPr/>
        </p:nvSpPr>
        <p:spPr>
          <a:xfrm>
            <a:off x="303554" y="340711"/>
            <a:ext cx="7087845" cy="55729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1" wrap="square" lIns="68569" tIns="34275" rIns="68569" bIns="34275"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4400"/>
              <a:buFont typeface="Georgia"/>
              <a:buNone/>
              <a:tabLst/>
              <a:defRPr/>
            </a:pPr>
            <a:r>
              <a:rPr kumimoji="0" lang="en-US" sz="3300" b="1" i="0" u="none" strike="noStrike" kern="0" cap="none" spc="0" normalizeH="0" baseline="0" noProof="0" dirty="0">
                <a:ln>
                  <a:noFill/>
                </a:ln>
                <a:solidFill>
                  <a:prstClr val="black"/>
                </a:solidFill>
                <a:effectLst/>
                <a:uLnTx/>
                <a:uFillTx/>
                <a:latin typeface="Garamond" panose="02020404030301010803" pitchFamily="18" charset="0"/>
                <a:sym typeface="Georgia"/>
              </a:rPr>
              <a:t>Plagiarism and Academic Dishonesty</a:t>
            </a:r>
          </a:p>
        </p:txBody>
      </p:sp>
    </p:spTree>
    <p:extLst>
      <p:ext uri="{BB962C8B-B14F-4D97-AF65-F5344CB8AC3E}">
        <p14:creationId xmlns:p14="http://schemas.microsoft.com/office/powerpoint/2010/main" val="2287522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7CBC4-6C04-6265-6924-568999F52051}"/>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F</a:t>
            </a:r>
            <a:r>
              <a:rPr kumimoji="0" lang="en-US" sz="900" b="1" i="0" u="none" strike="noStrike" kern="0" cap="none" spc="0" normalizeH="0" baseline="0" noProof="0" dirty="0">
                <a:ln>
                  <a:noFill/>
                </a:ln>
                <a:solidFill>
                  <a:srgbClr val="C00000"/>
                </a:solidFill>
                <a:effectLst/>
                <a:uLnTx/>
                <a:uFillTx/>
                <a:latin typeface="Garamond" panose="02020404030301010803" pitchFamily="18" charset="0"/>
                <a:ea typeface="+mn-ea"/>
                <a:cs typeface="+mn-cs"/>
                <a:sym typeface="Arial"/>
              </a:rPr>
              <a:t>O</a:t>
            </a: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X</a:t>
            </a:r>
          </a:p>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MIS</a:t>
            </a:r>
          </a:p>
        </p:txBody>
      </p:sp>
      <p:sp>
        <p:nvSpPr>
          <p:cNvPr id="5" name="Content Placeholder 2">
            <a:extLst>
              <a:ext uri="{FF2B5EF4-FFF2-40B4-BE49-F238E27FC236}">
                <a16:creationId xmlns:a16="http://schemas.microsoft.com/office/drawing/2014/main" id="{C677809D-2A27-2EF8-533B-77DA268C48E2}"/>
              </a:ext>
            </a:extLst>
          </p:cNvPr>
          <p:cNvSpPr txBox="1">
            <a:spLocks/>
          </p:cNvSpPr>
          <p:nvPr/>
        </p:nvSpPr>
        <p:spPr>
          <a:xfrm>
            <a:off x="303555" y="1033535"/>
            <a:ext cx="8229600" cy="47909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Must be submitted within 1 week of the date when the grade was returned.</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I and the ITA reserve the right to regrade the entire assignment/exam and thus your grade may go up or down.</a:t>
            </a:r>
          </a:p>
        </p:txBody>
      </p:sp>
      <p:sp>
        <p:nvSpPr>
          <p:cNvPr id="6" name="Title 2">
            <a:extLst>
              <a:ext uri="{FF2B5EF4-FFF2-40B4-BE49-F238E27FC236}">
                <a16:creationId xmlns:a16="http://schemas.microsoft.com/office/drawing/2014/main" id="{CD0A6330-A8A7-EF5F-FA01-AF16AE94FFD8}"/>
              </a:ext>
            </a:extLst>
          </p:cNvPr>
          <p:cNvSpPr txBox="1">
            <a:spLocks/>
          </p:cNvSpPr>
          <p:nvPr/>
        </p:nvSpPr>
        <p:spPr>
          <a:xfrm>
            <a:off x="303554" y="340711"/>
            <a:ext cx="7087845" cy="55729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1" wrap="square" lIns="68569" tIns="34275" rIns="68569" bIns="34275"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4400"/>
              <a:buFont typeface="Georgia"/>
              <a:buNone/>
              <a:tabLst/>
              <a:defRPr/>
            </a:pPr>
            <a:r>
              <a:rPr kumimoji="0" lang="en-US" sz="3300" b="1" i="0" u="none" strike="noStrike" kern="0" cap="none" spc="0" normalizeH="0" baseline="0" noProof="0" dirty="0">
                <a:ln>
                  <a:noFill/>
                </a:ln>
                <a:solidFill>
                  <a:prstClr val="black"/>
                </a:solidFill>
                <a:effectLst/>
                <a:uLnTx/>
                <a:uFillTx/>
                <a:latin typeface="Garamond" panose="02020404030301010803" pitchFamily="18" charset="0"/>
                <a:sym typeface="Georgia"/>
              </a:rPr>
              <a:t>A Note on Regrade Requests</a:t>
            </a:r>
          </a:p>
        </p:txBody>
      </p:sp>
    </p:spTree>
    <p:extLst>
      <p:ext uri="{BB962C8B-B14F-4D97-AF65-F5344CB8AC3E}">
        <p14:creationId xmlns:p14="http://schemas.microsoft.com/office/powerpoint/2010/main" val="2744508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7CBC4-6C04-6265-6924-568999F52051}"/>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F</a:t>
            </a:r>
            <a:r>
              <a:rPr kumimoji="0" lang="en-US" sz="900" b="1" i="0" u="none" strike="noStrike" kern="0" cap="none" spc="0" normalizeH="0" baseline="0" noProof="0" dirty="0">
                <a:ln>
                  <a:noFill/>
                </a:ln>
                <a:solidFill>
                  <a:srgbClr val="C00000"/>
                </a:solidFill>
                <a:effectLst/>
                <a:uLnTx/>
                <a:uFillTx/>
                <a:latin typeface="Garamond" panose="02020404030301010803" pitchFamily="18" charset="0"/>
                <a:ea typeface="+mn-ea"/>
                <a:cs typeface="+mn-cs"/>
                <a:sym typeface="Arial"/>
              </a:rPr>
              <a:t>O</a:t>
            </a: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X</a:t>
            </a:r>
          </a:p>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MIS</a:t>
            </a:r>
          </a:p>
        </p:txBody>
      </p:sp>
      <p:sp>
        <p:nvSpPr>
          <p:cNvPr id="5" name="Content Placeholder 2">
            <a:extLst>
              <a:ext uri="{FF2B5EF4-FFF2-40B4-BE49-F238E27FC236}">
                <a16:creationId xmlns:a16="http://schemas.microsoft.com/office/drawing/2014/main" id="{C677809D-2A27-2EF8-533B-77DA268C48E2}"/>
              </a:ext>
            </a:extLst>
          </p:cNvPr>
          <p:cNvSpPr txBox="1">
            <a:spLocks/>
          </p:cNvSpPr>
          <p:nvPr/>
        </p:nvSpPr>
        <p:spPr>
          <a:xfrm>
            <a:off x="303555" y="1033535"/>
            <a:ext cx="8229600" cy="47909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The software that we use in the course</a:t>
            </a:r>
            <a:b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b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works on Windows and MacOS. Students should bring a laptop in class to follow the course materials (e.g., ICAs).</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Limited resources are available for students who do not have the technology they need for class. Students with educational technology needs, including no computer or camera or insufficient </a:t>
            </a:r>
            <a:r>
              <a:rPr kumimoji="0" lang="en-US" sz="2500" b="0"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rPr>
              <a:t>Wifi</a:t>
            </a: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-access, should submit a request outlining their needs using the Student Emergency Aid Fund form. The University will endeavor to meet needs, such as with a long-term loan of a laptop or </a:t>
            </a:r>
            <a:r>
              <a:rPr kumimoji="0" lang="en-US" sz="2500" b="0" i="0" u="none" strike="noStrike" kern="1200" cap="none" spc="0" normalizeH="0" baseline="0" noProof="0" dirty="0" err="1">
                <a:ln>
                  <a:noFill/>
                </a:ln>
                <a:solidFill>
                  <a:srgbClr val="000000"/>
                </a:solidFill>
                <a:effectLst/>
                <a:uLnTx/>
                <a:uFillTx/>
                <a:latin typeface="Garamond" panose="02020404030301010803" pitchFamily="18" charset="0"/>
                <a:ea typeface="+mn-ea"/>
                <a:cs typeface="+mn-cs"/>
              </a:rPr>
              <a:t>Mifi</a:t>
            </a: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device, a refurbished computer, or subsidized internet access.</a:t>
            </a:r>
          </a:p>
        </p:txBody>
      </p:sp>
      <p:sp>
        <p:nvSpPr>
          <p:cNvPr id="6" name="Title 2">
            <a:extLst>
              <a:ext uri="{FF2B5EF4-FFF2-40B4-BE49-F238E27FC236}">
                <a16:creationId xmlns:a16="http://schemas.microsoft.com/office/drawing/2014/main" id="{CD0A6330-A8A7-EF5F-FA01-AF16AE94FFD8}"/>
              </a:ext>
            </a:extLst>
          </p:cNvPr>
          <p:cNvSpPr txBox="1">
            <a:spLocks/>
          </p:cNvSpPr>
          <p:nvPr/>
        </p:nvSpPr>
        <p:spPr>
          <a:xfrm>
            <a:off x="303554" y="340711"/>
            <a:ext cx="7087845" cy="55729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1" wrap="square" lIns="68569" tIns="34275" rIns="68569" bIns="34275"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4400"/>
              <a:buFont typeface="Georgia"/>
              <a:buNone/>
              <a:tabLst/>
              <a:defRPr/>
            </a:pPr>
            <a:r>
              <a:rPr kumimoji="0" lang="en-US" sz="3300" b="1" i="0" u="none" strike="noStrike" kern="0" cap="none" spc="0" normalizeH="0" baseline="0" noProof="0" dirty="0">
                <a:ln>
                  <a:noFill/>
                </a:ln>
                <a:solidFill>
                  <a:prstClr val="black"/>
                </a:solidFill>
                <a:effectLst/>
                <a:uLnTx/>
                <a:uFillTx/>
                <a:latin typeface="Garamond" panose="02020404030301010803" pitchFamily="18" charset="0"/>
                <a:sym typeface="Georgia"/>
              </a:rPr>
              <a:t>Laptop Requirement</a:t>
            </a:r>
          </a:p>
        </p:txBody>
      </p:sp>
    </p:spTree>
    <p:extLst>
      <p:ext uri="{BB962C8B-B14F-4D97-AF65-F5344CB8AC3E}">
        <p14:creationId xmlns:p14="http://schemas.microsoft.com/office/powerpoint/2010/main" val="36078695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7CBC4-6C04-6265-6924-568999F52051}"/>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F</a:t>
            </a:r>
            <a:r>
              <a:rPr kumimoji="0" lang="en-US" sz="900" b="1" i="0" u="none" strike="noStrike" kern="0" cap="none" spc="0" normalizeH="0" baseline="0" noProof="0" dirty="0">
                <a:ln>
                  <a:noFill/>
                </a:ln>
                <a:solidFill>
                  <a:srgbClr val="C00000"/>
                </a:solidFill>
                <a:effectLst/>
                <a:uLnTx/>
                <a:uFillTx/>
                <a:latin typeface="Garamond" panose="02020404030301010803" pitchFamily="18" charset="0"/>
                <a:ea typeface="+mn-ea"/>
                <a:cs typeface="+mn-cs"/>
                <a:sym typeface="Arial"/>
              </a:rPr>
              <a:t>O</a:t>
            </a: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X</a:t>
            </a:r>
          </a:p>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MIS</a:t>
            </a:r>
          </a:p>
        </p:txBody>
      </p:sp>
      <p:sp>
        <p:nvSpPr>
          <p:cNvPr id="5" name="Content Placeholder 2">
            <a:extLst>
              <a:ext uri="{FF2B5EF4-FFF2-40B4-BE49-F238E27FC236}">
                <a16:creationId xmlns:a16="http://schemas.microsoft.com/office/drawing/2014/main" id="{C677809D-2A27-2EF8-533B-77DA268C48E2}"/>
              </a:ext>
            </a:extLst>
          </p:cNvPr>
          <p:cNvSpPr txBox="1">
            <a:spLocks/>
          </p:cNvSpPr>
          <p:nvPr/>
        </p:nvSpPr>
        <p:spPr>
          <a:xfrm>
            <a:off x="184843" y="1381271"/>
            <a:ext cx="8504648" cy="47909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All MIS majors are required to earn a minimum of </a:t>
            </a:r>
            <a:r>
              <a:rPr kumimoji="0" lang="en-US" sz="2500" b="1"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200</a:t>
            </a: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a:t>
            </a:r>
            <a:r>
              <a:rPr kumimoji="0" lang="en-US" sz="2500" b="1" i="0" u="none" strike="noStrike" kern="1200" cap="none" spc="0" normalizeH="0" baseline="0" noProof="0" dirty="0">
                <a:ln>
                  <a:noFill/>
                </a:ln>
                <a:solidFill>
                  <a:srgbClr val="FF0000"/>
                </a:solidFill>
                <a:effectLst/>
                <a:uLnTx/>
                <a:uFillTx/>
                <a:latin typeface="Garamond" panose="02020404030301010803" pitchFamily="18" charset="0"/>
                <a:ea typeface="+mn-ea"/>
                <a:cs typeface="+mn-cs"/>
              </a:rPr>
              <a:t>professional achievement points </a:t>
            </a: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by the end of the semester. </a:t>
            </a: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lang="en-US" sz="2500" dirty="0">
              <a:solidFill>
                <a:srgbClr val="000000"/>
              </a:solidFill>
              <a:latin typeface="Garamond" panose="02020404030301010803" pitchFamily="18" charset="0"/>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Students who do not earn the minimum number of professional achievement points by the end of the semester will receive an “Incomplete” for this course</a:t>
            </a:r>
          </a:p>
        </p:txBody>
      </p:sp>
      <p:sp>
        <p:nvSpPr>
          <p:cNvPr id="6" name="Title 2">
            <a:extLst>
              <a:ext uri="{FF2B5EF4-FFF2-40B4-BE49-F238E27FC236}">
                <a16:creationId xmlns:a16="http://schemas.microsoft.com/office/drawing/2014/main" id="{CD0A6330-A8A7-EF5F-FA01-AF16AE94FFD8}"/>
              </a:ext>
            </a:extLst>
          </p:cNvPr>
          <p:cNvSpPr txBox="1">
            <a:spLocks/>
          </p:cNvSpPr>
          <p:nvPr/>
        </p:nvSpPr>
        <p:spPr>
          <a:xfrm>
            <a:off x="303555" y="155046"/>
            <a:ext cx="7087845" cy="987954"/>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1" wrap="square" lIns="68569" tIns="34275" rIns="68569" bIns="34275"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4400"/>
              <a:buFont typeface="Georgia"/>
              <a:buNone/>
              <a:tabLst/>
              <a:defRPr/>
            </a:pPr>
            <a:r>
              <a:rPr kumimoji="0" lang="en-US" sz="3300" b="1" i="0" u="none" strike="noStrike" kern="0" cap="none" spc="0" normalizeH="0" baseline="0" noProof="0" dirty="0">
                <a:ln>
                  <a:noFill/>
                </a:ln>
                <a:solidFill>
                  <a:prstClr val="black"/>
                </a:solidFill>
                <a:effectLst/>
                <a:uLnTx/>
                <a:uFillTx/>
                <a:latin typeface="Garamond" panose="02020404030301010803" pitchFamily="18" charset="0"/>
                <a:sym typeface="Georgia"/>
              </a:rPr>
              <a:t>Professional Achievement Point Requirement (MIS Majors Only)</a:t>
            </a:r>
          </a:p>
        </p:txBody>
      </p:sp>
      <p:sp>
        <p:nvSpPr>
          <p:cNvPr id="3" name="Rectangle 2">
            <a:extLst>
              <a:ext uri="{FF2B5EF4-FFF2-40B4-BE49-F238E27FC236}">
                <a16:creationId xmlns:a16="http://schemas.microsoft.com/office/drawing/2014/main" id="{AB4BABB2-D048-55D7-EEEF-24518462978B}"/>
              </a:ext>
            </a:extLst>
          </p:cNvPr>
          <p:cNvSpPr/>
          <p:nvPr/>
        </p:nvSpPr>
        <p:spPr>
          <a:xfrm>
            <a:off x="1143000" y="4724400"/>
            <a:ext cx="7239000" cy="646331"/>
          </a:xfrm>
          <a:prstGeom prst="rect">
            <a:avLst/>
          </a:prstGeom>
        </p:spPr>
        <p:txBody>
          <a:bodyPr wrap="square">
            <a:spAutoFit/>
          </a:bodyPr>
          <a:lstStyle/>
          <a:p>
            <a:r>
              <a:rPr lang="en-US" dirty="0">
                <a:hlinkClick r:id="rId3"/>
              </a:rPr>
              <a:t>http://community.mis.temple.edu/professionalachievement/earn/</a:t>
            </a:r>
            <a:endParaRPr lang="en-US" dirty="0"/>
          </a:p>
          <a:p>
            <a:endParaRPr lang="en-US" dirty="0"/>
          </a:p>
        </p:txBody>
      </p:sp>
    </p:spTree>
    <p:extLst>
      <p:ext uri="{BB962C8B-B14F-4D97-AF65-F5344CB8AC3E}">
        <p14:creationId xmlns:p14="http://schemas.microsoft.com/office/powerpoint/2010/main" val="21820046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7CBC4-6C04-6265-6924-568999F52051}"/>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F</a:t>
            </a:r>
            <a:r>
              <a:rPr kumimoji="0" lang="en-US" sz="900" b="1" i="0" u="none" strike="noStrike" kern="0" cap="none" spc="0" normalizeH="0" baseline="0" noProof="0" dirty="0">
                <a:ln>
                  <a:noFill/>
                </a:ln>
                <a:solidFill>
                  <a:srgbClr val="C00000"/>
                </a:solidFill>
                <a:effectLst/>
                <a:uLnTx/>
                <a:uFillTx/>
                <a:latin typeface="Garamond" panose="02020404030301010803" pitchFamily="18" charset="0"/>
                <a:ea typeface="+mn-ea"/>
                <a:cs typeface="+mn-cs"/>
                <a:sym typeface="Arial"/>
              </a:rPr>
              <a:t>O</a:t>
            </a: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X</a:t>
            </a:r>
          </a:p>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MIS</a:t>
            </a:r>
          </a:p>
        </p:txBody>
      </p:sp>
      <p:sp>
        <p:nvSpPr>
          <p:cNvPr id="5" name="Content Placeholder 2">
            <a:extLst>
              <a:ext uri="{FF2B5EF4-FFF2-40B4-BE49-F238E27FC236}">
                <a16:creationId xmlns:a16="http://schemas.microsoft.com/office/drawing/2014/main" id="{C677809D-2A27-2EF8-533B-77DA268C48E2}"/>
              </a:ext>
            </a:extLst>
          </p:cNvPr>
          <p:cNvSpPr txBox="1">
            <a:spLocks/>
          </p:cNvSpPr>
          <p:nvPr/>
        </p:nvSpPr>
        <p:spPr>
          <a:xfrm>
            <a:off x="303554" y="1033535"/>
            <a:ext cx="8659613" cy="47909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What this course is about</a:t>
            </a:r>
          </a:p>
          <a:p>
            <a:pPr marL="0" marR="0" lvl="0" indent="0" defTabSz="914400" rtl="0" eaLnBrk="1" fontAlgn="auto" latinLnBrk="0" hangingPunct="1">
              <a:lnSpc>
                <a:spcPct val="100000"/>
              </a:lnSpc>
              <a:spcBef>
                <a:spcPct val="20000"/>
              </a:spcBef>
              <a:spcAft>
                <a:spcPts val="0"/>
              </a:spcAft>
              <a:buClrTx/>
              <a:buSzTx/>
              <a:buNone/>
              <a:tabLst/>
              <a:defRPr/>
            </a:pPr>
            <a:endParaRPr kumimoji="0" lang="en-US" sz="1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Introduce you to some fundamental and widely used concepts and techniques in data analytics</a:t>
            </a:r>
          </a:p>
          <a:p>
            <a:pPr marL="0" marR="0" lvl="0" indent="0" algn="just" defTabSz="914400" rtl="0" eaLnBrk="1" fontAlgn="auto" latinLnBrk="0" hangingPunct="1">
              <a:lnSpc>
                <a:spcPct val="100000"/>
              </a:lnSpc>
              <a:spcBef>
                <a:spcPct val="20000"/>
              </a:spcBef>
              <a:spcAft>
                <a:spcPts val="0"/>
              </a:spcAft>
              <a:buClrTx/>
              <a:buSzTx/>
              <a:buNone/>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 designing and using database systems (e.g. SQL, NoSQL) and</a:t>
            </a:r>
          </a:p>
          <a:p>
            <a:pPr marL="0" marR="0" lvl="0" indent="0" algn="just" defTabSz="914400" rtl="0" eaLnBrk="1" fontAlgn="auto" latinLnBrk="0" hangingPunct="1">
              <a:lnSpc>
                <a:spcPct val="100000"/>
              </a:lnSpc>
              <a:spcBef>
                <a:spcPct val="20000"/>
              </a:spcBef>
              <a:spcAft>
                <a:spcPts val="0"/>
              </a:spcAft>
              <a:buClrTx/>
              <a:buSzTx/>
              <a:buNone/>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  analyzing business data (e.g. Clustering, Classification)</a:t>
            </a:r>
          </a:p>
          <a:p>
            <a:pPr marL="0" marR="0" lvl="0" indent="0" algn="just" defTabSz="914400" rtl="0" eaLnBrk="1" fontAlgn="auto" latinLnBrk="0" hangingPunct="1">
              <a:lnSpc>
                <a:spcPct val="100000"/>
              </a:lnSpc>
              <a:spcBef>
                <a:spcPct val="20000"/>
              </a:spcBef>
              <a:spcAft>
                <a:spcPts val="0"/>
              </a:spcAft>
              <a:buClrTx/>
              <a:buSzTx/>
              <a:buNone/>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  which have become part of today’s “business language”</a:t>
            </a:r>
          </a:p>
          <a:p>
            <a:pPr marL="342900" marR="0" lvl="0" indent="-342900"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Think about how you can use them in your future career</a:t>
            </a:r>
          </a:p>
          <a:p>
            <a:pPr marL="0" marR="0" lvl="0" indent="0" algn="just" defTabSz="914400" rtl="0" eaLnBrk="1" fontAlgn="auto" latinLnBrk="0" hangingPunct="1">
              <a:lnSpc>
                <a:spcPct val="100000"/>
              </a:lnSpc>
              <a:spcBef>
                <a:spcPct val="20000"/>
              </a:spcBef>
              <a:spcAft>
                <a:spcPts val="0"/>
              </a:spcAft>
              <a:buClrTx/>
              <a:buSzTx/>
              <a:buNone/>
              <a:tabLst/>
              <a:defRPr/>
            </a:pPr>
            <a:endPar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342900" marR="0" lvl="0" indent="-342900" algn="just"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Expose you to various software tools (MySQL, R, MongoDB) to solve actual problems</a:t>
            </a:r>
          </a:p>
        </p:txBody>
      </p:sp>
      <p:sp>
        <p:nvSpPr>
          <p:cNvPr id="6" name="Title 2">
            <a:extLst>
              <a:ext uri="{FF2B5EF4-FFF2-40B4-BE49-F238E27FC236}">
                <a16:creationId xmlns:a16="http://schemas.microsoft.com/office/drawing/2014/main" id="{CD0A6330-A8A7-EF5F-FA01-AF16AE94FFD8}"/>
              </a:ext>
            </a:extLst>
          </p:cNvPr>
          <p:cNvSpPr txBox="1">
            <a:spLocks/>
          </p:cNvSpPr>
          <p:nvPr/>
        </p:nvSpPr>
        <p:spPr>
          <a:xfrm>
            <a:off x="303554" y="340711"/>
            <a:ext cx="7087845" cy="55729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1" wrap="square" lIns="68569" tIns="34275" rIns="68569" bIns="34275"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4400"/>
              <a:buFont typeface="Georgia"/>
              <a:buNone/>
              <a:tabLst/>
              <a:defRPr/>
            </a:pPr>
            <a:r>
              <a:rPr kumimoji="0" lang="en-US" sz="3300" b="1" i="0" u="none" strike="noStrike" kern="0" cap="none" spc="0" normalizeH="0" baseline="0" noProof="0" dirty="0">
                <a:ln>
                  <a:noFill/>
                </a:ln>
                <a:solidFill>
                  <a:prstClr val="black"/>
                </a:solidFill>
                <a:effectLst/>
                <a:uLnTx/>
                <a:uFillTx/>
                <a:latin typeface="Garamond" panose="02020404030301010803" pitchFamily="18" charset="0"/>
                <a:sym typeface="Georgia"/>
              </a:rPr>
              <a:t>Course Overview</a:t>
            </a:r>
          </a:p>
        </p:txBody>
      </p:sp>
    </p:spTree>
    <p:extLst>
      <p:ext uri="{BB962C8B-B14F-4D97-AF65-F5344CB8AC3E}">
        <p14:creationId xmlns:p14="http://schemas.microsoft.com/office/powerpoint/2010/main" val="29311641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A41E35"/>
        </a:solidFill>
        <a:effectLst/>
      </p:bgPr>
    </p:bg>
    <p:spTree>
      <p:nvGrpSpPr>
        <p:cNvPr id="1" name=""/>
        <p:cNvGrpSpPr/>
        <p:nvPr/>
      </p:nvGrpSpPr>
      <p:grpSpPr>
        <a:xfrm>
          <a:off x="0" y="0"/>
          <a:ext cx="0" cy="0"/>
          <a:chOff x="0" y="0"/>
          <a:chExt cx="0" cy="0"/>
        </a:xfrm>
      </p:grpSpPr>
      <p:sp>
        <p:nvSpPr>
          <p:cNvPr id="6" name="Subtitle 5"/>
          <p:cNvSpPr>
            <a:spLocks noGrp="1"/>
          </p:cNvSpPr>
          <p:nvPr>
            <p:ph type="subTitle" idx="1"/>
          </p:nvPr>
        </p:nvSpPr>
        <p:spPr>
          <a:ln>
            <a:noFill/>
          </a:ln>
        </p:spPr>
        <p:txBody>
          <a:bodyPr/>
          <a:lstStyle/>
          <a:p>
            <a:r>
              <a:rPr lang="en-US" sz="1850" dirty="0"/>
              <a:t>Spring 2023</a:t>
            </a:r>
            <a:endParaRPr lang="en-US" dirty="0"/>
          </a:p>
        </p:txBody>
      </p:sp>
      <p:sp>
        <p:nvSpPr>
          <p:cNvPr id="5" name="Title 4"/>
          <p:cNvSpPr>
            <a:spLocks noGrp="1"/>
          </p:cNvSpPr>
          <p:nvPr>
            <p:ph type="ctrTitle"/>
          </p:nvPr>
        </p:nvSpPr>
        <p:spPr/>
        <p:txBody>
          <a:bodyPr/>
          <a:lstStyle/>
          <a:p>
            <a:r>
              <a:rPr lang="en-US" dirty="0"/>
              <a:t>Welcome!</a:t>
            </a:r>
          </a:p>
        </p:txBody>
      </p:sp>
      <p:sp>
        <p:nvSpPr>
          <p:cNvPr id="7" name="Rectangle 6"/>
          <p:cNvSpPr/>
          <p:nvPr/>
        </p:nvSpPr>
        <p:spPr>
          <a:xfrm>
            <a:off x="3879229" y="4954204"/>
            <a:ext cx="1385454" cy="87262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700" b="1" dirty="0">
                <a:latin typeface="Arial Black" panose="020B0A04020102020204" pitchFamily="34" charset="0"/>
              </a:rPr>
              <a:t>F</a:t>
            </a:r>
            <a:r>
              <a:rPr lang="en-US" sz="2700" b="1" dirty="0">
                <a:solidFill>
                  <a:srgbClr val="C00000"/>
                </a:solidFill>
                <a:latin typeface="Arial Black" panose="020B0A04020102020204" pitchFamily="34" charset="0"/>
              </a:rPr>
              <a:t>O</a:t>
            </a:r>
            <a:r>
              <a:rPr lang="en-US" sz="2700" b="1" dirty="0">
                <a:latin typeface="Arial Black" panose="020B0A04020102020204" pitchFamily="34" charset="0"/>
              </a:rPr>
              <a:t>X</a:t>
            </a:r>
          </a:p>
          <a:p>
            <a:pPr algn="ctr"/>
            <a:r>
              <a:rPr lang="en-US" sz="2700" b="1" dirty="0">
                <a:latin typeface="Arial Black" panose="020B0A04020102020204" pitchFamily="34" charset="0"/>
              </a:rPr>
              <a:t>MIS</a:t>
            </a:r>
          </a:p>
        </p:txBody>
      </p:sp>
    </p:spTree>
    <p:extLst>
      <p:ext uri="{BB962C8B-B14F-4D97-AF65-F5344CB8AC3E}">
        <p14:creationId xmlns:p14="http://schemas.microsoft.com/office/powerpoint/2010/main" val="29749658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5C7CBC4-6C04-6265-6924-568999F52051}"/>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F</a:t>
            </a:r>
            <a:r>
              <a:rPr kumimoji="0" lang="en-US" sz="900" b="1" i="0" u="none" strike="noStrike" kern="0" cap="none" spc="0" normalizeH="0" baseline="0" noProof="0" dirty="0">
                <a:ln>
                  <a:noFill/>
                </a:ln>
                <a:solidFill>
                  <a:srgbClr val="C00000"/>
                </a:solidFill>
                <a:effectLst/>
                <a:uLnTx/>
                <a:uFillTx/>
                <a:latin typeface="Garamond" panose="02020404030301010803" pitchFamily="18" charset="0"/>
                <a:ea typeface="+mn-ea"/>
                <a:cs typeface="+mn-cs"/>
                <a:sym typeface="Arial"/>
              </a:rPr>
              <a:t>O</a:t>
            </a: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X</a:t>
            </a:r>
          </a:p>
          <a:p>
            <a:pPr marL="0" marR="0" lvl="0" indent="0" algn="ctr" defTabSz="685800" rtl="0" eaLnBrk="1" fontAlgn="auto" latinLnBrk="0" hangingPunct="1">
              <a:lnSpc>
                <a:spcPct val="100000"/>
              </a:lnSpc>
              <a:spcBef>
                <a:spcPts val="0"/>
              </a:spcBef>
              <a:spcAft>
                <a:spcPts val="0"/>
              </a:spcAft>
              <a:buClr>
                <a:srgbClr val="000000"/>
              </a:buClr>
              <a:buSzTx/>
              <a:buFontTx/>
              <a:buNone/>
              <a:tabLst/>
              <a:defRPr/>
            </a:pPr>
            <a:r>
              <a:rPr kumimoji="0" lang="en-US" sz="900" b="1" i="0" u="none" strike="noStrike" kern="0" cap="none" spc="0" normalizeH="0" baseline="0" noProof="0" dirty="0">
                <a:ln>
                  <a:noFill/>
                </a:ln>
                <a:solidFill>
                  <a:srgbClr val="FFFFFF"/>
                </a:solidFill>
                <a:effectLst/>
                <a:uLnTx/>
                <a:uFillTx/>
                <a:latin typeface="Garamond" panose="02020404030301010803" pitchFamily="18" charset="0"/>
                <a:ea typeface="+mn-ea"/>
                <a:cs typeface="+mn-cs"/>
                <a:sym typeface="Arial"/>
              </a:rPr>
              <a:t>MIS</a:t>
            </a:r>
          </a:p>
        </p:txBody>
      </p:sp>
      <p:sp>
        <p:nvSpPr>
          <p:cNvPr id="5" name="Content Placeholder 2">
            <a:extLst>
              <a:ext uri="{FF2B5EF4-FFF2-40B4-BE49-F238E27FC236}">
                <a16:creationId xmlns:a16="http://schemas.microsoft.com/office/drawing/2014/main" id="{C677809D-2A27-2EF8-533B-77DA268C48E2}"/>
              </a:ext>
            </a:extLst>
          </p:cNvPr>
          <p:cNvSpPr txBox="1">
            <a:spLocks/>
          </p:cNvSpPr>
          <p:nvPr/>
        </p:nvSpPr>
        <p:spPr>
          <a:xfrm>
            <a:off x="303554" y="1033535"/>
            <a:ext cx="8659613" cy="479092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What this course is NOT about</a:t>
            </a:r>
          </a:p>
          <a:p>
            <a:pPr marL="0" marR="0" lvl="0" indent="0" algn="l" defTabSz="914400" rtl="0" eaLnBrk="1" fontAlgn="auto" latinLnBrk="0" hangingPunct="1">
              <a:lnSpc>
                <a:spcPct val="100000"/>
              </a:lnSpc>
              <a:spcBef>
                <a:spcPct val="20000"/>
              </a:spcBef>
              <a:spcAft>
                <a:spcPts val="0"/>
              </a:spcAft>
              <a:buClrTx/>
              <a:buSzTx/>
              <a:buNone/>
              <a:tabLst/>
              <a:defRPr/>
            </a:pPr>
            <a:endPar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Ask you to memorize definitions, formulas, algorithms, or software commands</a:t>
            </a:r>
          </a:p>
          <a:p>
            <a:pPr marL="0" marR="0" lvl="0" indent="0" defTabSz="914400" rtl="0" eaLnBrk="1" fontAlgn="auto" latinLnBrk="0" hangingPunct="1">
              <a:lnSpc>
                <a:spcPct val="100000"/>
              </a:lnSpc>
              <a:spcBef>
                <a:spcPct val="20000"/>
              </a:spcBef>
              <a:spcAft>
                <a:spcPts val="0"/>
              </a:spcAft>
              <a:buClrTx/>
              <a:buSzTx/>
              <a:buNone/>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  Understanding and intuitions are far more important than short-term memory, and a lot harder to forget</a:t>
            </a:r>
          </a:p>
          <a:p>
            <a:pPr marL="0" marR="0" lvl="0" indent="0" defTabSz="914400" rtl="0" eaLnBrk="1" fontAlgn="auto" latinLnBrk="0" hangingPunct="1">
              <a:lnSpc>
                <a:spcPct val="100000"/>
              </a:lnSpc>
              <a:spcBef>
                <a:spcPct val="20000"/>
              </a:spcBef>
              <a:spcAft>
                <a:spcPts val="0"/>
              </a:spcAft>
              <a:buClrTx/>
              <a:buSzTx/>
              <a:buNone/>
              <a:tabLst/>
              <a:defRPr/>
            </a:pPr>
            <a:r>
              <a:rPr lang="en-US" sz="2500" dirty="0">
                <a:solidFill>
                  <a:srgbClr val="000000"/>
                </a:solidFill>
                <a:latin typeface="Garamond" panose="02020404030301010803" pitchFamily="18" charset="0"/>
              </a:rPr>
              <a:t>     </a:t>
            </a: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  In any homework/exam, I will never ask you to reproduce a definition, but will ask you to express your understanding of certain concepts</a:t>
            </a:r>
            <a:b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br>
            <a:endPar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500" b="0" i="0" u="none" strike="noStrike" kern="1200" cap="none" spc="0" normalizeH="0" baseline="0" noProof="0" dirty="0">
                <a:ln>
                  <a:noFill/>
                </a:ln>
                <a:solidFill>
                  <a:srgbClr val="000000"/>
                </a:solidFill>
                <a:effectLst/>
                <a:uLnTx/>
                <a:uFillTx/>
                <a:latin typeface="Garamond" panose="02020404030301010803" pitchFamily="18" charset="0"/>
                <a:ea typeface="+mn-ea"/>
                <a:cs typeface="+mn-cs"/>
              </a:rPr>
              <a:t>Train you to be a skilled programmer</a:t>
            </a:r>
          </a:p>
        </p:txBody>
      </p:sp>
      <p:sp>
        <p:nvSpPr>
          <p:cNvPr id="6" name="Title 2">
            <a:extLst>
              <a:ext uri="{FF2B5EF4-FFF2-40B4-BE49-F238E27FC236}">
                <a16:creationId xmlns:a16="http://schemas.microsoft.com/office/drawing/2014/main" id="{CD0A6330-A8A7-EF5F-FA01-AF16AE94FFD8}"/>
              </a:ext>
            </a:extLst>
          </p:cNvPr>
          <p:cNvSpPr txBox="1">
            <a:spLocks/>
          </p:cNvSpPr>
          <p:nvPr/>
        </p:nvSpPr>
        <p:spPr>
          <a:xfrm>
            <a:off x="303554" y="340711"/>
            <a:ext cx="7087845" cy="557292"/>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spcFirstLastPara="1" wrap="square" lIns="68569" tIns="34275" rIns="68569" bIns="34275"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44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mn-lt"/>
                <a:ea typeface="+mn-ea"/>
                <a:cs typeface="+mn-cs"/>
                <a:sym typeface="Arial"/>
              </a:defRPr>
            </a:lvl9pPr>
          </a:lstStyle>
          <a:p>
            <a:pPr marL="0" marR="0" lvl="0" indent="0" algn="l" defTabSz="914400" rtl="0" eaLnBrk="1" fontAlgn="auto" latinLnBrk="0" hangingPunct="1">
              <a:lnSpc>
                <a:spcPct val="90000"/>
              </a:lnSpc>
              <a:spcBef>
                <a:spcPts val="0"/>
              </a:spcBef>
              <a:spcAft>
                <a:spcPts val="0"/>
              </a:spcAft>
              <a:buClr>
                <a:prstClr val="black"/>
              </a:buClr>
              <a:buSzPts val="4400"/>
              <a:buFont typeface="Georgia"/>
              <a:buNone/>
              <a:tabLst/>
              <a:defRPr/>
            </a:pPr>
            <a:r>
              <a:rPr kumimoji="0" lang="en-US" sz="3300" b="1" i="0" u="none" strike="noStrike" kern="0" cap="none" spc="0" normalizeH="0" baseline="0" noProof="0" dirty="0">
                <a:ln>
                  <a:noFill/>
                </a:ln>
                <a:solidFill>
                  <a:prstClr val="black"/>
                </a:solidFill>
                <a:effectLst/>
                <a:uLnTx/>
                <a:uFillTx/>
                <a:latin typeface="Garamond" panose="02020404030301010803" pitchFamily="18" charset="0"/>
                <a:sym typeface="Georgia"/>
              </a:rPr>
              <a:t>Course Overview</a:t>
            </a:r>
          </a:p>
        </p:txBody>
      </p:sp>
    </p:spTree>
    <p:extLst>
      <p:ext uri="{BB962C8B-B14F-4D97-AF65-F5344CB8AC3E}">
        <p14:creationId xmlns:p14="http://schemas.microsoft.com/office/powerpoint/2010/main" val="342193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71368" y="1966452"/>
            <a:ext cx="5367184" cy="1847236"/>
          </a:xfrm>
        </p:spPr>
        <p:txBody>
          <a:bodyPr>
            <a:normAutofit/>
          </a:bodyPr>
          <a:lstStyle/>
          <a:p>
            <a:r>
              <a:rPr lang="en-US" b="1" dirty="0">
                <a:latin typeface="Garamond"/>
              </a:rPr>
              <a:t>Course Introduction</a:t>
            </a:r>
          </a:p>
        </p:txBody>
      </p:sp>
      <p:sp>
        <p:nvSpPr>
          <p:cNvPr id="5" name="Rectangle 4"/>
          <p:cNvSpPr/>
          <p:nvPr/>
        </p:nvSpPr>
        <p:spPr>
          <a:xfrm>
            <a:off x="0" y="0"/>
            <a:ext cx="9144000" cy="914400"/>
          </a:xfrm>
          <a:prstGeom prst="rect">
            <a:avLst/>
          </a:prstGeom>
          <a:solidFill>
            <a:srgbClr val="A32638"/>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en-US" sz="4000" dirty="0">
                <a:latin typeface="Garamond"/>
                <a:cs typeface="Myriad Arabic"/>
              </a:rPr>
              <a:t>MIS2502: Data and Analytics</a:t>
            </a:r>
          </a:p>
        </p:txBody>
      </p:sp>
      <p:sp>
        <p:nvSpPr>
          <p:cNvPr id="7" name="Subtitle 2">
            <a:extLst>
              <a:ext uri="{FF2B5EF4-FFF2-40B4-BE49-F238E27FC236}">
                <a16:creationId xmlns:a16="http://schemas.microsoft.com/office/drawing/2014/main" id="{733241DF-14CE-4B5D-B4C6-79B21D6CC0CE}"/>
              </a:ext>
            </a:extLst>
          </p:cNvPr>
          <p:cNvSpPr>
            <a:spLocks noGrp="1"/>
          </p:cNvSpPr>
          <p:nvPr>
            <p:ph type="subTitle" idx="1"/>
          </p:nvPr>
        </p:nvSpPr>
        <p:spPr>
          <a:xfrm>
            <a:off x="1372068" y="4583226"/>
            <a:ext cx="6489700" cy="1405058"/>
          </a:xfrm>
        </p:spPr>
        <p:txBody>
          <a:bodyPr vert="horz" lIns="91440" tIns="45720" rIns="91440" bIns="45720" rtlCol="0" anchor="t">
            <a:noAutofit/>
          </a:bodyPr>
          <a:lstStyle/>
          <a:p>
            <a:r>
              <a:rPr lang="en-US" sz="2400" b="1" dirty="0">
                <a:solidFill>
                  <a:schemeClr val="tx1">
                    <a:lumMod val="50000"/>
                    <a:lumOff val="50000"/>
                  </a:schemeClr>
                </a:solidFill>
                <a:latin typeface="Garamond"/>
              </a:rPr>
              <a:t>Instructor: </a:t>
            </a:r>
            <a:r>
              <a:rPr lang="en-US" sz="2400" dirty="0">
                <a:solidFill>
                  <a:schemeClr val="tx1">
                    <a:lumMod val="50000"/>
                    <a:lumOff val="50000"/>
                  </a:schemeClr>
                </a:solidFill>
                <a:latin typeface="Garamond"/>
              </a:rPr>
              <a:t>Leila Hosseini</a:t>
            </a:r>
            <a:endParaRPr lang="en-US" dirty="0">
              <a:solidFill>
                <a:schemeClr val="tx1">
                  <a:lumMod val="50000"/>
                  <a:lumOff val="50000"/>
                </a:schemeClr>
              </a:solidFill>
              <a:latin typeface="Garamond"/>
            </a:endParaRPr>
          </a:p>
          <a:p>
            <a:r>
              <a:rPr lang="en-US" sz="2400" b="1" dirty="0">
                <a:solidFill>
                  <a:schemeClr val="tx1">
                    <a:lumMod val="50000"/>
                    <a:lumOff val="50000"/>
                  </a:schemeClr>
                </a:solidFill>
                <a:latin typeface="Garamond"/>
              </a:rPr>
              <a:t>Email:</a:t>
            </a:r>
            <a:r>
              <a:rPr lang="en-US" sz="1600" dirty="0">
                <a:solidFill>
                  <a:schemeClr val="tx1">
                    <a:lumMod val="50000"/>
                    <a:lumOff val="50000"/>
                  </a:schemeClr>
                </a:solidFill>
                <a:latin typeface="Garamond"/>
              </a:rPr>
              <a:t> Leila.hosseini@temple.edu</a:t>
            </a:r>
            <a:br>
              <a:rPr lang="en-US" sz="1600" dirty="0">
                <a:latin typeface="Garamond"/>
              </a:rPr>
            </a:br>
            <a:r>
              <a:rPr lang="en-US" sz="2400" b="1" dirty="0">
                <a:solidFill>
                  <a:schemeClr val="tx1">
                    <a:lumMod val="50000"/>
                    <a:lumOff val="50000"/>
                  </a:schemeClr>
                </a:solidFill>
                <a:latin typeface="Garamond"/>
              </a:rPr>
              <a:t>Website:</a:t>
            </a:r>
            <a:r>
              <a:rPr lang="en-US" sz="1600" dirty="0">
                <a:solidFill>
                  <a:schemeClr val="tx1">
                    <a:lumMod val="50000"/>
                    <a:lumOff val="50000"/>
                  </a:schemeClr>
                </a:solidFill>
                <a:latin typeface="Garamond"/>
              </a:rPr>
              <a:t> http://community.mis.temple.edu/leila</a:t>
            </a:r>
            <a:endParaRPr lang="en-US" dirty="0">
              <a:solidFill>
                <a:schemeClr val="tx1">
                  <a:lumMod val="50000"/>
                  <a:lumOff val="50000"/>
                </a:schemeClr>
              </a:solidFill>
              <a:latin typeface="Garamond"/>
              <a:cs typeface="Calibri"/>
            </a:endParaRPr>
          </a:p>
        </p:txBody>
      </p:sp>
    </p:spTree>
    <p:extLst>
      <p:ext uri="{BB962C8B-B14F-4D97-AF65-F5344CB8AC3E}">
        <p14:creationId xmlns:p14="http://schemas.microsoft.com/office/powerpoint/2010/main" val="27995106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900" b="1" kern="0" dirty="0">
                <a:solidFill>
                  <a:srgbClr val="FFFFFF"/>
                </a:solidFill>
                <a:latin typeface="Garamond" panose="02020404030301010803" pitchFamily="18" charset="0"/>
                <a:sym typeface="Arial"/>
              </a:rPr>
              <a:t>F</a:t>
            </a:r>
            <a:r>
              <a:rPr lang="en-US" sz="900" b="1" kern="0" dirty="0">
                <a:solidFill>
                  <a:srgbClr val="C00000"/>
                </a:solidFill>
                <a:latin typeface="Garamond" panose="02020404030301010803" pitchFamily="18" charset="0"/>
                <a:sym typeface="Arial"/>
              </a:rPr>
              <a:t>O</a:t>
            </a:r>
            <a:r>
              <a:rPr lang="en-US" sz="900" b="1" kern="0" dirty="0">
                <a:solidFill>
                  <a:srgbClr val="FFFFFF"/>
                </a:solidFill>
                <a:latin typeface="Garamond" panose="02020404030301010803" pitchFamily="18" charset="0"/>
                <a:sym typeface="Arial"/>
              </a:rPr>
              <a:t>X</a:t>
            </a:r>
          </a:p>
          <a:p>
            <a:pPr algn="ctr" defTabSz="685800">
              <a:buClr>
                <a:srgbClr val="000000"/>
              </a:buClr>
            </a:pPr>
            <a:r>
              <a:rPr lang="en-US" sz="900" b="1" kern="0" dirty="0">
                <a:solidFill>
                  <a:srgbClr val="FFFFFF"/>
                </a:solidFill>
                <a:latin typeface="Garamond" panose="02020404030301010803" pitchFamily="18" charset="0"/>
                <a:sym typeface="Arial"/>
              </a:rPr>
              <a:t>MIS</a:t>
            </a:r>
          </a:p>
        </p:txBody>
      </p:sp>
      <p:sp>
        <p:nvSpPr>
          <p:cNvPr id="4" name="Rectangle: Rounded Corners 3">
            <a:extLst>
              <a:ext uri="{FF2B5EF4-FFF2-40B4-BE49-F238E27FC236}">
                <a16:creationId xmlns:a16="http://schemas.microsoft.com/office/drawing/2014/main" id="{148456B8-B560-4BC8-AF49-00807E950E4B}"/>
              </a:ext>
            </a:extLst>
          </p:cNvPr>
          <p:cNvSpPr/>
          <p:nvPr/>
        </p:nvSpPr>
        <p:spPr>
          <a:xfrm>
            <a:off x="304800" y="1778911"/>
            <a:ext cx="5795767" cy="337094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dirty="0">
              <a:solidFill>
                <a:srgbClr val="FFFFFF"/>
              </a:solidFill>
              <a:latin typeface="Arial"/>
              <a:sym typeface="Arial"/>
            </a:endParaRPr>
          </a:p>
        </p:txBody>
      </p:sp>
      <p:sp>
        <p:nvSpPr>
          <p:cNvPr id="9" name="Text Placeholder 1">
            <a:extLst>
              <a:ext uri="{FF2B5EF4-FFF2-40B4-BE49-F238E27FC236}">
                <a16:creationId xmlns:a16="http://schemas.microsoft.com/office/drawing/2014/main" id="{2D40D021-F218-420A-BF6E-BE4E549F9FB7}"/>
              </a:ext>
            </a:extLst>
          </p:cNvPr>
          <p:cNvSpPr>
            <a:spLocks noGrp="1"/>
          </p:cNvSpPr>
          <p:nvPr>
            <p:ph type="body" idx="1"/>
          </p:nvPr>
        </p:nvSpPr>
        <p:spPr>
          <a:xfrm>
            <a:off x="512396" y="1681084"/>
            <a:ext cx="5588171" cy="3468767"/>
          </a:xfrm>
        </p:spPr>
        <p:txBody>
          <a:bodyPr/>
          <a:lstStyle/>
          <a:p>
            <a:pPr algn="just">
              <a:buClr>
                <a:srgbClr val="FF0000"/>
              </a:buClr>
              <a:buFont typeface="Wingdings" panose="05000000000000000000" pitchFamily="2" charset="2"/>
              <a:buChar char="v"/>
            </a:pPr>
            <a:r>
              <a:rPr lang="en-US" b="0" dirty="0">
                <a:latin typeface="Garamond" panose="02020404030301010803" pitchFamily="18" charset="0"/>
              </a:rPr>
              <a:t>Leila Hosseini</a:t>
            </a:r>
          </a:p>
          <a:p>
            <a:pPr algn="just">
              <a:buClr>
                <a:srgbClr val="FF0000"/>
              </a:buClr>
              <a:buFont typeface="Wingdings" panose="05000000000000000000" pitchFamily="2" charset="2"/>
              <a:buChar char="v"/>
            </a:pPr>
            <a:r>
              <a:rPr lang="en-US" b="0" dirty="0">
                <a:latin typeface="Garamond" panose="02020404030301010803" pitchFamily="18" charset="0"/>
              </a:rPr>
              <a:t>Assistant Professor of Management Information Systems (MIS)</a:t>
            </a:r>
          </a:p>
          <a:p>
            <a:pPr algn="just">
              <a:buClr>
                <a:srgbClr val="FF0000"/>
              </a:buClr>
              <a:buFont typeface="Wingdings" panose="05000000000000000000" pitchFamily="2" charset="2"/>
              <a:buChar char="v"/>
            </a:pPr>
            <a:r>
              <a:rPr lang="en-US" b="0" dirty="0">
                <a:latin typeface="Garamond" panose="02020404030301010803" pitchFamily="18" charset="0"/>
              </a:rPr>
              <a:t>PhD in MIS</a:t>
            </a:r>
          </a:p>
          <a:p>
            <a:pPr algn="just">
              <a:buClr>
                <a:srgbClr val="FF0000"/>
              </a:buClr>
              <a:buFont typeface="Wingdings" panose="05000000000000000000" pitchFamily="2" charset="2"/>
              <a:buChar char="v"/>
            </a:pPr>
            <a:r>
              <a:rPr lang="en-US" b="0" dirty="0">
                <a:latin typeface="Garamond" panose="02020404030301010803" pitchFamily="18" charset="0"/>
              </a:rPr>
              <a:t>University of Texas at Dallas (UTD) Alumni</a:t>
            </a:r>
          </a:p>
          <a:p>
            <a:pPr algn="just">
              <a:buClr>
                <a:srgbClr val="FF0000"/>
              </a:buClr>
              <a:buFont typeface="Wingdings" panose="05000000000000000000" pitchFamily="2" charset="2"/>
              <a:buChar char="v"/>
            </a:pPr>
            <a:r>
              <a:rPr lang="en-US" b="0" dirty="0">
                <a:latin typeface="Garamond" panose="02020404030301010803" pitchFamily="18" charset="0"/>
              </a:rPr>
              <a:t>Teaches Undergraduate Courses in MIS</a:t>
            </a:r>
          </a:p>
          <a:p>
            <a:pPr algn="just">
              <a:buClr>
                <a:srgbClr val="FF0000"/>
              </a:buClr>
              <a:buFont typeface="Wingdings" panose="05000000000000000000" pitchFamily="2" charset="2"/>
              <a:buChar char="v"/>
            </a:pPr>
            <a:r>
              <a:rPr lang="en-US" b="0" dirty="0">
                <a:latin typeface="Garamond" panose="02020404030301010803" pitchFamily="18" charset="0"/>
              </a:rPr>
              <a:t>20+ Years of Programming Experience</a:t>
            </a:r>
          </a:p>
          <a:p>
            <a:pPr marL="38100" indent="0" algn="just">
              <a:buNone/>
            </a:pPr>
            <a:endParaRPr lang="en-US" b="0" dirty="0">
              <a:latin typeface="Garamond" panose="02020404030301010803" pitchFamily="18" charset="0"/>
            </a:endParaRPr>
          </a:p>
        </p:txBody>
      </p:sp>
      <p:sp>
        <p:nvSpPr>
          <p:cNvPr id="7" name="Title 2">
            <a:extLst>
              <a:ext uri="{FF2B5EF4-FFF2-40B4-BE49-F238E27FC236}">
                <a16:creationId xmlns:a16="http://schemas.microsoft.com/office/drawing/2014/main" id="{CE12F2F4-795B-018D-7995-9F23D6C52581}"/>
              </a:ext>
            </a:extLst>
          </p:cNvPr>
          <p:cNvSpPr>
            <a:spLocks noGrp="1"/>
          </p:cNvSpPr>
          <p:nvPr>
            <p:ph type="title"/>
          </p:nvPr>
        </p:nvSpPr>
        <p:spPr>
          <a:xfrm>
            <a:off x="276140" y="318798"/>
            <a:ext cx="4826171" cy="557292"/>
          </a:xfrm>
          <a:ln/>
        </p:spPr>
        <p:style>
          <a:lnRef idx="1">
            <a:schemeClr val="accent1"/>
          </a:lnRef>
          <a:fillRef idx="2">
            <a:schemeClr val="accent1"/>
          </a:fillRef>
          <a:effectRef idx="1">
            <a:schemeClr val="accent1"/>
          </a:effectRef>
          <a:fontRef idx="minor">
            <a:schemeClr val="dk1"/>
          </a:fontRef>
        </p:style>
        <p:txBody>
          <a:bodyPr/>
          <a:lstStyle/>
          <a:p>
            <a:r>
              <a:rPr lang="en-US" b="1" dirty="0">
                <a:latin typeface="Garamond" panose="02020404030301010803" pitchFamily="18" charset="0"/>
              </a:rPr>
              <a:t>Introduction to Instructor</a:t>
            </a:r>
          </a:p>
        </p:txBody>
      </p:sp>
      <p:graphicFrame>
        <p:nvGraphicFramePr>
          <p:cNvPr id="8" name="Object 7">
            <a:extLst>
              <a:ext uri="{FF2B5EF4-FFF2-40B4-BE49-F238E27FC236}">
                <a16:creationId xmlns:a16="http://schemas.microsoft.com/office/drawing/2014/main" id="{A0354A68-9D2C-4BF9-E258-98265D76D909}"/>
              </a:ext>
            </a:extLst>
          </p:cNvPr>
          <p:cNvGraphicFramePr>
            <a:graphicFrameLocks noChangeAspect="1"/>
          </p:cNvGraphicFramePr>
          <p:nvPr>
            <p:extLst>
              <p:ext uri="{D42A27DB-BD31-4B8C-83A1-F6EECF244321}">
                <p14:modId xmlns:p14="http://schemas.microsoft.com/office/powerpoint/2010/main" val="3836353566"/>
              </p:ext>
            </p:extLst>
          </p:nvPr>
        </p:nvGraphicFramePr>
        <p:xfrm>
          <a:off x="6427154" y="1999080"/>
          <a:ext cx="2393999" cy="2859840"/>
        </p:xfrm>
        <a:graphic>
          <a:graphicData uri="http://schemas.openxmlformats.org/presentationml/2006/ole">
            <mc:AlternateContent xmlns:mc="http://schemas.openxmlformats.org/markup-compatibility/2006">
              <mc:Choice xmlns:v="urn:schemas-microsoft-com:vml" Requires="v">
                <p:oleObj name="Bitmap Image" r:id="rId3" imgW="8124840" imgH="9705960" progId="PBrush">
                  <p:embed/>
                </p:oleObj>
              </mc:Choice>
              <mc:Fallback>
                <p:oleObj name="Bitmap Image" r:id="rId3" imgW="8124840" imgH="9705960" progId="PBrush">
                  <p:embed/>
                  <p:pic>
                    <p:nvPicPr>
                      <p:cNvPr id="8" name="Object 7">
                        <a:extLst>
                          <a:ext uri="{FF2B5EF4-FFF2-40B4-BE49-F238E27FC236}">
                            <a16:creationId xmlns:a16="http://schemas.microsoft.com/office/drawing/2014/main" id="{A0354A68-9D2C-4BF9-E258-98265D76D909}"/>
                          </a:ext>
                        </a:extLst>
                      </p:cNvPr>
                      <p:cNvPicPr/>
                      <p:nvPr/>
                    </p:nvPicPr>
                    <p:blipFill>
                      <a:blip r:embed="rId4"/>
                      <a:stretch>
                        <a:fillRect/>
                      </a:stretch>
                    </p:blipFill>
                    <p:spPr>
                      <a:xfrm>
                        <a:off x="6427154" y="1999080"/>
                        <a:ext cx="2393999" cy="2859840"/>
                      </a:xfrm>
                      <a:prstGeom prst="rect">
                        <a:avLst/>
                      </a:prstGeom>
                    </p:spPr>
                  </p:pic>
                </p:oleObj>
              </mc:Fallback>
            </mc:AlternateContent>
          </a:graphicData>
        </a:graphic>
      </p:graphicFrame>
    </p:spTree>
    <p:extLst>
      <p:ext uri="{BB962C8B-B14F-4D97-AF65-F5344CB8AC3E}">
        <p14:creationId xmlns:p14="http://schemas.microsoft.com/office/powerpoint/2010/main" val="17882746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BF7E7BD-C9A4-4772-A1E4-BBD74C5C6E2D}"/>
              </a:ext>
            </a:extLst>
          </p:cNvPr>
          <p:cNvSpPr/>
          <p:nvPr/>
        </p:nvSpPr>
        <p:spPr>
          <a:xfrm>
            <a:off x="1047750" y="1865111"/>
            <a:ext cx="3000034" cy="30257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2100" b="1" kern="0" dirty="0">
              <a:solidFill>
                <a:srgbClr val="FF0000"/>
              </a:solidFill>
              <a:latin typeface="Garamond" panose="02020404030301010803" pitchFamily="18" charset="0"/>
              <a:sym typeface="Arial"/>
            </a:endParaRPr>
          </a:p>
          <a:p>
            <a:pPr algn="ctr" defTabSz="685800">
              <a:buClr>
                <a:srgbClr val="000000"/>
              </a:buClr>
            </a:pPr>
            <a:endParaRPr lang="en-US" sz="2100" b="1" kern="0" dirty="0">
              <a:solidFill>
                <a:srgbClr val="FF0000"/>
              </a:solidFill>
              <a:latin typeface="Garamond" panose="02020404030301010803" pitchFamily="18" charset="0"/>
              <a:sym typeface="Arial"/>
            </a:endParaRPr>
          </a:p>
          <a:p>
            <a:pPr algn="ctr" defTabSz="685800">
              <a:buClr>
                <a:srgbClr val="000000"/>
              </a:buClr>
            </a:pPr>
            <a:endParaRPr lang="en-US" sz="2100" b="1" kern="0" dirty="0">
              <a:solidFill>
                <a:srgbClr val="FF0000"/>
              </a:solidFill>
              <a:latin typeface="Garamond" panose="02020404030301010803" pitchFamily="18" charset="0"/>
              <a:sym typeface="Arial"/>
            </a:endParaRPr>
          </a:p>
          <a:p>
            <a:pPr algn="ctr" defTabSz="685800">
              <a:buClr>
                <a:srgbClr val="000000"/>
              </a:buClr>
            </a:pPr>
            <a:r>
              <a:rPr lang="en-US" sz="2100" b="1" kern="0" dirty="0">
                <a:solidFill>
                  <a:srgbClr val="FF0000"/>
                </a:solidFill>
                <a:latin typeface="Garamond" panose="02020404030301010803" pitchFamily="18" charset="0"/>
                <a:sym typeface="Arial"/>
              </a:rPr>
              <a:t>Research Interests:</a:t>
            </a:r>
          </a:p>
          <a:p>
            <a:pPr algn="ctr" defTabSz="685800">
              <a:buClr>
                <a:srgbClr val="000000"/>
              </a:buClr>
            </a:pPr>
            <a:endParaRPr lang="en-US" sz="2100" b="1" kern="0" dirty="0">
              <a:solidFill>
                <a:srgbClr val="FF0000"/>
              </a:solidFill>
              <a:latin typeface="Garamond" panose="02020404030301010803" pitchFamily="18" charset="0"/>
              <a:sym typeface="Arial"/>
            </a:endParaRPr>
          </a:p>
          <a:p>
            <a:pPr marL="342900" indent="-342900" algn="just" defTabSz="685800">
              <a:buClr>
                <a:srgbClr val="FF0000"/>
              </a:buClr>
              <a:buFont typeface="Wingdings" panose="05000000000000000000" pitchFamily="2" charset="2"/>
              <a:buChar char="v"/>
            </a:pPr>
            <a:r>
              <a:rPr lang="en-US" sz="2100" kern="0" dirty="0">
                <a:solidFill>
                  <a:srgbClr val="000000"/>
                </a:solidFill>
                <a:latin typeface="Garamond" panose="02020404030301010803" pitchFamily="18" charset="0"/>
                <a:sym typeface="Arial"/>
              </a:rPr>
              <a:t>Information systems</a:t>
            </a:r>
          </a:p>
          <a:p>
            <a:pPr marL="342900" indent="-342900" algn="just" defTabSz="685800">
              <a:buClr>
                <a:srgbClr val="FF0000"/>
              </a:buClr>
              <a:buFont typeface="Wingdings" panose="05000000000000000000" pitchFamily="2" charset="2"/>
              <a:buChar char="v"/>
            </a:pPr>
            <a:r>
              <a:rPr lang="en-US" sz="2100" kern="0" dirty="0">
                <a:solidFill>
                  <a:srgbClr val="000000"/>
                </a:solidFill>
                <a:latin typeface="Garamond" panose="02020404030301010803" pitchFamily="18" charset="0"/>
                <a:sym typeface="Arial"/>
              </a:rPr>
              <a:t>Cloud Computing</a:t>
            </a:r>
          </a:p>
          <a:p>
            <a:pPr marL="342900" indent="-342900" algn="just" defTabSz="685800">
              <a:buClr>
                <a:srgbClr val="FF0000"/>
              </a:buClr>
              <a:buFont typeface="Wingdings" panose="05000000000000000000" pitchFamily="2" charset="2"/>
              <a:buChar char="v"/>
            </a:pPr>
            <a:r>
              <a:rPr lang="en-US" sz="2100" kern="0" dirty="0">
                <a:solidFill>
                  <a:srgbClr val="000000"/>
                </a:solidFill>
                <a:latin typeface="Garamond" panose="02020404030301010803" pitchFamily="18" charset="0"/>
                <a:sym typeface="Arial"/>
              </a:rPr>
              <a:t>Digital Advertising</a:t>
            </a:r>
          </a:p>
          <a:p>
            <a:pPr marL="342900" indent="-342900" algn="just" defTabSz="685800">
              <a:buClr>
                <a:srgbClr val="FF0000"/>
              </a:buClr>
              <a:buFont typeface="Wingdings" panose="05000000000000000000" pitchFamily="2" charset="2"/>
              <a:buChar char="v"/>
            </a:pPr>
            <a:r>
              <a:rPr lang="en-US" sz="2100" kern="0" dirty="0">
                <a:solidFill>
                  <a:srgbClr val="000000"/>
                </a:solidFill>
                <a:latin typeface="Garamond" panose="02020404030301010803" pitchFamily="18" charset="0"/>
                <a:sym typeface="Arial"/>
              </a:rPr>
              <a:t>Internet of Things (IOT)</a:t>
            </a:r>
          </a:p>
          <a:p>
            <a:pPr algn="ctr" defTabSz="685800">
              <a:buClr>
                <a:srgbClr val="000000"/>
              </a:buClr>
            </a:pPr>
            <a:endParaRPr lang="en-US" sz="2100" b="1" kern="0" dirty="0">
              <a:solidFill>
                <a:srgbClr val="FF0000"/>
              </a:solidFill>
              <a:latin typeface="Garamond" panose="02020404030301010803" pitchFamily="18" charset="0"/>
              <a:sym typeface="Arial"/>
            </a:endParaRPr>
          </a:p>
          <a:p>
            <a:pPr algn="ctr" defTabSz="685800">
              <a:buClr>
                <a:srgbClr val="000000"/>
              </a:buClr>
            </a:pPr>
            <a:endParaRPr lang="en-US" sz="2100" b="1" kern="0" dirty="0">
              <a:solidFill>
                <a:srgbClr val="FF0000"/>
              </a:solidFill>
              <a:latin typeface="Garamond" panose="02020404030301010803" pitchFamily="18" charset="0"/>
              <a:sym typeface="Arial"/>
            </a:endParaRPr>
          </a:p>
          <a:p>
            <a:pPr algn="ctr" defTabSz="685800">
              <a:buClr>
                <a:srgbClr val="000000"/>
              </a:buClr>
            </a:pPr>
            <a:r>
              <a:rPr lang="en-US" sz="2100" b="1" kern="0" dirty="0">
                <a:solidFill>
                  <a:srgbClr val="FF0000"/>
                </a:solidFill>
                <a:latin typeface="Garamond" panose="02020404030301010803" pitchFamily="18" charset="0"/>
                <a:sym typeface="Arial"/>
              </a:rPr>
              <a:t> </a:t>
            </a:r>
          </a:p>
          <a:p>
            <a:pPr algn="ctr" defTabSz="685800">
              <a:buClr>
                <a:srgbClr val="000000"/>
              </a:buClr>
            </a:pPr>
            <a:endParaRPr lang="en-US" sz="2100" b="1" kern="0" dirty="0">
              <a:solidFill>
                <a:srgbClr val="FF0000"/>
              </a:solidFill>
              <a:latin typeface="Arial"/>
              <a:sym typeface="Arial"/>
            </a:endParaRPr>
          </a:p>
        </p:txBody>
      </p:sp>
      <p:sp>
        <p:nvSpPr>
          <p:cNvPr id="9" name="Rectangle: Rounded Corners 8">
            <a:extLst>
              <a:ext uri="{FF2B5EF4-FFF2-40B4-BE49-F238E27FC236}">
                <a16:creationId xmlns:a16="http://schemas.microsoft.com/office/drawing/2014/main" id="{F08BAA44-DFEF-4015-9FFA-0FBB912BADC6}"/>
              </a:ext>
            </a:extLst>
          </p:cNvPr>
          <p:cNvSpPr/>
          <p:nvPr/>
        </p:nvSpPr>
        <p:spPr>
          <a:xfrm>
            <a:off x="4984750" y="1863942"/>
            <a:ext cx="3111500" cy="3025776"/>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11" name="TextBox 10">
            <a:extLst>
              <a:ext uri="{FF2B5EF4-FFF2-40B4-BE49-F238E27FC236}">
                <a16:creationId xmlns:a16="http://schemas.microsoft.com/office/drawing/2014/main" id="{A9589BF8-C403-41F7-8A9F-3CBD1960573A}"/>
              </a:ext>
            </a:extLst>
          </p:cNvPr>
          <p:cNvSpPr txBox="1"/>
          <p:nvPr/>
        </p:nvSpPr>
        <p:spPr>
          <a:xfrm>
            <a:off x="5064211" y="2028824"/>
            <a:ext cx="2898689" cy="1708160"/>
          </a:xfrm>
          <a:prstGeom prst="rect">
            <a:avLst/>
          </a:prstGeom>
          <a:noFill/>
        </p:spPr>
        <p:txBody>
          <a:bodyPr wrap="square">
            <a:spAutoFit/>
          </a:bodyPr>
          <a:lstStyle/>
          <a:p>
            <a:pPr marL="38100" algn="just" defTabSz="685800">
              <a:buClr>
                <a:srgbClr val="000000"/>
              </a:buClr>
            </a:pPr>
            <a:r>
              <a:rPr lang="en-US" sz="2100" b="1" kern="0" dirty="0">
                <a:solidFill>
                  <a:srgbClr val="FF0000"/>
                </a:solidFill>
                <a:latin typeface="Garamond" panose="02020404030301010803" pitchFamily="18" charset="0"/>
                <a:cs typeface="Arial"/>
                <a:sym typeface="Arial"/>
              </a:rPr>
              <a:t>Business Communities:</a:t>
            </a:r>
          </a:p>
          <a:p>
            <a:pPr marL="38100" algn="just" defTabSz="685800">
              <a:buClr>
                <a:srgbClr val="000000"/>
              </a:buClr>
            </a:pPr>
            <a:endParaRPr lang="en-US" sz="2100" b="1" kern="0" dirty="0">
              <a:solidFill>
                <a:srgbClr val="FF0000"/>
              </a:solidFill>
              <a:latin typeface="Garamond" panose="02020404030301010803" pitchFamily="18" charset="0"/>
              <a:cs typeface="Arial"/>
              <a:sym typeface="Arial"/>
            </a:endParaRPr>
          </a:p>
          <a:p>
            <a:pPr marL="342900" lvl="1" indent="-342900" algn="just" defTabSz="685800">
              <a:buClr>
                <a:srgbClr val="FF0000"/>
              </a:buClr>
              <a:buFont typeface="Wingdings" panose="05000000000000000000" pitchFamily="2" charset="2"/>
              <a:buChar char="v"/>
            </a:pPr>
            <a:r>
              <a:rPr lang="en-US" sz="2100" kern="0" dirty="0">
                <a:solidFill>
                  <a:srgbClr val="000000"/>
                </a:solidFill>
                <a:latin typeface="Garamond" panose="02020404030301010803" pitchFamily="18" charset="0"/>
                <a:cs typeface="Arial"/>
                <a:sym typeface="Arial"/>
              </a:rPr>
              <a:t>Boston</a:t>
            </a:r>
          </a:p>
          <a:p>
            <a:pPr marL="342900" lvl="1" indent="-342900" algn="just" defTabSz="685800">
              <a:buClr>
                <a:srgbClr val="FF0000"/>
              </a:buClr>
              <a:buFont typeface="Wingdings" panose="05000000000000000000" pitchFamily="2" charset="2"/>
              <a:buChar char="v"/>
            </a:pPr>
            <a:r>
              <a:rPr lang="en-US" sz="2100" kern="0" dirty="0">
                <a:solidFill>
                  <a:srgbClr val="000000"/>
                </a:solidFill>
                <a:latin typeface="Garamond" panose="02020404030301010803" pitchFamily="18" charset="0"/>
                <a:cs typeface="Arial"/>
                <a:sym typeface="Arial"/>
              </a:rPr>
              <a:t>Dallas</a:t>
            </a:r>
          </a:p>
        </p:txBody>
      </p:sp>
      <p:sp>
        <p:nvSpPr>
          <p:cNvPr id="12" name="Title 2">
            <a:extLst>
              <a:ext uri="{FF2B5EF4-FFF2-40B4-BE49-F238E27FC236}">
                <a16:creationId xmlns:a16="http://schemas.microsoft.com/office/drawing/2014/main" id="{43F19797-C610-4E35-9FCC-3AA34A255A00}"/>
              </a:ext>
            </a:extLst>
          </p:cNvPr>
          <p:cNvSpPr>
            <a:spLocks noGrp="1"/>
          </p:cNvSpPr>
          <p:nvPr>
            <p:ph type="title"/>
          </p:nvPr>
        </p:nvSpPr>
        <p:spPr>
          <a:xfrm>
            <a:off x="276140" y="318798"/>
            <a:ext cx="4826171" cy="557292"/>
          </a:xfrm>
          <a:ln/>
        </p:spPr>
        <p:style>
          <a:lnRef idx="1">
            <a:schemeClr val="accent1"/>
          </a:lnRef>
          <a:fillRef idx="2">
            <a:schemeClr val="accent1"/>
          </a:fillRef>
          <a:effectRef idx="1">
            <a:schemeClr val="accent1"/>
          </a:effectRef>
          <a:fontRef idx="minor">
            <a:schemeClr val="dk1"/>
          </a:fontRef>
        </p:style>
        <p:txBody>
          <a:bodyPr/>
          <a:lstStyle/>
          <a:p>
            <a:r>
              <a:rPr lang="en-US" b="1" dirty="0">
                <a:latin typeface="Garamond" panose="02020404030301010803" pitchFamily="18" charset="0"/>
              </a:rPr>
              <a:t>Introduction to Instructor</a:t>
            </a:r>
          </a:p>
        </p:txBody>
      </p:sp>
      <p:sp>
        <p:nvSpPr>
          <p:cNvPr id="2" name="Rectangle 1">
            <a:extLst>
              <a:ext uri="{FF2B5EF4-FFF2-40B4-BE49-F238E27FC236}">
                <a16:creationId xmlns:a16="http://schemas.microsoft.com/office/drawing/2014/main" id="{F16F1109-9B26-5735-308A-8C137A9D2085}"/>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900" b="1" kern="0" dirty="0">
                <a:solidFill>
                  <a:srgbClr val="FFFFFF"/>
                </a:solidFill>
                <a:latin typeface="Garamond" panose="02020404030301010803" pitchFamily="18" charset="0"/>
                <a:sym typeface="Arial"/>
              </a:rPr>
              <a:t>F</a:t>
            </a:r>
            <a:r>
              <a:rPr lang="en-US" sz="900" b="1" kern="0" dirty="0">
                <a:solidFill>
                  <a:srgbClr val="C00000"/>
                </a:solidFill>
                <a:latin typeface="Garamond" panose="02020404030301010803" pitchFamily="18" charset="0"/>
                <a:sym typeface="Arial"/>
              </a:rPr>
              <a:t>O</a:t>
            </a:r>
            <a:r>
              <a:rPr lang="en-US" sz="900" b="1" kern="0" dirty="0">
                <a:solidFill>
                  <a:srgbClr val="FFFFFF"/>
                </a:solidFill>
                <a:latin typeface="Garamond" panose="02020404030301010803" pitchFamily="18" charset="0"/>
                <a:sym typeface="Arial"/>
              </a:rPr>
              <a:t>X</a:t>
            </a:r>
          </a:p>
          <a:p>
            <a:pPr algn="ctr" defTabSz="685800">
              <a:buClr>
                <a:srgbClr val="000000"/>
              </a:buClr>
            </a:pPr>
            <a:r>
              <a:rPr lang="en-US" sz="900" b="1" kern="0" dirty="0">
                <a:solidFill>
                  <a:srgbClr val="FFFFFF"/>
                </a:solidFill>
                <a:latin typeface="Garamond" panose="02020404030301010803" pitchFamily="18" charset="0"/>
                <a:sym typeface="Arial"/>
              </a:rPr>
              <a:t>MIS</a:t>
            </a:r>
          </a:p>
        </p:txBody>
      </p:sp>
    </p:spTree>
    <p:extLst>
      <p:ext uri="{BB962C8B-B14F-4D97-AF65-F5344CB8AC3E}">
        <p14:creationId xmlns:p14="http://schemas.microsoft.com/office/powerpoint/2010/main" val="34992329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CBF7E7BD-C9A4-4772-A1E4-BBD74C5C6E2D}"/>
              </a:ext>
            </a:extLst>
          </p:cNvPr>
          <p:cNvSpPr/>
          <p:nvPr/>
        </p:nvSpPr>
        <p:spPr>
          <a:xfrm>
            <a:off x="4743194" y="2020042"/>
            <a:ext cx="3572046" cy="11975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2100" b="1" kern="0" dirty="0">
              <a:solidFill>
                <a:srgbClr val="FF0000"/>
              </a:solidFill>
              <a:latin typeface="Garamond" panose="02020404030301010803" pitchFamily="18" charset="0"/>
              <a:sym typeface="Arial"/>
            </a:endParaRPr>
          </a:p>
          <a:p>
            <a:pPr algn="ctr" defTabSz="685800">
              <a:buClr>
                <a:srgbClr val="000000"/>
              </a:buClr>
            </a:pPr>
            <a:endParaRPr lang="en-US" sz="2100" b="1" kern="0" dirty="0">
              <a:solidFill>
                <a:srgbClr val="FF0000"/>
              </a:solidFill>
              <a:latin typeface="Garamond" panose="02020404030301010803" pitchFamily="18" charset="0"/>
              <a:sym typeface="Arial"/>
            </a:endParaRPr>
          </a:p>
          <a:p>
            <a:pPr algn="ctr" defTabSz="685800">
              <a:buClr>
                <a:srgbClr val="000000"/>
              </a:buClr>
            </a:pPr>
            <a:endParaRPr lang="en-US" sz="2100" b="1" kern="0" dirty="0">
              <a:solidFill>
                <a:srgbClr val="FF0000"/>
              </a:solidFill>
              <a:latin typeface="Garamond" panose="02020404030301010803" pitchFamily="18" charset="0"/>
              <a:sym typeface="Arial"/>
            </a:endParaRPr>
          </a:p>
          <a:p>
            <a:pPr algn="ctr" defTabSz="685800">
              <a:buClr>
                <a:srgbClr val="000000"/>
              </a:buClr>
            </a:pPr>
            <a:r>
              <a:rPr lang="en-US" sz="2100" b="1" kern="0" dirty="0">
                <a:solidFill>
                  <a:srgbClr val="FF0000"/>
                </a:solidFill>
                <a:latin typeface="Garamond" panose="02020404030301010803" pitchFamily="18" charset="0"/>
                <a:sym typeface="Arial"/>
              </a:rPr>
              <a:t>Email:</a:t>
            </a:r>
          </a:p>
          <a:p>
            <a:pPr algn="ctr" defTabSz="685800">
              <a:buClr>
                <a:srgbClr val="000000"/>
              </a:buClr>
            </a:pPr>
            <a:r>
              <a:rPr lang="en-US" sz="2100" kern="0" dirty="0">
                <a:solidFill>
                  <a:srgbClr val="000000"/>
                </a:solidFill>
                <a:latin typeface="Garamond" panose="02020404030301010803" pitchFamily="18" charset="0"/>
                <a:sym typeface="Arial"/>
                <a:hlinkClick r:id="rId3"/>
              </a:rPr>
              <a:t>leila.hosseini@temple.edu</a:t>
            </a:r>
            <a:endParaRPr lang="en-US" sz="2100" kern="0" dirty="0">
              <a:solidFill>
                <a:srgbClr val="000000"/>
              </a:solidFill>
              <a:latin typeface="Garamond" panose="02020404030301010803" pitchFamily="18" charset="0"/>
              <a:sym typeface="Arial"/>
            </a:endParaRPr>
          </a:p>
          <a:p>
            <a:pPr algn="ctr" defTabSz="685800">
              <a:buClr>
                <a:srgbClr val="000000"/>
              </a:buClr>
            </a:pPr>
            <a:endParaRPr lang="en-US" sz="2100" kern="0" dirty="0">
              <a:solidFill>
                <a:srgbClr val="FF0000"/>
              </a:solidFill>
              <a:latin typeface="Garamond" panose="02020404030301010803" pitchFamily="18" charset="0"/>
              <a:sym typeface="Arial"/>
            </a:endParaRPr>
          </a:p>
          <a:p>
            <a:pPr algn="ctr" defTabSz="685800">
              <a:buClr>
                <a:srgbClr val="000000"/>
              </a:buClr>
            </a:pPr>
            <a:r>
              <a:rPr lang="en-US" sz="2100" b="1" kern="0" dirty="0">
                <a:solidFill>
                  <a:srgbClr val="FF0000"/>
                </a:solidFill>
                <a:latin typeface="Garamond" panose="02020404030301010803" pitchFamily="18" charset="0"/>
                <a:sym typeface="Arial"/>
              </a:rPr>
              <a:t> </a:t>
            </a:r>
          </a:p>
          <a:p>
            <a:pPr algn="ctr" defTabSz="685800">
              <a:buClr>
                <a:srgbClr val="000000"/>
              </a:buClr>
            </a:pPr>
            <a:endParaRPr lang="en-US" sz="2100" b="1" kern="0" dirty="0">
              <a:solidFill>
                <a:srgbClr val="FF0000"/>
              </a:solidFill>
              <a:latin typeface="Arial"/>
              <a:sym typeface="Arial"/>
            </a:endParaRPr>
          </a:p>
        </p:txBody>
      </p:sp>
      <p:sp>
        <p:nvSpPr>
          <p:cNvPr id="9" name="Rectangle: Rounded Corners 8">
            <a:extLst>
              <a:ext uri="{FF2B5EF4-FFF2-40B4-BE49-F238E27FC236}">
                <a16:creationId xmlns:a16="http://schemas.microsoft.com/office/drawing/2014/main" id="{F08BAA44-DFEF-4015-9FFA-0FBB912BADC6}"/>
              </a:ext>
            </a:extLst>
          </p:cNvPr>
          <p:cNvSpPr/>
          <p:nvPr/>
        </p:nvSpPr>
        <p:spPr>
          <a:xfrm>
            <a:off x="355600" y="1862976"/>
            <a:ext cx="3778250" cy="3055518"/>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11" name="TextBox 10">
            <a:extLst>
              <a:ext uri="{FF2B5EF4-FFF2-40B4-BE49-F238E27FC236}">
                <a16:creationId xmlns:a16="http://schemas.microsoft.com/office/drawing/2014/main" id="{A9589BF8-C403-41F7-8A9F-3CBD1960573A}"/>
              </a:ext>
            </a:extLst>
          </p:cNvPr>
          <p:cNvSpPr txBox="1"/>
          <p:nvPr/>
        </p:nvSpPr>
        <p:spPr>
          <a:xfrm>
            <a:off x="462369" y="2020042"/>
            <a:ext cx="3564711" cy="2677656"/>
          </a:xfrm>
          <a:prstGeom prst="rect">
            <a:avLst/>
          </a:prstGeom>
          <a:noFill/>
        </p:spPr>
        <p:txBody>
          <a:bodyPr wrap="square">
            <a:spAutoFit/>
          </a:bodyPr>
          <a:lstStyle/>
          <a:p>
            <a:pPr marL="38100" algn="just" defTabSz="685800">
              <a:buClr>
                <a:srgbClr val="000000"/>
              </a:buClr>
            </a:pPr>
            <a:r>
              <a:rPr lang="en-US" sz="2100" b="1" kern="0" dirty="0">
                <a:solidFill>
                  <a:srgbClr val="FF0000"/>
                </a:solidFill>
                <a:latin typeface="Garamond" panose="02020404030301010803" pitchFamily="18" charset="0"/>
                <a:cs typeface="Arial"/>
                <a:sym typeface="Arial"/>
              </a:rPr>
              <a:t>Office Hours:</a:t>
            </a:r>
          </a:p>
          <a:p>
            <a:pPr marL="381000" indent="-342900" algn="just" defTabSz="685800">
              <a:buClr>
                <a:srgbClr val="000000"/>
              </a:buClr>
              <a:buFont typeface="Wingdings" panose="05000000000000000000" pitchFamily="2" charset="2"/>
              <a:buChar char="v"/>
            </a:pPr>
            <a:r>
              <a:rPr lang="en-US" sz="2100" kern="0" dirty="0">
                <a:solidFill>
                  <a:srgbClr val="000000"/>
                </a:solidFill>
                <a:latin typeface="Garamond" panose="02020404030301010803" pitchFamily="18" charset="0"/>
                <a:cs typeface="Arial"/>
                <a:sym typeface="Arial"/>
              </a:rPr>
              <a:t>Tuesdays and Thursdays 11:00 AM – 12:00 PM. </a:t>
            </a:r>
          </a:p>
          <a:p>
            <a:pPr marL="381000" indent="-342900" algn="just" defTabSz="685800">
              <a:buClr>
                <a:srgbClr val="000000"/>
              </a:buClr>
              <a:buFont typeface="Wingdings" panose="05000000000000000000" pitchFamily="2" charset="2"/>
              <a:buChar char="v"/>
            </a:pPr>
            <a:endParaRPr lang="en-US" sz="2100" kern="0" dirty="0">
              <a:solidFill>
                <a:srgbClr val="000000"/>
              </a:solidFill>
              <a:latin typeface="Garamond" panose="02020404030301010803" pitchFamily="18" charset="0"/>
              <a:cs typeface="Arial"/>
              <a:sym typeface="Arial"/>
            </a:endParaRPr>
          </a:p>
          <a:p>
            <a:pPr marL="381000" indent="-342900" algn="just" defTabSz="685800">
              <a:buClr>
                <a:srgbClr val="000000"/>
              </a:buClr>
              <a:buFont typeface="Wingdings" panose="05000000000000000000" pitchFamily="2" charset="2"/>
              <a:buChar char="v"/>
            </a:pPr>
            <a:r>
              <a:rPr lang="en-US" sz="2100" kern="0" dirty="0">
                <a:solidFill>
                  <a:srgbClr val="000000"/>
                </a:solidFill>
                <a:latin typeface="Garamond" panose="02020404030301010803" pitchFamily="18" charset="0"/>
                <a:cs typeface="Arial"/>
                <a:sym typeface="Arial"/>
              </a:rPr>
              <a:t>And also, by appointment. Please email me to schedule your meeting.</a:t>
            </a:r>
          </a:p>
          <a:p>
            <a:pPr marL="38100" algn="just" defTabSz="685800">
              <a:buClr>
                <a:srgbClr val="000000"/>
              </a:buClr>
            </a:pPr>
            <a:endParaRPr lang="en-US" sz="2100" b="1" kern="0" dirty="0">
              <a:solidFill>
                <a:srgbClr val="FF0000"/>
              </a:solidFill>
              <a:latin typeface="Garamond" panose="02020404030301010803" pitchFamily="18" charset="0"/>
              <a:cs typeface="Arial"/>
              <a:sym typeface="Arial"/>
            </a:endParaRPr>
          </a:p>
        </p:txBody>
      </p:sp>
      <p:sp>
        <p:nvSpPr>
          <p:cNvPr id="7" name="Rectangle: Rounded Corners 6">
            <a:extLst>
              <a:ext uri="{FF2B5EF4-FFF2-40B4-BE49-F238E27FC236}">
                <a16:creationId xmlns:a16="http://schemas.microsoft.com/office/drawing/2014/main" id="{C2F17283-F444-4DA5-A8D8-BC80BE2839B5}"/>
              </a:ext>
            </a:extLst>
          </p:cNvPr>
          <p:cNvSpPr/>
          <p:nvPr/>
        </p:nvSpPr>
        <p:spPr>
          <a:xfrm>
            <a:off x="4743194" y="3429000"/>
            <a:ext cx="3572046" cy="1197511"/>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2100" b="1" kern="0" dirty="0">
              <a:solidFill>
                <a:srgbClr val="FF0000"/>
              </a:solidFill>
              <a:latin typeface="Garamond" panose="02020404030301010803" pitchFamily="18" charset="0"/>
              <a:sym typeface="Arial"/>
            </a:endParaRPr>
          </a:p>
          <a:p>
            <a:pPr algn="ctr" defTabSz="685800">
              <a:buClr>
                <a:srgbClr val="000000"/>
              </a:buClr>
            </a:pPr>
            <a:endParaRPr lang="en-US" sz="2100" b="1" kern="0" dirty="0">
              <a:solidFill>
                <a:srgbClr val="FF0000"/>
              </a:solidFill>
              <a:latin typeface="Garamond" panose="02020404030301010803" pitchFamily="18" charset="0"/>
              <a:sym typeface="Arial"/>
            </a:endParaRPr>
          </a:p>
          <a:p>
            <a:pPr algn="ctr" defTabSz="685800">
              <a:buClr>
                <a:srgbClr val="000000"/>
              </a:buClr>
            </a:pPr>
            <a:r>
              <a:rPr lang="en-US" sz="2100" b="1" kern="0" dirty="0">
                <a:solidFill>
                  <a:srgbClr val="FF0000"/>
                </a:solidFill>
                <a:latin typeface="Garamond" panose="02020404030301010803" pitchFamily="18" charset="0"/>
                <a:sym typeface="Arial"/>
              </a:rPr>
              <a:t>Office:</a:t>
            </a:r>
          </a:p>
          <a:p>
            <a:pPr algn="ctr" defTabSz="685800">
              <a:buClr>
                <a:srgbClr val="000000"/>
              </a:buClr>
            </a:pPr>
            <a:r>
              <a:rPr lang="en-US" sz="2100" kern="0" dirty="0">
                <a:solidFill>
                  <a:srgbClr val="000000"/>
                </a:solidFill>
                <a:latin typeface="Garamond" panose="02020404030301010803" pitchFamily="18" charset="0"/>
                <a:sym typeface="Arial"/>
              </a:rPr>
              <a:t>Speakman 206E</a:t>
            </a:r>
          </a:p>
          <a:p>
            <a:pPr algn="ctr" defTabSz="685800">
              <a:buClr>
                <a:srgbClr val="000000"/>
              </a:buClr>
            </a:pPr>
            <a:r>
              <a:rPr lang="en-US" sz="2100" b="1" kern="0" dirty="0">
                <a:solidFill>
                  <a:srgbClr val="FF0000"/>
                </a:solidFill>
                <a:latin typeface="Garamond" panose="02020404030301010803" pitchFamily="18" charset="0"/>
                <a:sym typeface="Arial"/>
              </a:rPr>
              <a:t> </a:t>
            </a:r>
          </a:p>
          <a:p>
            <a:pPr algn="ctr" defTabSz="685800">
              <a:buClr>
                <a:srgbClr val="000000"/>
              </a:buClr>
            </a:pPr>
            <a:endParaRPr lang="en-US" sz="2100" b="1" kern="0" dirty="0">
              <a:solidFill>
                <a:srgbClr val="FF0000"/>
              </a:solidFill>
              <a:latin typeface="Arial"/>
              <a:sym typeface="Arial"/>
            </a:endParaRPr>
          </a:p>
        </p:txBody>
      </p:sp>
      <p:sp>
        <p:nvSpPr>
          <p:cNvPr id="2" name="Rectangle 1">
            <a:extLst>
              <a:ext uri="{FF2B5EF4-FFF2-40B4-BE49-F238E27FC236}">
                <a16:creationId xmlns:a16="http://schemas.microsoft.com/office/drawing/2014/main" id="{0A79A769-3347-C2F8-5491-B35178F2BBC4}"/>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900" b="1" kern="0" dirty="0">
                <a:solidFill>
                  <a:srgbClr val="FFFFFF"/>
                </a:solidFill>
                <a:latin typeface="Garamond" panose="02020404030301010803" pitchFamily="18" charset="0"/>
                <a:sym typeface="Arial"/>
              </a:rPr>
              <a:t>F</a:t>
            </a:r>
            <a:r>
              <a:rPr lang="en-US" sz="900" b="1" kern="0" dirty="0">
                <a:solidFill>
                  <a:srgbClr val="C00000"/>
                </a:solidFill>
                <a:latin typeface="Garamond" panose="02020404030301010803" pitchFamily="18" charset="0"/>
                <a:sym typeface="Arial"/>
              </a:rPr>
              <a:t>O</a:t>
            </a:r>
            <a:r>
              <a:rPr lang="en-US" sz="900" b="1" kern="0" dirty="0">
                <a:solidFill>
                  <a:srgbClr val="FFFFFF"/>
                </a:solidFill>
                <a:latin typeface="Garamond" panose="02020404030301010803" pitchFamily="18" charset="0"/>
                <a:sym typeface="Arial"/>
              </a:rPr>
              <a:t>X</a:t>
            </a:r>
          </a:p>
          <a:p>
            <a:pPr algn="ctr" defTabSz="685800">
              <a:buClr>
                <a:srgbClr val="000000"/>
              </a:buClr>
            </a:pPr>
            <a:r>
              <a:rPr lang="en-US" sz="900" b="1" kern="0" dirty="0">
                <a:solidFill>
                  <a:srgbClr val="FFFFFF"/>
                </a:solidFill>
                <a:latin typeface="Garamond" panose="02020404030301010803" pitchFamily="18" charset="0"/>
                <a:sym typeface="Arial"/>
              </a:rPr>
              <a:t>MIS</a:t>
            </a:r>
          </a:p>
        </p:txBody>
      </p:sp>
      <p:sp>
        <p:nvSpPr>
          <p:cNvPr id="5" name="Title 2">
            <a:extLst>
              <a:ext uri="{FF2B5EF4-FFF2-40B4-BE49-F238E27FC236}">
                <a16:creationId xmlns:a16="http://schemas.microsoft.com/office/drawing/2014/main" id="{EF1F82D9-DFA8-496B-2F52-9AA256F272F1}"/>
              </a:ext>
            </a:extLst>
          </p:cNvPr>
          <p:cNvSpPr txBox="1">
            <a:spLocks/>
          </p:cNvSpPr>
          <p:nvPr/>
        </p:nvSpPr>
        <p:spPr>
          <a:xfrm>
            <a:off x="276140" y="318798"/>
            <a:ext cx="4826171" cy="557292"/>
          </a:xfrm>
          <a:prstGeom prst="rect">
            <a:avLst/>
          </a:prstGeom>
        </p:spPr>
        <p:style>
          <a:lnRef idx="1">
            <a:schemeClr val="accent1"/>
          </a:lnRef>
          <a:fillRef idx="2">
            <a:schemeClr val="accent1"/>
          </a:fillRef>
          <a:effectRef idx="1">
            <a:schemeClr val="accent1"/>
          </a:effectRef>
          <a:fontRef idx="minor">
            <a:schemeClr val="dk1"/>
          </a:fontRef>
        </p:style>
        <p:txBody>
          <a:bodyPr spcFirstLastPara="1" wrap="square" lIns="91425" tIns="45700" rIns="91425" bIns="45700" anchor="t" anchorCtr="0"/>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4400"/>
              <a:buFont typeface="Georgia"/>
              <a:buNone/>
              <a:defRPr sz="3300" b="0" i="0" u="none" strike="noStrike" cap="none">
                <a:solidFill>
                  <a:schemeClr val="dk1"/>
                </a:solidFill>
                <a:latin typeface="Georgia"/>
                <a:ea typeface="Georgia"/>
                <a:cs typeface="Georgia"/>
                <a:sym typeface="Georgia"/>
              </a:defRPr>
            </a:lvl1pPr>
            <a:lvl2pPr marR="0" lvl="1"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n-lt"/>
                <a:ea typeface="+mn-ea"/>
                <a:cs typeface="+mn-cs"/>
                <a:sym typeface="Arial"/>
              </a:defRPr>
            </a:lvl2pPr>
            <a:lvl3pPr marR="0" lvl="2"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n-lt"/>
                <a:ea typeface="+mn-ea"/>
                <a:cs typeface="+mn-cs"/>
                <a:sym typeface="Arial"/>
              </a:defRPr>
            </a:lvl3pPr>
            <a:lvl4pPr marR="0" lvl="3"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n-lt"/>
                <a:ea typeface="+mn-ea"/>
                <a:cs typeface="+mn-cs"/>
                <a:sym typeface="Arial"/>
              </a:defRPr>
            </a:lvl4pPr>
            <a:lvl5pPr marR="0" lvl="4"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n-lt"/>
                <a:ea typeface="+mn-ea"/>
                <a:cs typeface="+mn-cs"/>
                <a:sym typeface="Arial"/>
              </a:defRPr>
            </a:lvl5pPr>
            <a:lvl6pPr marR="0" lvl="5"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n-lt"/>
                <a:ea typeface="+mn-ea"/>
                <a:cs typeface="+mn-cs"/>
                <a:sym typeface="Arial"/>
              </a:defRPr>
            </a:lvl6pPr>
            <a:lvl7pPr marR="0" lvl="6"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n-lt"/>
                <a:ea typeface="+mn-ea"/>
                <a:cs typeface="+mn-cs"/>
                <a:sym typeface="Arial"/>
              </a:defRPr>
            </a:lvl7pPr>
            <a:lvl8pPr marR="0" lvl="7"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n-lt"/>
                <a:ea typeface="+mn-ea"/>
                <a:cs typeface="+mn-cs"/>
                <a:sym typeface="Arial"/>
              </a:defRPr>
            </a:lvl8pPr>
            <a:lvl9pPr marR="0" lvl="8" algn="l" rtl="0">
              <a:lnSpc>
                <a:spcPct val="100000"/>
              </a:lnSpc>
              <a:spcBef>
                <a:spcPts val="0"/>
              </a:spcBef>
              <a:spcAft>
                <a:spcPts val="0"/>
              </a:spcAft>
              <a:buClr>
                <a:srgbClr val="000000"/>
              </a:buClr>
              <a:buSzPts val="1400"/>
              <a:buFont typeface="Arial"/>
              <a:buNone/>
              <a:defRPr sz="1350" b="0" i="0" u="none" strike="noStrike" cap="none">
                <a:solidFill>
                  <a:schemeClr val="dk1"/>
                </a:solidFill>
                <a:latin typeface="+mn-lt"/>
                <a:ea typeface="+mn-ea"/>
                <a:cs typeface="+mn-cs"/>
                <a:sym typeface="Arial"/>
              </a:defRPr>
            </a:lvl9pPr>
          </a:lstStyle>
          <a:p>
            <a:r>
              <a:rPr lang="en-US" b="1" kern="0">
                <a:latin typeface="Garamond" panose="02020404030301010803" pitchFamily="18" charset="0"/>
              </a:rPr>
              <a:t>Introduction to Instructor</a:t>
            </a:r>
            <a:endParaRPr lang="en-US" b="1" kern="0" dirty="0">
              <a:latin typeface="Garamond" panose="02020404030301010803" pitchFamily="18" charset="0"/>
            </a:endParaRPr>
          </a:p>
        </p:txBody>
      </p:sp>
    </p:spTree>
    <p:extLst>
      <p:ext uri="{BB962C8B-B14F-4D97-AF65-F5344CB8AC3E}">
        <p14:creationId xmlns:p14="http://schemas.microsoft.com/office/powerpoint/2010/main" val="33716956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846A67-2A9A-4A8E-9A9E-67C8978A449D}"/>
              </a:ext>
            </a:extLst>
          </p:cNvPr>
          <p:cNvGrpSpPr/>
          <p:nvPr/>
        </p:nvGrpSpPr>
        <p:grpSpPr>
          <a:xfrm>
            <a:off x="1193801" y="2111375"/>
            <a:ext cx="6350000" cy="2650873"/>
            <a:chOff x="474132" y="1337293"/>
            <a:chExt cx="5037667" cy="4098176"/>
          </a:xfrm>
        </p:grpSpPr>
        <p:sp>
          <p:nvSpPr>
            <p:cNvPr id="9" name="Rectangle: Rounded Corners 8">
              <a:extLst>
                <a:ext uri="{FF2B5EF4-FFF2-40B4-BE49-F238E27FC236}">
                  <a16:creationId xmlns:a16="http://schemas.microsoft.com/office/drawing/2014/main" id="{F08BAA44-DFEF-4015-9FFA-0FBB912BADC6}"/>
                </a:ext>
              </a:extLst>
            </p:cNvPr>
            <p:cNvSpPr/>
            <p:nvPr/>
          </p:nvSpPr>
          <p:spPr>
            <a:xfrm>
              <a:off x="474132" y="1337293"/>
              <a:ext cx="5037667" cy="4074024"/>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11" name="TextBox 10">
              <a:extLst>
                <a:ext uri="{FF2B5EF4-FFF2-40B4-BE49-F238E27FC236}">
                  <a16:creationId xmlns:a16="http://schemas.microsoft.com/office/drawing/2014/main" id="{A9589BF8-C403-41F7-8A9F-3CBD1960573A}"/>
                </a:ext>
              </a:extLst>
            </p:cNvPr>
            <p:cNvSpPr txBox="1"/>
            <p:nvPr/>
          </p:nvSpPr>
          <p:spPr>
            <a:xfrm>
              <a:off x="566115" y="1795491"/>
              <a:ext cx="4752948" cy="3639978"/>
            </a:xfrm>
            <a:prstGeom prst="rect">
              <a:avLst/>
            </a:prstGeom>
            <a:noFill/>
          </p:spPr>
          <p:txBody>
            <a:bodyPr wrap="square">
              <a:spAutoFit/>
            </a:bodyPr>
            <a:lstStyle/>
            <a:p>
              <a:pPr marL="38100" algn="just" defTabSz="685800">
                <a:buClr>
                  <a:srgbClr val="000000"/>
                </a:buClr>
              </a:pPr>
              <a:r>
                <a:rPr lang="en-US" sz="2100" b="1" kern="0" dirty="0">
                  <a:solidFill>
                    <a:srgbClr val="FF0000"/>
                  </a:solidFill>
                  <a:latin typeface="Garamond" panose="02020404030301010803" pitchFamily="18" charset="0"/>
                  <a:cs typeface="Arial"/>
                  <a:sym typeface="Arial"/>
                </a:rPr>
                <a:t>Email Policy:</a:t>
              </a:r>
            </a:p>
            <a:p>
              <a:pPr marL="38100" algn="just" defTabSz="685800">
                <a:buClr>
                  <a:srgbClr val="000000"/>
                </a:buClr>
              </a:pPr>
              <a:endParaRPr lang="en-US" sz="2100" b="1" kern="0" dirty="0">
                <a:solidFill>
                  <a:srgbClr val="FF0000"/>
                </a:solidFill>
                <a:latin typeface="Garamond" panose="02020404030301010803" pitchFamily="18" charset="0"/>
                <a:cs typeface="Arial"/>
                <a:sym typeface="Arial"/>
              </a:endParaRPr>
            </a:p>
            <a:p>
              <a:pPr marL="381000" indent="-342900" algn="just" defTabSz="685800">
                <a:buClr>
                  <a:srgbClr val="000000"/>
                </a:buClr>
                <a:buFont typeface="Wingdings" panose="05000000000000000000" pitchFamily="2" charset="2"/>
                <a:buChar char="v"/>
              </a:pPr>
              <a:r>
                <a:rPr lang="en-US" sz="2100" kern="0" dirty="0">
                  <a:solidFill>
                    <a:srgbClr val="000000"/>
                  </a:solidFill>
                  <a:latin typeface="Garamond" panose="02020404030301010803" pitchFamily="18" charset="0"/>
                  <a:cs typeface="Arial"/>
                  <a:sym typeface="Arial"/>
                </a:rPr>
                <a:t>Make sure that you always place our course name and section in the subject line. See below for an example:</a:t>
              </a:r>
            </a:p>
            <a:p>
              <a:pPr marL="38100" algn="just" defTabSz="685800">
                <a:buClr>
                  <a:srgbClr val="000000"/>
                </a:buClr>
              </a:pPr>
              <a:r>
                <a:rPr lang="en-US" sz="2100" kern="0" dirty="0">
                  <a:solidFill>
                    <a:srgbClr val="000000"/>
                  </a:solidFill>
                  <a:latin typeface="Garamond" panose="02020404030301010803" pitchFamily="18" charset="0"/>
                  <a:cs typeface="Arial"/>
                  <a:sym typeface="Arial"/>
                </a:rPr>
                <a:t>                         </a:t>
              </a:r>
              <a:r>
                <a:rPr lang="en-US" sz="2100" b="1" kern="0" dirty="0">
                  <a:solidFill>
                    <a:srgbClr val="00B050"/>
                  </a:solidFill>
                  <a:latin typeface="Garamond" panose="02020404030301010803" pitchFamily="18" charset="0"/>
                  <a:cs typeface="Arial"/>
                  <a:sym typeface="Arial"/>
                </a:rPr>
                <a:t>Subject: MIS 2502 sec 002</a:t>
              </a:r>
            </a:p>
            <a:p>
              <a:pPr marL="38100" algn="just" defTabSz="685800">
                <a:buClr>
                  <a:srgbClr val="000000"/>
                </a:buClr>
              </a:pPr>
              <a:endParaRPr lang="en-US" sz="2100" b="1" kern="0" dirty="0">
                <a:solidFill>
                  <a:srgbClr val="FF0000"/>
                </a:solidFill>
                <a:latin typeface="Garamond" panose="02020404030301010803" pitchFamily="18" charset="0"/>
                <a:cs typeface="Arial"/>
                <a:sym typeface="Arial"/>
              </a:endParaRPr>
            </a:p>
          </p:txBody>
        </p:sp>
      </p:grpSp>
      <p:sp>
        <p:nvSpPr>
          <p:cNvPr id="3" name="Rectangle 2">
            <a:extLst>
              <a:ext uri="{FF2B5EF4-FFF2-40B4-BE49-F238E27FC236}">
                <a16:creationId xmlns:a16="http://schemas.microsoft.com/office/drawing/2014/main" id="{D23E260B-797A-FBCF-9398-722722FE6817}"/>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900" b="1" kern="0" dirty="0">
                <a:solidFill>
                  <a:srgbClr val="FFFFFF"/>
                </a:solidFill>
                <a:latin typeface="Garamond" panose="02020404030301010803" pitchFamily="18" charset="0"/>
                <a:sym typeface="Arial"/>
              </a:rPr>
              <a:t>F</a:t>
            </a:r>
            <a:r>
              <a:rPr lang="en-US" sz="900" b="1" kern="0" dirty="0">
                <a:solidFill>
                  <a:srgbClr val="C00000"/>
                </a:solidFill>
                <a:latin typeface="Garamond" panose="02020404030301010803" pitchFamily="18" charset="0"/>
                <a:sym typeface="Arial"/>
              </a:rPr>
              <a:t>O</a:t>
            </a:r>
            <a:r>
              <a:rPr lang="en-US" sz="900" b="1" kern="0" dirty="0">
                <a:solidFill>
                  <a:srgbClr val="FFFFFF"/>
                </a:solidFill>
                <a:latin typeface="Garamond" panose="02020404030301010803" pitchFamily="18" charset="0"/>
                <a:sym typeface="Arial"/>
              </a:rPr>
              <a:t>X</a:t>
            </a:r>
          </a:p>
          <a:p>
            <a:pPr algn="ctr" defTabSz="685800">
              <a:buClr>
                <a:srgbClr val="000000"/>
              </a:buClr>
            </a:pPr>
            <a:r>
              <a:rPr lang="en-US" sz="900" b="1" kern="0" dirty="0">
                <a:solidFill>
                  <a:srgbClr val="FFFFFF"/>
                </a:solidFill>
                <a:latin typeface="Garamond" panose="02020404030301010803" pitchFamily="18" charset="0"/>
                <a:sym typeface="Arial"/>
              </a:rPr>
              <a:t>MIS</a:t>
            </a:r>
          </a:p>
        </p:txBody>
      </p:sp>
      <p:sp>
        <p:nvSpPr>
          <p:cNvPr id="6" name="Title 2">
            <a:extLst>
              <a:ext uri="{FF2B5EF4-FFF2-40B4-BE49-F238E27FC236}">
                <a16:creationId xmlns:a16="http://schemas.microsoft.com/office/drawing/2014/main" id="{BAD81960-FE36-B010-F61C-6B42085E858F}"/>
              </a:ext>
            </a:extLst>
          </p:cNvPr>
          <p:cNvSpPr>
            <a:spLocks noGrp="1"/>
          </p:cNvSpPr>
          <p:nvPr>
            <p:ph type="title"/>
          </p:nvPr>
        </p:nvSpPr>
        <p:spPr>
          <a:xfrm>
            <a:off x="276140" y="318798"/>
            <a:ext cx="4826171" cy="557292"/>
          </a:xfrm>
          <a:ln/>
        </p:spPr>
        <p:style>
          <a:lnRef idx="1">
            <a:schemeClr val="accent1"/>
          </a:lnRef>
          <a:fillRef idx="2">
            <a:schemeClr val="accent1"/>
          </a:fillRef>
          <a:effectRef idx="1">
            <a:schemeClr val="accent1"/>
          </a:effectRef>
          <a:fontRef idx="minor">
            <a:schemeClr val="dk1"/>
          </a:fontRef>
        </p:style>
        <p:txBody>
          <a:bodyPr/>
          <a:lstStyle/>
          <a:p>
            <a:r>
              <a:rPr lang="en-US" b="1" dirty="0">
                <a:latin typeface="Garamond" panose="02020404030301010803" pitchFamily="18" charset="0"/>
              </a:rPr>
              <a:t>Introduction to Instructor</a:t>
            </a:r>
          </a:p>
        </p:txBody>
      </p:sp>
    </p:spTree>
    <p:extLst>
      <p:ext uri="{BB962C8B-B14F-4D97-AF65-F5344CB8AC3E}">
        <p14:creationId xmlns:p14="http://schemas.microsoft.com/office/powerpoint/2010/main" val="34637803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846A67-2A9A-4A8E-9A9E-67C8978A449D}"/>
              </a:ext>
            </a:extLst>
          </p:cNvPr>
          <p:cNvGrpSpPr/>
          <p:nvPr/>
        </p:nvGrpSpPr>
        <p:grpSpPr>
          <a:xfrm>
            <a:off x="2590800" y="1828800"/>
            <a:ext cx="3422649" cy="2486026"/>
            <a:chOff x="-460501" y="1042785"/>
            <a:chExt cx="5037667" cy="4883920"/>
          </a:xfrm>
        </p:grpSpPr>
        <p:sp>
          <p:nvSpPr>
            <p:cNvPr id="9" name="Rectangle: Rounded Corners 8">
              <a:extLst>
                <a:ext uri="{FF2B5EF4-FFF2-40B4-BE49-F238E27FC236}">
                  <a16:creationId xmlns:a16="http://schemas.microsoft.com/office/drawing/2014/main" id="{F08BAA44-DFEF-4015-9FFA-0FBB912BADC6}"/>
                </a:ext>
              </a:extLst>
            </p:cNvPr>
            <p:cNvSpPr/>
            <p:nvPr/>
          </p:nvSpPr>
          <p:spPr>
            <a:xfrm>
              <a:off x="-460501" y="1042785"/>
              <a:ext cx="5037667" cy="48839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11" name="TextBox 10">
              <a:extLst>
                <a:ext uri="{FF2B5EF4-FFF2-40B4-BE49-F238E27FC236}">
                  <a16:creationId xmlns:a16="http://schemas.microsoft.com/office/drawing/2014/main" id="{A9589BF8-C403-41F7-8A9F-3CBD1960573A}"/>
                </a:ext>
              </a:extLst>
            </p:cNvPr>
            <p:cNvSpPr txBox="1"/>
            <p:nvPr/>
          </p:nvSpPr>
          <p:spPr>
            <a:xfrm>
              <a:off x="-213564" y="1285012"/>
              <a:ext cx="4543791" cy="4625513"/>
            </a:xfrm>
            <a:prstGeom prst="rect">
              <a:avLst/>
            </a:prstGeom>
            <a:noFill/>
          </p:spPr>
          <p:txBody>
            <a:bodyPr wrap="square">
              <a:spAutoFit/>
            </a:bodyPr>
            <a:lstStyle/>
            <a:p>
              <a:pPr marL="38100" algn="just" defTabSz="685800">
                <a:buClr>
                  <a:srgbClr val="000000"/>
                </a:buClr>
              </a:pPr>
              <a:r>
                <a:rPr lang="en-US" sz="2100" b="1" kern="0" dirty="0">
                  <a:solidFill>
                    <a:srgbClr val="FF0000"/>
                  </a:solidFill>
                  <a:latin typeface="Garamond" panose="02020404030301010803" pitchFamily="18" charset="0"/>
                  <a:cs typeface="Arial"/>
                  <a:sym typeface="Arial"/>
                </a:rPr>
                <a:t>Information Technology Assistant (ITA):</a:t>
              </a:r>
            </a:p>
            <a:p>
              <a:pPr marL="38100" algn="just" defTabSz="685800">
                <a:buClr>
                  <a:srgbClr val="000000"/>
                </a:buClr>
              </a:pPr>
              <a:endParaRPr lang="en-US" sz="2100" b="1" kern="0" dirty="0">
                <a:solidFill>
                  <a:srgbClr val="FF0000"/>
                </a:solidFill>
                <a:latin typeface="Garamond" panose="02020404030301010803" pitchFamily="18" charset="0"/>
                <a:cs typeface="Arial"/>
                <a:sym typeface="Arial"/>
              </a:endParaRPr>
            </a:p>
            <a:p>
              <a:pPr marL="381000" indent="-342900" algn="just" defTabSz="685800">
                <a:buClr>
                  <a:srgbClr val="FF0000"/>
                </a:buClr>
                <a:buFont typeface="Wingdings" panose="05000000000000000000" pitchFamily="2" charset="2"/>
                <a:buChar char="v"/>
              </a:pPr>
              <a:r>
                <a:rPr lang="en-US" sz="2100" kern="0" dirty="0" err="1">
                  <a:solidFill>
                    <a:srgbClr val="000000"/>
                  </a:solidFill>
                  <a:latin typeface="Garamond" panose="02020404030301010803" pitchFamily="18" charset="0"/>
                  <a:cs typeface="Arial"/>
                  <a:sym typeface="Arial"/>
                </a:rPr>
                <a:t>Hojoon</a:t>
              </a:r>
              <a:r>
                <a:rPr lang="en-US" sz="2100" kern="0" dirty="0">
                  <a:solidFill>
                    <a:srgbClr val="000000"/>
                  </a:solidFill>
                  <a:latin typeface="Garamond" panose="02020404030301010803" pitchFamily="18" charset="0"/>
                  <a:cs typeface="Arial"/>
                  <a:sym typeface="Arial"/>
                </a:rPr>
                <a:t> Jacob Lee</a:t>
              </a:r>
            </a:p>
            <a:p>
              <a:pPr marL="38100" algn="just" defTabSz="685800">
                <a:buClr>
                  <a:srgbClr val="000000"/>
                </a:buClr>
              </a:pPr>
              <a:endParaRPr lang="en-US" sz="2100" kern="0" dirty="0">
                <a:solidFill>
                  <a:srgbClr val="000000"/>
                </a:solidFill>
                <a:latin typeface="Garamond" panose="02020404030301010803" pitchFamily="18" charset="0"/>
                <a:cs typeface="Arial"/>
                <a:sym typeface="Arial"/>
              </a:endParaRPr>
            </a:p>
            <a:p>
              <a:pPr marL="38100" algn="just" defTabSz="685800">
                <a:buClr>
                  <a:srgbClr val="000000"/>
                </a:buClr>
              </a:pPr>
              <a:endParaRPr lang="en-US" sz="2100" b="1" kern="0" dirty="0">
                <a:solidFill>
                  <a:srgbClr val="FF0000"/>
                </a:solidFill>
                <a:latin typeface="Garamond" panose="02020404030301010803" pitchFamily="18" charset="0"/>
                <a:cs typeface="Arial"/>
                <a:sym typeface="Arial"/>
              </a:endParaRPr>
            </a:p>
            <a:p>
              <a:pPr marL="38100" algn="just" defTabSz="685800">
                <a:buClr>
                  <a:srgbClr val="000000"/>
                </a:buClr>
              </a:pPr>
              <a:endParaRPr lang="en-US" sz="2100" b="1" kern="0" dirty="0">
                <a:solidFill>
                  <a:srgbClr val="FF0000"/>
                </a:solidFill>
                <a:latin typeface="Garamond" panose="02020404030301010803" pitchFamily="18" charset="0"/>
                <a:cs typeface="Arial"/>
                <a:sym typeface="Arial"/>
              </a:endParaRPr>
            </a:p>
          </p:txBody>
        </p:sp>
      </p:grpSp>
      <p:sp>
        <p:nvSpPr>
          <p:cNvPr id="12" name="Title 2">
            <a:extLst>
              <a:ext uri="{FF2B5EF4-FFF2-40B4-BE49-F238E27FC236}">
                <a16:creationId xmlns:a16="http://schemas.microsoft.com/office/drawing/2014/main" id="{43F19797-C610-4E35-9FCC-3AA34A255A00}"/>
              </a:ext>
            </a:extLst>
          </p:cNvPr>
          <p:cNvSpPr>
            <a:spLocks noGrp="1"/>
          </p:cNvSpPr>
          <p:nvPr>
            <p:ph type="title"/>
          </p:nvPr>
        </p:nvSpPr>
        <p:spPr>
          <a:xfrm>
            <a:off x="304799" y="381000"/>
            <a:ext cx="4826171" cy="557292"/>
          </a:xfrm>
          <a:ln/>
        </p:spPr>
        <p:style>
          <a:lnRef idx="1">
            <a:schemeClr val="accent1"/>
          </a:lnRef>
          <a:fillRef idx="2">
            <a:schemeClr val="accent1"/>
          </a:fillRef>
          <a:effectRef idx="1">
            <a:schemeClr val="accent1"/>
          </a:effectRef>
          <a:fontRef idx="minor">
            <a:schemeClr val="dk1"/>
          </a:fontRef>
        </p:style>
        <p:txBody>
          <a:bodyPr/>
          <a:lstStyle/>
          <a:p>
            <a:r>
              <a:rPr lang="en-US" b="1" dirty="0">
                <a:latin typeface="Garamond" panose="02020404030301010803" pitchFamily="18" charset="0"/>
              </a:rPr>
              <a:t>Course Support</a:t>
            </a:r>
          </a:p>
        </p:txBody>
      </p:sp>
      <p:sp>
        <p:nvSpPr>
          <p:cNvPr id="6" name="Rectangle 5">
            <a:extLst>
              <a:ext uri="{FF2B5EF4-FFF2-40B4-BE49-F238E27FC236}">
                <a16:creationId xmlns:a16="http://schemas.microsoft.com/office/drawing/2014/main" id="{840A3AEB-135E-DCC0-08AC-3DC04143D01E}"/>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900" b="1" kern="0" dirty="0">
                <a:solidFill>
                  <a:srgbClr val="FFFFFF"/>
                </a:solidFill>
                <a:latin typeface="Garamond" panose="02020404030301010803" pitchFamily="18" charset="0"/>
                <a:sym typeface="Arial"/>
              </a:rPr>
              <a:t>F</a:t>
            </a:r>
            <a:r>
              <a:rPr lang="en-US" sz="900" b="1" kern="0" dirty="0">
                <a:solidFill>
                  <a:srgbClr val="C00000"/>
                </a:solidFill>
                <a:latin typeface="Garamond" panose="02020404030301010803" pitchFamily="18" charset="0"/>
                <a:sym typeface="Arial"/>
              </a:rPr>
              <a:t>O</a:t>
            </a:r>
            <a:r>
              <a:rPr lang="en-US" sz="900" b="1" kern="0" dirty="0">
                <a:solidFill>
                  <a:srgbClr val="FFFFFF"/>
                </a:solidFill>
                <a:latin typeface="Garamond" panose="02020404030301010803" pitchFamily="18" charset="0"/>
                <a:sym typeface="Arial"/>
              </a:rPr>
              <a:t>X</a:t>
            </a:r>
          </a:p>
          <a:p>
            <a:pPr algn="ctr" defTabSz="685800">
              <a:buClr>
                <a:srgbClr val="000000"/>
              </a:buClr>
            </a:pPr>
            <a:r>
              <a:rPr lang="en-US" sz="900" b="1" kern="0" dirty="0">
                <a:solidFill>
                  <a:srgbClr val="FFFFFF"/>
                </a:solidFill>
                <a:latin typeface="Garamond" panose="02020404030301010803" pitchFamily="18" charset="0"/>
                <a:sym typeface="Arial"/>
              </a:rPr>
              <a:t>MIS</a:t>
            </a:r>
          </a:p>
        </p:txBody>
      </p:sp>
    </p:spTree>
    <p:extLst>
      <p:ext uri="{BB962C8B-B14F-4D97-AF65-F5344CB8AC3E}">
        <p14:creationId xmlns:p14="http://schemas.microsoft.com/office/powerpoint/2010/main" val="2605554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6846A67-2A9A-4A8E-9A9E-67C8978A449D}"/>
              </a:ext>
            </a:extLst>
          </p:cNvPr>
          <p:cNvGrpSpPr/>
          <p:nvPr/>
        </p:nvGrpSpPr>
        <p:grpSpPr>
          <a:xfrm>
            <a:off x="410545" y="1676400"/>
            <a:ext cx="4978400" cy="2207260"/>
            <a:chOff x="-460501" y="1042785"/>
            <a:chExt cx="5037667" cy="5887959"/>
          </a:xfrm>
        </p:grpSpPr>
        <p:sp>
          <p:nvSpPr>
            <p:cNvPr id="9" name="Rectangle: Rounded Corners 8">
              <a:extLst>
                <a:ext uri="{FF2B5EF4-FFF2-40B4-BE49-F238E27FC236}">
                  <a16:creationId xmlns:a16="http://schemas.microsoft.com/office/drawing/2014/main" id="{F08BAA44-DFEF-4015-9FFA-0FBB912BADC6}"/>
                </a:ext>
              </a:extLst>
            </p:cNvPr>
            <p:cNvSpPr/>
            <p:nvPr/>
          </p:nvSpPr>
          <p:spPr>
            <a:xfrm>
              <a:off x="-460501" y="1042785"/>
              <a:ext cx="5037667" cy="488392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endParaRPr lang="en-US" sz="1050" kern="0">
                <a:solidFill>
                  <a:srgbClr val="FFFFFF"/>
                </a:solidFill>
                <a:latin typeface="Arial"/>
                <a:sym typeface="Arial"/>
              </a:endParaRPr>
            </a:p>
          </p:txBody>
        </p:sp>
        <p:sp>
          <p:nvSpPr>
            <p:cNvPr id="11" name="TextBox 10">
              <a:extLst>
                <a:ext uri="{FF2B5EF4-FFF2-40B4-BE49-F238E27FC236}">
                  <a16:creationId xmlns:a16="http://schemas.microsoft.com/office/drawing/2014/main" id="{A9589BF8-C403-41F7-8A9F-3CBD1960573A}"/>
                </a:ext>
              </a:extLst>
            </p:cNvPr>
            <p:cNvSpPr txBox="1"/>
            <p:nvPr/>
          </p:nvSpPr>
          <p:spPr>
            <a:xfrm>
              <a:off x="-288196" y="1512099"/>
              <a:ext cx="4543791" cy="5418645"/>
            </a:xfrm>
            <a:prstGeom prst="rect">
              <a:avLst/>
            </a:prstGeom>
            <a:noFill/>
          </p:spPr>
          <p:txBody>
            <a:bodyPr wrap="square">
              <a:spAutoFit/>
            </a:bodyPr>
            <a:lstStyle/>
            <a:p>
              <a:pPr marL="38100" algn="just" defTabSz="685800">
                <a:buClr>
                  <a:srgbClr val="000000"/>
                </a:buClr>
              </a:pPr>
              <a:r>
                <a:rPr lang="en-US" sz="2100" b="1" kern="0" dirty="0" err="1">
                  <a:solidFill>
                    <a:srgbClr val="FF0000"/>
                  </a:solidFill>
                  <a:latin typeface="Garamond" panose="02020404030301010803" pitchFamily="18" charset="0"/>
                  <a:cs typeface="Arial"/>
                  <a:sym typeface="Arial"/>
                </a:rPr>
                <a:t>Hojoon</a:t>
              </a:r>
              <a:r>
                <a:rPr lang="en-US" sz="2100" b="1" kern="0" dirty="0">
                  <a:solidFill>
                    <a:srgbClr val="FF0000"/>
                  </a:solidFill>
                  <a:latin typeface="Garamond" panose="02020404030301010803" pitchFamily="18" charset="0"/>
                  <a:cs typeface="Arial"/>
                  <a:sym typeface="Arial"/>
                </a:rPr>
                <a:t> Jacob Lee</a:t>
              </a:r>
            </a:p>
            <a:p>
              <a:pPr marL="38100" algn="just" defTabSz="685800">
                <a:buClr>
                  <a:srgbClr val="000000"/>
                </a:buClr>
              </a:pPr>
              <a:endParaRPr lang="en-US" sz="2100" b="1" kern="0" dirty="0">
                <a:solidFill>
                  <a:srgbClr val="FF0000"/>
                </a:solidFill>
                <a:latin typeface="Garamond" panose="02020404030301010803" pitchFamily="18" charset="0"/>
                <a:cs typeface="Arial"/>
                <a:sym typeface="Arial"/>
              </a:endParaRPr>
            </a:p>
            <a:p>
              <a:pPr marL="381000" indent="-342900" algn="just" defTabSz="685800">
                <a:buClr>
                  <a:srgbClr val="FF0000"/>
                </a:buClr>
                <a:buFont typeface="Wingdings" panose="05000000000000000000" pitchFamily="2" charset="2"/>
                <a:buChar char="v"/>
              </a:pPr>
              <a:r>
                <a:rPr lang="en-US" sz="2100" kern="0" dirty="0">
                  <a:solidFill>
                    <a:srgbClr val="000000"/>
                  </a:solidFill>
                  <a:latin typeface="Garamond" panose="02020404030301010803" pitchFamily="18" charset="0"/>
                  <a:cs typeface="Arial"/>
                  <a:sym typeface="Arial"/>
                </a:rPr>
                <a:t>Email: </a:t>
              </a:r>
              <a:r>
                <a:rPr lang="en-US" sz="2100" kern="0" dirty="0">
                  <a:solidFill>
                    <a:srgbClr val="000000"/>
                  </a:solidFill>
                  <a:latin typeface="Garamond" panose="02020404030301010803" pitchFamily="18" charset="0"/>
                  <a:cs typeface="Arial"/>
                  <a:sym typeface="Arial"/>
                  <a:hlinkClick r:id="rId3"/>
                </a:rPr>
                <a:t>jrhojoon@temple.edu</a:t>
              </a:r>
              <a:endParaRPr lang="en-US" sz="2100" kern="0" dirty="0">
                <a:solidFill>
                  <a:srgbClr val="000000"/>
                </a:solidFill>
                <a:latin typeface="Garamond" panose="02020404030301010803" pitchFamily="18" charset="0"/>
                <a:cs typeface="Arial"/>
                <a:sym typeface="Arial"/>
              </a:endParaRPr>
            </a:p>
            <a:p>
              <a:pPr marL="38100" algn="just" defTabSz="685800">
                <a:buClr>
                  <a:srgbClr val="000000"/>
                </a:buClr>
              </a:pPr>
              <a:endParaRPr lang="en-US" sz="2100" kern="0" dirty="0">
                <a:solidFill>
                  <a:srgbClr val="000000"/>
                </a:solidFill>
                <a:latin typeface="Garamond" panose="02020404030301010803" pitchFamily="18" charset="0"/>
                <a:cs typeface="Arial"/>
                <a:sym typeface="Arial"/>
              </a:endParaRPr>
            </a:p>
            <a:p>
              <a:pPr marL="38100" algn="just" defTabSz="685800">
                <a:buClr>
                  <a:srgbClr val="000000"/>
                </a:buClr>
              </a:pPr>
              <a:endParaRPr lang="en-US" sz="2100" b="1" kern="0" dirty="0">
                <a:solidFill>
                  <a:srgbClr val="FF0000"/>
                </a:solidFill>
                <a:latin typeface="Garamond" panose="02020404030301010803" pitchFamily="18" charset="0"/>
                <a:cs typeface="Arial"/>
                <a:sym typeface="Arial"/>
              </a:endParaRPr>
            </a:p>
            <a:p>
              <a:pPr marL="38100" algn="just" defTabSz="685800">
                <a:buClr>
                  <a:srgbClr val="000000"/>
                </a:buClr>
              </a:pPr>
              <a:endParaRPr lang="en-US" sz="2100" b="1" kern="0" dirty="0">
                <a:solidFill>
                  <a:srgbClr val="FF0000"/>
                </a:solidFill>
                <a:latin typeface="Garamond" panose="02020404030301010803" pitchFamily="18" charset="0"/>
                <a:cs typeface="Arial"/>
                <a:sym typeface="Arial"/>
              </a:endParaRPr>
            </a:p>
          </p:txBody>
        </p:sp>
      </p:grpSp>
      <p:sp>
        <p:nvSpPr>
          <p:cNvPr id="3" name="Rectangle 2">
            <a:extLst>
              <a:ext uri="{FF2B5EF4-FFF2-40B4-BE49-F238E27FC236}">
                <a16:creationId xmlns:a16="http://schemas.microsoft.com/office/drawing/2014/main" id="{FF14FBCD-526D-C4A0-8274-6ABF66E22697}"/>
              </a:ext>
            </a:extLst>
          </p:cNvPr>
          <p:cNvSpPr/>
          <p:nvPr/>
        </p:nvSpPr>
        <p:spPr>
          <a:xfrm>
            <a:off x="8487952" y="6172200"/>
            <a:ext cx="475216" cy="3661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
                <a:srgbClr val="000000"/>
              </a:buClr>
            </a:pPr>
            <a:r>
              <a:rPr lang="en-US" sz="900" b="1" kern="0" dirty="0">
                <a:solidFill>
                  <a:srgbClr val="FFFFFF"/>
                </a:solidFill>
                <a:latin typeface="Garamond" panose="02020404030301010803" pitchFamily="18" charset="0"/>
                <a:sym typeface="Arial"/>
              </a:rPr>
              <a:t>F</a:t>
            </a:r>
            <a:r>
              <a:rPr lang="en-US" sz="900" b="1" kern="0" dirty="0">
                <a:solidFill>
                  <a:srgbClr val="C00000"/>
                </a:solidFill>
                <a:latin typeface="Garamond" panose="02020404030301010803" pitchFamily="18" charset="0"/>
                <a:sym typeface="Arial"/>
              </a:rPr>
              <a:t>O</a:t>
            </a:r>
            <a:r>
              <a:rPr lang="en-US" sz="900" b="1" kern="0" dirty="0">
                <a:solidFill>
                  <a:srgbClr val="FFFFFF"/>
                </a:solidFill>
                <a:latin typeface="Garamond" panose="02020404030301010803" pitchFamily="18" charset="0"/>
                <a:sym typeface="Arial"/>
              </a:rPr>
              <a:t>X</a:t>
            </a:r>
          </a:p>
          <a:p>
            <a:pPr algn="ctr" defTabSz="685800">
              <a:buClr>
                <a:srgbClr val="000000"/>
              </a:buClr>
            </a:pPr>
            <a:r>
              <a:rPr lang="en-US" sz="900" b="1" kern="0" dirty="0">
                <a:solidFill>
                  <a:srgbClr val="FFFFFF"/>
                </a:solidFill>
                <a:latin typeface="Garamond" panose="02020404030301010803" pitchFamily="18" charset="0"/>
                <a:sym typeface="Arial"/>
              </a:rPr>
              <a:t>MIS</a:t>
            </a:r>
          </a:p>
        </p:txBody>
      </p:sp>
      <p:sp>
        <p:nvSpPr>
          <p:cNvPr id="6" name="Title 2">
            <a:extLst>
              <a:ext uri="{FF2B5EF4-FFF2-40B4-BE49-F238E27FC236}">
                <a16:creationId xmlns:a16="http://schemas.microsoft.com/office/drawing/2014/main" id="{DA12A4CD-CF85-1B82-B549-B6FD5F8D094C}"/>
              </a:ext>
            </a:extLst>
          </p:cNvPr>
          <p:cNvSpPr>
            <a:spLocks noGrp="1"/>
          </p:cNvSpPr>
          <p:nvPr>
            <p:ph type="title"/>
          </p:nvPr>
        </p:nvSpPr>
        <p:spPr>
          <a:xfrm>
            <a:off x="304799" y="381000"/>
            <a:ext cx="4826171" cy="557292"/>
          </a:xfrm>
          <a:ln/>
        </p:spPr>
        <p:style>
          <a:lnRef idx="1">
            <a:schemeClr val="accent1"/>
          </a:lnRef>
          <a:fillRef idx="2">
            <a:schemeClr val="accent1"/>
          </a:fillRef>
          <a:effectRef idx="1">
            <a:schemeClr val="accent1"/>
          </a:effectRef>
          <a:fontRef idx="minor">
            <a:schemeClr val="dk1"/>
          </a:fontRef>
        </p:style>
        <p:txBody>
          <a:bodyPr/>
          <a:lstStyle/>
          <a:p>
            <a:r>
              <a:rPr lang="en-US" b="1" dirty="0">
                <a:latin typeface="Garamond" panose="02020404030301010803" pitchFamily="18" charset="0"/>
              </a:rPr>
              <a:t>Course Support: ITA</a:t>
            </a:r>
          </a:p>
        </p:txBody>
      </p:sp>
      <p:graphicFrame>
        <p:nvGraphicFramePr>
          <p:cNvPr id="7" name="Object 6">
            <a:extLst>
              <a:ext uri="{FF2B5EF4-FFF2-40B4-BE49-F238E27FC236}">
                <a16:creationId xmlns:a16="http://schemas.microsoft.com/office/drawing/2014/main" id="{DB3B1FFF-532A-AC8B-45DD-2DDF890E6BE3}"/>
              </a:ext>
            </a:extLst>
          </p:cNvPr>
          <p:cNvGraphicFramePr>
            <a:graphicFrameLocks noChangeAspect="1"/>
          </p:cNvGraphicFramePr>
          <p:nvPr>
            <p:extLst>
              <p:ext uri="{D42A27DB-BD31-4B8C-83A1-F6EECF244321}">
                <p14:modId xmlns:p14="http://schemas.microsoft.com/office/powerpoint/2010/main" val="205309768"/>
              </p:ext>
            </p:extLst>
          </p:nvPr>
        </p:nvGraphicFramePr>
        <p:xfrm>
          <a:off x="6244256" y="1175067"/>
          <a:ext cx="2348465" cy="2348465"/>
        </p:xfrm>
        <a:graphic>
          <a:graphicData uri="http://schemas.openxmlformats.org/presentationml/2006/ole">
            <mc:AlternateContent xmlns:mc="http://schemas.openxmlformats.org/markup-compatibility/2006">
              <mc:Choice xmlns:v="urn:schemas-microsoft-com:vml" Requires="v">
                <p:oleObj name="Bitmap Image" r:id="rId4" imgW="7353360" imgH="7353360" progId="PBrush">
                  <p:embed/>
                </p:oleObj>
              </mc:Choice>
              <mc:Fallback>
                <p:oleObj name="Bitmap Image" r:id="rId4" imgW="7353360" imgH="7353360" progId="PBrush">
                  <p:embed/>
                  <p:pic>
                    <p:nvPicPr>
                      <p:cNvPr id="7" name="Object 6">
                        <a:extLst>
                          <a:ext uri="{FF2B5EF4-FFF2-40B4-BE49-F238E27FC236}">
                            <a16:creationId xmlns:a16="http://schemas.microsoft.com/office/drawing/2014/main" id="{DB3B1FFF-532A-AC8B-45DD-2DDF890E6BE3}"/>
                          </a:ext>
                        </a:extLst>
                      </p:cNvPr>
                      <p:cNvPicPr/>
                      <p:nvPr/>
                    </p:nvPicPr>
                    <p:blipFill>
                      <a:blip r:embed="rId5"/>
                      <a:stretch>
                        <a:fillRect/>
                      </a:stretch>
                    </p:blipFill>
                    <p:spPr>
                      <a:xfrm>
                        <a:off x="6244256" y="1175067"/>
                        <a:ext cx="2348465" cy="2348465"/>
                      </a:xfrm>
                      <a:prstGeom prst="rect">
                        <a:avLst/>
                      </a:prstGeom>
                    </p:spPr>
                  </p:pic>
                </p:oleObj>
              </mc:Fallback>
            </mc:AlternateContent>
          </a:graphicData>
        </a:graphic>
      </p:graphicFrame>
    </p:spTree>
    <p:extLst>
      <p:ext uri="{BB962C8B-B14F-4D97-AF65-F5344CB8AC3E}">
        <p14:creationId xmlns:p14="http://schemas.microsoft.com/office/powerpoint/2010/main" val="326113290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34973</TotalTime>
  <Words>2350</Words>
  <Application>Microsoft Office PowerPoint</Application>
  <PresentationFormat>On-screen Show (4:3)</PresentationFormat>
  <Paragraphs>318</Paragraphs>
  <Slides>20</Slides>
  <Notes>19</Notes>
  <HiddenSlides>0</HiddenSlides>
  <MMClips>0</MMClips>
  <ScaleCrop>false</ScaleCrop>
  <HeadingPairs>
    <vt:vector size="8" baseType="variant">
      <vt:variant>
        <vt:lpstr>Fonts Used</vt:lpstr>
      </vt:variant>
      <vt:variant>
        <vt:i4>8</vt:i4>
      </vt:variant>
      <vt:variant>
        <vt:lpstr>Theme</vt:lpstr>
      </vt:variant>
      <vt:variant>
        <vt:i4>3</vt:i4>
      </vt:variant>
      <vt:variant>
        <vt:lpstr>Embedded OLE Servers</vt:lpstr>
      </vt:variant>
      <vt:variant>
        <vt:i4>1</vt:i4>
      </vt:variant>
      <vt:variant>
        <vt:lpstr>Slide Titles</vt:lpstr>
      </vt:variant>
      <vt:variant>
        <vt:i4>20</vt:i4>
      </vt:variant>
    </vt:vector>
  </HeadingPairs>
  <TitlesOfParts>
    <vt:vector size="32" baseType="lpstr">
      <vt:lpstr>Arial</vt:lpstr>
      <vt:lpstr>Arial Black</vt:lpstr>
      <vt:lpstr>Arial Narrow</vt:lpstr>
      <vt:lpstr>Calibri</vt:lpstr>
      <vt:lpstr>Courier New</vt:lpstr>
      <vt:lpstr>Garamond</vt:lpstr>
      <vt:lpstr>Georgia</vt:lpstr>
      <vt:lpstr>Wingdings</vt:lpstr>
      <vt:lpstr>Office Theme</vt:lpstr>
      <vt:lpstr>Office Theme</vt:lpstr>
      <vt:lpstr>1_Office Theme</vt:lpstr>
      <vt:lpstr>Bitmap Image</vt:lpstr>
      <vt:lpstr>MIS2502: Data and Analytics</vt:lpstr>
      <vt:lpstr>Welcome!</vt:lpstr>
      <vt:lpstr>Course Introduction</vt:lpstr>
      <vt:lpstr>Introduction to Instructor</vt:lpstr>
      <vt:lpstr>Introduction to Instructor</vt:lpstr>
      <vt:lpstr>PowerPoint Presentation</vt:lpstr>
      <vt:lpstr>Introduction to Instructor</vt:lpstr>
      <vt:lpstr>Course Support</vt:lpstr>
      <vt:lpstr>Course Support: ITA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Modeling</dc:title>
  <dc:creator>David</dc:creator>
  <cp:lastModifiedBy>Leila Hosseini</cp:lastModifiedBy>
  <cp:revision>813</cp:revision>
  <cp:lastPrinted>2011-06-28T14:45:53Z</cp:lastPrinted>
  <dcterms:created xsi:type="dcterms:W3CDTF">2011-06-28T13:08:25Z</dcterms:created>
  <dcterms:modified xsi:type="dcterms:W3CDTF">2023-01-16T22:35:28Z</dcterms:modified>
</cp:coreProperties>
</file>