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</p:sldMasterIdLst>
  <p:notesMasterIdLst>
    <p:notesMasterId r:id="rId11"/>
  </p:notesMasterIdLst>
  <p:sldIdLst>
    <p:sldId id="389" r:id="rId3"/>
    <p:sldId id="388" r:id="rId4"/>
    <p:sldId id="333" r:id="rId5"/>
    <p:sldId id="331" r:id="rId6"/>
    <p:sldId id="332" r:id="rId7"/>
    <p:sldId id="327" r:id="rId8"/>
    <p:sldId id="340" r:id="rId9"/>
    <p:sldId id="33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g Gong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82884" autoAdjust="0"/>
  </p:normalViewPr>
  <p:slideViewPr>
    <p:cSldViewPr>
      <p:cViewPr varScale="1">
        <p:scale>
          <a:sx n="132" d="100"/>
          <a:sy n="132" d="100"/>
        </p:scale>
        <p:origin x="29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0DA9F606-D856-49AB-BB87-16D779CFF179}"/>
    <pc:docChg chg="modSld">
      <pc:chgData name="Leila Hosseini" userId="a3ffd976-44bc-4d8c-adf8-8096c7da1f0c" providerId="ADAL" clId="{0DA9F606-D856-49AB-BB87-16D779CFF179}" dt="2023-01-16T22:49:17.562" v="19" actId="20577"/>
      <pc:docMkLst>
        <pc:docMk/>
      </pc:docMkLst>
      <pc:sldChg chg="modSp mod">
        <pc:chgData name="Leila Hosseini" userId="a3ffd976-44bc-4d8c-adf8-8096c7da1f0c" providerId="ADAL" clId="{0DA9F606-D856-49AB-BB87-16D779CFF179}" dt="2023-01-16T22:49:17.562" v="19" actId="20577"/>
        <pc:sldMkLst>
          <pc:docMk/>
          <pc:sldMk cId="2974965864" sldId="388"/>
        </pc:sldMkLst>
        <pc:spChg chg="mod">
          <ac:chgData name="Leila Hosseini" userId="a3ffd976-44bc-4d8c-adf8-8096c7da1f0c" providerId="ADAL" clId="{0DA9F606-D856-49AB-BB87-16D779CFF179}" dt="2023-01-16T22:49:17.562" v="19" actId="20577"/>
          <ac:spMkLst>
            <pc:docMk/>
            <pc:sldMk cId="2974965864" sldId="388"/>
            <ac:spMk id="6" creationId="{00000000-0000-0000-0000-000000000000}"/>
          </ac:spMkLst>
        </pc:spChg>
      </pc:sldChg>
    </pc:docChg>
  </pc:docChgLst>
  <pc:docChgLst>
    <pc:chgData name="Leila Hosseini" userId="a3ffd976-44bc-4d8c-adf8-8096c7da1f0c" providerId="ADAL" clId="{43A37556-0082-4FE5-8109-6AA0AE95D9A8}"/>
    <pc:docChg chg="undo custSel addSld delSld modSld">
      <pc:chgData name="Leila Hosseini" userId="a3ffd976-44bc-4d8c-adf8-8096c7da1f0c" providerId="ADAL" clId="{43A37556-0082-4FE5-8109-6AA0AE95D9A8}" dt="2022-08-21T22:52:56.268" v="202" actId="1076"/>
      <pc:docMkLst>
        <pc:docMk/>
      </pc:docMkLst>
      <pc:sldChg chg="addSp delSp modSp mod setBg">
        <pc:chgData name="Leila Hosseini" userId="a3ffd976-44bc-4d8c-adf8-8096c7da1f0c" providerId="ADAL" clId="{43A37556-0082-4FE5-8109-6AA0AE95D9A8}" dt="2022-08-21T22:42:15.965" v="126" actId="14100"/>
        <pc:sldMkLst>
          <pc:docMk/>
          <pc:sldMk cId="2230867634" sldId="327"/>
        </pc:sldMkLst>
        <pc:spChg chg="add mod">
          <ac:chgData name="Leila Hosseini" userId="a3ffd976-44bc-4d8c-adf8-8096c7da1f0c" providerId="ADAL" clId="{43A37556-0082-4FE5-8109-6AA0AE95D9A8}" dt="2022-08-21T22:40:40.213" v="105" actId="14100"/>
          <ac:spMkLst>
            <pc:docMk/>
            <pc:sldMk cId="2230867634" sldId="327"/>
            <ac:spMk id="2" creationId="{AABBAE4F-5076-5DCD-2493-09895E77C3B1}"/>
          </ac:spMkLst>
        </pc:spChg>
        <pc:spChg chg="mod">
          <ac:chgData name="Leila Hosseini" userId="a3ffd976-44bc-4d8c-adf8-8096c7da1f0c" providerId="ADAL" clId="{43A37556-0082-4FE5-8109-6AA0AE95D9A8}" dt="2022-08-21T22:42:15.965" v="126" actId="14100"/>
          <ac:spMkLst>
            <pc:docMk/>
            <pc:sldMk cId="2230867634" sldId="327"/>
            <ac:spMk id="3" creationId="{00000000-0000-0000-0000-000000000000}"/>
          </ac:spMkLst>
        </pc:spChg>
        <pc:spChg chg="del mod">
          <ac:chgData name="Leila Hosseini" userId="a3ffd976-44bc-4d8c-adf8-8096c7da1f0c" providerId="ADAL" clId="{43A37556-0082-4FE5-8109-6AA0AE95D9A8}" dt="2022-08-21T22:40:21.200" v="91" actId="478"/>
          <ac:spMkLst>
            <pc:docMk/>
            <pc:sldMk cId="2230867634" sldId="327"/>
            <ac:spMk id="9" creationId="{00000000-0000-0000-0000-000000000000}"/>
          </ac:spMkLst>
        </pc:spChg>
        <pc:picChg chg="mod">
          <ac:chgData name="Leila Hosseini" userId="a3ffd976-44bc-4d8c-adf8-8096c7da1f0c" providerId="ADAL" clId="{43A37556-0082-4FE5-8109-6AA0AE95D9A8}" dt="2022-08-21T22:41:36.717" v="116" actId="1076"/>
          <ac:picMkLst>
            <pc:docMk/>
            <pc:sldMk cId="2230867634" sldId="327"/>
            <ac:picMk id="2050" creationId="{00000000-0000-0000-0000-000000000000}"/>
          </ac:picMkLst>
        </pc:picChg>
      </pc:sldChg>
      <pc:sldChg chg="modSp del">
        <pc:chgData name="Leila Hosseini" userId="a3ffd976-44bc-4d8c-adf8-8096c7da1f0c" providerId="ADAL" clId="{43A37556-0082-4FE5-8109-6AA0AE95D9A8}" dt="2022-08-21T22:45:07.687" v="166" actId="47"/>
        <pc:sldMkLst>
          <pc:docMk/>
          <pc:sldMk cId="770409658" sldId="328"/>
        </pc:sldMkLst>
        <pc:picChg chg="mod">
          <ac:chgData name="Leila Hosseini" userId="a3ffd976-44bc-4d8c-adf8-8096c7da1f0c" providerId="ADAL" clId="{43A37556-0082-4FE5-8109-6AA0AE95D9A8}" dt="2022-08-21T22:43:51.349" v="142" actId="1076"/>
          <ac:picMkLst>
            <pc:docMk/>
            <pc:sldMk cId="770409658" sldId="328"/>
            <ac:picMk id="1026" creationId="{00000000-0000-0000-0000-000000000000}"/>
          </ac:picMkLst>
        </pc:picChg>
      </pc:sldChg>
      <pc:sldChg chg="addSp delSp modSp mod">
        <pc:chgData name="Leila Hosseini" userId="a3ffd976-44bc-4d8c-adf8-8096c7da1f0c" providerId="ADAL" clId="{43A37556-0082-4FE5-8109-6AA0AE95D9A8}" dt="2022-08-21T21:43:05.016" v="81" actId="2711"/>
        <pc:sldMkLst>
          <pc:docMk/>
          <pc:sldMk cId="546789452" sldId="331"/>
        </pc:sldMkLst>
        <pc:spChg chg="del mod">
          <ac:chgData name="Leila Hosseini" userId="a3ffd976-44bc-4d8c-adf8-8096c7da1f0c" providerId="ADAL" clId="{43A37556-0082-4FE5-8109-6AA0AE95D9A8}" dt="2022-08-21T21:42:28.061" v="69" actId="478"/>
          <ac:spMkLst>
            <pc:docMk/>
            <pc:sldMk cId="546789452" sldId="331"/>
            <ac:spMk id="2" creationId="{00000000-0000-0000-0000-000000000000}"/>
          </ac:spMkLst>
        </pc:spChg>
        <pc:spChg chg="mod">
          <ac:chgData name="Leila Hosseini" userId="a3ffd976-44bc-4d8c-adf8-8096c7da1f0c" providerId="ADAL" clId="{43A37556-0082-4FE5-8109-6AA0AE95D9A8}" dt="2022-08-21T21:42:48.965" v="76" actId="1076"/>
          <ac:spMkLst>
            <pc:docMk/>
            <pc:sldMk cId="546789452" sldId="331"/>
            <ac:spMk id="3" creationId="{00000000-0000-0000-0000-000000000000}"/>
          </ac:spMkLst>
        </pc:spChg>
        <pc:spChg chg="add del mod">
          <ac:chgData name="Leila Hosseini" userId="a3ffd976-44bc-4d8c-adf8-8096c7da1f0c" providerId="ADAL" clId="{43A37556-0082-4FE5-8109-6AA0AE95D9A8}" dt="2022-08-21T21:42:10.873" v="64"/>
          <ac:spMkLst>
            <pc:docMk/>
            <pc:sldMk cId="546789452" sldId="331"/>
            <ac:spMk id="5" creationId="{BC77739C-93B4-7CEC-3EDA-2FF99FDA1630}"/>
          </ac:spMkLst>
        </pc:spChg>
        <pc:spChg chg="add mod">
          <ac:chgData name="Leila Hosseini" userId="a3ffd976-44bc-4d8c-adf8-8096c7da1f0c" providerId="ADAL" clId="{43A37556-0082-4FE5-8109-6AA0AE95D9A8}" dt="2022-08-21T21:42:32.715" v="72"/>
          <ac:spMkLst>
            <pc:docMk/>
            <pc:sldMk cId="546789452" sldId="331"/>
            <ac:spMk id="6" creationId="{3A402124-A4BB-2CDC-E2F9-C03DD4729929}"/>
          </ac:spMkLst>
        </pc:spChg>
        <pc:graphicFrameChg chg="mod">
          <ac:chgData name="Leila Hosseini" userId="a3ffd976-44bc-4d8c-adf8-8096c7da1f0c" providerId="ADAL" clId="{43A37556-0082-4FE5-8109-6AA0AE95D9A8}" dt="2022-08-21T21:43:05.016" v="81" actId="2711"/>
          <ac:graphicFrameMkLst>
            <pc:docMk/>
            <pc:sldMk cId="546789452" sldId="331"/>
            <ac:graphicFrameMk id="4" creationId="{00000000-0000-0000-0000-000000000000}"/>
          </ac:graphicFrameMkLst>
        </pc:graphicFrameChg>
      </pc:sldChg>
      <pc:sldChg chg="modSp mod">
        <pc:chgData name="Leila Hosseini" userId="a3ffd976-44bc-4d8c-adf8-8096c7da1f0c" providerId="ADAL" clId="{43A37556-0082-4FE5-8109-6AA0AE95D9A8}" dt="2022-08-21T22:26:10.760" v="84" actId="2711"/>
        <pc:sldMkLst>
          <pc:docMk/>
          <pc:sldMk cId="481107201" sldId="332"/>
        </pc:sldMkLst>
        <pc:spChg chg="mod">
          <ac:chgData name="Leila Hosseini" userId="a3ffd976-44bc-4d8c-adf8-8096c7da1f0c" providerId="ADAL" clId="{43A37556-0082-4FE5-8109-6AA0AE95D9A8}" dt="2022-08-21T22:26:10.760" v="84" actId="2711"/>
          <ac:spMkLst>
            <pc:docMk/>
            <pc:sldMk cId="481107201" sldId="332"/>
            <ac:spMk id="2" creationId="{00000000-0000-0000-0000-000000000000}"/>
          </ac:spMkLst>
        </pc:spChg>
      </pc:sldChg>
      <pc:sldChg chg="addSp delSp modSp mod">
        <pc:chgData name="Leila Hosseini" userId="a3ffd976-44bc-4d8c-adf8-8096c7da1f0c" providerId="ADAL" clId="{43A37556-0082-4FE5-8109-6AA0AE95D9A8}" dt="2022-08-21T21:41:51.657" v="61" actId="2711"/>
        <pc:sldMkLst>
          <pc:docMk/>
          <pc:sldMk cId="206921046" sldId="333"/>
        </pc:sldMkLst>
        <pc:spChg chg="del mod">
          <ac:chgData name="Leila Hosseini" userId="a3ffd976-44bc-4d8c-adf8-8096c7da1f0c" providerId="ADAL" clId="{43A37556-0082-4FE5-8109-6AA0AE95D9A8}" dt="2022-08-21T21:41:15.026" v="50" actId="478"/>
          <ac:spMkLst>
            <pc:docMk/>
            <pc:sldMk cId="206921046" sldId="333"/>
            <ac:spMk id="2" creationId="{00000000-0000-0000-0000-000000000000}"/>
          </ac:spMkLst>
        </pc:spChg>
        <pc:spChg chg="add mod">
          <ac:chgData name="Leila Hosseini" userId="a3ffd976-44bc-4d8c-adf8-8096c7da1f0c" providerId="ADAL" clId="{43A37556-0082-4FE5-8109-6AA0AE95D9A8}" dt="2022-08-21T21:41:21.218" v="53"/>
          <ac:spMkLst>
            <pc:docMk/>
            <pc:sldMk cId="206921046" sldId="333"/>
            <ac:spMk id="3" creationId="{40D68BF1-3CA2-71B8-326F-73A78AB07B4D}"/>
          </ac:spMkLst>
        </pc:spChg>
        <pc:spChg chg="mod">
          <ac:chgData name="Leila Hosseini" userId="a3ffd976-44bc-4d8c-adf8-8096c7da1f0c" providerId="ADAL" clId="{43A37556-0082-4FE5-8109-6AA0AE95D9A8}" dt="2022-08-21T21:41:36" v="58" actId="2711"/>
          <ac:spMkLst>
            <pc:docMk/>
            <pc:sldMk cId="206921046" sldId="333"/>
            <ac:spMk id="10" creationId="{8505B491-D6F9-4E5A-98EF-AAB978E09C67}"/>
          </ac:spMkLst>
        </pc:spChg>
        <pc:spChg chg="mod">
          <ac:chgData name="Leila Hosseini" userId="a3ffd976-44bc-4d8c-adf8-8096c7da1f0c" providerId="ADAL" clId="{43A37556-0082-4FE5-8109-6AA0AE95D9A8}" dt="2022-08-21T21:41:47.529" v="60" actId="2711"/>
          <ac:spMkLst>
            <pc:docMk/>
            <pc:sldMk cId="206921046" sldId="333"/>
            <ac:spMk id="11" creationId="{15087924-8A54-4731-8245-4E2205522C21}"/>
          </ac:spMkLst>
        </pc:spChg>
        <pc:spChg chg="mod">
          <ac:chgData name="Leila Hosseini" userId="a3ffd976-44bc-4d8c-adf8-8096c7da1f0c" providerId="ADAL" clId="{43A37556-0082-4FE5-8109-6AA0AE95D9A8}" dt="2022-08-21T21:41:42.432" v="59" actId="2711"/>
          <ac:spMkLst>
            <pc:docMk/>
            <pc:sldMk cId="206921046" sldId="333"/>
            <ac:spMk id="12" creationId="{1537A9A1-B74C-41AC-A246-038C2BA5DC27}"/>
          </ac:spMkLst>
        </pc:spChg>
        <pc:spChg chg="mod">
          <ac:chgData name="Leila Hosseini" userId="a3ffd976-44bc-4d8c-adf8-8096c7da1f0c" providerId="ADAL" clId="{43A37556-0082-4FE5-8109-6AA0AE95D9A8}" dt="2022-08-21T21:41:51.657" v="61" actId="2711"/>
          <ac:spMkLst>
            <pc:docMk/>
            <pc:sldMk cId="206921046" sldId="333"/>
            <ac:spMk id="13" creationId="{470C43C9-6BDE-43E1-A0E9-2729F1F4F600}"/>
          </ac:spMkLst>
        </pc:spChg>
      </pc:sldChg>
      <pc:sldChg chg="addSp delSp modSp del mod">
        <pc:chgData name="Leila Hosseini" userId="a3ffd976-44bc-4d8c-adf8-8096c7da1f0c" providerId="ADAL" clId="{43A37556-0082-4FE5-8109-6AA0AE95D9A8}" dt="2022-08-21T22:46:45.194" v="194" actId="47"/>
        <pc:sldMkLst>
          <pc:docMk/>
          <pc:sldMk cId="1162994830" sldId="339"/>
        </pc:sldMkLst>
        <pc:spChg chg="del mod">
          <ac:chgData name="Leila Hosseini" userId="a3ffd976-44bc-4d8c-adf8-8096c7da1f0c" providerId="ADAL" clId="{43A37556-0082-4FE5-8109-6AA0AE95D9A8}" dt="2022-08-21T22:45:37.294" v="170" actId="21"/>
          <ac:spMkLst>
            <pc:docMk/>
            <pc:sldMk cId="1162994830" sldId="339"/>
            <ac:spMk id="2" creationId="{00000000-0000-0000-0000-000000000000}"/>
          </ac:spMkLst>
        </pc:spChg>
        <pc:spChg chg="add mod">
          <ac:chgData name="Leila Hosseini" userId="a3ffd976-44bc-4d8c-adf8-8096c7da1f0c" providerId="ADAL" clId="{43A37556-0082-4FE5-8109-6AA0AE95D9A8}" dt="2022-08-21T22:45:37.294" v="170" actId="21"/>
          <ac:spMkLst>
            <pc:docMk/>
            <pc:sldMk cId="1162994830" sldId="339"/>
            <ac:spMk id="4" creationId="{0ECE6028-36F3-44C7-526B-E964D00CDE70}"/>
          </ac:spMkLst>
        </pc:spChg>
        <pc:spChg chg="mod">
          <ac:chgData name="Leila Hosseini" userId="a3ffd976-44bc-4d8c-adf8-8096c7da1f0c" providerId="ADAL" clId="{43A37556-0082-4FE5-8109-6AA0AE95D9A8}" dt="2022-08-21T21:36:02.143" v="39" actId="113"/>
          <ac:spMkLst>
            <pc:docMk/>
            <pc:sldMk cId="1162994830" sldId="339"/>
            <ac:spMk id="5" creationId="{00000000-0000-0000-0000-000000000000}"/>
          </ac:spMkLst>
        </pc:spChg>
        <pc:spChg chg="del mod">
          <ac:chgData name="Leila Hosseini" userId="a3ffd976-44bc-4d8c-adf8-8096c7da1f0c" providerId="ADAL" clId="{43A37556-0082-4FE5-8109-6AA0AE95D9A8}" dt="2022-08-21T22:46:22.950" v="186" actId="21"/>
          <ac:spMkLst>
            <pc:docMk/>
            <pc:sldMk cId="1162994830" sldId="339"/>
            <ac:spMk id="7" creationId="{63B6909A-D09F-4EF4-9DF2-2C18427C2501}"/>
          </ac:spMkLst>
        </pc:spChg>
        <pc:spChg chg="add mod">
          <ac:chgData name="Leila Hosseini" userId="a3ffd976-44bc-4d8c-adf8-8096c7da1f0c" providerId="ADAL" clId="{43A37556-0082-4FE5-8109-6AA0AE95D9A8}" dt="2022-08-21T22:46:22.950" v="186" actId="21"/>
          <ac:spMkLst>
            <pc:docMk/>
            <pc:sldMk cId="1162994830" sldId="339"/>
            <ac:spMk id="8" creationId="{A8621FF9-86C9-5083-E32D-ACB90358014F}"/>
          </ac:spMkLst>
        </pc:spChg>
      </pc:sldChg>
      <pc:sldChg chg="addSp delSp modSp add mod setBg">
        <pc:chgData name="Leila Hosseini" userId="a3ffd976-44bc-4d8c-adf8-8096c7da1f0c" providerId="ADAL" clId="{43A37556-0082-4FE5-8109-6AA0AE95D9A8}" dt="2022-08-21T22:52:56.268" v="202" actId="1076"/>
        <pc:sldMkLst>
          <pc:docMk/>
          <pc:sldMk cId="2003237079" sldId="340"/>
        </pc:sldMkLst>
        <pc:spChg chg="mod">
          <ac:chgData name="Leila Hosseini" userId="a3ffd976-44bc-4d8c-adf8-8096c7da1f0c" providerId="ADAL" clId="{43A37556-0082-4FE5-8109-6AA0AE95D9A8}" dt="2022-08-21T22:42:50.685" v="134" actId="20577"/>
          <ac:spMkLst>
            <pc:docMk/>
            <pc:sldMk cId="2003237079" sldId="340"/>
            <ac:spMk id="2" creationId="{AABBAE4F-5076-5DCD-2493-09895E77C3B1}"/>
          </ac:spMkLst>
        </pc:spChg>
        <pc:spChg chg="mod">
          <ac:chgData name="Leila Hosseini" userId="a3ffd976-44bc-4d8c-adf8-8096c7da1f0c" providerId="ADAL" clId="{43A37556-0082-4FE5-8109-6AA0AE95D9A8}" dt="2022-08-21T22:52:48.408" v="201" actId="20577"/>
          <ac:spMkLst>
            <pc:docMk/>
            <pc:sldMk cId="2003237079" sldId="340"/>
            <ac:spMk id="3" creationId="{00000000-0000-0000-0000-000000000000}"/>
          </ac:spMkLst>
        </pc:spChg>
        <pc:spChg chg="del">
          <ac:chgData name="Leila Hosseini" userId="a3ffd976-44bc-4d8c-adf8-8096c7da1f0c" providerId="ADAL" clId="{43A37556-0082-4FE5-8109-6AA0AE95D9A8}" dt="2022-08-21T22:44:59.768" v="165" actId="478"/>
          <ac:spMkLst>
            <pc:docMk/>
            <pc:sldMk cId="2003237079" sldId="340"/>
            <ac:spMk id="5" creationId="{00000000-0000-0000-0000-000000000000}"/>
          </ac:spMkLst>
        </pc:spChg>
        <pc:spChg chg="add del mod">
          <ac:chgData name="Leila Hosseini" userId="a3ffd976-44bc-4d8c-adf8-8096c7da1f0c" providerId="ADAL" clId="{43A37556-0082-4FE5-8109-6AA0AE95D9A8}" dt="2022-08-21T22:44:22.349" v="148"/>
          <ac:spMkLst>
            <pc:docMk/>
            <pc:sldMk cId="2003237079" sldId="340"/>
            <ac:spMk id="6" creationId="{ADDD0170-BA0B-07FA-3DCB-04326F382688}"/>
          </ac:spMkLst>
        </pc:spChg>
        <pc:spChg chg="add mod">
          <ac:chgData name="Leila Hosseini" userId="a3ffd976-44bc-4d8c-adf8-8096c7da1f0c" providerId="ADAL" clId="{43A37556-0082-4FE5-8109-6AA0AE95D9A8}" dt="2022-08-21T22:44:55.916" v="164" actId="13900"/>
          <ac:spMkLst>
            <pc:docMk/>
            <pc:sldMk cId="2003237079" sldId="340"/>
            <ac:spMk id="8" creationId="{6D277D04-3C26-37D3-3017-A77E123D41EF}"/>
          </ac:spMkLst>
        </pc:spChg>
        <pc:picChg chg="add mod">
          <ac:chgData name="Leila Hosseini" userId="a3ffd976-44bc-4d8c-adf8-8096c7da1f0c" providerId="ADAL" clId="{43A37556-0082-4FE5-8109-6AA0AE95D9A8}" dt="2022-08-21T22:52:56.268" v="202" actId="1076"/>
          <ac:picMkLst>
            <pc:docMk/>
            <pc:sldMk cId="2003237079" sldId="340"/>
            <ac:picMk id="4" creationId="{19C5514D-5588-28C8-8675-5AB017ECE006}"/>
          </ac:picMkLst>
        </pc:picChg>
        <pc:picChg chg="add del mod">
          <ac:chgData name="Leila Hosseini" userId="a3ffd976-44bc-4d8c-adf8-8096c7da1f0c" providerId="ADAL" clId="{43A37556-0082-4FE5-8109-6AA0AE95D9A8}" dt="2022-08-21T22:44:28.019" v="152"/>
          <ac:picMkLst>
            <pc:docMk/>
            <pc:sldMk cId="2003237079" sldId="340"/>
            <ac:picMk id="7" creationId="{B951C40E-3C7D-CD67-834F-BE5862BD0745}"/>
          </ac:picMkLst>
        </pc:picChg>
        <pc:picChg chg="del">
          <ac:chgData name="Leila Hosseini" userId="a3ffd976-44bc-4d8c-adf8-8096c7da1f0c" providerId="ADAL" clId="{43A37556-0082-4FE5-8109-6AA0AE95D9A8}" dt="2022-08-21T22:43:55.333" v="143" actId="478"/>
          <ac:picMkLst>
            <pc:docMk/>
            <pc:sldMk cId="2003237079" sldId="340"/>
            <ac:picMk id="2050" creationId="{00000000-0000-0000-0000-000000000000}"/>
          </ac:picMkLst>
        </pc:picChg>
      </pc:sldChg>
      <pc:sldChg chg="addSp delSp modSp add del mod setBg">
        <pc:chgData name="Leila Hosseini" userId="a3ffd976-44bc-4d8c-adf8-8096c7da1f0c" providerId="ADAL" clId="{43A37556-0082-4FE5-8109-6AA0AE95D9A8}" dt="2022-08-21T22:46:40.476" v="193" actId="207"/>
        <pc:sldMkLst>
          <pc:docMk/>
          <pc:sldMk cId="2974965864" sldId="388"/>
        </pc:sldMkLst>
        <pc:spChg chg="add del mod">
          <ac:chgData name="Leila Hosseini" userId="a3ffd976-44bc-4d8c-adf8-8096c7da1f0c" providerId="ADAL" clId="{43A37556-0082-4FE5-8109-6AA0AE95D9A8}" dt="2022-08-21T22:45:46.205" v="174" actId="478"/>
          <ac:spMkLst>
            <pc:docMk/>
            <pc:sldMk cId="2974965864" sldId="388"/>
            <ac:spMk id="3" creationId="{73917499-9FAE-27AD-755A-5FCC937A4114}"/>
          </ac:spMkLst>
        </pc:spChg>
        <pc:spChg chg="add del mod">
          <ac:chgData name="Leila Hosseini" userId="a3ffd976-44bc-4d8c-adf8-8096c7da1f0c" providerId="ADAL" clId="{43A37556-0082-4FE5-8109-6AA0AE95D9A8}" dt="2022-08-21T22:45:43.592" v="173"/>
          <ac:spMkLst>
            <pc:docMk/>
            <pc:sldMk cId="2974965864" sldId="388"/>
            <ac:spMk id="4" creationId="{3DC677BE-EEFE-861E-1CCF-8A48209B0935}"/>
          </ac:spMkLst>
        </pc:spChg>
        <pc:spChg chg="del">
          <ac:chgData name="Leila Hosseini" userId="a3ffd976-44bc-4d8c-adf8-8096c7da1f0c" providerId="ADAL" clId="{43A37556-0082-4FE5-8109-6AA0AE95D9A8}" dt="2022-08-21T22:45:40.139" v="171" actId="478"/>
          <ac:spMkLst>
            <pc:docMk/>
            <pc:sldMk cId="2974965864" sldId="388"/>
            <ac:spMk id="5" creationId="{00000000-0000-0000-0000-000000000000}"/>
          </ac:spMkLst>
        </pc:spChg>
        <pc:spChg chg="mod">
          <ac:chgData name="Leila Hosseini" userId="a3ffd976-44bc-4d8c-adf8-8096c7da1f0c" providerId="ADAL" clId="{43A37556-0082-4FE5-8109-6AA0AE95D9A8}" dt="2022-08-21T22:46:31.301" v="190" actId="1076"/>
          <ac:spMkLst>
            <pc:docMk/>
            <pc:sldMk cId="2974965864" sldId="388"/>
            <ac:spMk id="6" creationId="{00000000-0000-0000-0000-000000000000}"/>
          </ac:spMkLst>
        </pc:spChg>
        <pc:spChg chg="mod">
          <ac:chgData name="Leila Hosseini" userId="a3ffd976-44bc-4d8c-adf8-8096c7da1f0c" providerId="ADAL" clId="{43A37556-0082-4FE5-8109-6AA0AE95D9A8}" dt="2022-08-21T22:46:35.413" v="191" actId="1076"/>
          <ac:spMkLst>
            <pc:docMk/>
            <pc:sldMk cId="2974965864" sldId="388"/>
            <ac:spMk id="7" creationId="{00000000-0000-0000-0000-000000000000}"/>
          </ac:spMkLst>
        </pc:spChg>
        <pc:spChg chg="add mod">
          <ac:chgData name="Leila Hosseini" userId="a3ffd976-44bc-4d8c-adf8-8096c7da1f0c" providerId="ADAL" clId="{43A37556-0082-4FE5-8109-6AA0AE95D9A8}" dt="2022-08-21T22:46:16.236" v="185" actId="1076"/>
          <ac:spMkLst>
            <pc:docMk/>
            <pc:sldMk cId="2974965864" sldId="388"/>
            <ac:spMk id="8" creationId="{853393A8-BEED-D9DB-5F9B-F3ECF3F7E47F}"/>
          </ac:spMkLst>
        </pc:spChg>
        <pc:spChg chg="add mod">
          <ac:chgData name="Leila Hosseini" userId="a3ffd976-44bc-4d8c-adf8-8096c7da1f0c" providerId="ADAL" clId="{43A37556-0082-4FE5-8109-6AA0AE95D9A8}" dt="2022-08-21T22:46:40.476" v="193" actId="207"/>
          <ac:spMkLst>
            <pc:docMk/>
            <pc:sldMk cId="2974965864" sldId="388"/>
            <ac:spMk id="9" creationId="{F4F1C8CC-3439-96FC-6FCD-AF256EB1A0C7}"/>
          </ac:spMkLst>
        </pc:spChg>
      </pc:sldChg>
      <pc:sldChg chg="add del">
        <pc:chgData name="Leila Hosseini" userId="a3ffd976-44bc-4d8c-adf8-8096c7da1f0c" providerId="ADAL" clId="{43A37556-0082-4FE5-8109-6AA0AE95D9A8}" dt="2022-08-21T22:45:28.838" v="169"/>
        <pc:sldMkLst>
          <pc:docMk/>
          <pc:sldMk cId="2372411595" sldId="3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b="1" dirty="0">
              <a:latin typeface="Garamond" panose="02020404030301010803" pitchFamily="18" charset="0"/>
            </a:rPr>
            <a:t>Data</a:t>
          </a:r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Quantity sold</a:t>
          </a:r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b="1" dirty="0">
              <a:latin typeface="Garamond" panose="02020404030301010803" pitchFamily="18" charset="0"/>
            </a:rPr>
            <a:t>Information</a:t>
          </a:r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Course enrollment</a:t>
          </a:r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Star rating</a:t>
          </a:r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0931DFDF-36C4-4EDB-998C-06619D5B4E22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Customer name</a:t>
          </a:r>
        </a:p>
      </dgm:t>
    </dgm:pt>
    <dgm:pt modelId="{B1B7F7C2-AA61-4F79-9D03-D5D7F30DB631}" type="parTrans" cxnId="{8823E7FD-A321-4001-A6B6-AD6AC36E1288}">
      <dgm:prSet/>
      <dgm:spPr/>
      <dgm:t>
        <a:bodyPr/>
        <a:lstStyle/>
        <a:p>
          <a:endParaRPr lang="en-US"/>
        </a:p>
      </dgm:t>
    </dgm:pt>
    <dgm:pt modelId="{8EC0401B-3690-464C-AF05-DA527A2DFE8B}" type="sibTrans" cxnId="{8823E7FD-A321-4001-A6B6-AD6AC36E1288}">
      <dgm:prSet/>
      <dgm:spPr/>
      <dgm:t>
        <a:bodyPr/>
        <a:lstStyle/>
        <a:p>
          <a:endParaRPr lang="en-US"/>
        </a:p>
      </dgm:t>
    </dgm:pt>
    <dgm:pt modelId="{1D49A941-E0F3-4676-A9CE-EA25E0EAF483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Discount</a:t>
          </a:r>
        </a:p>
      </dgm:t>
    </dgm:pt>
    <dgm:pt modelId="{20E08F2B-CEBA-42DE-BB60-070A841B86DF}" type="parTrans" cxnId="{ACBEFABF-0308-437F-8F19-ECE85B20CB90}">
      <dgm:prSet/>
      <dgm:spPr/>
      <dgm:t>
        <a:bodyPr/>
        <a:lstStyle/>
        <a:p>
          <a:endParaRPr lang="en-US"/>
        </a:p>
      </dgm:t>
    </dgm:pt>
    <dgm:pt modelId="{F600DBEC-FBC9-4F9A-A6D6-9F3EF6AE8739}" type="sibTrans" cxnId="{ACBEFABF-0308-437F-8F19-ECE85B20CB90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31332036-29D2-4070-80E8-25A794EA99A6}" type="presOf" srcId="{1D49A941-E0F3-4676-A9CE-EA25E0EAF483}" destId="{AF9B7520-4901-4B80-BB26-8D3FA87CD520}" srcOrd="0" destOrd="4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DB61BB5C-207B-4041-877C-426B8534A1C9}" srcId="{907B1140-4F73-4060-9810-CAC8D387274D}" destId="{85A5D6CD-8273-4FD3-9E2B-D225820E428F}" srcOrd="2" destOrd="0" parTransId="{0D57497E-C008-49A6-A1BF-A9DE99212F13}" sibTransId="{72DDCEA5-273E-4FED-9024-29BBD8CC97BF}"/>
    <dgm:cxn modelId="{162A7249-22AA-48BB-8C62-ACA98D2AD4C1}" type="presOf" srcId="{85A5D6CD-8273-4FD3-9E2B-D225820E428F}" destId="{AF9B7520-4901-4B80-BB26-8D3FA87CD520}" srcOrd="0" destOrd="2" presId="urn:microsoft.com/office/officeart/2005/8/layout/hList1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D94957B5-32BE-4600-A03D-A9C82AEA59A6}" type="presOf" srcId="{0931DFDF-36C4-4EDB-998C-06619D5B4E22}" destId="{AF9B7520-4901-4B80-BB26-8D3FA87CD520}" srcOrd="0" destOrd="3" presId="urn:microsoft.com/office/officeart/2005/8/layout/hList1"/>
    <dgm:cxn modelId="{ACBEFABF-0308-437F-8F19-ECE85B20CB90}" srcId="{907B1140-4F73-4060-9810-CAC8D387274D}" destId="{1D49A941-E0F3-4676-A9CE-EA25E0EAF483}" srcOrd="4" destOrd="0" parTransId="{20E08F2B-CEBA-42DE-BB60-070A841B86DF}" sibTransId="{F600DBEC-FBC9-4F9A-A6D6-9F3EF6AE8739}"/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8823E7FD-A321-4001-A6B6-AD6AC36E1288}" srcId="{907B1140-4F73-4060-9810-CAC8D387274D}" destId="{0931DFDF-36C4-4EDB-998C-06619D5B4E22}" srcOrd="3" destOrd="0" parTransId="{B1B7F7C2-AA61-4F79-9D03-D5D7F30DB631}" sibTransId="{8EC0401B-3690-464C-AF05-DA527A2DFE8B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222195"/>
          <a:ext cx="3453891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Garamond" panose="02020404030301010803" pitchFamily="18" charset="0"/>
            </a:rPr>
            <a:t>Data</a:t>
          </a:r>
        </a:p>
      </dsp:txBody>
      <dsp:txXfrm>
        <a:off x="36" y="222195"/>
        <a:ext cx="3453891" cy="979200"/>
      </dsp:txXfrm>
    </dsp:sp>
    <dsp:sp modelId="{AF9B7520-4901-4B80-BB26-8D3FA87CD520}">
      <dsp:nvSpPr>
        <dsp:cNvPr id="0" name=""/>
        <dsp:cNvSpPr/>
      </dsp:nvSpPr>
      <dsp:spPr>
        <a:xfrm>
          <a:off x="36" y="1201395"/>
          <a:ext cx="3453891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aramond" panose="02020404030301010803" pitchFamily="18" charset="0"/>
            </a:rPr>
            <a:t>Quantity sold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aramond" panose="02020404030301010803" pitchFamily="18" charset="0"/>
            </a:rPr>
            <a:t>Course enrollment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aramond" panose="02020404030301010803" pitchFamily="18" charset="0"/>
            </a:rPr>
            <a:t>Star rating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aramond" panose="02020404030301010803" pitchFamily="18" charset="0"/>
            </a:rPr>
            <a:t>Customer name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Garamond" panose="02020404030301010803" pitchFamily="18" charset="0"/>
            </a:rPr>
            <a:t>Discount</a:t>
          </a:r>
        </a:p>
      </dsp:txBody>
      <dsp:txXfrm>
        <a:off x="36" y="1201395"/>
        <a:ext cx="3453891" cy="3453210"/>
      </dsp:txXfrm>
    </dsp:sp>
    <dsp:sp modelId="{34C2F1EF-1554-49E4-BDB8-63F2FB9DE2D1}">
      <dsp:nvSpPr>
        <dsp:cNvPr id="0" name=""/>
        <dsp:cNvSpPr/>
      </dsp:nvSpPr>
      <dsp:spPr>
        <a:xfrm>
          <a:off x="3937472" y="222195"/>
          <a:ext cx="3453891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Garamond" panose="02020404030301010803" pitchFamily="18" charset="0"/>
            </a:rPr>
            <a:t>Information</a:t>
          </a:r>
        </a:p>
      </dsp:txBody>
      <dsp:txXfrm>
        <a:off x="3937472" y="222195"/>
        <a:ext cx="3453891" cy="979200"/>
      </dsp:txXfrm>
    </dsp:sp>
    <dsp:sp modelId="{8D1E3E95-CB3D-4686-9D4F-54A34B31131F}">
      <dsp:nvSpPr>
        <dsp:cNvPr id="0" name=""/>
        <dsp:cNvSpPr/>
      </dsp:nvSpPr>
      <dsp:spPr>
        <a:xfrm>
          <a:off x="3937472" y="1201395"/>
          <a:ext cx="3453891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/>
        </a:p>
      </dsp:txBody>
      <dsp:txXfrm>
        <a:off x="3937472" y="1201395"/>
        <a:ext cx="3453891" cy="345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9040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1907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5525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70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 dirty="0"/>
              <a:t>Spring 2023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3393A8-BEED-D9DB-5F9B-F3ECF3F7E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86800" cy="15894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The Things You Can Do With Data</a:t>
            </a:r>
            <a:br>
              <a:rPr lang="en-US" sz="4000" b="1" dirty="0">
                <a:latin typeface="Garamond" panose="02020404030301010803" pitchFamily="18" charset="0"/>
              </a:rPr>
            </a:b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kern="0" dirty="0">
                <a:solidFill>
                  <a:schemeClr val="bg1"/>
                </a:solidFill>
                <a:latin typeface="Garamond" panose="02020404030301010803" pitchFamily="18" charset="0"/>
              </a:rPr>
              <a:t>Leila Hosseini</a:t>
            </a:r>
            <a:br>
              <a:rPr lang="en-US" sz="1400" b="1" kern="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Garamond" panose="02020404030301010803" pitchFamily="18" charset="0"/>
              </a:rPr>
              <a:t>Leila.hosseini@temple.edu</a:t>
            </a:r>
            <a:br>
              <a:rPr lang="en-US" sz="1400" kern="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Garamond" panose="02020404030301010803" pitchFamily="18" charset="0"/>
              </a:rPr>
              <a:t>http://community.mis.temple.edu/leila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05B491-D6F9-4E5A-98EF-AAB978E09C67}"/>
              </a:ext>
            </a:extLst>
          </p:cNvPr>
          <p:cNvSpPr/>
          <p:nvPr/>
        </p:nvSpPr>
        <p:spPr>
          <a:xfrm>
            <a:off x="964977" y="1524000"/>
            <a:ext cx="3448496" cy="3810000"/>
          </a:xfrm>
          <a:custGeom>
            <a:avLst/>
            <a:gdLst>
              <a:gd name="connsiteX0" fmla="*/ 0 w 3448496"/>
              <a:gd name="connsiteY0" fmla="*/ 344850 h 3810000"/>
              <a:gd name="connsiteX1" fmla="*/ 344850 w 3448496"/>
              <a:gd name="connsiteY1" fmla="*/ 0 h 3810000"/>
              <a:gd name="connsiteX2" fmla="*/ 3103646 w 3448496"/>
              <a:gd name="connsiteY2" fmla="*/ 0 h 3810000"/>
              <a:gd name="connsiteX3" fmla="*/ 3448496 w 3448496"/>
              <a:gd name="connsiteY3" fmla="*/ 344850 h 3810000"/>
              <a:gd name="connsiteX4" fmla="*/ 3448496 w 3448496"/>
              <a:gd name="connsiteY4" fmla="*/ 3465150 h 3810000"/>
              <a:gd name="connsiteX5" fmla="*/ 3103646 w 3448496"/>
              <a:gd name="connsiteY5" fmla="*/ 3810000 h 3810000"/>
              <a:gd name="connsiteX6" fmla="*/ 344850 w 3448496"/>
              <a:gd name="connsiteY6" fmla="*/ 3810000 h 3810000"/>
              <a:gd name="connsiteX7" fmla="*/ 0 w 3448496"/>
              <a:gd name="connsiteY7" fmla="*/ 3465150 h 3810000"/>
              <a:gd name="connsiteX8" fmla="*/ 0 w 3448496"/>
              <a:gd name="connsiteY8" fmla="*/ 34485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496" h="3810000">
                <a:moveTo>
                  <a:pt x="0" y="344850"/>
                </a:moveTo>
                <a:cubicBezTo>
                  <a:pt x="0" y="154395"/>
                  <a:pt x="154395" y="0"/>
                  <a:pt x="344850" y="0"/>
                </a:cubicBezTo>
                <a:lnTo>
                  <a:pt x="3103646" y="0"/>
                </a:lnTo>
                <a:cubicBezTo>
                  <a:pt x="3294101" y="0"/>
                  <a:pt x="3448496" y="154395"/>
                  <a:pt x="3448496" y="344850"/>
                </a:cubicBezTo>
                <a:lnTo>
                  <a:pt x="3448496" y="3465150"/>
                </a:lnTo>
                <a:cubicBezTo>
                  <a:pt x="3448496" y="3655605"/>
                  <a:pt x="3294101" y="3810000"/>
                  <a:pt x="3103646" y="3810000"/>
                </a:cubicBezTo>
                <a:lnTo>
                  <a:pt x="344850" y="3810000"/>
                </a:lnTo>
                <a:cubicBezTo>
                  <a:pt x="154395" y="3810000"/>
                  <a:pt x="0" y="3655605"/>
                  <a:pt x="0" y="3465150"/>
                </a:cubicBezTo>
                <a:lnTo>
                  <a:pt x="0" y="34485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2857500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0" kern="1200" dirty="0">
                <a:latin typeface="Garamond" panose="02020404030301010803" pitchFamily="18" charset="0"/>
              </a:rPr>
              <a:t>Data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087924-8A54-4731-8245-4E2205522C21}"/>
              </a:ext>
            </a:extLst>
          </p:cNvPr>
          <p:cNvSpPr/>
          <p:nvPr/>
        </p:nvSpPr>
        <p:spPr>
          <a:xfrm>
            <a:off x="1339035" y="2590800"/>
            <a:ext cx="2758797" cy="2476500"/>
          </a:xfrm>
          <a:custGeom>
            <a:avLst/>
            <a:gdLst>
              <a:gd name="connsiteX0" fmla="*/ 0 w 2758797"/>
              <a:gd name="connsiteY0" fmla="*/ 247650 h 2476500"/>
              <a:gd name="connsiteX1" fmla="*/ 247650 w 2758797"/>
              <a:gd name="connsiteY1" fmla="*/ 0 h 2476500"/>
              <a:gd name="connsiteX2" fmla="*/ 2511147 w 2758797"/>
              <a:gd name="connsiteY2" fmla="*/ 0 h 2476500"/>
              <a:gd name="connsiteX3" fmla="*/ 2758797 w 2758797"/>
              <a:gd name="connsiteY3" fmla="*/ 247650 h 2476500"/>
              <a:gd name="connsiteX4" fmla="*/ 2758797 w 2758797"/>
              <a:gd name="connsiteY4" fmla="*/ 2228850 h 2476500"/>
              <a:gd name="connsiteX5" fmla="*/ 2511147 w 2758797"/>
              <a:gd name="connsiteY5" fmla="*/ 2476500 h 2476500"/>
              <a:gd name="connsiteX6" fmla="*/ 247650 w 2758797"/>
              <a:gd name="connsiteY6" fmla="*/ 2476500 h 2476500"/>
              <a:gd name="connsiteX7" fmla="*/ 0 w 2758797"/>
              <a:gd name="connsiteY7" fmla="*/ 2228850 h 2476500"/>
              <a:gd name="connsiteX8" fmla="*/ 0 w 2758797"/>
              <a:gd name="connsiteY8" fmla="*/ 2476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797" h="2476500">
                <a:moveTo>
                  <a:pt x="0" y="247650"/>
                </a:moveTo>
                <a:cubicBezTo>
                  <a:pt x="0" y="110877"/>
                  <a:pt x="110877" y="0"/>
                  <a:pt x="247650" y="0"/>
                </a:cubicBezTo>
                <a:lnTo>
                  <a:pt x="2511147" y="0"/>
                </a:lnTo>
                <a:cubicBezTo>
                  <a:pt x="2647920" y="0"/>
                  <a:pt x="2758797" y="110877"/>
                  <a:pt x="2758797" y="247650"/>
                </a:cubicBezTo>
                <a:lnTo>
                  <a:pt x="2758797" y="2228850"/>
                </a:lnTo>
                <a:cubicBezTo>
                  <a:pt x="2758797" y="2365623"/>
                  <a:pt x="2647920" y="2476500"/>
                  <a:pt x="2511147" y="2476500"/>
                </a:cubicBezTo>
                <a:lnTo>
                  <a:pt x="247650" y="2476500"/>
                </a:lnTo>
                <a:cubicBezTo>
                  <a:pt x="110877" y="2476500"/>
                  <a:pt x="0" y="2365623"/>
                  <a:pt x="0" y="2228850"/>
                </a:cubicBezTo>
                <a:lnTo>
                  <a:pt x="0" y="2476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74" tIns="131589" rIns="151274" bIns="131589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>
                <a:latin typeface="Garamond" panose="02020404030301010803" pitchFamily="18" charset="0"/>
              </a:rPr>
              <a:t>Discrete, unorganized, raw facts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37A9A1-B74C-41AC-A246-038C2BA5DC27}"/>
              </a:ext>
            </a:extLst>
          </p:cNvPr>
          <p:cNvSpPr/>
          <p:nvPr/>
        </p:nvSpPr>
        <p:spPr>
          <a:xfrm>
            <a:off x="5046168" y="1524000"/>
            <a:ext cx="3448496" cy="3810000"/>
          </a:xfrm>
          <a:custGeom>
            <a:avLst/>
            <a:gdLst>
              <a:gd name="connsiteX0" fmla="*/ 0 w 3448496"/>
              <a:gd name="connsiteY0" fmla="*/ 344850 h 3810000"/>
              <a:gd name="connsiteX1" fmla="*/ 344850 w 3448496"/>
              <a:gd name="connsiteY1" fmla="*/ 0 h 3810000"/>
              <a:gd name="connsiteX2" fmla="*/ 3103646 w 3448496"/>
              <a:gd name="connsiteY2" fmla="*/ 0 h 3810000"/>
              <a:gd name="connsiteX3" fmla="*/ 3448496 w 3448496"/>
              <a:gd name="connsiteY3" fmla="*/ 344850 h 3810000"/>
              <a:gd name="connsiteX4" fmla="*/ 3448496 w 3448496"/>
              <a:gd name="connsiteY4" fmla="*/ 3465150 h 3810000"/>
              <a:gd name="connsiteX5" fmla="*/ 3103646 w 3448496"/>
              <a:gd name="connsiteY5" fmla="*/ 3810000 h 3810000"/>
              <a:gd name="connsiteX6" fmla="*/ 344850 w 3448496"/>
              <a:gd name="connsiteY6" fmla="*/ 3810000 h 3810000"/>
              <a:gd name="connsiteX7" fmla="*/ 0 w 3448496"/>
              <a:gd name="connsiteY7" fmla="*/ 3465150 h 3810000"/>
              <a:gd name="connsiteX8" fmla="*/ 0 w 3448496"/>
              <a:gd name="connsiteY8" fmla="*/ 34485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496" h="3810000">
                <a:moveTo>
                  <a:pt x="0" y="344850"/>
                </a:moveTo>
                <a:cubicBezTo>
                  <a:pt x="0" y="154395"/>
                  <a:pt x="154395" y="0"/>
                  <a:pt x="344850" y="0"/>
                </a:cubicBezTo>
                <a:lnTo>
                  <a:pt x="3103646" y="0"/>
                </a:lnTo>
                <a:cubicBezTo>
                  <a:pt x="3294101" y="0"/>
                  <a:pt x="3448496" y="154395"/>
                  <a:pt x="3448496" y="344850"/>
                </a:cubicBezTo>
                <a:lnTo>
                  <a:pt x="3448496" y="3465150"/>
                </a:lnTo>
                <a:cubicBezTo>
                  <a:pt x="3448496" y="3655605"/>
                  <a:pt x="3294101" y="3810000"/>
                  <a:pt x="3103646" y="3810000"/>
                </a:cubicBezTo>
                <a:lnTo>
                  <a:pt x="344850" y="3810000"/>
                </a:lnTo>
                <a:cubicBezTo>
                  <a:pt x="154395" y="3810000"/>
                  <a:pt x="0" y="3655605"/>
                  <a:pt x="0" y="3465150"/>
                </a:cubicBezTo>
                <a:lnTo>
                  <a:pt x="0" y="34485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2857500" numCol="1" spcCol="1270" anchor="ctr" anchorCtr="0">
            <a:noAutofit/>
          </a:bodyPr>
          <a:lstStyle/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000" kern="1200" dirty="0">
                <a:latin typeface="Garamond" panose="02020404030301010803" pitchFamily="18" charset="0"/>
              </a:rPr>
              <a:t>Information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0C43C9-6BDE-43E1-A0E9-2729F1F4F600}"/>
              </a:ext>
            </a:extLst>
          </p:cNvPr>
          <p:cNvSpPr/>
          <p:nvPr/>
        </p:nvSpPr>
        <p:spPr>
          <a:xfrm>
            <a:off x="5486400" y="2590800"/>
            <a:ext cx="2758797" cy="2476500"/>
          </a:xfrm>
          <a:custGeom>
            <a:avLst/>
            <a:gdLst>
              <a:gd name="connsiteX0" fmla="*/ 0 w 2758797"/>
              <a:gd name="connsiteY0" fmla="*/ 247650 h 2476500"/>
              <a:gd name="connsiteX1" fmla="*/ 247650 w 2758797"/>
              <a:gd name="connsiteY1" fmla="*/ 0 h 2476500"/>
              <a:gd name="connsiteX2" fmla="*/ 2511147 w 2758797"/>
              <a:gd name="connsiteY2" fmla="*/ 0 h 2476500"/>
              <a:gd name="connsiteX3" fmla="*/ 2758797 w 2758797"/>
              <a:gd name="connsiteY3" fmla="*/ 247650 h 2476500"/>
              <a:gd name="connsiteX4" fmla="*/ 2758797 w 2758797"/>
              <a:gd name="connsiteY4" fmla="*/ 2228850 h 2476500"/>
              <a:gd name="connsiteX5" fmla="*/ 2511147 w 2758797"/>
              <a:gd name="connsiteY5" fmla="*/ 2476500 h 2476500"/>
              <a:gd name="connsiteX6" fmla="*/ 247650 w 2758797"/>
              <a:gd name="connsiteY6" fmla="*/ 2476500 h 2476500"/>
              <a:gd name="connsiteX7" fmla="*/ 0 w 2758797"/>
              <a:gd name="connsiteY7" fmla="*/ 2228850 h 2476500"/>
              <a:gd name="connsiteX8" fmla="*/ 0 w 2758797"/>
              <a:gd name="connsiteY8" fmla="*/ 2476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797" h="2476500">
                <a:moveTo>
                  <a:pt x="0" y="247650"/>
                </a:moveTo>
                <a:cubicBezTo>
                  <a:pt x="0" y="110877"/>
                  <a:pt x="110877" y="0"/>
                  <a:pt x="247650" y="0"/>
                </a:cubicBezTo>
                <a:lnTo>
                  <a:pt x="2511147" y="0"/>
                </a:lnTo>
                <a:cubicBezTo>
                  <a:pt x="2647920" y="0"/>
                  <a:pt x="2758797" y="110877"/>
                  <a:pt x="2758797" y="247650"/>
                </a:cubicBezTo>
                <a:lnTo>
                  <a:pt x="2758797" y="2228850"/>
                </a:lnTo>
                <a:cubicBezTo>
                  <a:pt x="2758797" y="2365623"/>
                  <a:pt x="2647920" y="2476500"/>
                  <a:pt x="2511147" y="2476500"/>
                </a:cubicBezTo>
                <a:lnTo>
                  <a:pt x="247650" y="2476500"/>
                </a:lnTo>
                <a:cubicBezTo>
                  <a:pt x="110877" y="2476500"/>
                  <a:pt x="0" y="2365623"/>
                  <a:pt x="0" y="2228850"/>
                </a:cubicBezTo>
                <a:lnTo>
                  <a:pt x="0" y="2476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74" tIns="131589" rIns="151274" bIns="131589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>
                <a:latin typeface="Garamond" panose="02020404030301010803" pitchFamily="18" charset="0"/>
              </a:rPr>
              <a:t>The transformation of those facts into meaning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D68BF1-3CA2-71B8-326F-73A78AB07B4D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4826171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b="1" kern="0" dirty="0">
                <a:latin typeface="Garamond" panose="02020404030301010803" pitchFamily="18" charset="0"/>
              </a:rPr>
              <a:t>Data versus information</a:t>
            </a:r>
          </a:p>
        </p:txBody>
      </p:sp>
    </p:spTree>
    <p:extLst>
      <p:ext uri="{BB962C8B-B14F-4D97-AF65-F5344CB8AC3E}">
        <p14:creationId xmlns:p14="http://schemas.microsoft.com/office/powerpoint/2010/main" val="2069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115743"/>
              </p:ext>
            </p:extLst>
          </p:nvPr>
        </p:nvGraphicFramePr>
        <p:xfrm>
          <a:off x="876300" y="12954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9800" y="2895600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/>
              <a:t>?</a:t>
            </a:r>
            <a:endParaRPr lang="en-US" b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A402124-A4BB-2CDC-E2F9-C03DD4729929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4826171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b="1" kern="0" dirty="0">
                <a:latin typeface="Garamond" panose="02020404030301010803" pitchFamily="18" charset="0"/>
              </a:rPr>
              <a:t>Examples of Data</a:t>
            </a:r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07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So then how do companies turn data </a:t>
            </a:r>
            <a:r>
              <a:rPr lang="en-US" sz="4800" b="1" i="1" dirty="0">
                <a:latin typeface="Garamond" panose="02020404030301010803" pitchFamily="18" charset="0"/>
              </a:rPr>
              <a:t>into</a:t>
            </a:r>
            <a:r>
              <a:rPr lang="en-US" sz="4800" dirty="0">
                <a:latin typeface="Garamond" panose="02020404030301010803" pitchFamily="18" charset="0"/>
              </a:rPr>
              <a:t> information?</a:t>
            </a:r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40" y="1208640"/>
            <a:ext cx="8182060" cy="2590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2500" b="1" dirty="0">
                <a:latin typeface="Garamond" panose="02020404030301010803" pitchFamily="18" charset="0"/>
              </a:rPr>
              <a:t>Social Genome project</a:t>
            </a:r>
          </a:p>
          <a:p>
            <a:pPr lvl="1" algn="just"/>
            <a:r>
              <a:rPr lang="en-US" sz="2500" dirty="0">
                <a:latin typeface="Garamond" panose="02020404030301010803" pitchFamily="18" charset="0"/>
              </a:rPr>
              <a:t>Increase effectiveness of advertising on social networks</a:t>
            </a:r>
          </a:p>
          <a:p>
            <a:pPr lvl="1" algn="just"/>
            <a:r>
              <a:rPr lang="en-US" sz="2500" dirty="0">
                <a:latin typeface="Garamond" panose="02020404030301010803" pitchFamily="18" charset="0"/>
              </a:rPr>
              <a:t>Predict what people want to buy, based on their conversations with friends</a:t>
            </a:r>
          </a:p>
          <a:p>
            <a:pPr algn="just"/>
            <a:r>
              <a:rPr lang="en-US" sz="2500" b="1" dirty="0">
                <a:latin typeface="Garamond" panose="02020404030301010803" pitchFamily="18" charset="0"/>
              </a:rPr>
              <a:t>Own search engine Polaris</a:t>
            </a:r>
          </a:p>
          <a:p>
            <a:pPr lvl="1" algn="just"/>
            <a:r>
              <a:rPr lang="en-US" sz="2500" dirty="0">
                <a:latin typeface="Garamond" panose="02020404030301010803" pitchFamily="18" charset="0"/>
              </a:rPr>
              <a:t>use sophisticated semantic analysis to work out what a customer wants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6318674"/>
            <a:ext cx="656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https://www.linkedin.com/pulse/big-data-walmart-future-retail-bernard-marr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https://www.dezyre.com/article/how-big-data-analysis-helped-increase-walmart-s-sales-turnover/109</a:t>
            </a:r>
          </a:p>
        </p:txBody>
      </p:sp>
      <p:pic>
        <p:nvPicPr>
          <p:cNvPr id="2050" name="Picture 2" descr="Big Data, Walmart And The Future Of R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11" y="3981059"/>
            <a:ext cx="39144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ABBAE4F-5076-5DCD-2493-09895E77C3B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4826171" cy="595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b="1" kern="0" dirty="0">
                <a:latin typeface="Garamond" panose="02020404030301010803" pitchFamily="18" charset="0"/>
              </a:rPr>
              <a:t>Example: Walmart</a:t>
            </a:r>
          </a:p>
        </p:txBody>
      </p:sp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40" y="1208640"/>
            <a:ext cx="8182060" cy="2590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2500" dirty="0">
                <a:latin typeface="Garamond" panose="02020404030301010803" pitchFamily="18" charset="0"/>
              </a:rPr>
              <a:t>Predict viewing habits </a:t>
            </a:r>
          </a:p>
          <a:p>
            <a:pPr algn="just"/>
            <a:r>
              <a:rPr lang="en-US" sz="2500" dirty="0">
                <a:latin typeface="Garamond" panose="02020404030301010803" pitchFamily="18" charset="0"/>
              </a:rPr>
              <a:t>Find the next smash-hit series.</a:t>
            </a:r>
          </a:p>
          <a:p>
            <a:pPr lvl="1" algn="just"/>
            <a:r>
              <a:rPr lang="en-US" sz="2100" dirty="0">
                <a:latin typeface="Garamond" panose="02020404030301010803" pitchFamily="18" charset="0"/>
              </a:rPr>
              <a:t>e.g. House of Cards, Orange is the New Black</a:t>
            </a:r>
          </a:p>
          <a:p>
            <a:pPr algn="just"/>
            <a:r>
              <a:rPr lang="en-US" sz="2500" dirty="0">
                <a:latin typeface="Garamond" panose="02020404030301010803" pitchFamily="18" charset="0"/>
              </a:rPr>
              <a:t>Personalize promotions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ABBAE4F-5076-5DCD-2493-09895E77C3B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4826171" cy="595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b="1" kern="0" dirty="0">
                <a:latin typeface="Garamond" panose="02020404030301010803" pitchFamily="18" charset="0"/>
              </a:rPr>
              <a:t>Example: Netflix</a:t>
            </a:r>
          </a:p>
        </p:txBody>
      </p:sp>
      <p:pic>
        <p:nvPicPr>
          <p:cNvPr id="4" name="Picture 2" descr="emmys_new">
            <a:extLst>
              <a:ext uri="{FF2B5EF4-FFF2-40B4-BE49-F238E27FC236}">
                <a16:creationId xmlns:a16="http://schemas.microsoft.com/office/drawing/2014/main" id="{19C5514D-5588-28C8-8675-5AB017ECE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-10261" r="10098" b="73"/>
          <a:stretch/>
        </p:blipFill>
        <p:spPr bwMode="auto">
          <a:xfrm>
            <a:off x="5009696" y="3276600"/>
            <a:ext cx="4041689" cy="31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277D04-3C26-37D3-3017-A77E123D41EF}"/>
              </a:ext>
            </a:extLst>
          </p:cNvPr>
          <p:cNvSpPr/>
          <p:nvPr/>
        </p:nvSpPr>
        <p:spPr>
          <a:xfrm>
            <a:off x="328840" y="4495800"/>
            <a:ext cx="464819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>
                <a:latin typeface="Garamond" panose="02020404030301010803" pitchFamily="18" charset="0"/>
              </a:rPr>
              <a:t>“The foundation of the streaming business was analytics.”  </a:t>
            </a:r>
          </a:p>
          <a:p>
            <a:pPr algn="just"/>
            <a:r>
              <a:rPr lang="en-US" sz="2500" dirty="0">
                <a:latin typeface="Garamond" panose="02020404030301010803" pitchFamily="18" charset="0"/>
              </a:rPr>
              <a:t>–Dave Hastings</a:t>
            </a:r>
          </a:p>
        </p:txBody>
      </p:sp>
    </p:spTree>
    <p:extLst>
      <p:ext uri="{BB962C8B-B14F-4D97-AF65-F5344CB8AC3E}">
        <p14:creationId xmlns:p14="http://schemas.microsoft.com/office/powerpoint/2010/main" val="200323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1" y="0"/>
            <a:ext cx="915777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Q: Your Own Example?</a:t>
            </a:r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98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7246</TotalTime>
  <Words>203</Words>
  <Application>Microsoft Office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Garamond</vt:lpstr>
      <vt:lpstr>Georgia</vt:lpstr>
      <vt:lpstr>Office Theme</vt:lpstr>
      <vt:lpstr>1_Office Theme</vt:lpstr>
      <vt:lpstr>MIS2502: Data and Analytics</vt:lpstr>
      <vt:lpstr>The Things You Can Do With Data </vt:lpstr>
      <vt:lpstr>PowerPoint Presentation</vt:lpstr>
      <vt:lpstr>PowerPoint Presentation</vt:lpstr>
      <vt:lpstr>So then how do companies turn data into information?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Leila Hosseini</cp:lastModifiedBy>
  <cp:revision>392</cp:revision>
  <cp:lastPrinted>2011-06-28T14:45:53Z</cp:lastPrinted>
  <dcterms:created xsi:type="dcterms:W3CDTF">2011-06-28T13:08:25Z</dcterms:created>
  <dcterms:modified xsi:type="dcterms:W3CDTF">2023-01-16T22:49:19Z</dcterms:modified>
</cp:coreProperties>
</file>