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  <p:sldMasterId id="2147484032" r:id="rId2"/>
  </p:sldMasterIdLst>
  <p:notesMasterIdLst>
    <p:notesMasterId r:id="rId22"/>
  </p:notesMasterIdLst>
  <p:sldIdLst>
    <p:sldId id="389" r:id="rId3"/>
    <p:sldId id="388" r:id="rId4"/>
    <p:sldId id="342" r:id="rId5"/>
    <p:sldId id="330" r:id="rId6"/>
    <p:sldId id="332" r:id="rId7"/>
    <p:sldId id="390" r:id="rId8"/>
    <p:sldId id="318" r:id="rId9"/>
    <p:sldId id="391" r:id="rId10"/>
    <p:sldId id="392" r:id="rId11"/>
    <p:sldId id="319" r:id="rId12"/>
    <p:sldId id="339" r:id="rId13"/>
    <p:sldId id="331" r:id="rId14"/>
    <p:sldId id="393" r:id="rId15"/>
    <p:sldId id="336" r:id="rId16"/>
    <p:sldId id="337" r:id="rId17"/>
    <p:sldId id="333" r:id="rId18"/>
    <p:sldId id="323" r:id="rId19"/>
    <p:sldId id="341" r:id="rId20"/>
    <p:sldId id="327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58" autoAdjust="0"/>
    <p:restoredTop sz="94796" autoAdjust="0"/>
  </p:normalViewPr>
  <p:slideViewPr>
    <p:cSldViewPr>
      <p:cViewPr varScale="1">
        <p:scale>
          <a:sx n="151" d="100"/>
          <a:sy n="151" d="100"/>
        </p:scale>
        <p:origin x="241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J. Shafer" userId="S::jeremy@temple.edu::f30d0f33-f51f-4c86-b918-fe42d899c948" providerId="AD" clId="Web-{954DFC0C-46A4-B959-10EB-EB4093AF2ACF}"/>
    <pc:docChg chg="modSld">
      <pc:chgData name="Jeremy J. Shafer" userId="S::jeremy@temple.edu::f30d0f33-f51f-4c86-b918-fe42d899c948" providerId="AD" clId="Web-{954DFC0C-46A4-B959-10EB-EB4093AF2ACF}" dt="2022-01-03T20:48:32.370" v="3"/>
      <pc:docMkLst>
        <pc:docMk/>
      </pc:docMkLst>
      <pc:sldChg chg="addSp delSp modSp">
        <pc:chgData name="Jeremy J. Shafer" userId="S::jeremy@temple.edu::f30d0f33-f51f-4c86-b918-fe42d899c948" providerId="AD" clId="Web-{954DFC0C-46A4-B959-10EB-EB4093AF2ACF}" dt="2022-01-03T20:48:32.370" v="3"/>
        <pc:sldMkLst>
          <pc:docMk/>
          <pc:sldMk cId="858987916" sldId="333"/>
        </pc:sldMkLst>
        <pc:picChg chg="add del mod">
          <ac:chgData name="Jeremy J. Shafer" userId="S::jeremy@temple.edu::f30d0f33-f51f-4c86-b918-fe42d899c948" providerId="AD" clId="Web-{954DFC0C-46A4-B959-10EB-EB4093AF2ACF}" dt="2022-01-03T20:48:32.370" v="3"/>
          <ac:picMkLst>
            <pc:docMk/>
            <pc:sldMk cId="858987916" sldId="333"/>
            <ac:picMk id="4" creationId="{632B03F3-B293-4938-9503-94409E6F947E}"/>
          </ac:picMkLst>
        </pc:picChg>
      </pc:sldChg>
    </pc:docChg>
  </pc:docChgLst>
  <pc:docChgLst>
    <pc:chgData name="Leila Hosseini" userId="a3ffd976-44bc-4d8c-adf8-8096c7da1f0c" providerId="ADAL" clId="{7799A656-090E-412B-881E-722E0CF75FF4}"/>
    <pc:docChg chg="undo redo custSel addSld delSld modSld sldOrd">
      <pc:chgData name="Leila Hosseini" userId="a3ffd976-44bc-4d8c-adf8-8096c7da1f0c" providerId="ADAL" clId="{7799A656-090E-412B-881E-722E0CF75FF4}" dt="2022-08-24T00:46:18.095" v="313"/>
      <pc:docMkLst>
        <pc:docMk/>
      </pc:docMkLst>
      <pc:sldChg chg="addSp delSp modSp mod ord">
        <pc:chgData name="Leila Hosseini" userId="a3ffd976-44bc-4d8c-adf8-8096c7da1f0c" providerId="ADAL" clId="{7799A656-090E-412B-881E-722E0CF75FF4}" dt="2022-08-24T00:46:18.095" v="313"/>
        <pc:sldMkLst>
          <pc:docMk/>
          <pc:sldMk cId="3019049833" sldId="318"/>
        </pc:sldMkLst>
        <pc:spChg chg="del mod">
          <ac:chgData name="Leila Hosseini" userId="a3ffd976-44bc-4d8c-adf8-8096c7da1f0c" providerId="ADAL" clId="{7799A656-090E-412B-881E-722E0CF75FF4}" dt="2022-08-23T22:21:15.021" v="71" actId="478"/>
          <ac:spMkLst>
            <pc:docMk/>
            <pc:sldMk cId="3019049833" sldId="318"/>
            <ac:spMk id="2" creationId="{00000000-0000-0000-0000-000000000000}"/>
          </ac:spMkLst>
        </pc:spChg>
        <pc:spChg chg="add del mod">
          <ac:chgData name="Leila Hosseini" userId="a3ffd976-44bc-4d8c-adf8-8096c7da1f0c" providerId="ADAL" clId="{7799A656-090E-412B-881E-722E0CF75FF4}" dt="2022-08-23T22:21:04.455" v="66"/>
          <ac:spMkLst>
            <pc:docMk/>
            <pc:sldMk cId="3019049833" sldId="318"/>
            <ac:spMk id="3" creationId="{E1D45A00-46AF-D802-C298-BEBE4ECF8B70}"/>
          </ac:spMkLst>
        </pc:spChg>
        <pc:spChg chg="mod">
          <ac:chgData name="Leila Hosseini" userId="a3ffd976-44bc-4d8c-adf8-8096c7da1f0c" providerId="ADAL" clId="{7799A656-090E-412B-881E-722E0CF75FF4}" dt="2022-08-23T22:22:04.217" v="83" actId="2711"/>
          <ac:spMkLst>
            <pc:docMk/>
            <pc:sldMk cId="3019049833" sldId="318"/>
            <ac:spMk id="4" creationId="{1F6AAF20-5889-468F-A00B-37E640111416}"/>
          </ac:spMkLst>
        </pc:spChg>
        <pc:spChg chg="mod">
          <ac:chgData name="Leila Hosseini" userId="a3ffd976-44bc-4d8c-adf8-8096c7da1f0c" providerId="ADAL" clId="{7799A656-090E-412B-881E-722E0CF75FF4}" dt="2022-08-23T22:22:04.217" v="83" actId="2711"/>
          <ac:spMkLst>
            <pc:docMk/>
            <pc:sldMk cId="3019049833" sldId="318"/>
            <ac:spMk id="5" creationId="{547B68A9-E604-45B6-8DA2-7228930E9D94}"/>
          </ac:spMkLst>
        </pc:spChg>
        <pc:spChg chg="mod">
          <ac:chgData name="Leila Hosseini" userId="a3ffd976-44bc-4d8c-adf8-8096c7da1f0c" providerId="ADAL" clId="{7799A656-090E-412B-881E-722E0CF75FF4}" dt="2022-08-23T22:21:32.473" v="79" actId="2711"/>
          <ac:spMkLst>
            <pc:docMk/>
            <pc:sldMk cId="3019049833" sldId="318"/>
            <ac:spMk id="6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22:04.217" v="83" actId="2711"/>
          <ac:spMkLst>
            <pc:docMk/>
            <pc:sldMk cId="3019049833" sldId="318"/>
            <ac:spMk id="7" creationId="{FFB29E3F-6374-451B-A22B-62859C8C8C6A}"/>
          </ac:spMkLst>
        </pc:spChg>
        <pc:spChg chg="del mod">
          <ac:chgData name="Leila Hosseini" userId="a3ffd976-44bc-4d8c-adf8-8096c7da1f0c" providerId="ADAL" clId="{7799A656-090E-412B-881E-722E0CF75FF4}" dt="2022-08-23T23:18:11.379" v="226" actId="478"/>
          <ac:spMkLst>
            <pc:docMk/>
            <pc:sldMk cId="3019049833" sldId="318"/>
            <ac:spMk id="8" creationId="{70905175-C541-48C1-80AF-D9ED87BF8174}"/>
          </ac:spMkLst>
        </pc:spChg>
        <pc:spChg chg="add mod">
          <ac:chgData name="Leila Hosseini" userId="a3ffd976-44bc-4d8c-adf8-8096c7da1f0c" providerId="ADAL" clId="{7799A656-090E-412B-881E-722E0CF75FF4}" dt="2022-08-23T23:25:31.425" v="232" actId="20577"/>
          <ac:spMkLst>
            <pc:docMk/>
            <pc:sldMk cId="3019049833" sldId="318"/>
            <ac:spMk id="9" creationId="{C1646E28-D6B0-06CC-7737-42AE9B63F329}"/>
          </ac:spMkLst>
        </pc:spChg>
        <pc:spChg chg="add mod">
          <ac:chgData name="Leila Hosseini" userId="a3ffd976-44bc-4d8c-adf8-8096c7da1f0c" providerId="ADAL" clId="{7799A656-090E-412B-881E-722E0CF75FF4}" dt="2022-08-23T23:18:27.100" v="228" actId="1076"/>
          <ac:spMkLst>
            <pc:docMk/>
            <pc:sldMk cId="3019049833" sldId="318"/>
            <ac:spMk id="10" creationId="{DBF04C47-BA58-7E09-D7AB-935BB98AE479}"/>
          </ac:spMkLst>
        </pc:spChg>
        <pc:spChg chg="mod">
          <ac:chgData name="Leila Hosseini" userId="a3ffd976-44bc-4d8c-adf8-8096c7da1f0c" providerId="ADAL" clId="{7799A656-090E-412B-881E-722E0CF75FF4}" dt="2022-08-23T22:22:34.699" v="90" actId="13822"/>
          <ac:spMkLst>
            <pc:docMk/>
            <pc:sldMk cId="3019049833" sldId="318"/>
            <ac:spMk id="12" creationId="{00000000-0000-0000-0000-000000000000}"/>
          </ac:spMkLst>
        </pc:spChg>
      </pc:sldChg>
      <pc:sldChg chg="addSp delSp modSp mod">
        <pc:chgData name="Leila Hosseini" userId="a3ffd976-44bc-4d8c-adf8-8096c7da1f0c" providerId="ADAL" clId="{7799A656-090E-412B-881E-722E0CF75FF4}" dt="2022-08-23T23:29:58.259" v="299" actId="1076"/>
        <pc:sldMkLst>
          <pc:docMk/>
          <pc:sldMk cId="2642698267" sldId="319"/>
        </pc:sldMkLst>
        <pc:spChg chg="del mod">
          <ac:chgData name="Leila Hosseini" userId="a3ffd976-44bc-4d8c-adf8-8096c7da1f0c" providerId="ADAL" clId="{7799A656-090E-412B-881E-722E0CF75FF4}" dt="2022-08-23T22:24:33.748" v="107" actId="478"/>
          <ac:spMkLst>
            <pc:docMk/>
            <pc:sldMk cId="2642698267" sldId="319"/>
            <ac:spMk id="2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38:27.142" v="155" actId="27636"/>
          <ac:spMkLst>
            <pc:docMk/>
            <pc:sldMk cId="2642698267" sldId="319"/>
            <ac:spMk id="3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3:29:55.012" v="298" actId="1076"/>
          <ac:spMkLst>
            <pc:docMk/>
            <pc:sldMk cId="2642698267" sldId="319"/>
            <ac:spMk id="4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3:29:58.259" v="299" actId="1076"/>
          <ac:spMkLst>
            <pc:docMk/>
            <pc:sldMk cId="2642698267" sldId="319"/>
            <ac:spMk id="5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24:38.721" v="110"/>
          <ac:spMkLst>
            <pc:docMk/>
            <pc:sldMk cId="2642698267" sldId="319"/>
            <ac:spMk id="6" creationId="{267DB078-E86F-C7E3-5F43-AFEF0CFEE3E1}"/>
          </ac:spMkLst>
        </pc:spChg>
      </pc:sldChg>
      <pc:sldChg chg="addSp delSp modSp mod">
        <pc:chgData name="Leila Hosseini" userId="a3ffd976-44bc-4d8c-adf8-8096c7da1f0c" providerId="ADAL" clId="{7799A656-090E-412B-881E-722E0CF75FF4}" dt="2022-08-23T22:48:11.244" v="191" actId="14100"/>
        <pc:sldMkLst>
          <pc:docMk/>
          <pc:sldMk cId="190895387" sldId="323"/>
        </pc:sldMkLst>
        <pc:spChg chg="del mod">
          <ac:chgData name="Leila Hosseini" userId="a3ffd976-44bc-4d8c-adf8-8096c7da1f0c" providerId="ADAL" clId="{7799A656-090E-412B-881E-722E0CF75FF4}" dt="2022-08-23T22:47:43.573" v="181" actId="478"/>
          <ac:spMkLst>
            <pc:docMk/>
            <pc:sldMk cId="190895387" sldId="323"/>
            <ac:spMk id="2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48:11.244" v="191" actId="14100"/>
          <ac:spMkLst>
            <pc:docMk/>
            <pc:sldMk cId="190895387" sldId="323"/>
            <ac:spMk id="3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47:50.870" v="185" actId="20577"/>
          <ac:spMkLst>
            <pc:docMk/>
            <pc:sldMk cId="190895387" sldId="323"/>
            <ac:spMk id="4" creationId="{B1F532E3-E23B-E186-2D4F-888545101311}"/>
          </ac:spMkLst>
        </pc:spChg>
      </pc:sldChg>
      <pc:sldChg chg="addSp delSp modSp mod">
        <pc:chgData name="Leila Hosseini" userId="a3ffd976-44bc-4d8c-adf8-8096c7da1f0c" providerId="ADAL" clId="{7799A656-090E-412B-881E-722E0CF75FF4}" dt="2022-08-24T00:40:19.554" v="311" actId="1076"/>
        <pc:sldMkLst>
          <pc:docMk/>
          <pc:sldMk cId="1369341707" sldId="327"/>
        </pc:sldMkLst>
        <pc:spChg chg="del mod">
          <ac:chgData name="Leila Hosseini" userId="a3ffd976-44bc-4d8c-adf8-8096c7da1f0c" providerId="ADAL" clId="{7799A656-090E-412B-881E-722E0CF75FF4}" dt="2022-08-23T22:50:20.340" v="219" actId="478"/>
          <ac:spMkLst>
            <pc:docMk/>
            <pc:sldMk cId="1369341707" sldId="327"/>
            <ac:spMk id="2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50:26.299" v="224"/>
          <ac:spMkLst>
            <pc:docMk/>
            <pc:sldMk cId="1369341707" sldId="327"/>
            <ac:spMk id="3" creationId="{5A2BA89B-0F68-B9DD-B2DD-19E1742A08CE}"/>
          </ac:spMkLst>
        </pc:spChg>
        <pc:picChg chg="mod">
          <ac:chgData name="Leila Hosseini" userId="a3ffd976-44bc-4d8c-adf8-8096c7da1f0c" providerId="ADAL" clId="{7799A656-090E-412B-881E-722E0CF75FF4}" dt="2022-08-24T00:40:19.554" v="311" actId="1076"/>
          <ac:picMkLst>
            <pc:docMk/>
            <pc:sldMk cId="1369341707" sldId="327"/>
            <ac:picMk id="12" creationId="{6D30866A-03EE-4C2C-9631-ECAB2F307927}"/>
          </ac:picMkLst>
        </pc:picChg>
      </pc:sldChg>
      <pc:sldChg chg="addSp delSp modSp mod">
        <pc:chgData name="Leila Hosseini" userId="a3ffd976-44bc-4d8c-adf8-8096c7da1f0c" providerId="ADAL" clId="{7799A656-090E-412B-881E-722E0CF75FF4}" dt="2022-08-23T23:14:16.944" v="225" actId="12100"/>
        <pc:sldMkLst>
          <pc:docMk/>
          <pc:sldMk cId="50456482" sldId="330"/>
        </pc:sldMkLst>
        <pc:spChg chg="del mod">
          <ac:chgData name="Leila Hosseini" userId="a3ffd976-44bc-4d8c-adf8-8096c7da1f0c" providerId="ADAL" clId="{7799A656-090E-412B-881E-722E0CF75FF4}" dt="2022-08-23T22:15:11.772" v="34" actId="478"/>
          <ac:spMkLst>
            <pc:docMk/>
            <pc:sldMk cId="50456482" sldId="330"/>
            <ac:spMk id="2" creationId="{00000000-0000-0000-0000-000000000000}"/>
          </ac:spMkLst>
        </pc:spChg>
        <pc:spChg chg="add del mod">
          <ac:chgData name="Leila Hosseini" userId="a3ffd976-44bc-4d8c-adf8-8096c7da1f0c" providerId="ADAL" clId="{7799A656-090E-412B-881E-722E0CF75FF4}" dt="2022-08-23T22:15:22.948" v="39" actId="14100"/>
          <ac:spMkLst>
            <pc:docMk/>
            <pc:sldMk cId="50456482" sldId="330"/>
            <ac:spMk id="3" creationId="{3AC0EF6B-1531-A098-14F4-081B95AC6D4B}"/>
          </ac:spMkLst>
        </pc:spChg>
        <pc:spChg chg="mod">
          <ac:chgData name="Leila Hosseini" userId="a3ffd976-44bc-4d8c-adf8-8096c7da1f0c" providerId="ADAL" clId="{7799A656-090E-412B-881E-722E0CF75FF4}" dt="2022-08-23T22:16:49.248" v="45" actId="2711"/>
          <ac:spMkLst>
            <pc:docMk/>
            <pc:sldMk cId="50456482" sldId="330"/>
            <ac:spMk id="24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16:53.383" v="46" actId="2711"/>
          <ac:spMkLst>
            <pc:docMk/>
            <pc:sldMk cId="50456482" sldId="330"/>
            <ac:spMk id="25" creationId="{00000000-0000-0000-0000-000000000000}"/>
          </ac:spMkLst>
        </pc:spChg>
        <pc:graphicFrameChg chg="mod">
          <ac:chgData name="Leila Hosseini" userId="a3ffd976-44bc-4d8c-adf8-8096c7da1f0c" providerId="ADAL" clId="{7799A656-090E-412B-881E-722E0CF75FF4}" dt="2022-08-23T23:14:16.944" v="225" actId="12100"/>
          <ac:graphicFrameMkLst>
            <pc:docMk/>
            <pc:sldMk cId="50456482" sldId="330"/>
            <ac:graphicFrameMk id="8" creationId="{655F932B-D2DC-4A96-A731-37AD3A7844DA}"/>
          </ac:graphicFrameMkLst>
        </pc:graphicFrameChg>
      </pc:sldChg>
      <pc:sldChg chg="addSp delSp modSp mod">
        <pc:chgData name="Leila Hosseini" userId="a3ffd976-44bc-4d8c-adf8-8096c7da1f0c" providerId="ADAL" clId="{7799A656-090E-412B-881E-722E0CF75FF4}" dt="2022-08-23T22:37:41.845" v="153" actId="255"/>
        <pc:sldMkLst>
          <pc:docMk/>
          <pc:sldMk cId="4104473424" sldId="331"/>
        </pc:sldMkLst>
        <pc:spChg chg="del">
          <ac:chgData name="Leila Hosseini" userId="a3ffd976-44bc-4d8c-adf8-8096c7da1f0c" providerId="ADAL" clId="{7799A656-090E-412B-881E-722E0CF75FF4}" dt="2022-08-23T22:34:30.764" v="135" actId="478"/>
          <ac:spMkLst>
            <pc:docMk/>
            <pc:sldMk cId="4104473424" sldId="331"/>
            <ac:spMk id="2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37:41.845" v="153" actId="255"/>
          <ac:spMkLst>
            <pc:docMk/>
            <pc:sldMk cId="4104473424" sldId="331"/>
            <ac:spMk id="3" creationId="{00000000-0000-0000-0000-000000000000}"/>
          </ac:spMkLst>
        </pc:spChg>
        <pc:spChg chg="add del mod">
          <ac:chgData name="Leila Hosseini" userId="a3ffd976-44bc-4d8c-adf8-8096c7da1f0c" providerId="ADAL" clId="{7799A656-090E-412B-881E-722E0CF75FF4}" dt="2022-08-23T22:34:32.687" v="136" actId="478"/>
          <ac:spMkLst>
            <pc:docMk/>
            <pc:sldMk cId="4104473424" sldId="331"/>
            <ac:spMk id="5" creationId="{F62828FE-8F70-103B-7228-4B8EC8E7EF2A}"/>
          </ac:spMkLst>
        </pc:spChg>
        <pc:spChg chg="add mod">
          <ac:chgData name="Leila Hosseini" userId="a3ffd976-44bc-4d8c-adf8-8096c7da1f0c" providerId="ADAL" clId="{7799A656-090E-412B-881E-722E0CF75FF4}" dt="2022-08-23T22:34:33.051" v="137"/>
          <ac:spMkLst>
            <pc:docMk/>
            <pc:sldMk cId="4104473424" sldId="331"/>
            <ac:spMk id="6" creationId="{BC9A5A7B-A924-15AD-03DC-EBC47218C315}"/>
          </ac:spMkLst>
        </pc:spChg>
        <pc:spChg chg="add mod">
          <ac:chgData name="Leila Hosseini" userId="a3ffd976-44bc-4d8c-adf8-8096c7da1f0c" providerId="ADAL" clId="{7799A656-090E-412B-881E-722E0CF75FF4}" dt="2022-08-23T22:34:33.051" v="137"/>
          <ac:spMkLst>
            <pc:docMk/>
            <pc:sldMk cId="4104473424" sldId="331"/>
            <ac:spMk id="7" creationId="{205DFE1F-0C21-2F20-4B92-8B0B87701181}"/>
          </ac:spMkLst>
        </pc:spChg>
      </pc:sldChg>
      <pc:sldChg chg="addSp delSp modSp mod">
        <pc:chgData name="Leila Hosseini" userId="a3ffd976-44bc-4d8c-adf8-8096c7da1f0c" providerId="ADAL" clId="{7799A656-090E-412B-881E-722E0CF75FF4}" dt="2022-08-23T23:18:49.013" v="231" actId="207"/>
        <pc:sldMkLst>
          <pc:docMk/>
          <pc:sldMk cId="4216205054" sldId="332"/>
        </pc:sldMkLst>
        <pc:spChg chg="del mod">
          <ac:chgData name="Leila Hosseini" userId="a3ffd976-44bc-4d8c-adf8-8096c7da1f0c" providerId="ADAL" clId="{7799A656-090E-412B-881E-722E0CF75FF4}" dt="2022-08-23T22:17:37.301" v="51" actId="478"/>
          <ac:spMkLst>
            <pc:docMk/>
            <pc:sldMk cId="4216205054" sldId="332"/>
            <ac:spMk id="2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3" creationId="{E0B9388D-B0D7-A366-3699-0A9D39F20EA6}"/>
          </ac:spMkLst>
        </pc:spChg>
        <pc:spChg chg="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4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5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8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13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3:18:49.013" v="231" actId="207"/>
          <ac:spMkLst>
            <pc:docMk/>
            <pc:sldMk cId="4216205054" sldId="332"/>
            <ac:spMk id="20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21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24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28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29" creationId="{00000000-0000-0000-0000-000000000000}"/>
          </ac:spMkLst>
        </pc:spChg>
        <pc:picChg chg="mod">
          <ac:chgData name="Leila Hosseini" userId="a3ffd976-44bc-4d8c-adf8-8096c7da1f0c" providerId="ADAL" clId="{7799A656-090E-412B-881E-722E0CF75FF4}" dt="2022-08-23T22:18:17.272" v="62" actId="113"/>
          <ac:picMkLst>
            <pc:docMk/>
            <pc:sldMk cId="4216205054" sldId="332"/>
            <ac:picMk id="1027" creationId="{00000000-0000-0000-0000-000000000000}"/>
          </ac:picMkLst>
        </pc:picChg>
        <pc:picChg chg="mod">
          <ac:chgData name="Leila Hosseini" userId="a3ffd976-44bc-4d8c-adf8-8096c7da1f0c" providerId="ADAL" clId="{7799A656-090E-412B-881E-722E0CF75FF4}" dt="2022-08-23T22:18:17.272" v="62" actId="113"/>
          <ac:picMkLst>
            <pc:docMk/>
            <pc:sldMk cId="4216205054" sldId="332"/>
            <ac:picMk id="1030" creationId="{00000000-0000-0000-0000-000000000000}"/>
          </ac:picMkLst>
        </pc:picChg>
        <pc:picChg chg="mod">
          <ac:chgData name="Leila Hosseini" userId="a3ffd976-44bc-4d8c-adf8-8096c7da1f0c" providerId="ADAL" clId="{7799A656-090E-412B-881E-722E0CF75FF4}" dt="2022-08-23T22:18:17.272" v="62" actId="113"/>
          <ac:picMkLst>
            <pc:docMk/>
            <pc:sldMk cId="4216205054" sldId="332"/>
            <ac:picMk id="1033" creationId="{00000000-0000-0000-0000-000000000000}"/>
          </ac:picMkLst>
        </pc:picChg>
        <pc:picChg chg="mod">
          <ac:chgData name="Leila Hosseini" userId="a3ffd976-44bc-4d8c-adf8-8096c7da1f0c" providerId="ADAL" clId="{7799A656-090E-412B-881E-722E0CF75FF4}" dt="2022-08-23T22:18:17.272" v="62" actId="113"/>
          <ac:picMkLst>
            <pc:docMk/>
            <pc:sldMk cId="4216205054" sldId="332"/>
            <ac:picMk id="1034" creationId="{00000000-0000-0000-0000-000000000000}"/>
          </ac:picMkLst>
        </pc:picChg>
        <pc:picChg chg="mod">
          <ac:chgData name="Leila Hosseini" userId="a3ffd976-44bc-4d8c-adf8-8096c7da1f0c" providerId="ADAL" clId="{7799A656-090E-412B-881E-722E0CF75FF4}" dt="2022-08-23T22:18:26.692" v="63" actId="1076"/>
          <ac:picMkLst>
            <pc:docMk/>
            <pc:sldMk cId="4216205054" sldId="332"/>
            <ac:picMk id="1035" creationId="{00000000-0000-0000-0000-000000000000}"/>
          </ac:picMkLst>
        </pc:picChg>
        <pc:picChg chg="mod">
          <ac:chgData name="Leila Hosseini" userId="a3ffd976-44bc-4d8c-adf8-8096c7da1f0c" providerId="ADAL" clId="{7799A656-090E-412B-881E-722E0CF75FF4}" dt="2022-08-23T22:18:17.272" v="62" actId="113"/>
          <ac:picMkLst>
            <pc:docMk/>
            <pc:sldMk cId="4216205054" sldId="332"/>
            <ac:picMk id="1036" creationId="{00000000-0000-0000-0000-000000000000}"/>
          </ac:picMkLst>
        </pc:picChg>
        <pc:cxnChg chg="mod">
          <ac:chgData name="Leila Hosseini" userId="a3ffd976-44bc-4d8c-adf8-8096c7da1f0c" providerId="ADAL" clId="{7799A656-090E-412B-881E-722E0CF75FF4}" dt="2022-08-23T22:18:17.272" v="62" actId="113"/>
          <ac:cxnSpMkLst>
            <pc:docMk/>
            <pc:sldMk cId="4216205054" sldId="332"/>
            <ac:cxnSpMk id="10" creationId="{00000000-0000-0000-0000-000000000000}"/>
          </ac:cxnSpMkLst>
        </pc:cxnChg>
      </pc:sldChg>
      <pc:sldChg chg="addSp delSp modSp mod">
        <pc:chgData name="Leila Hosseini" userId="a3ffd976-44bc-4d8c-adf8-8096c7da1f0c" providerId="ADAL" clId="{7799A656-090E-412B-881E-722E0CF75FF4}" dt="2022-08-24T00:26:58.083" v="308" actId="14100"/>
        <pc:sldMkLst>
          <pc:docMk/>
          <pc:sldMk cId="858987916" sldId="333"/>
        </pc:sldMkLst>
        <pc:spChg chg="del mod">
          <ac:chgData name="Leila Hosseini" userId="a3ffd976-44bc-4d8c-adf8-8096c7da1f0c" providerId="ADAL" clId="{7799A656-090E-412B-881E-722E0CF75FF4}" dt="2022-08-24T00:26:51.291" v="304" actId="478"/>
          <ac:spMkLst>
            <pc:docMk/>
            <pc:sldMk cId="858987916" sldId="333"/>
            <ac:spMk id="2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4T00:26:58.083" v="308" actId="14100"/>
          <ac:spMkLst>
            <pc:docMk/>
            <pc:sldMk cId="858987916" sldId="333"/>
            <ac:spMk id="4" creationId="{DBF0327B-3676-0C88-2C81-854E32CBDAC0}"/>
          </ac:spMkLst>
        </pc:spChg>
      </pc:sldChg>
      <pc:sldChg chg="modSp del mod">
        <pc:chgData name="Leila Hosseini" userId="a3ffd976-44bc-4d8c-adf8-8096c7da1f0c" providerId="ADAL" clId="{7799A656-090E-412B-881E-722E0CF75FF4}" dt="2022-08-23T22:06:50.541" v="11" actId="47"/>
        <pc:sldMkLst>
          <pc:docMk/>
          <pc:sldMk cId="3192694368" sldId="335"/>
        </pc:sldMkLst>
        <pc:spChg chg="mod">
          <ac:chgData name="Leila Hosseini" userId="a3ffd976-44bc-4d8c-adf8-8096c7da1f0c" providerId="ADAL" clId="{7799A656-090E-412B-881E-722E0CF75FF4}" dt="2022-08-23T22:06:28.925" v="3" actId="21"/>
          <ac:spMkLst>
            <pc:docMk/>
            <pc:sldMk cId="3192694368" sldId="335"/>
            <ac:spMk id="2" creationId="{00000000-0000-0000-0000-000000000000}"/>
          </ac:spMkLst>
        </pc:spChg>
      </pc:sldChg>
      <pc:sldChg chg="addSp delSp modSp mod">
        <pc:chgData name="Leila Hosseini" userId="a3ffd976-44bc-4d8c-adf8-8096c7da1f0c" providerId="ADAL" clId="{7799A656-090E-412B-881E-722E0CF75FF4}" dt="2022-08-23T22:37:36.296" v="152" actId="255"/>
        <pc:sldMkLst>
          <pc:docMk/>
          <pc:sldMk cId="592795896" sldId="336"/>
        </pc:sldMkLst>
        <pc:spChg chg="del mod">
          <ac:chgData name="Leila Hosseini" userId="a3ffd976-44bc-4d8c-adf8-8096c7da1f0c" providerId="ADAL" clId="{7799A656-090E-412B-881E-722E0CF75FF4}" dt="2022-08-23T22:36:59.149" v="145" actId="478"/>
          <ac:spMkLst>
            <pc:docMk/>
            <pc:sldMk cId="592795896" sldId="336"/>
            <ac:spMk id="2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37:36.296" v="152" actId="255"/>
          <ac:spMkLst>
            <pc:docMk/>
            <pc:sldMk cId="592795896" sldId="336"/>
            <ac:spMk id="3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37:05.434" v="148"/>
          <ac:spMkLst>
            <pc:docMk/>
            <pc:sldMk cId="592795896" sldId="336"/>
            <ac:spMk id="4" creationId="{10ECE091-39BA-33D1-4919-B7D5CEF538FD}"/>
          </ac:spMkLst>
        </pc:spChg>
      </pc:sldChg>
      <pc:sldChg chg="addSp delSp modSp mod">
        <pc:chgData name="Leila Hosseini" userId="a3ffd976-44bc-4d8c-adf8-8096c7da1f0c" providerId="ADAL" clId="{7799A656-090E-412B-881E-722E0CF75FF4}" dt="2022-08-23T22:47:19.631" v="177" actId="2711"/>
        <pc:sldMkLst>
          <pc:docMk/>
          <pc:sldMk cId="4126146256" sldId="337"/>
        </pc:sldMkLst>
        <pc:spChg chg="del mod">
          <ac:chgData name="Leila Hosseini" userId="a3ffd976-44bc-4d8c-adf8-8096c7da1f0c" providerId="ADAL" clId="{7799A656-090E-412B-881E-722E0CF75FF4}" dt="2022-08-23T22:46:00.117" v="160" actId="478"/>
          <ac:spMkLst>
            <pc:docMk/>
            <pc:sldMk cId="4126146256" sldId="337"/>
            <ac:spMk id="2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46:16.262" v="170"/>
          <ac:spMkLst>
            <pc:docMk/>
            <pc:sldMk cId="4126146256" sldId="337"/>
            <ac:spMk id="3" creationId="{96E0CE48-022C-741E-468C-FBAADC0EED9D}"/>
          </ac:spMkLst>
        </pc:spChg>
        <pc:spChg chg="add del mod">
          <ac:chgData name="Leila Hosseini" userId="a3ffd976-44bc-4d8c-adf8-8096c7da1f0c" providerId="ADAL" clId="{7799A656-090E-412B-881E-722E0CF75FF4}" dt="2022-08-23T22:46:02.692" v="161" actId="478"/>
          <ac:spMkLst>
            <pc:docMk/>
            <pc:sldMk cId="4126146256" sldId="337"/>
            <ac:spMk id="5" creationId="{E2D44DC4-9E91-987B-666A-A366607D2BFA}"/>
          </ac:spMkLst>
        </pc:spChg>
        <pc:spChg chg="add mod">
          <ac:chgData name="Leila Hosseini" userId="a3ffd976-44bc-4d8c-adf8-8096c7da1f0c" providerId="ADAL" clId="{7799A656-090E-412B-881E-722E0CF75FF4}" dt="2022-08-23T22:46:36.758" v="176" actId="13822"/>
          <ac:spMkLst>
            <pc:docMk/>
            <pc:sldMk cId="4126146256" sldId="337"/>
            <ac:spMk id="7" creationId="{A7C8702F-4203-CD24-337A-81FF421687C1}"/>
          </ac:spMkLst>
        </pc:spChg>
        <pc:spChg chg="mod">
          <ac:chgData name="Leila Hosseini" userId="a3ffd976-44bc-4d8c-adf8-8096c7da1f0c" providerId="ADAL" clId="{7799A656-090E-412B-881E-722E0CF75FF4}" dt="2022-08-23T22:47:19.631" v="177" actId="2711"/>
          <ac:spMkLst>
            <pc:docMk/>
            <pc:sldMk cId="4126146256" sldId="337"/>
            <ac:spMk id="14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47:19.631" v="177" actId="2711"/>
          <ac:spMkLst>
            <pc:docMk/>
            <pc:sldMk cId="4126146256" sldId="337"/>
            <ac:spMk id="15" creationId="{00000000-0000-0000-0000-000000000000}"/>
          </ac:spMkLst>
        </pc:spChg>
      </pc:sldChg>
      <pc:sldChg chg="addSp delSp modSp mod">
        <pc:chgData name="Leila Hosseini" userId="a3ffd976-44bc-4d8c-adf8-8096c7da1f0c" providerId="ADAL" clId="{7799A656-090E-412B-881E-722E0CF75FF4}" dt="2022-08-23T22:34:15.022" v="134" actId="2711"/>
        <pc:sldMkLst>
          <pc:docMk/>
          <pc:sldMk cId="411740827" sldId="339"/>
        </pc:sldMkLst>
        <pc:spChg chg="del mod">
          <ac:chgData name="Leila Hosseini" userId="a3ffd976-44bc-4d8c-adf8-8096c7da1f0c" providerId="ADAL" clId="{7799A656-090E-412B-881E-722E0CF75FF4}" dt="2022-08-23T22:33:41.665" v="124" actId="478"/>
          <ac:spMkLst>
            <pc:docMk/>
            <pc:sldMk cId="411740827" sldId="339"/>
            <ac:spMk id="2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33:22.064" v="120"/>
          <ac:spMkLst>
            <pc:docMk/>
            <pc:sldMk cId="411740827" sldId="339"/>
            <ac:spMk id="5" creationId="{6358365D-A929-684C-F81C-A1EB7706F7C2}"/>
          </ac:spMkLst>
        </pc:spChg>
        <pc:spChg chg="add mod">
          <ac:chgData name="Leila Hosseini" userId="a3ffd976-44bc-4d8c-adf8-8096c7da1f0c" providerId="ADAL" clId="{7799A656-090E-412B-881E-722E0CF75FF4}" dt="2022-08-23T22:34:05.086" v="133" actId="13822"/>
          <ac:spMkLst>
            <pc:docMk/>
            <pc:sldMk cId="411740827" sldId="339"/>
            <ac:spMk id="7" creationId="{A72A8443-BE96-CE83-F82D-1E4B1802BFDF}"/>
          </ac:spMkLst>
        </pc:spChg>
        <pc:spChg chg="add del mod">
          <ac:chgData name="Leila Hosseini" userId="a3ffd976-44bc-4d8c-adf8-8096c7da1f0c" providerId="ADAL" clId="{7799A656-090E-412B-881E-722E0CF75FF4}" dt="2022-08-23T22:33:45.584" v="125" actId="478"/>
          <ac:spMkLst>
            <pc:docMk/>
            <pc:sldMk cId="411740827" sldId="339"/>
            <ac:spMk id="10" creationId="{1C662122-E5B1-8BEB-4F4E-9131FFD232AF}"/>
          </ac:spMkLst>
        </pc:spChg>
        <pc:spChg chg="mod">
          <ac:chgData name="Leila Hosseini" userId="a3ffd976-44bc-4d8c-adf8-8096c7da1f0c" providerId="ADAL" clId="{7799A656-090E-412B-881E-722E0CF75FF4}" dt="2022-08-23T22:34:15.022" v="134" actId="2711"/>
          <ac:spMkLst>
            <pc:docMk/>
            <pc:sldMk cId="411740827" sldId="339"/>
            <ac:spMk id="14" creationId="{00000000-0000-0000-0000-000000000000}"/>
          </ac:spMkLst>
        </pc:spChg>
      </pc:sldChg>
      <pc:sldChg chg="addSp delSp modSp mod">
        <pc:chgData name="Leila Hosseini" userId="a3ffd976-44bc-4d8c-adf8-8096c7da1f0c" providerId="ADAL" clId="{7799A656-090E-412B-881E-722E0CF75FF4}" dt="2022-08-23T22:49:51.516" v="215" actId="1076"/>
        <pc:sldMkLst>
          <pc:docMk/>
          <pc:sldMk cId="1752064157" sldId="341"/>
        </pc:sldMkLst>
        <pc:spChg chg="del mod">
          <ac:chgData name="Leila Hosseini" userId="a3ffd976-44bc-4d8c-adf8-8096c7da1f0c" providerId="ADAL" clId="{7799A656-090E-412B-881E-722E0CF75FF4}" dt="2022-08-23T22:48:35.812" v="195" actId="478"/>
          <ac:spMkLst>
            <pc:docMk/>
            <pc:sldMk cId="1752064157" sldId="341"/>
            <ac:spMk id="2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49:16.077" v="206" actId="13822"/>
          <ac:spMkLst>
            <pc:docMk/>
            <pc:sldMk cId="1752064157" sldId="341"/>
            <ac:spMk id="3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48:44.124" v="199" actId="14100"/>
          <ac:spMkLst>
            <pc:docMk/>
            <pc:sldMk cId="1752064157" sldId="341"/>
            <ac:spMk id="5" creationId="{BAA945A4-6FEC-C343-37DE-AD369A377002}"/>
          </ac:spMkLst>
        </pc:spChg>
        <pc:spChg chg="mod">
          <ac:chgData name="Leila Hosseini" userId="a3ffd976-44bc-4d8c-adf8-8096c7da1f0c" providerId="ADAL" clId="{7799A656-090E-412B-881E-722E0CF75FF4}" dt="2022-08-23T22:49:05.332" v="202" actId="1076"/>
          <ac:spMkLst>
            <pc:docMk/>
            <pc:sldMk cId="1752064157" sldId="341"/>
            <ac:spMk id="7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48:59.751" v="201" actId="255"/>
          <ac:spMkLst>
            <pc:docMk/>
            <pc:sldMk cId="1752064157" sldId="341"/>
            <ac:spMk id="10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48:59.751" v="201" actId="255"/>
          <ac:spMkLst>
            <pc:docMk/>
            <pc:sldMk cId="1752064157" sldId="341"/>
            <ac:spMk id="13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49:46.181" v="213" actId="14100"/>
          <ac:spMkLst>
            <pc:docMk/>
            <pc:sldMk cId="1752064157" sldId="341"/>
            <ac:spMk id="15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49:43.869" v="212" actId="13822"/>
          <ac:spMkLst>
            <pc:docMk/>
            <pc:sldMk cId="1752064157" sldId="341"/>
            <ac:spMk id="16" creationId="{00000000-0000-0000-0000-000000000000}"/>
          </ac:spMkLst>
        </pc:spChg>
        <pc:grpChg chg="mod">
          <ac:chgData name="Leila Hosseini" userId="a3ffd976-44bc-4d8c-adf8-8096c7da1f0c" providerId="ADAL" clId="{7799A656-090E-412B-881E-722E0CF75FF4}" dt="2022-08-23T22:49:50.085" v="214" actId="1076"/>
          <ac:grpSpMkLst>
            <pc:docMk/>
            <pc:sldMk cId="1752064157" sldId="341"/>
            <ac:grpSpMk id="8" creationId="{00000000-0000-0000-0000-000000000000}"/>
          </ac:grpSpMkLst>
        </pc:grpChg>
        <pc:grpChg chg="mod">
          <ac:chgData name="Leila Hosseini" userId="a3ffd976-44bc-4d8c-adf8-8096c7da1f0c" providerId="ADAL" clId="{7799A656-090E-412B-881E-722E0CF75FF4}" dt="2022-08-23T22:49:51.516" v="215" actId="1076"/>
          <ac:grpSpMkLst>
            <pc:docMk/>
            <pc:sldMk cId="1752064157" sldId="341"/>
            <ac:grpSpMk id="11" creationId="{00000000-0000-0000-0000-000000000000}"/>
          </ac:grpSpMkLst>
        </pc:grpChg>
      </pc:sldChg>
      <pc:sldChg chg="addSp delSp modSp mod">
        <pc:chgData name="Leila Hosseini" userId="a3ffd976-44bc-4d8c-adf8-8096c7da1f0c" providerId="ADAL" clId="{7799A656-090E-412B-881E-722E0CF75FF4}" dt="2022-08-23T22:10:05.086" v="27" actId="113"/>
        <pc:sldMkLst>
          <pc:docMk/>
          <pc:sldMk cId="3773593809" sldId="342"/>
        </pc:sldMkLst>
        <pc:spChg chg="del mod">
          <ac:chgData name="Leila Hosseini" userId="a3ffd976-44bc-4d8c-adf8-8096c7da1f0c" providerId="ADAL" clId="{7799A656-090E-412B-881E-722E0CF75FF4}" dt="2022-08-23T22:08:49.805" v="19" actId="478"/>
          <ac:spMkLst>
            <pc:docMk/>
            <pc:sldMk cId="3773593809" sldId="342"/>
            <ac:spMk id="2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09:00.651" v="23"/>
          <ac:spMkLst>
            <pc:docMk/>
            <pc:sldMk cId="3773593809" sldId="342"/>
            <ac:spMk id="4" creationId="{76302F49-06C5-3527-90B4-E237C251D241}"/>
          </ac:spMkLst>
        </pc:spChg>
        <pc:graphicFrameChg chg="mod">
          <ac:chgData name="Leila Hosseini" userId="a3ffd976-44bc-4d8c-adf8-8096c7da1f0c" providerId="ADAL" clId="{7799A656-090E-412B-881E-722E0CF75FF4}" dt="2022-08-23T22:10:05.086" v="27" actId="113"/>
          <ac:graphicFrameMkLst>
            <pc:docMk/>
            <pc:sldMk cId="3773593809" sldId="342"/>
            <ac:graphicFrameMk id="3" creationId="{00000000-0000-0000-0000-000000000000}"/>
          </ac:graphicFrameMkLst>
        </pc:graphicFrameChg>
      </pc:sldChg>
      <pc:sldChg chg="modSp add del mod setBg">
        <pc:chgData name="Leila Hosseini" userId="a3ffd976-44bc-4d8c-adf8-8096c7da1f0c" providerId="ADAL" clId="{7799A656-090E-412B-881E-722E0CF75FF4}" dt="2022-08-23T22:06:42.757" v="10" actId="1076"/>
        <pc:sldMkLst>
          <pc:docMk/>
          <pc:sldMk cId="2974965864" sldId="388"/>
        </pc:sldMkLst>
        <pc:spChg chg="mod">
          <ac:chgData name="Leila Hosseini" userId="a3ffd976-44bc-4d8c-adf8-8096c7da1f0c" providerId="ADAL" clId="{7799A656-090E-412B-881E-722E0CF75FF4}" dt="2022-08-23T22:06:42.757" v="10" actId="1076"/>
          <ac:spMkLst>
            <pc:docMk/>
            <pc:sldMk cId="2974965864" sldId="388"/>
            <ac:spMk id="8" creationId="{853393A8-BEED-D9DB-5F9B-F3ECF3F7E47F}"/>
          </ac:spMkLst>
        </pc:spChg>
      </pc:sldChg>
      <pc:sldChg chg="add del">
        <pc:chgData name="Leila Hosseini" userId="a3ffd976-44bc-4d8c-adf8-8096c7da1f0c" providerId="ADAL" clId="{7799A656-090E-412B-881E-722E0CF75FF4}" dt="2022-08-23T22:06:22.868" v="2"/>
        <pc:sldMkLst>
          <pc:docMk/>
          <pc:sldMk cId="2372411595" sldId="389"/>
        </pc:sldMkLst>
      </pc:sldChg>
      <pc:sldChg chg="addSp delSp modSp add mod">
        <pc:chgData name="Leila Hosseini" userId="a3ffd976-44bc-4d8c-adf8-8096c7da1f0c" providerId="ADAL" clId="{7799A656-090E-412B-881E-722E0CF75FF4}" dt="2022-08-23T23:26:19.739" v="253" actId="14100"/>
        <pc:sldMkLst>
          <pc:docMk/>
          <pc:sldMk cId="939838706" sldId="390"/>
        </pc:sldMkLst>
        <pc:spChg chg="add del mod">
          <ac:chgData name="Leila Hosseini" userId="a3ffd976-44bc-4d8c-adf8-8096c7da1f0c" providerId="ADAL" clId="{7799A656-090E-412B-881E-722E0CF75FF4}" dt="2022-08-23T23:25:46.555" v="240" actId="478"/>
          <ac:spMkLst>
            <pc:docMk/>
            <pc:sldMk cId="939838706" sldId="390"/>
            <ac:spMk id="3" creationId="{629CEB88-C51D-22D1-BCB0-8E589CC23AAF}"/>
          </ac:spMkLst>
        </pc:spChg>
        <pc:spChg chg="del">
          <ac:chgData name="Leila Hosseini" userId="a3ffd976-44bc-4d8c-adf8-8096c7da1f0c" providerId="ADAL" clId="{7799A656-090E-412B-881E-722E0CF75FF4}" dt="2022-08-23T23:25:40.861" v="235" actId="478"/>
          <ac:spMkLst>
            <pc:docMk/>
            <pc:sldMk cId="939838706" sldId="390"/>
            <ac:spMk id="4" creationId="{1F6AAF20-5889-468F-A00B-37E640111416}"/>
          </ac:spMkLst>
        </pc:spChg>
        <pc:spChg chg="del">
          <ac:chgData name="Leila Hosseini" userId="a3ffd976-44bc-4d8c-adf8-8096c7da1f0c" providerId="ADAL" clId="{7799A656-090E-412B-881E-722E0CF75FF4}" dt="2022-08-23T23:25:41.764" v="236" actId="478"/>
          <ac:spMkLst>
            <pc:docMk/>
            <pc:sldMk cId="939838706" sldId="390"/>
            <ac:spMk id="5" creationId="{547B68A9-E604-45B6-8DA2-7228930E9D94}"/>
          </ac:spMkLst>
        </pc:spChg>
        <pc:spChg chg="del">
          <ac:chgData name="Leila Hosseini" userId="a3ffd976-44bc-4d8c-adf8-8096c7da1f0c" providerId="ADAL" clId="{7799A656-090E-412B-881E-722E0CF75FF4}" dt="2022-08-23T23:25:39.936" v="234" actId="478"/>
          <ac:spMkLst>
            <pc:docMk/>
            <pc:sldMk cId="939838706" sldId="390"/>
            <ac:spMk id="6" creationId="{00000000-0000-0000-0000-000000000000}"/>
          </ac:spMkLst>
        </pc:spChg>
        <pc:spChg chg="del">
          <ac:chgData name="Leila Hosseini" userId="a3ffd976-44bc-4d8c-adf8-8096c7da1f0c" providerId="ADAL" clId="{7799A656-090E-412B-881E-722E0CF75FF4}" dt="2022-08-23T23:25:42.556" v="237" actId="478"/>
          <ac:spMkLst>
            <pc:docMk/>
            <pc:sldMk cId="939838706" sldId="390"/>
            <ac:spMk id="7" creationId="{FFB29E3F-6374-451B-A22B-62859C8C8C6A}"/>
          </ac:spMkLst>
        </pc:spChg>
        <pc:spChg chg="mod">
          <ac:chgData name="Leila Hosseini" userId="a3ffd976-44bc-4d8c-adf8-8096c7da1f0c" providerId="ADAL" clId="{7799A656-090E-412B-881E-722E0CF75FF4}" dt="2022-08-23T23:26:19.739" v="253" actId="14100"/>
          <ac:spMkLst>
            <pc:docMk/>
            <pc:sldMk cId="939838706" sldId="390"/>
            <ac:spMk id="9" creationId="{C1646E28-D6B0-06CC-7737-42AE9B63F329}"/>
          </ac:spMkLst>
        </pc:spChg>
        <pc:spChg chg="del">
          <ac:chgData name="Leila Hosseini" userId="a3ffd976-44bc-4d8c-adf8-8096c7da1f0c" providerId="ADAL" clId="{7799A656-090E-412B-881E-722E0CF75FF4}" dt="2022-08-23T23:25:45.524" v="239" actId="478"/>
          <ac:spMkLst>
            <pc:docMk/>
            <pc:sldMk cId="939838706" sldId="390"/>
            <ac:spMk id="10" creationId="{DBF04C47-BA58-7E09-D7AB-935BB98AE479}"/>
          </ac:spMkLst>
        </pc:spChg>
        <pc:spChg chg="del">
          <ac:chgData name="Leila Hosseini" userId="a3ffd976-44bc-4d8c-adf8-8096c7da1f0c" providerId="ADAL" clId="{7799A656-090E-412B-881E-722E0CF75FF4}" dt="2022-08-23T23:25:43.686" v="238" actId="478"/>
          <ac:spMkLst>
            <pc:docMk/>
            <pc:sldMk cId="939838706" sldId="390"/>
            <ac:spMk id="12" creationId="{00000000-0000-0000-0000-000000000000}"/>
          </ac:spMkLst>
        </pc:spChg>
      </pc:sldChg>
      <pc:sldChg chg="addSp delSp modSp add del mod">
        <pc:chgData name="Leila Hosseini" userId="a3ffd976-44bc-4d8c-adf8-8096c7da1f0c" providerId="ADAL" clId="{7799A656-090E-412B-881E-722E0CF75FF4}" dt="2022-08-23T23:18:29.504" v="229" actId="47"/>
        <pc:sldMkLst>
          <pc:docMk/>
          <pc:sldMk cId="3635883765" sldId="390"/>
        </pc:sldMkLst>
        <pc:spChg chg="add del mod">
          <ac:chgData name="Leila Hosseini" userId="a3ffd976-44bc-4d8c-adf8-8096c7da1f0c" providerId="ADAL" clId="{7799A656-090E-412B-881E-722E0CF75FF4}" dt="2022-08-23T22:23:34.620" v="94" actId="478"/>
          <ac:spMkLst>
            <pc:docMk/>
            <pc:sldMk cId="3635883765" sldId="390"/>
            <ac:spMk id="3" creationId="{0001D397-F907-9DAA-C8BF-2B8A5814A6E2}"/>
          </ac:spMkLst>
        </pc:spChg>
        <pc:spChg chg="mod">
          <ac:chgData name="Leila Hosseini" userId="a3ffd976-44bc-4d8c-adf8-8096c7da1f0c" providerId="ADAL" clId="{7799A656-090E-412B-881E-722E0CF75FF4}" dt="2022-08-23T22:24:06.686" v="103" actId="13822"/>
          <ac:spMkLst>
            <pc:docMk/>
            <pc:sldMk cId="3635883765" sldId="390"/>
            <ac:spMk id="8" creationId="{70905175-C541-48C1-80AF-D9ED87BF8174}"/>
          </ac:spMkLst>
        </pc:spChg>
        <pc:spChg chg="del">
          <ac:chgData name="Leila Hosseini" userId="a3ffd976-44bc-4d8c-adf8-8096c7da1f0c" providerId="ADAL" clId="{7799A656-090E-412B-881E-722E0CF75FF4}" dt="2022-08-23T22:23:32.572" v="93" actId="478"/>
          <ac:spMkLst>
            <pc:docMk/>
            <pc:sldMk cId="3635883765" sldId="390"/>
            <ac:spMk id="12" creationId="{00000000-0000-0000-0000-000000000000}"/>
          </ac:spMkLst>
        </pc:spChg>
      </pc:sldChg>
      <pc:sldChg chg="addSp modSp add mod">
        <pc:chgData name="Leila Hosseini" userId="a3ffd976-44bc-4d8c-adf8-8096c7da1f0c" providerId="ADAL" clId="{7799A656-090E-412B-881E-722E0CF75FF4}" dt="2022-08-23T23:27:48.860" v="293" actId="20577"/>
        <pc:sldMkLst>
          <pc:docMk/>
          <pc:sldMk cId="2135089119" sldId="391"/>
        </pc:sldMkLst>
        <pc:spChg chg="add mod">
          <ac:chgData name="Leila Hosseini" userId="a3ffd976-44bc-4d8c-adf8-8096c7da1f0c" providerId="ADAL" clId="{7799A656-090E-412B-881E-722E0CF75FF4}" dt="2022-08-23T23:27:30.188" v="278" actId="14100"/>
          <ac:spMkLst>
            <pc:docMk/>
            <pc:sldMk cId="2135089119" sldId="391"/>
            <ac:spMk id="2" creationId="{A7614B88-E902-A9C2-A95C-60BD841ABAFB}"/>
          </ac:spMkLst>
        </pc:spChg>
        <pc:spChg chg="add mod">
          <ac:chgData name="Leila Hosseini" userId="a3ffd976-44bc-4d8c-adf8-8096c7da1f0c" providerId="ADAL" clId="{7799A656-090E-412B-881E-722E0CF75FF4}" dt="2022-08-23T23:27:48.860" v="293" actId="20577"/>
          <ac:spMkLst>
            <pc:docMk/>
            <pc:sldMk cId="2135089119" sldId="391"/>
            <ac:spMk id="3" creationId="{5911035A-41E3-0679-73C5-0910ECCDD99F}"/>
          </ac:spMkLst>
        </pc:spChg>
      </pc:sldChg>
      <pc:sldChg chg="delSp add mod">
        <pc:chgData name="Leila Hosseini" userId="a3ffd976-44bc-4d8c-adf8-8096c7da1f0c" providerId="ADAL" clId="{7799A656-090E-412B-881E-722E0CF75FF4}" dt="2022-08-23T23:28:02.504" v="295" actId="478"/>
        <pc:sldMkLst>
          <pc:docMk/>
          <pc:sldMk cId="2982252666" sldId="392"/>
        </pc:sldMkLst>
        <pc:spChg chg="del">
          <ac:chgData name="Leila Hosseini" userId="a3ffd976-44bc-4d8c-adf8-8096c7da1f0c" providerId="ADAL" clId="{7799A656-090E-412B-881E-722E0CF75FF4}" dt="2022-08-23T23:28:02.504" v="295" actId="478"/>
          <ac:spMkLst>
            <pc:docMk/>
            <pc:sldMk cId="2982252666" sldId="392"/>
            <ac:spMk id="3" creationId="{5911035A-41E3-0679-73C5-0910ECCDD99F}"/>
          </ac:spMkLst>
        </pc:spChg>
      </pc:sldChg>
      <pc:sldChg chg="delSp add mod">
        <pc:chgData name="Leila Hosseini" userId="a3ffd976-44bc-4d8c-adf8-8096c7da1f0c" providerId="ADAL" clId="{7799A656-090E-412B-881E-722E0CF75FF4}" dt="2022-08-23T23:28:13.664" v="297" actId="478"/>
        <pc:sldMkLst>
          <pc:docMk/>
          <pc:sldMk cId="2238496229" sldId="393"/>
        </pc:sldMkLst>
        <pc:spChg chg="del">
          <ac:chgData name="Leila Hosseini" userId="a3ffd976-44bc-4d8c-adf8-8096c7da1f0c" providerId="ADAL" clId="{7799A656-090E-412B-881E-722E0CF75FF4}" dt="2022-08-23T23:28:13.664" v="297" actId="478"/>
          <ac:spMkLst>
            <pc:docMk/>
            <pc:sldMk cId="2238496229" sldId="393"/>
            <ac:spMk id="2" creationId="{A7614B88-E902-A9C2-A95C-60BD841ABAFB}"/>
          </ac:spMkLst>
        </pc:spChg>
      </pc:sldChg>
    </pc:docChg>
  </pc:docChgLst>
  <pc:docChgLst>
    <pc:chgData name="Leila Hosseini" userId="a3ffd976-44bc-4d8c-adf8-8096c7da1f0c" providerId="ADAL" clId="{8920C0E0-E272-4FD5-9462-CCD3DE226FB5}"/>
    <pc:docChg chg="modSld">
      <pc:chgData name="Leila Hosseini" userId="a3ffd976-44bc-4d8c-adf8-8096c7da1f0c" providerId="ADAL" clId="{8920C0E0-E272-4FD5-9462-CCD3DE226FB5}" dt="2023-01-16T23:56:25.143" v="7" actId="20577"/>
      <pc:docMkLst>
        <pc:docMk/>
      </pc:docMkLst>
      <pc:sldChg chg="modSp mod">
        <pc:chgData name="Leila Hosseini" userId="a3ffd976-44bc-4d8c-adf8-8096c7da1f0c" providerId="ADAL" clId="{8920C0E0-E272-4FD5-9462-CCD3DE226FB5}" dt="2023-01-16T23:56:25.143" v="7" actId="20577"/>
        <pc:sldMkLst>
          <pc:docMk/>
          <pc:sldMk cId="2974965864" sldId="388"/>
        </pc:sldMkLst>
        <pc:spChg chg="mod">
          <ac:chgData name="Leila Hosseini" userId="a3ffd976-44bc-4d8c-adf8-8096c7da1f0c" providerId="ADAL" clId="{8920C0E0-E272-4FD5-9462-CCD3DE226FB5}" dt="2023-01-16T23:56:25.143" v="7" actId="20577"/>
          <ac:spMkLst>
            <pc:docMk/>
            <pc:sldMk cId="2974965864" sldId="388"/>
            <ac:spMk id="6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799A57-9E81-4350-9996-28EB98B8C9C3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FBACEF1-1368-4D09-8B0C-865BD9648E25}">
      <dgm:prSet phldrT="[Text]"/>
      <dgm:spPr/>
      <dgm:t>
        <a:bodyPr/>
        <a:lstStyle/>
        <a:p>
          <a:r>
            <a:rPr lang="en-US" b="1" dirty="0">
              <a:latin typeface="Garamond" panose="02020404030301010803" pitchFamily="18" charset="0"/>
            </a:rPr>
            <a:t>Transactional</a:t>
          </a:r>
        </a:p>
      </dgm:t>
    </dgm:pt>
    <dgm:pt modelId="{C0DA4166-2276-4547-8588-2AAD5B64D0CC}" type="parTrans" cxnId="{B2F46CD1-A496-4087-879D-21326272BD24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D86A3E4B-6329-488F-8663-112010380ED6}" type="sibTrans" cxnId="{B2F46CD1-A496-4087-879D-21326272BD24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A8B8352D-883B-4531-8D73-AC5AEFC81FB7}">
      <dgm:prSet phldrT="[Text]"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Captures data to support operation</a:t>
          </a:r>
        </a:p>
      </dgm:t>
    </dgm:pt>
    <dgm:pt modelId="{E3125CD7-ADB4-4BAA-80CA-19EAEB23C1B1}" type="parTrans" cxnId="{451DF409-4AF7-494A-B4ED-BD24691A82C5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51A2A16A-58AF-43C4-AF07-15B739DE7AC2}" type="sibTrans" cxnId="{451DF409-4AF7-494A-B4ED-BD24691A82C5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0FE4F150-AA78-4C2F-AC91-9088793240B3}">
      <dgm:prSet phldrT="[Text]"/>
      <dgm:spPr/>
      <dgm:t>
        <a:bodyPr/>
        <a:lstStyle/>
        <a:p>
          <a:r>
            <a:rPr lang="en-US" b="1" dirty="0">
              <a:latin typeface="Garamond" panose="02020404030301010803" pitchFamily="18" charset="0"/>
            </a:rPr>
            <a:t>Analytical</a:t>
          </a:r>
        </a:p>
      </dgm:t>
    </dgm:pt>
    <dgm:pt modelId="{09BF1F73-DD2E-4E79-BD2E-A6C24FDDD797}" type="parTrans" cxnId="{3C32C89C-CD3A-427C-A55E-A175918F9D52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DFA687CC-B2FF-4136-9A14-9C3805000B66}" type="sibTrans" cxnId="{3C32C89C-CD3A-427C-A55E-A175918F9D52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8DE63C06-82FF-496B-83BB-A9CCD431C090}">
      <dgm:prSet phldrT="[Text]"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Captures data to support analysis and reporting</a:t>
          </a:r>
        </a:p>
      </dgm:t>
    </dgm:pt>
    <dgm:pt modelId="{0D769402-DD23-48DF-A06D-377CAE5B6DF0}" type="parTrans" cxnId="{BD654126-6E76-4BA3-B70C-AD1CB90AB090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05CFEE7C-00EF-4AD9-898F-FFB367C624FB}" type="sibTrans" cxnId="{BD654126-6E76-4BA3-B70C-AD1CB90AB090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A519775A-3B0B-494F-898A-1355DE7C02C5}">
      <dgm:prSet phldrT="[Text]"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An aggregated view of the business</a:t>
          </a:r>
        </a:p>
      </dgm:t>
    </dgm:pt>
    <dgm:pt modelId="{47E8CB01-DA0F-4A39-B7B8-DA1F0B393AEF}" type="parTrans" cxnId="{9912135E-8920-47A2-B449-A4AB78151EA8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5545AC96-FCFB-406C-9121-35B0499169E8}" type="sibTrans" cxnId="{9912135E-8920-47A2-B449-A4AB78151EA8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80E1CE37-A6C8-412E-876F-91B7714BD524}">
      <dgm:prSet phldrT="[Text]"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Real-time</a:t>
          </a:r>
        </a:p>
      </dgm:t>
    </dgm:pt>
    <dgm:pt modelId="{5D168C68-6DA1-4576-B21C-BFEACDA3F917}" type="parTrans" cxnId="{4823790B-2C56-4DA6-B492-D0D80732F7C5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B2F9DE85-A842-4F65-897D-0C534048D724}" type="sibTrans" cxnId="{4823790B-2C56-4DA6-B492-D0D80732F7C5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6803DCE5-C64A-4E97-AF8B-6776C5992367}">
      <dgm:prSet phldrT="[Text]"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Historical</a:t>
          </a:r>
        </a:p>
      </dgm:t>
    </dgm:pt>
    <dgm:pt modelId="{8353AC5A-1A77-49B3-A77A-CA31BC21D768}" type="parTrans" cxnId="{8A6645A4-10EC-4BA9-BBE8-E8E70B00C05A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866A9070-2883-4DFF-B95C-85EAE33057C3}" type="sibTrans" cxnId="{8A6645A4-10EC-4BA9-BBE8-E8E70B00C05A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3E7F94AA-33F9-48FF-8F27-26EB6C15BD0C}">
      <dgm:prSet phldrT="[Text]"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Data describing an event </a:t>
          </a:r>
        </a:p>
      </dgm:t>
    </dgm:pt>
    <dgm:pt modelId="{5F9936C2-3612-41F6-860E-A2099175E23E}" type="parTrans" cxnId="{DD02BA46-8803-4E0E-A50A-29CC9A021683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AC0AF0C5-BD1D-44A4-8302-E77AA4F5DCD8}" type="sibTrans" cxnId="{DD02BA46-8803-4E0E-A50A-29CC9A021683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6D898267-55F1-415A-ACD3-86950F22981C}" type="pres">
      <dgm:prSet presAssocID="{0F799A57-9E81-4350-9996-28EB98B8C9C3}" presName="Name0" presStyleCnt="0">
        <dgm:presLayoutVars>
          <dgm:dir/>
          <dgm:animLvl val="lvl"/>
          <dgm:resizeHandles val="exact"/>
        </dgm:presLayoutVars>
      </dgm:prSet>
      <dgm:spPr/>
    </dgm:pt>
    <dgm:pt modelId="{6C42EA6C-A506-45EC-93A3-44D3E5B2361E}" type="pres">
      <dgm:prSet presAssocID="{5FBACEF1-1368-4D09-8B0C-865BD9648E25}" presName="composite" presStyleCnt="0"/>
      <dgm:spPr/>
    </dgm:pt>
    <dgm:pt modelId="{A1E15427-4835-498D-BD5F-77390E787ABD}" type="pres">
      <dgm:prSet presAssocID="{5FBACEF1-1368-4D09-8B0C-865BD9648E2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C3605E4-47FB-4CB0-9E78-7259FDFC4C31}" type="pres">
      <dgm:prSet presAssocID="{5FBACEF1-1368-4D09-8B0C-865BD9648E25}" presName="desTx" presStyleLbl="alignAccFollowNode1" presStyleIdx="0" presStyleCnt="2">
        <dgm:presLayoutVars>
          <dgm:bulletEnabled val="1"/>
        </dgm:presLayoutVars>
      </dgm:prSet>
      <dgm:spPr/>
    </dgm:pt>
    <dgm:pt modelId="{8EED5ED6-9E99-42FF-914B-C59254BACE74}" type="pres">
      <dgm:prSet presAssocID="{D86A3E4B-6329-488F-8663-112010380ED6}" presName="space" presStyleCnt="0"/>
      <dgm:spPr/>
    </dgm:pt>
    <dgm:pt modelId="{B6DEA52A-426E-4AE9-9349-0ECF48A85882}" type="pres">
      <dgm:prSet presAssocID="{0FE4F150-AA78-4C2F-AC91-9088793240B3}" presName="composite" presStyleCnt="0"/>
      <dgm:spPr/>
    </dgm:pt>
    <dgm:pt modelId="{873094FA-0D00-44C3-BB13-255BE5D76E60}" type="pres">
      <dgm:prSet presAssocID="{0FE4F150-AA78-4C2F-AC91-9088793240B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B813365-0297-431B-959C-E581EF0E88FC}" type="pres">
      <dgm:prSet presAssocID="{0FE4F150-AA78-4C2F-AC91-9088793240B3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51DF409-4AF7-494A-B4ED-BD24691A82C5}" srcId="{5FBACEF1-1368-4D09-8B0C-865BD9648E25}" destId="{A8B8352D-883B-4531-8D73-AC5AEFC81FB7}" srcOrd="0" destOrd="0" parTransId="{E3125CD7-ADB4-4BAA-80CA-19EAEB23C1B1}" sibTransId="{51A2A16A-58AF-43C4-AF07-15B739DE7AC2}"/>
    <dgm:cxn modelId="{4823790B-2C56-4DA6-B492-D0D80732F7C5}" srcId="{5FBACEF1-1368-4D09-8B0C-865BD9648E25}" destId="{80E1CE37-A6C8-412E-876F-91B7714BD524}" srcOrd="2" destOrd="0" parTransId="{5D168C68-6DA1-4576-B21C-BFEACDA3F917}" sibTransId="{B2F9DE85-A842-4F65-897D-0C534048D724}"/>
    <dgm:cxn modelId="{BD654126-6E76-4BA3-B70C-AD1CB90AB090}" srcId="{0FE4F150-AA78-4C2F-AC91-9088793240B3}" destId="{8DE63C06-82FF-496B-83BB-A9CCD431C090}" srcOrd="0" destOrd="0" parTransId="{0D769402-DD23-48DF-A06D-377CAE5B6DF0}" sibTransId="{05CFEE7C-00EF-4AD9-898F-FFB367C624FB}"/>
    <dgm:cxn modelId="{6FC0A62A-0F6C-4BB9-9740-A06EF0294444}" type="presOf" srcId="{A519775A-3B0B-494F-898A-1355DE7C02C5}" destId="{4B813365-0297-431B-959C-E581EF0E88FC}" srcOrd="0" destOrd="1" presId="urn:microsoft.com/office/officeart/2005/8/layout/hList1"/>
    <dgm:cxn modelId="{9912135E-8920-47A2-B449-A4AB78151EA8}" srcId="{0FE4F150-AA78-4C2F-AC91-9088793240B3}" destId="{A519775A-3B0B-494F-898A-1355DE7C02C5}" srcOrd="1" destOrd="0" parTransId="{47E8CB01-DA0F-4A39-B7B8-DA1F0B393AEF}" sibTransId="{5545AC96-FCFB-406C-9121-35B0499169E8}"/>
    <dgm:cxn modelId="{DD02BA46-8803-4E0E-A50A-29CC9A021683}" srcId="{5FBACEF1-1368-4D09-8B0C-865BD9648E25}" destId="{3E7F94AA-33F9-48FF-8F27-26EB6C15BD0C}" srcOrd="1" destOrd="0" parTransId="{5F9936C2-3612-41F6-860E-A2099175E23E}" sibTransId="{AC0AF0C5-BD1D-44A4-8302-E77AA4F5DCD8}"/>
    <dgm:cxn modelId="{9C1A5B59-5C1F-42FA-A7B3-05A369949CC8}" type="presOf" srcId="{0F799A57-9E81-4350-9996-28EB98B8C9C3}" destId="{6D898267-55F1-415A-ACD3-86950F22981C}" srcOrd="0" destOrd="0" presId="urn:microsoft.com/office/officeart/2005/8/layout/hList1"/>
    <dgm:cxn modelId="{48343D83-00C3-4848-9FBE-50F7E7717A0C}" type="presOf" srcId="{A8B8352D-883B-4531-8D73-AC5AEFC81FB7}" destId="{5C3605E4-47FB-4CB0-9E78-7259FDFC4C31}" srcOrd="0" destOrd="0" presId="urn:microsoft.com/office/officeart/2005/8/layout/hList1"/>
    <dgm:cxn modelId="{3C32C89C-CD3A-427C-A55E-A175918F9D52}" srcId="{0F799A57-9E81-4350-9996-28EB98B8C9C3}" destId="{0FE4F150-AA78-4C2F-AC91-9088793240B3}" srcOrd="1" destOrd="0" parTransId="{09BF1F73-DD2E-4E79-BD2E-A6C24FDDD797}" sibTransId="{DFA687CC-B2FF-4136-9A14-9C3805000B66}"/>
    <dgm:cxn modelId="{8A6645A4-10EC-4BA9-BBE8-E8E70B00C05A}" srcId="{0FE4F150-AA78-4C2F-AC91-9088793240B3}" destId="{6803DCE5-C64A-4E97-AF8B-6776C5992367}" srcOrd="2" destOrd="0" parTransId="{8353AC5A-1A77-49B3-A77A-CA31BC21D768}" sibTransId="{866A9070-2883-4DFF-B95C-85EAE33057C3}"/>
    <dgm:cxn modelId="{7D3F59AF-9CED-4895-B150-E16907511A7D}" type="presOf" srcId="{80E1CE37-A6C8-412E-876F-91B7714BD524}" destId="{5C3605E4-47FB-4CB0-9E78-7259FDFC4C31}" srcOrd="0" destOrd="2" presId="urn:microsoft.com/office/officeart/2005/8/layout/hList1"/>
    <dgm:cxn modelId="{FD5A89C4-BCC1-4A52-B79C-9DFEBF84C714}" type="presOf" srcId="{3E7F94AA-33F9-48FF-8F27-26EB6C15BD0C}" destId="{5C3605E4-47FB-4CB0-9E78-7259FDFC4C31}" srcOrd="0" destOrd="1" presId="urn:microsoft.com/office/officeart/2005/8/layout/hList1"/>
    <dgm:cxn modelId="{B2F46CD1-A496-4087-879D-21326272BD24}" srcId="{0F799A57-9E81-4350-9996-28EB98B8C9C3}" destId="{5FBACEF1-1368-4D09-8B0C-865BD9648E25}" srcOrd="0" destOrd="0" parTransId="{C0DA4166-2276-4547-8588-2AAD5B64D0CC}" sibTransId="{D86A3E4B-6329-488F-8663-112010380ED6}"/>
    <dgm:cxn modelId="{45AC78D2-054C-4A01-B13E-A4F2810D0D41}" type="presOf" srcId="{0FE4F150-AA78-4C2F-AC91-9088793240B3}" destId="{873094FA-0D00-44C3-BB13-255BE5D76E60}" srcOrd="0" destOrd="0" presId="urn:microsoft.com/office/officeart/2005/8/layout/hList1"/>
    <dgm:cxn modelId="{81400BD9-ED38-4B17-94F7-0D09CB1CEE13}" type="presOf" srcId="{6803DCE5-C64A-4E97-AF8B-6776C5992367}" destId="{4B813365-0297-431B-959C-E581EF0E88FC}" srcOrd="0" destOrd="2" presId="urn:microsoft.com/office/officeart/2005/8/layout/hList1"/>
    <dgm:cxn modelId="{EEE564F5-2665-49A8-8E4C-3CC824BD557F}" type="presOf" srcId="{5FBACEF1-1368-4D09-8B0C-865BD9648E25}" destId="{A1E15427-4835-498D-BD5F-77390E787ABD}" srcOrd="0" destOrd="0" presId="urn:microsoft.com/office/officeart/2005/8/layout/hList1"/>
    <dgm:cxn modelId="{171C1AFD-FFF6-4DF7-A4F5-66603D41473F}" type="presOf" srcId="{8DE63C06-82FF-496B-83BB-A9CCD431C090}" destId="{4B813365-0297-431B-959C-E581EF0E88FC}" srcOrd="0" destOrd="0" presId="urn:microsoft.com/office/officeart/2005/8/layout/hList1"/>
    <dgm:cxn modelId="{C462F0E9-D65D-4212-9985-88F7AE480971}" type="presParOf" srcId="{6D898267-55F1-415A-ACD3-86950F22981C}" destId="{6C42EA6C-A506-45EC-93A3-44D3E5B2361E}" srcOrd="0" destOrd="0" presId="urn:microsoft.com/office/officeart/2005/8/layout/hList1"/>
    <dgm:cxn modelId="{E895691E-DF4B-4FB5-9965-1C7D7F840A94}" type="presParOf" srcId="{6C42EA6C-A506-45EC-93A3-44D3E5B2361E}" destId="{A1E15427-4835-498D-BD5F-77390E787ABD}" srcOrd="0" destOrd="0" presId="urn:microsoft.com/office/officeart/2005/8/layout/hList1"/>
    <dgm:cxn modelId="{16111008-391C-4A9A-A34A-2C37EA8BC259}" type="presParOf" srcId="{6C42EA6C-A506-45EC-93A3-44D3E5B2361E}" destId="{5C3605E4-47FB-4CB0-9E78-7259FDFC4C31}" srcOrd="1" destOrd="0" presId="urn:microsoft.com/office/officeart/2005/8/layout/hList1"/>
    <dgm:cxn modelId="{216921D7-DE8A-4F5F-9981-00BFF74BF421}" type="presParOf" srcId="{6D898267-55F1-415A-ACD3-86950F22981C}" destId="{8EED5ED6-9E99-42FF-914B-C59254BACE74}" srcOrd="1" destOrd="0" presId="urn:microsoft.com/office/officeart/2005/8/layout/hList1"/>
    <dgm:cxn modelId="{59D70810-BDDC-43AD-B765-1C5579711B3E}" type="presParOf" srcId="{6D898267-55F1-415A-ACD3-86950F22981C}" destId="{B6DEA52A-426E-4AE9-9349-0ECF48A85882}" srcOrd="2" destOrd="0" presId="urn:microsoft.com/office/officeart/2005/8/layout/hList1"/>
    <dgm:cxn modelId="{5FDD731F-32F2-4BF7-A46D-434F6F566AEE}" type="presParOf" srcId="{B6DEA52A-426E-4AE9-9349-0ECF48A85882}" destId="{873094FA-0D00-44C3-BB13-255BE5D76E60}" srcOrd="0" destOrd="0" presId="urn:microsoft.com/office/officeart/2005/8/layout/hList1"/>
    <dgm:cxn modelId="{293A388E-CF28-449B-A6A0-670AC8DE2DC3}" type="presParOf" srcId="{B6DEA52A-426E-4AE9-9349-0ECF48A85882}" destId="{4B813365-0297-431B-959C-E581EF0E88F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240D46-ABF3-467B-BBB1-F0459F0F6ACA}" type="doc">
      <dgm:prSet loTypeId="urn:microsoft.com/office/officeart/2005/8/layout/lProcess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0C9D8BC-4AD8-442B-9670-3B84CF681149}">
      <dgm:prSet custT="1"/>
      <dgm:spPr/>
      <dgm:t>
        <a:bodyPr/>
        <a:lstStyle/>
        <a:p>
          <a:pPr rtl="0"/>
          <a:r>
            <a:rPr lang="en-US" sz="2800" dirty="0">
              <a:latin typeface="Garamond" panose="02020404030301010803" pitchFamily="18" charset="0"/>
            </a:rPr>
            <a:t>Transactional Database</a:t>
          </a:r>
        </a:p>
      </dgm:t>
    </dgm:pt>
    <dgm:pt modelId="{3AA096B6-0043-454C-B783-11C1B554731B}" type="parTrans" cxnId="{030FB7F6-61EF-469B-BCF5-797999415906}">
      <dgm:prSet/>
      <dgm:spPr/>
      <dgm:t>
        <a:bodyPr/>
        <a:lstStyle/>
        <a:p>
          <a:endParaRPr lang="en-US"/>
        </a:p>
      </dgm:t>
    </dgm:pt>
    <dgm:pt modelId="{8D52EDF9-46BE-4E5F-8F5D-0793E4FB5CAB}" type="sibTrans" cxnId="{030FB7F6-61EF-469B-BCF5-797999415906}">
      <dgm:prSet/>
      <dgm:spPr/>
      <dgm:t>
        <a:bodyPr/>
        <a:lstStyle/>
        <a:p>
          <a:endParaRPr lang="en-US"/>
        </a:p>
      </dgm:t>
    </dgm:pt>
    <dgm:pt modelId="{D65AEC0A-778A-4884-B953-CD2D8ED62C25}">
      <dgm:prSet/>
      <dgm:spPr/>
      <dgm:t>
        <a:bodyPr/>
        <a:lstStyle/>
        <a:p>
          <a:pPr rtl="0"/>
          <a:r>
            <a:rPr lang="en-US" b="0" dirty="0">
              <a:latin typeface="Garamond" panose="02020404030301010803" pitchFamily="18" charset="0"/>
            </a:rPr>
            <a:t>Captures data describing an event</a:t>
          </a:r>
        </a:p>
      </dgm:t>
    </dgm:pt>
    <dgm:pt modelId="{26EC326B-C779-42F8-B1F7-115BED5E5842}" type="parTrans" cxnId="{B4BFB2E1-6E16-45A2-B706-4D424A1D9AB9}">
      <dgm:prSet/>
      <dgm:spPr/>
      <dgm:t>
        <a:bodyPr/>
        <a:lstStyle/>
        <a:p>
          <a:endParaRPr lang="en-US"/>
        </a:p>
      </dgm:t>
    </dgm:pt>
    <dgm:pt modelId="{2415C785-3292-4F69-A956-9F6A0259CEDC}" type="sibTrans" cxnId="{B4BFB2E1-6E16-45A2-B706-4D424A1D9AB9}">
      <dgm:prSet/>
      <dgm:spPr/>
      <dgm:t>
        <a:bodyPr/>
        <a:lstStyle/>
        <a:p>
          <a:endParaRPr lang="en-US"/>
        </a:p>
      </dgm:t>
    </dgm:pt>
    <dgm:pt modelId="{11BC3965-93EA-4824-A395-53CF9A8B5DA1}">
      <dgm:prSet custT="1"/>
      <dgm:spPr/>
      <dgm:t>
        <a:bodyPr/>
        <a:lstStyle/>
        <a:p>
          <a:pPr rtl="0"/>
          <a:r>
            <a:rPr lang="en-US" sz="2800" dirty="0">
              <a:latin typeface="Garamond" panose="02020404030301010803" pitchFamily="18" charset="0"/>
            </a:rPr>
            <a:t>Analytical Data Store</a:t>
          </a:r>
        </a:p>
      </dgm:t>
    </dgm:pt>
    <dgm:pt modelId="{B4B34CFE-927F-41D1-AAAB-ED12A7F6BA81}" type="parTrans" cxnId="{531033FA-AACB-4916-A11A-7D7A048F08A4}">
      <dgm:prSet/>
      <dgm:spPr/>
      <dgm:t>
        <a:bodyPr/>
        <a:lstStyle/>
        <a:p>
          <a:endParaRPr lang="en-US"/>
        </a:p>
      </dgm:t>
    </dgm:pt>
    <dgm:pt modelId="{7B658ECB-76B2-475A-9305-9E6DF2D27FAA}" type="sibTrans" cxnId="{531033FA-AACB-4916-A11A-7D7A048F08A4}">
      <dgm:prSet/>
      <dgm:spPr/>
      <dgm:t>
        <a:bodyPr/>
        <a:lstStyle/>
        <a:p>
          <a:endParaRPr lang="en-US"/>
        </a:p>
      </dgm:t>
    </dgm:pt>
    <dgm:pt modelId="{75013A04-B115-4514-994B-219A1CA1ACCD}">
      <dgm:prSet/>
      <dgm:spPr/>
      <dgm:t>
        <a:bodyPr/>
        <a:lstStyle/>
        <a:p>
          <a:pPr rtl="0"/>
          <a:r>
            <a:rPr lang="en-US" b="0" dirty="0">
              <a:latin typeface="Garamond" panose="02020404030301010803" pitchFamily="18" charset="0"/>
            </a:rPr>
            <a:t>Used in analysis and reporting</a:t>
          </a:r>
        </a:p>
      </dgm:t>
    </dgm:pt>
    <dgm:pt modelId="{DD283AA7-27F5-4E7F-B3FE-9AAACBB034F1}" type="parTrans" cxnId="{C17E703B-B7C5-479F-B298-BC3A873E7D0F}">
      <dgm:prSet/>
      <dgm:spPr/>
      <dgm:t>
        <a:bodyPr/>
        <a:lstStyle/>
        <a:p>
          <a:endParaRPr lang="en-US"/>
        </a:p>
      </dgm:t>
    </dgm:pt>
    <dgm:pt modelId="{84D1EE6B-CDB2-4632-B445-CA99911268D6}" type="sibTrans" cxnId="{C17E703B-B7C5-479F-B298-BC3A873E7D0F}">
      <dgm:prSet/>
      <dgm:spPr/>
      <dgm:t>
        <a:bodyPr/>
        <a:lstStyle/>
        <a:p>
          <a:endParaRPr lang="en-US"/>
        </a:p>
      </dgm:t>
    </dgm:pt>
    <dgm:pt modelId="{2DA94550-1056-46FB-B162-2DA383CF563B}">
      <dgm:prSet/>
      <dgm:spPr/>
      <dgm:t>
        <a:bodyPr/>
        <a:lstStyle/>
        <a:p>
          <a:pPr rtl="0"/>
          <a:r>
            <a:rPr lang="en-US" b="0" dirty="0">
              <a:latin typeface="Garamond" panose="02020404030301010803" pitchFamily="18" charset="0"/>
            </a:rPr>
            <a:t>For everyday transactions</a:t>
          </a:r>
        </a:p>
      </dgm:t>
    </dgm:pt>
    <dgm:pt modelId="{B784F20E-5EC2-4663-A774-7EFB1219E552}" type="parTrans" cxnId="{ED70B130-196D-40DB-BBC1-EF08F2FD23DB}">
      <dgm:prSet/>
      <dgm:spPr/>
      <dgm:t>
        <a:bodyPr/>
        <a:lstStyle/>
        <a:p>
          <a:endParaRPr lang="en-US"/>
        </a:p>
      </dgm:t>
    </dgm:pt>
    <dgm:pt modelId="{33B0FEB8-8F93-4FD5-95CF-BCB289298752}" type="sibTrans" cxnId="{ED70B130-196D-40DB-BBC1-EF08F2FD23DB}">
      <dgm:prSet/>
      <dgm:spPr/>
      <dgm:t>
        <a:bodyPr/>
        <a:lstStyle/>
        <a:p>
          <a:endParaRPr lang="en-US"/>
        </a:p>
      </dgm:t>
    </dgm:pt>
    <dgm:pt modelId="{38AE2E22-8F60-4FCC-9B25-6FA058E96AD2}">
      <dgm:prSet/>
      <dgm:spPr/>
      <dgm:t>
        <a:bodyPr/>
        <a:lstStyle/>
        <a:p>
          <a:pPr rtl="0"/>
          <a:r>
            <a:rPr lang="en-US" b="0" dirty="0">
              <a:latin typeface="Garamond" panose="02020404030301010803" pitchFamily="18" charset="0"/>
            </a:rPr>
            <a:t>Extracted from transactional data</a:t>
          </a:r>
        </a:p>
      </dgm:t>
    </dgm:pt>
    <dgm:pt modelId="{7ED8F060-A6E2-4C9E-A6A7-E04D436C3A90}" type="parTrans" cxnId="{3429894A-93A4-4B16-929B-C7C070CF0096}">
      <dgm:prSet/>
      <dgm:spPr/>
      <dgm:t>
        <a:bodyPr/>
        <a:lstStyle/>
        <a:p>
          <a:endParaRPr lang="en-US"/>
        </a:p>
      </dgm:t>
    </dgm:pt>
    <dgm:pt modelId="{62A4A25D-1674-40A0-8DF6-236BE17CF76B}" type="sibTrans" cxnId="{3429894A-93A4-4B16-929B-C7C070CF0096}">
      <dgm:prSet/>
      <dgm:spPr/>
      <dgm:t>
        <a:bodyPr/>
        <a:lstStyle/>
        <a:p>
          <a:endParaRPr lang="en-US"/>
        </a:p>
      </dgm:t>
    </dgm:pt>
    <dgm:pt modelId="{BB6E7287-0EDD-48F1-AF14-F0F17C28E5E5}">
      <dgm:prSet/>
      <dgm:spPr/>
      <dgm:t>
        <a:bodyPr/>
        <a:lstStyle/>
        <a:p>
          <a:pPr rtl="0"/>
          <a:r>
            <a:rPr lang="en-US" b="0">
              <a:latin typeface="Garamond" panose="02020404030301010803" pitchFamily="18" charset="0"/>
            </a:rPr>
            <a:t>Supports </a:t>
          </a:r>
          <a:r>
            <a:rPr lang="en-US" b="0" dirty="0">
              <a:latin typeface="Garamond" panose="02020404030301010803" pitchFamily="18" charset="0"/>
            </a:rPr>
            <a:t>management of an organization’s data</a:t>
          </a:r>
        </a:p>
      </dgm:t>
    </dgm:pt>
    <dgm:pt modelId="{CFD696A9-7704-40C9-86FA-44508701C96E}" type="parTrans" cxnId="{66CB04EB-FE13-4733-A263-47BEDBD7CA72}">
      <dgm:prSet/>
      <dgm:spPr/>
      <dgm:t>
        <a:bodyPr/>
        <a:lstStyle/>
        <a:p>
          <a:endParaRPr lang="en-US"/>
        </a:p>
      </dgm:t>
    </dgm:pt>
    <dgm:pt modelId="{69F39994-9C95-4061-BCF4-916CDDD578D8}" type="sibTrans" cxnId="{66CB04EB-FE13-4733-A263-47BEDBD7CA72}">
      <dgm:prSet/>
      <dgm:spPr/>
      <dgm:t>
        <a:bodyPr/>
        <a:lstStyle/>
        <a:p>
          <a:endParaRPr lang="en-US"/>
        </a:p>
      </dgm:t>
    </dgm:pt>
    <dgm:pt modelId="{C8ED91CE-D097-4E45-A8F1-918E1B675B5C}">
      <dgm:prSet/>
      <dgm:spPr/>
      <dgm:t>
        <a:bodyPr/>
        <a:lstStyle/>
        <a:p>
          <a:pPr rtl="0"/>
          <a:r>
            <a:rPr lang="en-US" b="0">
              <a:latin typeface="Garamond" panose="02020404030301010803" pitchFamily="18" charset="0"/>
            </a:rPr>
            <a:t>Supports </a:t>
          </a:r>
          <a:r>
            <a:rPr lang="en-US" b="0" dirty="0">
              <a:latin typeface="Garamond" panose="02020404030301010803" pitchFamily="18" charset="0"/>
            </a:rPr>
            <a:t>managerial decision-making</a:t>
          </a:r>
        </a:p>
      </dgm:t>
    </dgm:pt>
    <dgm:pt modelId="{D41B1D1D-D4BC-4462-B5A1-B0985FDE6325}" type="parTrans" cxnId="{9DC4F0FD-9DFE-4908-B21F-6BF84BEBB4DF}">
      <dgm:prSet/>
      <dgm:spPr/>
      <dgm:t>
        <a:bodyPr/>
        <a:lstStyle/>
        <a:p>
          <a:endParaRPr lang="en-US"/>
        </a:p>
      </dgm:t>
    </dgm:pt>
    <dgm:pt modelId="{E5450A39-951E-4292-B063-3708025149E6}" type="sibTrans" cxnId="{9DC4F0FD-9DFE-4908-B21F-6BF84BEBB4DF}">
      <dgm:prSet/>
      <dgm:spPr/>
      <dgm:t>
        <a:bodyPr/>
        <a:lstStyle/>
        <a:p>
          <a:endParaRPr lang="en-US"/>
        </a:p>
      </dgm:t>
    </dgm:pt>
    <dgm:pt modelId="{FAD22BC9-8E18-48F8-A16A-55CFBA4CB10E}" type="pres">
      <dgm:prSet presAssocID="{5B240D46-ABF3-467B-BBB1-F0459F0F6ACA}" presName="theList" presStyleCnt="0">
        <dgm:presLayoutVars>
          <dgm:dir/>
          <dgm:animLvl val="lvl"/>
          <dgm:resizeHandles val="exact"/>
        </dgm:presLayoutVars>
      </dgm:prSet>
      <dgm:spPr/>
    </dgm:pt>
    <dgm:pt modelId="{C6F01CB2-B12C-4FD1-BCD8-ECECF079A312}" type="pres">
      <dgm:prSet presAssocID="{40C9D8BC-4AD8-442B-9670-3B84CF681149}" presName="compNode" presStyleCnt="0"/>
      <dgm:spPr/>
    </dgm:pt>
    <dgm:pt modelId="{BC3A8C36-202B-4111-BD1A-D9A279A93557}" type="pres">
      <dgm:prSet presAssocID="{40C9D8BC-4AD8-442B-9670-3B84CF681149}" presName="aNode" presStyleLbl="bgShp" presStyleIdx="0" presStyleCnt="2"/>
      <dgm:spPr/>
    </dgm:pt>
    <dgm:pt modelId="{05045F53-FD06-4EC6-ACCC-EFCCEE3FF488}" type="pres">
      <dgm:prSet presAssocID="{40C9D8BC-4AD8-442B-9670-3B84CF681149}" presName="textNode" presStyleLbl="bgShp" presStyleIdx="0" presStyleCnt="2"/>
      <dgm:spPr/>
    </dgm:pt>
    <dgm:pt modelId="{DA88DE07-A3D7-4622-A86C-A71F7B442B7F}" type="pres">
      <dgm:prSet presAssocID="{40C9D8BC-4AD8-442B-9670-3B84CF681149}" presName="compChildNode" presStyleCnt="0"/>
      <dgm:spPr/>
    </dgm:pt>
    <dgm:pt modelId="{797A803F-F34B-4E0D-BE1D-C1239C3A88B5}" type="pres">
      <dgm:prSet presAssocID="{40C9D8BC-4AD8-442B-9670-3B84CF681149}" presName="theInnerList" presStyleCnt="0"/>
      <dgm:spPr/>
    </dgm:pt>
    <dgm:pt modelId="{DAC7CFE0-702F-4A99-9F47-DC948D27C140}" type="pres">
      <dgm:prSet presAssocID="{D65AEC0A-778A-4884-B953-CD2D8ED62C25}" presName="childNode" presStyleLbl="node1" presStyleIdx="0" presStyleCnt="6">
        <dgm:presLayoutVars>
          <dgm:bulletEnabled val="1"/>
        </dgm:presLayoutVars>
      </dgm:prSet>
      <dgm:spPr/>
    </dgm:pt>
    <dgm:pt modelId="{31190006-DE89-4015-92B3-E58343BA925B}" type="pres">
      <dgm:prSet presAssocID="{D65AEC0A-778A-4884-B953-CD2D8ED62C25}" presName="aSpace2" presStyleCnt="0"/>
      <dgm:spPr/>
    </dgm:pt>
    <dgm:pt modelId="{83AD6B62-553C-4790-A335-DAB1B807461B}" type="pres">
      <dgm:prSet presAssocID="{BB6E7287-0EDD-48F1-AF14-F0F17C28E5E5}" presName="childNode" presStyleLbl="node1" presStyleIdx="1" presStyleCnt="6">
        <dgm:presLayoutVars>
          <dgm:bulletEnabled val="1"/>
        </dgm:presLayoutVars>
      </dgm:prSet>
      <dgm:spPr/>
    </dgm:pt>
    <dgm:pt modelId="{F7FAF3F9-1A13-45B8-8769-E181DD937341}" type="pres">
      <dgm:prSet presAssocID="{BB6E7287-0EDD-48F1-AF14-F0F17C28E5E5}" presName="aSpace2" presStyleCnt="0"/>
      <dgm:spPr/>
    </dgm:pt>
    <dgm:pt modelId="{A4A7629D-4B94-48D3-AFBB-1CDE51824601}" type="pres">
      <dgm:prSet presAssocID="{2DA94550-1056-46FB-B162-2DA383CF563B}" presName="childNode" presStyleLbl="node1" presStyleIdx="2" presStyleCnt="6">
        <dgm:presLayoutVars>
          <dgm:bulletEnabled val="1"/>
        </dgm:presLayoutVars>
      </dgm:prSet>
      <dgm:spPr/>
    </dgm:pt>
    <dgm:pt modelId="{884AE2AB-E1C4-4C26-ABEC-1D36FC9B9871}" type="pres">
      <dgm:prSet presAssocID="{40C9D8BC-4AD8-442B-9670-3B84CF681149}" presName="aSpace" presStyleCnt="0"/>
      <dgm:spPr/>
    </dgm:pt>
    <dgm:pt modelId="{10F45DB2-3EE4-4744-B68A-0D9184BF2439}" type="pres">
      <dgm:prSet presAssocID="{11BC3965-93EA-4824-A395-53CF9A8B5DA1}" presName="compNode" presStyleCnt="0"/>
      <dgm:spPr/>
    </dgm:pt>
    <dgm:pt modelId="{EC02AE21-787C-4EE9-B538-2E3423E2E072}" type="pres">
      <dgm:prSet presAssocID="{11BC3965-93EA-4824-A395-53CF9A8B5DA1}" presName="aNode" presStyleLbl="bgShp" presStyleIdx="1" presStyleCnt="2" custLinFactNeighborY="2273"/>
      <dgm:spPr/>
    </dgm:pt>
    <dgm:pt modelId="{CA5CFFBD-8042-4164-9A70-097753859639}" type="pres">
      <dgm:prSet presAssocID="{11BC3965-93EA-4824-A395-53CF9A8B5DA1}" presName="textNode" presStyleLbl="bgShp" presStyleIdx="1" presStyleCnt="2"/>
      <dgm:spPr/>
    </dgm:pt>
    <dgm:pt modelId="{A8CB3844-27ED-497A-9350-9995BB61B3C6}" type="pres">
      <dgm:prSet presAssocID="{11BC3965-93EA-4824-A395-53CF9A8B5DA1}" presName="compChildNode" presStyleCnt="0"/>
      <dgm:spPr/>
    </dgm:pt>
    <dgm:pt modelId="{63379657-99AE-4AD7-8607-B72FD8EDE428}" type="pres">
      <dgm:prSet presAssocID="{11BC3965-93EA-4824-A395-53CF9A8B5DA1}" presName="theInnerList" presStyleCnt="0"/>
      <dgm:spPr/>
    </dgm:pt>
    <dgm:pt modelId="{A58AB1B9-6A90-421F-A676-549E68B916C5}" type="pres">
      <dgm:prSet presAssocID="{38AE2E22-8F60-4FCC-9B25-6FA058E96AD2}" presName="childNode" presStyleLbl="node1" presStyleIdx="3" presStyleCnt="6">
        <dgm:presLayoutVars>
          <dgm:bulletEnabled val="1"/>
        </dgm:presLayoutVars>
      </dgm:prSet>
      <dgm:spPr/>
    </dgm:pt>
    <dgm:pt modelId="{47C5669D-8A28-4972-8605-C9623050F0C5}" type="pres">
      <dgm:prSet presAssocID="{38AE2E22-8F60-4FCC-9B25-6FA058E96AD2}" presName="aSpace2" presStyleCnt="0"/>
      <dgm:spPr/>
    </dgm:pt>
    <dgm:pt modelId="{43788635-D46B-4C18-B3FF-BF46ADD64645}" type="pres">
      <dgm:prSet presAssocID="{C8ED91CE-D097-4E45-A8F1-918E1B675B5C}" presName="childNode" presStyleLbl="node1" presStyleIdx="4" presStyleCnt="6">
        <dgm:presLayoutVars>
          <dgm:bulletEnabled val="1"/>
        </dgm:presLayoutVars>
      </dgm:prSet>
      <dgm:spPr/>
    </dgm:pt>
    <dgm:pt modelId="{9EC140E5-6B65-4668-B36E-A528AB62939B}" type="pres">
      <dgm:prSet presAssocID="{C8ED91CE-D097-4E45-A8F1-918E1B675B5C}" presName="aSpace2" presStyleCnt="0"/>
      <dgm:spPr/>
    </dgm:pt>
    <dgm:pt modelId="{92C604BC-3A02-4A09-A919-FF8A0B4DB9CC}" type="pres">
      <dgm:prSet presAssocID="{75013A04-B115-4514-994B-219A1CA1ACCD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C4F4FB14-C2AE-4281-B7FE-7785E165FBC9}" type="presOf" srcId="{38AE2E22-8F60-4FCC-9B25-6FA058E96AD2}" destId="{A58AB1B9-6A90-421F-A676-549E68B916C5}" srcOrd="0" destOrd="0" presId="urn:microsoft.com/office/officeart/2005/8/layout/lProcess2"/>
    <dgm:cxn modelId="{8C588E19-A711-4F1E-938C-FEA685BAC0FE}" type="presOf" srcId="{D65AEC0A-778A-4884-B953-CD2D8ED62C25}" destId="{DAC7CFE0-702F-4A99-9F47-DC948D27C140}" srcOrd="0" destOrd="0" presId="urn:microsoft.com/office/officeart/2005/8/layout/lProcess2"/>
    <dgm:cxn modelId="{6E42331B-84A5-4E03-AAE9-21DFA777D98A}" type="presOf" srcId="{11BC3965-93EA-4824-A395-53CF9A8B5DA1}" destId="{EC02AE21-787C-4EE9-B538-2E3423E2E072}" srcOrd="0" destOrd="0" presId="urn:microsoft.com/office/officeart/2005/8/layout/lProcess2"/>
    <dgm:cxn modelId="{ED70B130-196D-40DB-BBC1-EF08F2FD23DB}" srcId="{40C9D8BC-4AD8-442B-9670-3B84CF681149}" destId="{2DA94550-1056-46FB-B162-2DA383CF563B}" srcOrd="2" destOrd="0" parTransId="{B784F20E-5EC2-4663-A774-7EFB1219E552}" sibTransId="{33B0FEB8-8F93-4FD5-95CF-BCB289298752}"/>
    <dgm:cxn modelId="{C17E703B-B7C5-479F-B298-BC3A873E7D0F}" srcId="{11BC3965-93EA-4824-A395-53CF9A8B5DA1}" destId="{75013A04-B115-4514-994B-219A1CA1ACCD}" srcOrd="2" destOrd="0" parTransId="{DD283AA7-27F5-4E7F-B3FE-9AAACBB034F1}" sibTransId="{84D1EE6B-CDB2-4632-B445-CA99911268D6}"/>
    <dgm:cxn modelId="{03A9F63F-31FB-45AB-BD19-756C99993EC9}" type="presOf" srcId="{2DA94550-1056-46FB-B162-2DA383CF563B}" destId="{A4A7629D-4B94-48D3-AFBB-1CDE51824601}" srcOrd="0" destOrd="0" presId="urn:microsoft.com/office/officeart/2005/8/layout/lProcess2"/>
    <dgm:cxn modelId="{6C82A05B-4120-4525-ACCB-38AE47CFE1FE}" type="presOf" srcId="{75013A04-B115-4514-994B-219A1CA1ACCD}" destId="{92C604BC-3A02-4A09-A919-FF8A0B4DB9CC}" srcOrd="0" destOrd="0" presId="urn:microsoft.com/office/officeart/2005/8/layout/lProcess2"/>
    <dgm:cxn modelId="{3429894A-93A4-4B16-929B-C7C070CF0096}" srcId="{11BC3965-93EA-4824-A395-53CF9A8B5DA1}" destId="{38AE2E22-8F60-4FCC-9B25-6FA058E96AD2}" srcOrd="0" destOrd="0" parTransId="{7ED8F060-A6E2-4C9E-A6A7-E04D436C3A90}" sibTransId="{62A4A25D-1674-40A0-8DF6-236BE17CF76B}"/>
    <dgm:cxn modelId="{380FDB4A-2D1F-49C4-B67A-705920D46E8C}" type="presOf" srcId="{5B240D46-ABF3-467B-BBB1-F0459F0F6ACA}" destId="{FAD22BC9-8E18-48F8-A16A-55CFBA4CB10E}" srcOrd="0" destOrd="0" presId="urn:microsoft.com/office/officeart/2005/8/layout/lProcess2"/>
    <dgm:cxn modelId="{D470FD82-AC08-4A75-895F-9F6BB3775BA5}" type="presOf" srcId="{11BC3965-93EA-4824-A395-53CF9A8B5DA1}" destId="{CA5CFFBD-8042-4164-9A70-097753859639}" srcOrd="1" destOrd="0" presId="urn:microsoft.com/office/officeart/2005/8/layout/lProcess2"/>
    <dgm:cxn modelId="{DCA0AE98-4A45-4F64-965A-11118499C4C2}" type="presOf" srcId="{40C9D8BC-4AD8-442B-9670-3B84CF681149}" destId="{BC3A8C36-202B-4111-BD1A-D9A279A93557}" srcOrd="0" destOrd="0" presId="urn:microsoft.com/office/officeart/2005/8/layout/lProcess2"/>
    <dgm:cxn modelId="{1CAB0AD3-2479-47B8-9BF4-C7482CB45CB1}" type="presOf" srcId="{C8ED91CE-D097-4E45-A8F1-918E1B675B5C}" destId="{43788635-D46B-4C18-B3FF-BF46ADD64645}" srcOrd="0" destOrd="0" presId="urn:microsoft.com/office/officeart/2005/8/layout/lProcess2"/>
    <dgm:cxn modelId="{B4BFB2E1-6E16-45A2-B706-4D424A1D9AB9}" srcId="{40C9D8BC-4AD8-442B-9670-3B84CF681149}" destId="{D65AEC0A-778A-4884-B953-CD2D8ED62C25}" srcOrd="0" destOrd="0" parTransId="{26EC326B-C779-42F8-B1F7-115BED5E5842}" sibTransId="{2415C785-3292-4F69-A956-9F6A0259CEDC}"/>
    <dgm:cxn modelId="{F47609E6-FC1B-4C28-8D63-FF154D678488}" type="presOf" srcId="{BB6E7287-0EDD-48F1-AF14-F0F17C28E5E5}" destId="{83AD6B62-553C-4790-A335-DAB1B807461B}" srcOrd="0" destOrd="0" presId="urn:microsoft.com/office/officeart/2005/8/layout/lProcess2"/>
    <dgm:cxn modelId="{66CB04EB-FE13-4733-A263-47BEDBD7CA72}" srcId="{40C9D8BC-4AD8-442B-9670-3B84CF681149}" destId="{BB6E7287-0EDD-48F1-AF14-F0F17C28E5E5}" srcOrd="1" destOrd="0" parTransId="{CFD696A9-7704-40C9-86FA-44508701C96E}" sibTransId="{69F39994-9C95-4061-BCF4-916CDDD578D8}"/>
    <dgm:cxn modelId="{214262F0-3408-442D-A510-F9A74DE3D031}" type="presOf" srcId="{40C9D8BC-4AD8-442B-9670-3B84CF681149}" destId="{05045F53-FD06-4EC6-ACCC-EFCCEE3FF488}" srcOrd="1" destOrd="0" presId="urn:microsoft.com/office/officeart/2005/8/layout/lProcess2"/>
    <dgm:cxn modelId="{030FB7F6-61EF-469B-BCF5-797999415906}" srcId="{5B240D46-ABF3-467B-BBB1-F0459F0F6ACA}" destId="{40C9D8BC-4AD8-442B-9670-3B84CF681149}" srcOrd="0" destOrd="0" parTransId="{3AA096B6-0043-454C-B783-11C1B554731B}" sibTransId="{8D52EDF9-46BE-4E5F-8F5D-0793E4FB5CAB}"/>
    <dgm:cxn modelId="{531033FA-AACB-4916-A11A-7D7A048F08A4}" srcId="{5B240D46-ABF3-467B-BBB1-F0459F0F6ACA}" destId="{11BC3965-93EA-4824-A395-53CF9A8B5DA1}" srcOrd="1" destOrd="0" parTransId="{B4B34CFE-927F-41D1-AAAB-ED12A7F6BA81}" sibTransId="{7B658ECB-76B2-475A-9305-9E6DF2D27FAA}"/>
    <dgm:cxn modelId="{9DC4F0FD-9DFE-4908-B21F-6BF84BEBB4DF}" srcId="{11BC3965-93EA-4824-A395-53CF9A8B5DA1}" destId="{C8ED91CE-D097-4E45-A8F1-918E1B675B5C}" srcOrd="1" destOrd="0" parTransId="{D41B1D1D-D4BC-4462-B5A1-B0985FDE6325}" sibTransId="{E5450A39-951E-4292-B063-3708025149E6}"/>
    <dgm:cxn modelId="{C4EBAF84-1A69-48C5-9509-5B35883651B7}" type="presParOf" srcId="{FAD22BC9-8E18-48F8-A16A-55CFBA4CB10E}" destId="{C6F01CB2-B12C-4FD1-BCD8-ECECF079A312}" srcOrd="0" destOrd="0" presId="urn:microsoft.com/office/officeart/2005/8/layout/lProcess2"/>
    <dgm:cxn modelId="{0860A902-42C1-43B6-96A8-4CABAF67ED7A}" type="presParOf" srcId="{C6F01CB2-B12C-4FD1-BCD8-ECECF079A312}" destId="{BC3A8C36-202B-4111-BD1A-D9A279A93557}" srcOrd="0" destOrd="0" presId="urn:microsoft.com/office/officeart/2005/8/layout/lProcess2"/>
    <dgm:cxn modelId="{FE466A47-95F0-45F8-B93D-7F4B33306ADE}" type="presParOf" srcId="{C6F01CB2-B12C-4FD1-BCD8-ECECF079A312}" destId="{05045F53-FD06-4EC6-ACCC-EFCCEE3FF488}" srcOrd="1" destOrd="0" presId="urn:microsoft.com/office/officeart/2005/8/layout/lProcess2"/>
    <dgm:cxn modelId="{585B4CD7-C00B-4A9D-B242-483C45F43615}" type="presParOf" srcId="{C6F01CB2-B12C-4FD1-BCD8-ECECF079A312}" destId="{DA88DE07-A3D7-4622-A86C-A71F7B442B7F}" srcOrd="2" destOrd="0" presId="urn:microsoft.com/office/officeart/2005/8/layout/lProcess2"/>
    <dgm:cxn modelId="{B4911B06-E3DB-421F-B6EE-DF9145EF6FCA}" type="presParOf" srcId="{DA88DE07-A3D7-4622-A86C-A71F7B442B7F}" destId="{797A803F-F34B-4E0D-BE1D-C1239C3A88B5}" srcOrd="0" destOrd="0" presId="urn:microsoft.com/office/officeart/2005/8/layout/lProcess2"/>
    <dgm:cxn modelId="{85527CAD-CB3A-447F-B9FD-D350FEF55AEA}" type="presParOf" srcId="{797A803F-F34B-4E0D-BE1D-C1239C3A88B5}" destId="{DAC7CFE0-702F-4A99-9F47-DC948D27C140}" srcOrd="0" destOrd="0" presId="urn:microsoft.com/office/officeart/2005/8/layout/lProcess2"/>
    <dgm:cxn modelId="{889F8962-E306-492F-B42A-D48D1D01B922}" type="presParOf" srcId="{797A803F-F34B-4E0D-BE1D-C1239C3A88B5}" destId="{31190006-DE89-4015-92B3-E58343BA925B}" srcOrd="1" destOrd="0" presId="urn:microsoft.com/office/officeart/2005/8/layout/lProcess2"/>
    <dgm:cxn modelId="{2AC428C0-8667-4C19-90BD-6822F534A853}" type="presParOf" srcId="{797A803F-F34B-4E0D-BE1D-C1239C3A88B5}" destId="{83AD6B62-553C-4790-A335-DAB1B807461B}" srcOrd="2" destOrd="0" presId="urn:microsoft.com/office/officeart/2005/8/layout/lProcess2"/>
    <dgm:cxn modelId="{3EF01CB9-0AE4-4E45-B507-9200EC14E466}" type="presParOf" srcId="{797A803F-F34B-4E0D-BE1D-C1239C3A88B5}" destId="{F7FAF3F9-1A13-45B8-8769-E181DD937341}" srcOrd="3" destOrd="0" presId="urn:microsoft.com/office/officeart/2005/8/layout/lProcess2"/>
    <dgm:cxn modelId="{1FB490B2-9542-4ECA-8E03-86BA4764B408}" type="presParOf" srcId="{797A803F-F34B-4E0D-BE1D-C1239C3A88B5}" destId="{A4A7629D-4B94-48D3-AFBB-1CDE51824601}" srcOrd="4" destOrd="0" presId="urn:microsoft.com/office/officeart/2005/8/layout/lProcess2"/>
    <dgm:cxn modelId="{7CD749CB-4FAB-482B-B27D-8C8D85A2981F}" type="presParOf" srcId="{FAD22BC9-8E18-48F8-A16A-55CFBA4CB10E}" destId="{884AE2AB-E1C4-4C26-ABEC-1D36FC9B9871}" srcOrd="1" destOrd="0" presId="urn:microsoft.com/office/officeart/2005/8/layout/lProcess2"/>
    <dgm:cxn modelId="{64A6A757-B242-4F6C-AD2E-E628B0C7F4DA}" type="presParOf" srcId="{FAD22BC9-8E18-48F8-A16A-55CFBA4CB10E}" destId="{10F45DB2-3EE4-4744-B68A-0D9184BF2439}" srcOrd="2" destOrd="0" presId="urn:microsoft.com/office/officeart/2005/8/layout/lProcess2"/>
    <dgm:cxn modelId="{F0A2C41A-06F1-4620-A7FF-6D2D3D50057E}" type="presParOf" srcId="{10F45DB2-3EE4-4744-B68A-0D9184BF2439}" destId="{EC02AE21-787C-4EE9-B538-2E3423E2E072}" srcOrd="0" destOrd="0" presId="urn:microsoft.com/office/officeart/2005/8/layout/lProcess2"/>
    <dgm:cxn modelId="{B495FF70-43F6-4E9E-95EA-6843D7DDDC24}" type="presParOf" srcId="{10F45DB2-3EE4-4744-B68A-0D9184BF2439}" destId="{CA5CFFBD-8042-4164-9A70-097753859639}" srcOrd="1" destOrd="0" presId="urn:microsoft.com/office/officeart/2005/8/layout/lProcess2"/>
    <dgm:cxn modelId="{EFBEA7F2-D7BA-418A-8CCF-CCF387C73B6C}" type="presParOf" srcId="{10F45DB2-3EE4-4744-B68A-0D9184BF2439}" destId="{A8CB3844-27ED-497A-9350-9995BB61B3C6}" srcOrd="2" destOrd="0" presId="urn:microsoft.com/office/officeart/2005/8/layout/lProcess2"/>
    <dgm:cxn modelId="{D1449F7B-ED21-4328-8546-0BC8F09554BF}" type="presParOf" srcId="{A8CB3844-27ED-497A-9350-9995BB61B3C6}" destId="{63379657-99AE-4AD7-8607-B72FD8EDE428}" srcOrd="0" destOrd="0" presId="urn:microsoft.com/office/officeart/2005/8/layout/lProcess2"/>
    <dgm:cxn modelId="{A3C768AC-C45E-4C5E-A430-09E61EB6F7E1}" type="presParOf" srcId="{63379657-99AE-4AD7-8607-B72FD8EDE428}" destId="{A58AB1B9-6A90-421F-A676-549E68B916C5}" srcOrd="0" destOrd="0" presId="urn:microsoft.com/office/officeart/2005/8/layout/lProcess2"/>
    <dgm:cxn modelId="{71D844AC-ECF8-429C-8E71-00CEB2D4E143}" type="presParOf" srcId="{63379657-99AE-4AD7-8607-B72FD8EDE428}" destId="{47C5669D-8A28-4972-8605-C9623050F0C5}" srcOrd="1" destOrd="0" presId="urn:microsoft.com/office/officeart/2005/8/layout/lProcess2"/>
    <dgm:cxn modelId="{49E393C7-8FEF-4BCB-A5E9-E1BA7CE9F190}" type="presParOf" srcId="{63379657-99AE-4AD7-8607-B72FD8EDE428}" destId="{43788635-D46B-4C18-B3FF-BF46ADD64645}" srcOrd="2" destOrd="0" presId="urn:microsoft.com/office/officeart/2005/8/layout/lProcess2"/>
    <dgm:cxn modelId="{2A06DE69-5D37-42F5-BBA3-E6EB6B949ECC}" type="presParOf" srcId="{63379657-99AE-4AD7-8607-B72FD8EDE428}" destId="{9EC140E5-6B65-4668-B36E-A528AB62939B}" srcOrd="3" destOrd="0" presId="urn:microsoft.com/office/officeart/2005/8/layout/lProcess2"/>
    <dgm:cxn modelId="{11EAD521-8CF1-46AD-9746-5803918B9A28}" type="presParOf" srcId="{63379657-99AE-4AD7-8607-B72FD8EDE428}" destId="{92C604BC-3A02-4A09-A919-FF8A0B4DB9CC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15427-4835-498D-BD5F-77390E787ABD}">
      <dsp:nvSpPr>
        <dsp:cNvPr id="0" name=""/>
        <dsp:cNvSpPr/>
      </dsp:nvSpPr>
      <dsp:spPr>
        <a:xfrm>
          <a:off x="38" y="16359"/>
          <a:ext cx="3667534" cy="8064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Garamond" panose="02020404030301010803" pitchFamily="18" charset="0"/>
            </a:rPr>
            <a:t>Transactional</a:t>
          </a:r>
        </a:p>
      </dsp:txBody>
      <dsp:txXfrm>
        <a:off x="38" y="16359"/>
        <a:ext cx="3667534" cy="806400"/>
      </dsp:txXfrm>
    </dsp:sp>
    <dsp:sp modelId="{5C3605E4-47FB-4CB0-9E78-7259FDFC4C31}">
      <dsp:nvSpPr>
        <dsp:cNvPr id="0" name=""/>
        <dsp:cNvSpPr/>
      </dsp:nvSpPr>
      <dsp:spPr>
        <a:xfrm>
          <a:off x="38" y="822759"/>
          <a:ext cx="3667534" cy="2666081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Garamond" panose="02020404030301010803" pitchFamily="18" charset="0"/>
            </a:rPr>
            <a:t>Captures data to support operation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Garamond" panose="02020404030301010803" pitchFamily="18" charset="0"/>
            </a:rPr>
            <a:t>Data describing an event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Garamond" panose="02020404030301010803" pitchFamily="18" charset="0"/>
            </a:rPr>
            <a:t>Real-time</a:t>
          </a:r>
        </a:p>
      </dsp:txBody>
      <dsp:txXfrm>
        <a:off x="38" y="822759"/>
        <a:ext cx="3667534" cy="2666081"/>
      </dsp:txXfrm>
    </dsp:sp>
    <dsp:sp modelId="{873094FA-0D00-44C3-BB13-255BE5D76E60}">
      <dsp:nvSpPr>
        <dsp:cNvPr id="0" name=""/>
        <dsp:cNvSpPr/>
      </dsp:nvSpPr>
      <dsp:spPr>
        <a:xfrm>
          <a:off x="4181027" y="16359"/>
          <a:ext cx="3667534" cy="806400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Garamond" panose="02020404030301010803" pitchFamily="18" charset="0"/>
            </a:rPr>
            <a:t>Analytical</a:t>
          </a:r>
        </a:p>
      </dsp:txBody>
      <dsp:txXfrm>
        <a:off x="4181027" y="16359"/>
        <a:ext cx="3667534" cy="806400"/>
      </dsp:txXfrm>
    </dsp:sp>
    <dsp:sp modelId="{4B813365-0297-431B-959C-E581EF0E88FC}">
      <dsp:nvSpPr>
        <dsp:cNvPr id="0" name=""/>
        <dsp:cNvSpPr/>
      </dsp:nvSpPr>
      <dsp:spPr>
        <a:xfrm>
          <a:off x="4181027" y="822759"/>
          <a:ext cx="3667534" cy="2666081"/>
        </a:xfrm>
        <a:prstGeom prst="rect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Garamond" panose="02020404030301010803" pitchFamily="18" charset="0"/>
            </a:rPr>
            <a:t>Captures data to support analysis and reporting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Garamond" panose="02020404030301010803" pitchFamily="18" charset="0"/>
            </a:rPr>
            <a:t>An aggregated view of the business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Garamond" panose="02020404030301010803" pitchFamily="18" charset="0"/>
            </a:rPr>
            <a:t>Historical</a:t>
          </a:r>
        </a:p>
      </dsp:txBody>
      <dsp:txXfrm>
        <a:off x="4181027" y="822759"/>
        <a:ext cx="3667534" cy="2666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A8C36-202B-4111-BD1A-D9A279A93557}">
      <dsp:nvSpPr>
        <dsp:cNvPr id="0" name=""/>
        <dsp:cNvSpPr/>
      </dsp:nvSpPr>
      <dsp:spPr>
        <a:xfrm>
          <a:off x="3317" y="0"/>
          <a:ext cx="3191693" cy="3332018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Garamond" panose="02020404030301010803" pitchFamily="18" charset="0"/>
            </a:rPr>
            <a:t>Transactional Database</a:t>
          </a:r>
        </a:p>
      </dsp:txBody>
      <dsp:txXfrm>
        <a:off x="3317" y="0"/>
        <a:ext cx="3191693" cy="999605"/>
      </dsp:txXfrm>
    </dsp:sp>
    <dsp:sp modelId="{DAC7CFE0-702F-4A99-9F47-DC948D27C140}">
      <dsp:nvSpPr>
        <dsp:cNvPr id="0" name=""/>
        <dsp:cNvSpPr/>
      </dsp:nvSpPr>
      <dsp:spPr>
        <a:xfrm>
          <a:off x="322487" y="999890"/>
          <a:ext cx="2553354" cy="6546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>
              <a:latin typeface="Garamond" panose="02020404030301010803" pitchFamily="18" charset="0"/>
            </a:rPr>
            <a:t>Captures data describing an event</a:t>
          </a:r>
        </a:p>
      </dsp:txBody>
      <dsp:txXfrm>
        <a:off x="341660" y="1019063"/>
        <a:ext cx="2515008" cy="616262"/>
      </dsp:txXfrm>
    </dsp:sp>
    <dsp:sp modelId="{83AD6B62-553C-4790-A335-DAB1B807461B}">
      <dsp:nvSpPr>
        <dsp:cNvPr id="0" name=""/>
        <dsp:cNvSpPr/>
      </dsp:nvSpPr>
      <dsp:spPr>
        <a:xfrm>
          <a:off x="322487" y="1755207"/>
          <a:ext cx="2553354" cy="654608"/>
        </a:xfrm>
        <a:prstGeom prst="roundRect">
          <a:avLst>
            <a:gd name="adj" fmla="val 10000"/>
          </a:avLst>
        </a:prstGeom>
        <a:solidFill>
          <a:schemeClr val="accent4">
            <a:hueOff val="-892954"/>
            <a:satOff val="5380"/>
            <a:lumOff val="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>
              <a:latin typeface="Garamond" panose="02020404030301010803" pitchFamily="18" charset="0"/>
            </a:rPr>
            <a:t>Supports </a:t>
          </a:r>
          <a:r>
            <a:rPr lang="en-US" sz="1900" b="0" kern="1200" dirty="0">
              <a:latin typeface="Garamond" panose="02020404030301010803" pitchFamily="18" charset="0"/>
            </a:rPr>
            <a:t>management of an organization’s data</a:t>
          </a:r>
        </a:p>
      </dsp:txBody>
      <dsp:txXfrm>
        <a:off x="341660" y="1774380"/>
        <a:ext cx="2515008" cy="616262"/>
      </dsp:txXfrm>
    </dsp:sp>
    <dsp:sp modelId="{A4A7629D-4B94-48D3-AFBB-1CDE51824601}">
      <dsp:nvSpPr>
        <dsp:cNvPr id="0" name=""/>
        <dsp:cNvSpPr/>
      </dsp:nvSpPr>
      <dsp:spPr>
        <a:xfrm>
          <a:off x="322487" y="2510524"/>
          <a:ext cx="2553354" cy="654608"/>
        </a:xfrm>
        <a:prstGeom prst="roundRect">
          <a:avLst>
            <a:gd name="adj" fmla="val 10000"/>
          </a:avLst>
        </a:prstGeom>
        <a:solidFill>
          <a:schemeClr val="accent4">
            <a:hueOff val="-1785908"/>
            <a:satOff val="10760"/>
            <a:lumOff val="86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>
              <a:latin typeface="Garamond" panose="02020404030301010803" pitchFamily="18" charset="0"/>
            </a:rPr>
            <a:t>For everyday transactions</a:t>
          </a:r>
        </a:p>
      </dsp:txBody>
      <dsp:txXfrm>
        <a:off x="341660" y="2529697"/>
        <a:ext cx="2515008" cy="616262"/>
      </dsp:txXfrm>
    </dsp:sp>
    <dsp:sp modelId="{EC02AE21-787C-4EE9-B538-2E3423E2E072}">
      <dsp:nvSpPr>
        <dsp:cNvPr id="0" name=""/>
        <dsp:cNvSpPr/>
      </dsp:nvSpPr>
      <dsp:spPr>
        <a:xfrm>
          <a:off x="3434387" y="0"/>
          <a:ext cx="3191693" cy="3332018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Garamond" panose="02020404030301010803" pitchFamily="18" charset="0"/>
            </a:rPr>
            <a:t>Analytical Data Store</a:t>
          </a:r>
        </a:p>
      </dsp:txBody>
      <dsp:txXfrm>
        <a:off x="3434387" y="0"/>
        <a:ext cx="3191693" cy="999605"/>
      </dsp:txXfrm>
    </dsp:sp>
    <dsp:sp modelId="{A58AB1B9-6A90-421F-A676-549E68B916C5}">
      <dsp:nvSpPr>
        <dsp:cNvPr id="0" name=""/>
        <dsp:cNvSpPr/>
      </dsp:nvSpPr>
      <dsp:spPr>
        <a:xfrm>
          <a:off x="3753557" y="999890"/>
          <a:ext cx="2553354" cy="654608"/>
        </a:xfrm>
        <a:prstGeom prst="roundRect">
          <a:avLst>
            <a:gd name="adj" fmla="val 10000"/>
          </a:avLst>
        </a:prstGeom>
        <a:solidFill>
          <a:schemeClr val="accent4">
            <a:hueOff val="-2678862"/>
            <a:satOff val="16139"/>
            <a:lumOff val="12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>
              <a:latin typeface="Garamond" panose="02020404030301010803" pitchFamily="18" charset="0"/>
            </a:rPr>
            <a:t>Extracted from transactional data</a:t>
          </a:r>
        </a:p>
      </dsp:txBody>
      <dsp:txXfrm>
        <a:off x="3772730" y="1019063"/>
        <a:ext cx="2515008" cy="616262"/>
      </dsp:txXfrm>
    </dsp:sp>
    <dsp:sp modelId="{43788635-D46B-4C18-B3FF-BF46ADD64645}">
      <dsp:nvSpPr>
        <dsp:cNvPr id="0" name=""/>
        <dsp:cNvSpPr/>
      </dsp:nvSpPr>
      <dsp:spPr>
        <a:xfrm>
          <a:off x="3753557" y="1755207"/>
          <a:ext cx="2553354" cy="654608"/>
        </a:xfrm>
        <a:prstGeom prst="roundRect">
          <a:avLst>
            <a:gd name="adj" fmla="val 10000"/>
          </a:avLst>
        </a:prstGeom>
        <a:solidFill>
          <a:schemeClr val="accent4">
            <a:hueOff val="-3571816"/>
            <a:satOff val="21519"/>
            <a:lumOff val="1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>
              <a:latin typeface="Garamond" panose="02020404030301010803" pitchFamily="18" charset="0"/>
            </a:rPr>
            <a:t>Supports </a:t>
          </a:r>
          <a:r>
            <a:rPr lang="en-US" sz="1900" b="0" kern="1200" dirty="0">
              <a:latin typeface="Garamond" panose="02020404030301010803" pitchFamily="18" charset="0"/>
            </a:rPr>
            <a:t>managerial decision-making</a:t>
          </a:r>
        </a:p>
      </dsp:txBody>
      <dsp:txXfrm>
        <a:off x="3772730" y="1774380"/>
        <a:ext cx="2515008" cy="616262"/>
      </dsp:txXfrm>
    </dsp:sp>
    <dsp:sp modelId="{92C604BC-3A02-4A09-A919-FF8A0B4DB9CC}">
      <dsp:nvSpPr>
        <dsp:cNvPr id="0" name=""/>
        <dsp:cNvSpPr/>
      </dsp:nvSpPr>
      <dsp:spPr>
        <a:xfrm>
          <a:off x="3753557" y="2510524"/>
          <a:ext cx="2553354" cy="654608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>
              <a:latin typeface="Garamond" panose="02020404030301010803" pitchFamily="18" charset="0"/>
            </a:rPr>
            <a:t>Used in analysis and reporting</a:t>
          </a:r>
        </a:p>
      </dsp:txBody>
      <dsp:txXfrm>
        <a:off x="3772730" y="2529697"/>
        <a:ext cx="2515008" cy="616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BDB22-7379-4393-9707-218E5349C7E2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7A1B-6C11-4AAF-BD53-3AB9B3BB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6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710248" y="4518203"/>
            <a:ext cx="5681980" cy="369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47093" rIns="94213" bIns="47093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101" name="Google Shape;101;p1:notes"/>
          <p:cNvSpPr txBox="1">
            <a:spLocks noGrp="1"/>
          </p:cNvSpPr>
          <p:nvPr>
            <p:ph type="sldNum" idx="12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47093" rIns="94213" bIns="47093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09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74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55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987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40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143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9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8275" y="1173163"/>
            <a:ext cx="4225925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355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86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84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66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07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55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55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56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4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4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75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rgbClr val="222222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454343" y="4367848"/>
            <a:ext cx="8235225" cy="8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454343" y="2343151"/>
            <a:ext cx="8235225" cy="15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 Narrow"/>
              <a:buNone/>
              <a:defRPr sz="45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146675"/>
            <a:ext cx="2057400" cy="57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146675"/>
            <a:ext cx="3086100" cy="57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pic>
        <p:nvPicPr>
          <p:cNvPr id="20" name="Google Shape;20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51856" y="972829"/>
            <a:ext cx="2040289" cy="609366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cxnSp>
        <p:nvCxnSpPr>
          <p:cNvPr id="22" name="Google Shape;22;p2"/>
          <p:cNvCxnSpPr/>
          <p:nvPr/>
        </p:nvCxnSpPr>
        <p:spPr>
          <a:xfrm>
            <a:off x="4074750" y="4081463"/>
            <a:ext cx="994500" cy="0"/>
          </a:xfrm>
          <a:prstGeom prst="straightConnector1">
            <a:avLst/>
          </a:prstGeom>
          <a:noFill/>
          <a:ln w="635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838798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bg>
      <p:bgPr>
        <a:solidFill>
          <a:srgbClr val="A41E35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sp>
        <p:nvSpPr>
          <p:cNvPr id="25" name="Google Shape;25;p3"/>
          <p:cNvSpPr txBox="1">
            <a:spLocks noGrp="1"/>
          </p:cNvSpPr>
          <p:nvPr>
            <p:ph type="subTitle" idx="1"/>
          </p:nvPr>
        </p:nvSpPr>
        <p:spPr>
          <a:xfrm>
            <a:off x="454343" y="4367848"/>
            <a:ext cx="8235225" cy="8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ctrTitle"/>
          </p:nvPr>
        </p:nvSpPr>
        <p:spPr>
          <a:xfrm>
            <a:off x="454343" y="2343151"/>
            <a:ext cx="8235225" cy="15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Arial Narrow"/>
              <a:buNone/>
              <a:defRPr sz="54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cxnSp>
        <p:nvCxnSpPr>
          <p:cNvPr id="27" name="Google Shape;27;p3"/>
          <p:cNvCxnSpPr/>
          <p:nvPr/>
        </p:nvCxnSpPr>
        <p:spPr>
          <a:xfrm>
            <a:off x="4074750" y="4058603"/>
            <a:ext cx="994500" cy="0"/>
          </a:xfrm>
          <a:prstGeom prst="straightConnector1">
            <a:avLst/>
          </a:prstGeom>
          <a:noFill/>
          <a:ln w="635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919599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numbered list">
  <p:cSld name="Title and numbered lis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247479" y="556896"/>
            <a:ext cx="8616375" cy="11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sp>
        <p:nvSpPr>
          <p:cNvPr id="44" name="Google Shape;44;p6"/>
          <p:cNvSpPr txBox="1"/>
          <p:nvPr/>
        </p:nvSpPr>
        <p:spPr>
          <a:xfrm>
            <a:off x="324632" y="6146674"/>
            <a:ext cx="3086100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 i="0" u="none" strike="noStrike" cap="none" dirty="0">
              <a:solidFill>
                <a:srgbClr val="BFBFB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" name="Google Shape;45;p6"/>
          <p:cNvSpPr txBox="1"/>
          <p:nvPr/>
        </p:nvSpPr>
        <p:spPr>
          <a:xfrm>
            <a:off x="247478" y="1825625"/>
            <a:ext cx="8616375" cy="36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3429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AutoNum type="arabicPeriod"/>
            </a:pPr>
            <a:r>
              <a:rPr lang="en-US" sz="2100" dirty="0">
                <a:latin typeface="Arial Narrow"/>
                <a:ea typeface="Arial Narrow"/>
                <a:cs typeface="Arial Narrow"/>
                <a:sym typeface="Arial Narrow"/>
              </a:rPr>
              <a:t>sgrgrg</a:t>
            </a:r>
            <a:endParaRPr sz="2100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lvl="0" indent="-3048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 Narrow"/>
              <a:buAutoNum type="arabicPeriod"/>
            </a:pPr>
            <a:r>
              <a:rPr lang="en-US" sz="21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sgrgrg</a:t>
            </a:r>
            <a:endParaRPr sz="21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lvl="0" indent="-3048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AutoNum type="arabicPeriod"/>
            </a:pPr>
            <a:endParaRPr sz="21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737705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>
            <a:off x="324633" y="2068830"/>
            <a:ext cx="4141640" cy="43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rgbClr val="A41E35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2"/>
          </p:nvPr>
        </p:nvSpPr>
        <p:spPr>
          <a:xfrm>
            <a:off x="324633" y="2505076"/>
            <a:ext cx="4141640" cy="316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342900" marR="0" lvl="0" indent="-304800" algn="l" rtl="0">
              <a:lnSpc>
                <a:spcPct val="125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1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28575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26670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0" y="5955030"/>
            <a:ext cx="9144000" cy="902970"/>
          </a:xfrm>
          <a:prstGeom prst="rect">
            <a:avLst/>
          </a:prstGeom>
          <a:solidFill>
            <a:srgbClr val="A41E35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" name="Google Shape;82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7480" y="6146673"/>
            <a:ext cx="1740014" cy="519684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247480" y="556896"/>
            <a:ext cx="8616485" cy="1145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cxnSp>
        <p:nvCxnSpPr>
          <p:cNvPr id="84" name="Google Shape;84;p13"/>
          <p:cNvCxnSpPr/>
          <p:nvPr/>
        </p:nvCxnSpPr>
        <p:spPr>
          <a:xfrm>
            <a:off x="324632" y="514668"/>
            <a:ext cx="391478" cy="0"/>
          </a:xfrm>
          <a:prstGeom prst="straightConnector1">
            <a:avLst/>
          </a:prstGeom>
          <a:noFill/>
          <a:ln w="63500" cap="flat" cmpd="sng">
            <a:solidFill>
              <a:srgbClr val="A41E3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5" name="Google Shape;85;p13"/>
          <p:cNvSpPr txBox="1">
            <a:spLocks noGrp="1"/>
          </p:cNvSpPr>
          <p:nvPr>
            <p:ph type="body" idx="3"/>
          </p:nvPr>
        </p:nvSpPr>
        <p:spPr>
          <a:xfrm>
            <a:off x="4722325" y="2068829"/>
            <a:ext cx="4141640" cy="43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rgbClr val="A41E35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4"/>
          </p:nvPr>
        </p:nvSpPr>
        <p:spPr>
          <a:xfrm>
            <a:off x="4722325" y="2505075"/>
            <a:ext cx="4141640" cy="316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342900" marR="0" lvl="0" indent="-304800" algn="l" rtl="0">
              <a:lnSpc>
                <a:spcPct val="125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1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28575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26670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3451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5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6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7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5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7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4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9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966824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ctrTitle"/>
          </p:nvPr>
        </p:nvSpPr>
        <p:spPr>
          <a:xfrm>
            <a:off x="894932" y="2296956"/>
            <a:ext cx="7392901" cy="118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r>
              <a:rPr lang="en-US" dirty="0">
                <a:latin typeface="Garamond"/>
              </a:rPr>
              <a:t>MIS2502: Data and Analytics</a:t>
            </a:r>
            <a:endParaRPr lang="en-US">
              <a:latin typeface="Garamon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79228" y="4805791"/>
            <a:ext cx="1385454" cy="8035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F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MIS</a:t>
            </a:r>
          </a:p>
        </p:txBody>
      </p:sp>
    </p:spTree>
    <p:extLst>
      <p:ext uri="{BB962C8B-B14F-4D97-AF65-F5344CB8AC3E}">
        <p14:creationId xmlns:p14="http://schemas.microsoft.com/office/powerpoint/2010/main" val="2372411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140" y="1166018"/>
            <a:ext cx="8229600" cy="4525963"/>
          </a:xfrm>
        </p:spPr>
        <p:txBody>
          <a:bodyPr>
            <a:normAutofit/>
          </a:bodyPr>
          <a:lstStyle/>
          <a:p>
            <a:r>
              <a:rPr lang="en-US" sz="2500" dirty="0">
                <a:latin typeface="Garamond" panose="02020404030301010803" pitchFamily="18" charset="0"/>
              </a:rPr>
              <a:t>The Relational Paradigm:</a:t>
            </a: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How transactional data is collected and stored</a:t>
            </a:r>
          </a:p>
          <a:p>
            <a:endParaRPr lang="en-US" sz="2500" dirty="0">
              <a:latin typeface="Garamond" panose="02020404030301010803" pitchFamily="18" charset="0"/>
            </a:endParaRPr>
          </a:p>
          <a:p>
            <a:r>
              <a:rPr lang="en-US" sz="2500" dirty="0">
                <a:latin typeface="Garamond" panose="02020404030301010803" pitchFamily="18" charset="0"/>
              </a:rPr>
              <a:t>Primary Goal: Minimize redundancy (normalization)</a:t>
            </a: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Reduce errors</a:t>
            </a: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Less space required</a:t>
            </a:r>
          </a:p>
          <a:p>
            <a:pPr lvl="1"/>
            <a:endParaRPr lang="en-US" sz="2500" dirty="0">
              <a:latin typeface="Garamond" panose="02020404030301010803" pitchFamily="18" charset="0"/>
            </a:endParaRPr>
          </a:p>
          <a:p>
            <a:r>
              <a:rPr lang="en-US" sz="2500" dirty="0">
                <a:latin typeface="Garamond" panose="02020404030301010803" pitchFamily="18" charset="0"/>
              </a:rPr>
              <a:t>Most database management systems are based on the relational paradigm</a:t>
            </a: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MySQL, Oracle, Microsoft Access, SQL Server</a:t>
            </a:r>
          </a:p>
          <a:p>
            <a:endParaRPr lang="en-US" sz="2500" dirty="0">
              <a:latin typeface="Garamond" panose="02020404030301010803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86200" y="3165901"/>
            <a:ext cx="3886200" cy="6858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aramond" panose="02020404030301010803" pitchFamily="18" charset="0"/>
              </a:rPr>
              <a:t>Which of these do you think </a:t>
            </a:r>
            <a:br>
              <a:rPr lang="en-US" dirty="0">
                <a:latin typeface="Garamond" panose="02020404030301010803" pitchFamily="18" charset="0"/>
              </a:rPr>
            </a:br>
            <a:r>
              <a:rPr lang="en-US" dirty="0">
                <a:latin typeface="Garamond" panose="02020404030301010803" pitchFamily="18" charset="0"/>
              </a:rPr>
              <a:t>is more important today</a:t>
            </a:r>
          </a:p>
        </p:txBody>
      </p:sp>
      <p:sp>
        <p:nvSpPr>
          <p:cNvPr id="5" name="Rectangle 4"/>
          <p:cNvSpPr/>
          <p:nvPr/>
        </p:nvSpPr>
        <p:spPr>
          <a:xfrm>
            <a:off x="7086600" y="3093302"/>
            <a:ext cx="5613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67DB078-E86F-C7E3-5F43-AFEF0CFEE3E1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Relational Database (RDBMS)</a:t>
            </a:r>
          </a:p>
        </p:txBody>
      </p:sp>
    </p:spTree>
    <p:extLst>
      <p:ext uri="{BB962C8B-B14F-4D97-AF65-F5344CB8AC3E}">
        <p14:creationId xmlns:p14="http://schemas.microsoft.com/office/powerpoint/2010/main" val="2642698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wn Arrow 2"/>
          <p:cNvSpPr/>
          <p:nvPr/>
        </p:nvSpPr>
        <p:spPr>
          <a:xfrm>
            <a:off x="1606609" y="3426909"/>
            <a:ext cx="5708591" cy="411410"/>
          </a:xfrm>
          <a:prstGeom prst="downArrow">
            <a:avLst>
              <a:gd name="adj1" fmla="val 50000"/>
              <a:gd name="adj2" fmla="val 60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0600" y="5791199"/>
            <a:ext cx="7543800" cy="971929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Garamond" panose="02020404030301010803" pitchFamily="18" charset="0"/>
              </a:rPr>
              <a:t>This is good because: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Data is entered and stored once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Minimizes redundancy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900" y="4356887"/>
            <a:ext cx="2016900" cy="8874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433" y="1460223"/>
            <a:ext cx="7099838" cy="19245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4038600"/>
            <a:ext cx="4281536" cy="9201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08665" y="3838319"/>
            <a:ext cx="2097900" cy="1924560"/>
          </a:xfrm>
          <a:prstGeom prst="rect">
            <a:avLst/>
          </a:prstGeom>
        </p:spPr>
      </p:pic>
      <p:sp>
        <p:nvSpPr>
          <p:cNvPr id="5" name="Title 2">
            <a:extLst>
              <a:ext uri="{FF2B5EF4-FFF2-40B4-BE49-F238E27FC236}">
                <a16:creationId xmlns:a16="http://schemas.microsoft.com/office/drawing/2014/main" id="{6358365D-A929-684C-F81C-A1EB7706F7C2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Relational Database (RDBMS)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2A8443-BE96-CE83-F82D-1E4B1802BFDF}"/>
              </a:ext>
            </a:extLst>
          </p:cNvPr>
          <p:cNvSpPr txBox="1"/>
          <p:nvPr/>
        </p:nvSpPr>
        <p:spPr>
          <a:xfrm>
            <a:off x="2555313" y="1002114"/>
            <a:ext cx="405125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800" b="1" dirty="0">
                <a:latin typeface="Garamond" panose="02020404030301010803" pitchFamily="18" charset="0"/>
              </a:rPr>
              <a:t>Student-Class enrollment Example</a:t>
            </a:r>
            <a:endParaRPr lang="en-US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4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84895"/>
            <a:ext cx="8343897" cy="2020252"/>
          </a:xfrm>
        </p:spPr>
        <p:txBody>
          <a:bodyPr>
            <a:noAutofit/>
          </a:bodyPr>
          <a:lstStyle/>
          <a:p>
            <a:pPr algn="just"/>
            <a:r>
              <a:rPr lang="en-US" sz="2500" dirty="0">
                <a:latin typeface="Garamond" panose="02020404030301010803" pitchFamily="18" charset="0"/>
              </a:rPr>
              <a:t>A series of tables with logical associations between them</a:t>
            </a:r>
          </a:p>
          <a:p>
            <a:pPr algn="just"/>
            <a:r>
              <a:rPr lang="en-US" sz="2500" dirty="0">
                <a:latin typeface="Garamond" panose="02020404030301010803" pitchFamily="18" charset="0"/>
              </a:rPr>
              <a:t>The associations (relationships) allow the data to be combined</a:t>
            </a:r>
          </a:p>
          <a:p>
            <a:pPr marL="0" indent="0" algn="just">
              <a:buNone/>
            </a:pPr>
            <a:endParaRPr lang="en-US" sz="2500" dirty="0">
              <a:latin typeface="Garamond" panose="02020404030301010803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931894"/>
              </p:ext>
            </p:extLst>
          </p:nvPr>
        </p:nvGraphicFramePr>
        <p:xfrm>
          <a:off x="914400" y="3810000"/>
          <a:ext cx="1905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StudentID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Major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792420"/>
              </p:ext>
            </p:extLst>
          </p:nvPr>
        </p:nvGraphicFramePr>
        <p:xfrm>
          <a:off x="3657600" y="3810000"/>
          <a:ext cx="1905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Student-Class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StudentClassID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StudentID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ClassID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>
            <a:off x="2819400" y="4343400"/>
            <a:ext cx="852488" cy="38100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3505200" y="459581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3505200" y="472440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869406" y="42362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4336257" y="1668332"/>
            <a:ext cx="3352800" cy="487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29621"/>
              </p:ext>
            </p:extLst>
          </p:nvPr>
        </p:nvGraphicFramePr>
        <p:xfrm>
          <a:off x="6414247" y="3810000"/>
          <a:ext cx="1905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ClassID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3" name="Elbow Connector 22"/>
          <p:cNvCxnSpPr/>
          <p:nvPr/>
        </p:nvCxnSpPr>
        <p:spPr>
          <a:xfrm rot="10800000" flipV="1">
            <a:off x="5562601" y="4343399"/>
            <a:ext cx="845353" cy="762729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5566801" y="5106129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5562600" y="4961572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324600" y="42362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2">
            <a:extLst>
              <a:ext uri="{FF2B5EF4-FFF2-40B4-BE49-F238E27FC236}">
                <a16:creationId xmlns:a16="http://schemas.microsoft.com/office/drawing/2014/main" id="{BC9A5A7B-A924-15AD-03DC-EBC47218C315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Relational Database (RDBMS)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5DFE1F-0C21-2F20-4B92-8B0B87701181}"/>
              </a:ext>
            </a:extLst>
          </p:cNvPr>
          <p:cNvSpPr txBox="1"/>
          <p:nvPr/>
        </p:nvSpPr>
        <p:spPr>
          <a:xfrm>
            <a:off x="2555313" y="1002114"/>
            <a:ext cx="405125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800" b="1" dirty="0">
                <a:latin typeface="Garamond" panose="02020404030301010803" pitchFamily="18" charset="0"/>
              </a:rPr>
              <a:t>Student-Class enrollment Example</a:t>
            </a:r>
            <a:endParaRPr lang="en-US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73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>
            <a:extLst>
              <a:ext uri="{FF2B5EF4-FFF2-40B4-BE49-F238E27FC236}">
                <a16:creationId xmlns:a16="http://schemas.microsoft.com/office/drawing/2014/main" id="{C1646E28-D6B0-06CC-7737-42AE9B63F329}"/>
              </a:ext>
            </a:extLst>
          </p:cNvPr>
          <p:cNvSpPr txBox="1">
            <a:spLocks/>
          </p:cNvSpPr>
          <p:nvPr/>
        </p:nvSpPr>
        <p:spPr>
          <a:xfrm>
            <a:off x="1752600" y="1981200"/>
            <a:ext cx="5743660" cy="2286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b="1" kern="0" dirty="0">
              <a:latin typeface="Garamond" panose="02020404030301010803" pitchFamily="18" charset="0"/>
            </a:endParaRPr>
          </a:p>
          <a:p>
            <a:endParaRPr lang="en-US" b="1" kern="0" dirty="0">
              <a:latin typeface="Garamond" panose="02020404030301010803" pitchFamily="18" charset="0"/>
            </a:endParaRPr>
          </a:p>
          <a:p>
            <a:pPr algn="ctr"/>
            <a:r>
              <a:rPr lang="en-US" b="1" kern="0" dirty="0">
                <a:latin typeface="Garamond" panose="02020404030301010803" pitchFamily="18" charset="0"/>
              </a:rPr>
              <a:t>Transactional Database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11035A-41E3-0679-73C5-0910ECCDD99F}"/>
              </a:ext>
            </a:extLst>
          </p:cNvPr>
          <p:cNvSpPr txBox="1">
            <a:spLocks/>
          </p:cNvSpPr>
          <p:nvPr/>
        </p:nvSpPr>
        <p:spPr>
          <a:xfrm>
            <a:off x="4800600" y="4406900"/>
            <a:ext cx="2413000" cy="17653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b="1" kern="0" dirty="0">
              <a:latin typeface="Garamond" panose="02020404030301010803" pitchFamily="18" charset="0"/>
            </a:endParaRPr>
          </a:p>
          <a:p>
            <a:pPr algn="ctr"/>
            <a:r>
              <a:rPr lang="en-US" b="1" kern="0" dirty="0">
                <a:latin typeface="Garamond" panose="02020404030301010803" pitchFamily="18" charset="0"/>
              </a:rPr>
              <a:t>NoSQL Database </a:t>
            </a:r>
          </a:p>
        </p:txBody>
      </p:sp>
    </p:spTree>
    <p:extLst>
      <p:ext uri="{BB962C8B-B14F-4D97-AF65-F5344CB8AC3E}">
        <p14:creationId xmlns:p14="http://schemas.microsoft.com/office/powerpoint/2010/main" val="2238496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77498"/>
            <a:ext cx="8229600" cy="4876800"/>
          </a:xfrm>
        </p:spPr>
        <p:txBody>
          <a:bodyPr>
            <a:noAutofit/>
          </a:bodyPr>
          <a:lstStyle/>
          <a:p>
            <a:r>
              <a:rPr lang="en-US" sz="2500" dirty="0">
                <a:latin typeface="Garamond" panose="02020404030301010803" pitchFamily="18" charset="0"/>
              </a:rPr>
              <a:t>Stands for “Not only SQL” </a:t>
            </a: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Supports </a:t>
            </a:r>
            <a:r>
              <a:rPr lang="en-US" sz="2500" dirty="0">
                <a:solidFill>
                  <a:srgbClr val="C00000"/>
                </a:solidFill>
                <a:latin typeface="Garamond" panose="02020404030301010803" pitchFamily="18" charset="0"/>
              </a:rPr>
              <a:t>semi-structured (unstructured) data</a:t>
            </a:r>
          </a:p>
          <a:p>
            <a:pPr marL="457200" lvl="1" indent="0">
              <a:buNone/>
            </a:pPr>
            <a:endParaRPr lang="en-US" sz="2500" dirty="0">
              <a:latin typeface="Garamond" panose="02020404030301010803" pitchFamily="18" charset="0"/>
            </a:endParaRPr>
          </a:p>
          <a:p>
            <a:r>
              <a:rPr lang="en-US" sz="2500" dirty="0">
                <a:latin typeface="Garamond" panose="02020404030301010803" pitchFamily="18" charset="0"/>
              </a:rPr>
              <a:t>Primary Goal: flexibility and scalability</a:t>
            </a: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schema-less and nested data</a:t>
            </a: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requires less management</a:t>
            </a:r>
          </a:p>
          <a:p>
            <a:pPr lvl="1"/>
            <a:endParaRPr lang="en-US" sz="2500" dirty="0">
              <a:latin typeface="Garamond" panose="02020404030301010803" pitchFamily="18" charset="0"/>
            </a:endParaRPr>
          </a:p>
          <a:p>
            <a:r>
              <a:rPr lang="en-US" sz="2500" dirty="0">
                <a:latin typeface="Garamond" panose="02020404030301010803" pitchFamily="18" charset="0"/>
              </a:rPr>
              <a:t>Better fit for companies dealing big data &amp; real time web </a:t>
            </a:r>
            <a:r>
              <a:rPr lang="en-US" sz="2500" dirty="0" err="1">
                <a:latin typeface="Garamond" panose="02020404030301010803" pitchFamily="18" charset="0"/>
              </a:rPr>
              <a:t>applciations</a:t>
            </a:r>
            <a:endParaRPr lang="en-US" sz="2500" dirty="0">
              <a:latin typeface="Garamond" panose="02020404030301010803" pitchFamily="18" charset="0"/>
            </a:endParaRP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Facebook, Airbnb, Netflix, LinkedIn, …</a:t>
            </a:r>
          </a:p>
          <a:p>
            <a:endParaRPr lang="en-US" sz="2500" dirty="0">
              <a:latin typeface="Garamond" panose="02020404030301010803" pitchFamily="18" charset="0"/>
            </a:endParaRPr>
          </a:p>
          <a:p>
            <a:endParaRPr lang="en-US" sz="2500" dirty="0">
              <a:latin typeface="Garamond" panose="020204040303010108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46770" y="3200400"/>
            <a:ext cx="5613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10ECE091-39BA-33D1-4919-B7D5CEF538FD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NoSQL Database</a:t>
            </a:r>
          </a:p>
        </p:txBody>
      </p:sp>
    </p:spTree>
    <p:extLst>
      <p:ext uri="{BB962C8B-B14F-4D97-AF65-F5344CB8AC3E}">
        <p14:creationId xmlns:p14="http://schemas.microsoft.com/office/powerpoint/2010/main" val="592795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990600" y="5364162"/>
            <a:ext cx="7543800" cy="120315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Garamond" panose="02020404030301010803" pitchFamily="18" charset="0"/>
              </a:rPr>
              <a:t>This is good because: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More flexible – easily insert/delete data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More faster – requires less merging (join)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7200" y="1752600"/>
            <a:ext cx="8297254" cy="3505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aramond" panose="02020404030301010803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9600" y="19142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“WELLS”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743200" y="1914260"/>
            <a:ext cx="1066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GPA: 3.0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38600" y="1914260"/>
            <a:ext cx="12954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Major: “MIS”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86400" y="1914260"/>
            <a:ext cx="31242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1234,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ClassName:“MIS2101”}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09600" y="30572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“NORBERT”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038600" y="3057260"/>
            <a:ext cx="12954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Major: “FIN”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486400" y="3057260"/>
            <a:ext cx="31242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[{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1235,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ClassName:“MIS2502”,…}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]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09600" y="4147561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“KENDALL”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743200" y="4147561"/>
            <a:ext cx="1066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GPA: 3.5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86400" y="4147561"/>
            <a:ext cx="31242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[{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1234,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ClassName:“MIS2101”}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]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E0CE48-022C-741E-468C-FBAADC0EED9D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NoSQL Database</a:t>
            </a:r>
          </a:p>
          <a:p>
            <a:endParaRPr lang="en-US" b="1" kern="0" dirty="0"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C8702F-4203-CD24-337A-81FF421687C1}"/>
              </a:ext>
            </a:extLst>
          </p:cNvPr>
          <p:cNvSpPr txBox="1"/>
          <p:nvPr/>
        </p:nvSpPr>
        <p:spPr>
          <a:xfrm>
            <a:off x="2590800" y="1117495"/>
            <a:ext cx="45720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800" b="1" dirty="0">
                <a:latin typeface="Garamond" panose="02020404030301010803" pitchFamily="18" charset="0"/>
              </a:rPr>
              <a:t>Schema-less and embedded documents</a:t>
            </a:r>
            <a:endParaRPr lang="en-US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14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8828" y="3512546"/>
            <a:ext cx="6588293" cy="324666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879" y="1181100"/>
            <a:ext cx="5529792" cy="2514600"/>
          </a:xfrm>
          <a:prstGeom prst="rect">
            <a:avLst/>
          </a:prstGeom>
        </p:spPr>
      </p:pic>
      <p:sp>
        <p:nvSpPr>
          <p:cNvPr id="4" name="Title 2">
            <a:extLst>
              <a:ext uri="{FF2B5EF4-FFF2-40B4-BE49-F238E27FC236}">
                <a16:creationId xmlns:a16="http://schemas.microsoft.com/office/drawing/2014/main" id="{DBF0327B-3676-0C88-2C81-854E32CBDAC0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9628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From structured to unstructured data</a:t>
            </a:r>
          </a:p>
        </p:txBody>
      </p:sp>
    </p:spTree>
    <p:extLst>
      <p:ext uri="{BB962C8B-B14F-4D97-AF65-F5344CB8AC3E}">
        <p14:creationId xmlns:p14="http://schemas.microsoft.com/office/powerpoint/2010/main" val="858987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140" y="989012"/>
            <a:ext cx="8229600" cy="2135188"/>
          </a:xfrm>
        </p:spPr>
        <p:txBody>
          <a:bodyPr>
            <a:normAutofit/>
          </a:bodyPr>
          <a:lstStyle/>
          <a:p>
            <a:pPr algn="just"/>
            <a:r>
              <a:rPr lang="en-US" sz="2500" dirty="0">
                <a:latin typeface="Garamond" panose="02020404030301010803" pitchFamily="18" charset="0"/>
              </a:rPr>
              <a:t>Stores historical and summarized data</a:t>
            </a:r>
          </a:p>
          <a:p>
            <a:pPr lvl="1" algn="just"/>
            <a:r>
              <a:rPr lang="en-US" sz="2500" dirty="0">
                <a:latin typeface="Garamond" panose="02020404030301010803" pitchFamily="18" charset="0"/>
              </a:rPr>
              <a:t>“Historical” means we keep </a:t>
            </a:r>
            <a:r>
              <a:rPr lang="en-US" sz="2500" b="1" dirty="0">
                <a:solidFill>
                  <a:srgbClr val="FF0000"/>
                </a:solidFill>
                <a:latin typeface="Garamond" panose="02020404030301010803" pitchFamily="18" charset="0"/>
              </a:rPr>
              <a:t>everything</a:t>
            </a:r>
          </a:p>
          <a:p>
            <a:pPr algn="just"/>
            <a:r>
              <a:rPr lang="en-US" sz="2500" dirty="0">
                <a:latin typeface="Garamond" panose="02020404030301010803" pitchFamily="18" charset="0"/>
              </a:rPr>
              <a:t>Data is extracted from the transactional database and reformatted for the analytical data store</a:t>
            </a:r>
          </a:p>
          <a:p>
            <a:pPr algn="just"/>
            <a:endParaRPr lang="en-US" sz="2500" dirty="0">
              <a:latin typeface="Garamond" panose="02020404030301010803" pitchFamily="18" charset="0"/>
            </a:endParaRPr>
          </a:p>
          <a:p>
            <a:pPr algn="just"/>
            <a:endParaRPr lang="en-US" sz="2500" dirty="0">
              <a:latin typeface="Garamond" panose="02020404030301010803" pitchFamily="18" charset="0"/>
            </a:endParaRPr>
          </a:p>
        </p:txBody>
      </p:sp>
      <p:sp>
        <p:nvSpPr>
          <p:cNvPr id="5" name="Can 4"/>
          <p:cNvSpPr/>
          <p:nvPr/>
        </p:nvSpPr>
        <p:spPr>
          <a:xfrm>
            <a:off x="304800" y="4114800"/>
            <a:ext cx="1752600" cy="1981200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6" name="Can 5"/>
          <p:cNvSpPr/>
          <p:nvPr/>
        </p:nvSpPr>
        <p:spPr>
          <a:xfrm>
            <a:off x="7315200" y="4457700"/>
            <a:ext cx="1600200" cy="1295400"/>
          </a:xfrm>
          <a:prstGeom prst="ca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sp>
        <p:nvSpPr>
          <p:cNvPr id="7" name="Right Arrow 6"/>
          <p:cNvSpPr/>
          <p:nvPr/>
        </p:nvSpPr>
        <p:spPr>
          <a:xfrm>
            <a:off x="2209800" y="4800600"/>
            <a:ext cx="1295400" cy="6096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</a:t>
            </a:r>
          </a:p>
        </p:txBody>
      </p:sp>
      <p:sp>
        <p:nvSpPr>
          <p:cNvPr id="9" name="Cube 8"/>
          <p:cNvSpPr/>
          <p:nvPr/>
        </p:nvSpPr>
        <p:spPr>
          <a:xfrm>
            <a:off x="3581400" y="4533900"/>
            <a:ext cx="2133600" cy="1143000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conversion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81000" y="3733800"/>
            <a:ext cx="3107531" cy="258127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Extract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621883" y="3733800"/>
            <a:ext cx="2152650" cy="258127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Transform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850732" y="3733800"/>
            <a:ext cx="3064668" cy="25812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Load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5867400" y="4800600"/>
            <a:ext cx="1295400" cy="6096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688308" y="6248400"/>
            <a:ext cx="6160292" cy="48497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We’ll discuss this in much more detail later in the course!!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B1F532E3-E23B-E186-2D4F-888545101311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Analytical Data Store</a:t>
            </a:r>
          </a:p>
        </p:txBody>
      </p:sp>
    </p:spTree>
    <p:extLst>
      <p:ext uri="{BB962C8B-B14F-4D97-AF65-F5344CB8AC3E}">
        <p14:creationId xmlns:p14="http://schemas.microsoft.com/office/powerpoint/2010/main" val="190895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70495" y="1599186"/>
            <a:ext cx="5068703" cy="1606137"/>
            <a:chOff x="-51003" y="3462"/>
            <a:chExt cx="3733800" cy="1044809"/>
          </a:xfrm>
        </p:grpSpPr>
        <p:sp>
          <p:nvSpPr>
            <p:cNvPr id="6" name="Rounded Rectangle 5"/>
            <p:cNvSpPr/>
            <p:nvPr/>
          </p:nvSpPr>
          <p:spPr>
            <a:xfrm>
              <a:off x="-51003" y="3462"/>
              <a:ext cx="3733800" cy="104480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 txBox="1"/>
            <p:nvPr/>
          </p:nvSpPr>
          <p:spPr>
            <a:xfrm>
              <a:off x="51003" y="3462"/>
              <a:ext cx="3631794" cy="9428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dirty="0">
                  <a:latin typeface="Garamond" panose="02020404030301010803" pitchFamily="18" charset="0"/>
                </a:rPr>
                <a:t>Used to classify data according to a pre-defined outcome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770495" y="3295871"/>
            <a:ext cx="5068704" cy="1594710"/>
            <a:chOff x="0" y="649"/>
            <a:chExt cx="3455872" cy="1594710"/>
          </a:xfrm>
        </p:grpSpPr>
        <p:sp>
          <p:nvSpPr>
            <p:cNvPr id="9" name="Rounded Rectangle 8"/>
            <p:cNvSpPr/>
            <p:nvPr/>
          </p:nvSpPr>
          <p:spPr>
            <a:xfrm>
              <a:off x="0" y="649"/>
              <a:ext cx="3455872" cy="159471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 txBox="1"/>
            <p:nvPr/>
          </p:nvSpPr>
          <p:spPr>
            <a:xfrm>
              <a:off x="77847" y="78496"/>
              <a:ext cx="3300178" cy="14390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algn="l" defTabSz="1289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>
                  <a:latin typeface="Garamond" panose="02020404030301010803" pitchFamily="18" charset="0"/>
                </a:rPr>
                <a:t>Used to determine distinct groups of data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770495" y="4981129"/>
            <a:ext cx="5068704" cy="1594710"/>
            <a:chOff x="0" y="39929"/>
            <a:chExt cx="4800600" cy="1594710"/>
          </a:xfrm>
        </p:grpSpPr>
        <p:sp>
          <p:nvSpPr>
            <p:cNvPr id="12" name="Rounded Rectangle 11"/>
            <p:cNvSpPr/>
            <p:nvPr/>
          </p:nvSpPr>
          <p:spPr>
            <a:xfrm>
              <a:off x="0" y="39929"/>
              <a:ext cx="4800600" cy="159471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 txBox="1"/>
            <p:nvPr/>
          </p:nvSpPr>
          <p:spPr>
            <a:xfrm>
              <a:off x="77847" y="117776"/>
              <a:ext cx="4644906" cy="14390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algn="l" defTabSz="1289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>
                  <a:latin typeface="Garamond" panose="02020404030301010803" pitchFamily="18" charset="0"/>
                </a:rPr>
                <a:t>Find out which events predict the occurrence of other events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457200" y="2131907"/>
            <a:ext cx="2796630" cy="4770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2500" dirty="0">
                <a:latin typeface="Garamond" panose="02020404030301010803" pitchFamily="18" charset="0"/>
              </a:rPr>
              <a:t>Decision Trees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7200" y="3682434"/>
            <a:ext cx="2819400" cy="4770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2500" dirty="0">
                <a:latin typeface="Garamond" panose="02020404030301010803" pitchFamily="18" charset="0"/>
              </a:rPr>
              <a:t>Clustering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475415"/>
            <a:ext cx="2819400" cy="4770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2500" dirty="0">
                <a:latin typeface="Garamond" panose="02020404030301010803" pitchFamily="18" charset="0"/>
              </a:rPr>
              <a:t>Association Rule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BAA945A4-6FEC-C343-37DE-AD369A377002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7953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Three Advanced Data Analytic Techniques</a:t>
            </a:r>
          </a:p>
        </p:txBody>
      </p:sp>
    </p:spTree>
    <p:extLst>
      <p:ext uri="{BB962C8B-B14F-4D97-AF65-F5344CB8AC3E}">
        <p14:creationId xmlns:p14="http://schemas.microsoft.com/office/powerpoint/2010/main" val="1752064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D30866A-03EE-4C2C-9631-ECAB2F307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35815"/>
            <a:ext cx="9041152" cy="5822185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5A2BA89B-0F68-B9DD-B2DD-19E1742A08CE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The agenda for the course</a:t>
            </a:r>
          </a:p>
        </p:txBody>
      </p:sp>
    </p:spTree>
    <p:extLst>
      <p:ext uri="{BB962C8B-B14F-4D97-AF65-F5344CB8AC3E}">
        <p14:creationId xmlns:p14="http://schemas.microsoft.com/office/powerpoint/2010/main" val="136934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41E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4342" y="4191000"/>
            <a:ext cx="8235225" cy="827400"/>
          </a:xfrm>
          <a:ln>
            <a:noFill/>
          </a:ln>
        </p:spPr>
        <p:txBody>
          <a:bodyPr/>
          <a:lstStyle/>
          <a:p>
            <a:r>
              <a:rPr lang="en-US" sz="1850" dirty="0"/>
              <a:t>Spring 2023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79227" y="4671836"/>
            <a:ext cx="1385454" cy="8726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F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MIS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53393A8-BEED-D9DB-5F9B-F3ECF3F7E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854" y="1839600"/>
            <a:ext cx="6172200" cy="15894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Garamond" panose="02020404030301010803" pitchFamily="18" charset="0"/>
              </a:rPr>
              <a:t>The Information Architecture of an Organization</a:t>
            </a:r>
            <a:br>
              <a:rPr lang="en-US" sz="4000" b="1" dirty="0">
                <a:latin typeface="Garamond" panose="02020404030301010803" pitchFamily="18" charset="0"/>
              </a:rPr>
            </a:br>
            <a:endParaRPr lang="en-US" sz="4000" b="1" dirty="0">
              <a:latin typeface="Garamond" panose="02020404030301010803" pitchFamily="18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4F1C8CC-3439-96FC-6FCD-AF256EB1A0C7}"/>
              </a:ext>
            </a:extLst>
          </p:cNvPr>
          <p:cNvSpPr txBox="1">
            <a:spLocks/>
          </p:cNvSpPr>
          <p:nvPr/>
        </p:nvSpPr>
        <p:spPr>
          <a:xfrm>
            <a:off x="1327104" y="5715000"/>
            <a:ext cx="64897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marR="0" lvl="0" indent="-40640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Leila Hosseini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</a:b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Leila.hosseini@temple.edu</a:t>
            </a:r>
            <a:b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</a:b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http://community.mis.temple.edu/leila</a:t>
            </a:r>
          </a:p>
        </p:txBody>
      </p:sp>
    </p:spTree>
    <p:extLst>
      <p:ext uri="{BB962C8B-B14F-4D97-AF65-F5344CB8AC3E}">
        <p14:creationId xmlns:p14="http://schemas.microsoft.com/office/powerpoint/2010/main" val="297496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051823023"/>
              </p:ext>
            </p:extLst>
          </p:nvPr>
        </p:nvGraphicFramePr>
        <p:xfrm>
          <a:off x="647700" y="1524000"/>
          <a:ext cx="78486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2">
            <a:extLst>
              <a:ext uri="{FF2B5EF4-FFF2-40B4-BE49-F238E27FC236}">
                <a16:creationId xmlns:a16="http://schemas.microsoft.com/office/drawing/2014/main" id="{76302F49-06C5-3527-90B4-E237C251D241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4826171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Two types of data</a:t>
            </a:r>
          </a:p>
        </p:txBody>
      </p:sp>
    </p:spTree>
    <p:extLst>
      <p:ext uri="{BB962C8B-B14F-4D97-AF65-F5344CB8AC3E}">
        <p14:creationId xmlns:p14="http://schemas.microsoft.com/office/powerpoint/2010/main" val="377359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Up Arrow 23"/>
          <p:cNvSpPr/>
          <p:nvPr/>
        </p:nvSpPr>
        <p:spPr>
          <a:xfrm>
            <a:off x="1219200" y="5008418"/>
            <a:ext cx="3188043" cy="1676400"/>
          </a:xfrm>
          <a:prstGeom prst="upArrow">
            <a:avLst>
              <a:gd name="adj1" fmla="val 78283"/>
              <a:gd name="adj2" fmla="val 2851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aramond" panose="02020404030301010803" pitchFamily="18" charset="0"/>
              </a:rPr>
              <a:t>This is what is commonly thought of as “database management”</a:t>
            </a:r>
          </a:p>
        </p:txBody>
      </p:sp>
      <p:sp>
        <p:nvSpPr>
          <p:cNvPr id="25" name="Up Arrow 24"/>
          <p:cNvSpPr/>
          <p:nvPr/>
        </p:nvSpPr>
        <p:spPr>
          <a:xfrm>
            <a:off x="4584357" y="5008418"/>
            <a:ext cx="3188043" cy="1676400"/>
          </a:xfrm>
          <a:prstGeom prst="upArrow">
            <a:avLst>
              <a:gd name="adj1" fmla="val 78283"/>
              <a:gd name="adj2" fmla="val 28512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aramond" panose="02020404030301010803" pitchFamily="18" charset="0"/>
              </a:rPr>
              <a:t>This is the foundation for “advanced data analytics”</a:t>
            </a:r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655F932B-D2DC-4A96-A731-37AD3A7844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575784"/>
              </p:ext>
            </p:extLst>
          </p:nvPr>
        </p:nvGraphicFramePr>
        <p:xfrm>
          <a:off x="1219201" y="1600200"/>
          <a:ext cx="6629399" cy="3332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3AC0EF6B-1531-A098-14F4-081B95AC6D4B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82582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Components of an information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50456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486" y="39586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owchart: Magnetic Disk 3"/>
          <p:cNvSpPr/>
          <p:nvPr/>
        </p:nvSpPr>
        <p:spPr>
          <a:xfrm>
            <a:off x="2438400" y="15240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5334000" y="15240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Analytical 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12" y="46252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6416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148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676" y="42649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486" y="4678253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219200" y="22795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Garamond" panose="02020404030301010803" pitchFamily="18" charset="0"/>
            </a:endParaRPr>
          </a:p>
        </p:txBody>
      </p:sp>
      <p:sp>
        <p:nvSpPr>
          <p:cNvPr id="21" name="Freeform 20"/>
          <p:cNvSpPr/>
          <p:nvPr/>
        </p:nvSpPr>
        <p:spPr>
          <a:xfrm flipH="1">
            <a:off x="7032728" y="22810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Garamond" panose="02020404030301010803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67200" y="22795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1242701" y="1524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46714" y="15240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34200" y="15240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Data analysis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6000" y="3219271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Stores real-time transactional data in a </a:t>
            </a:r>
            <a:r>
              <a:rPr lang="en-US" b="1" dirty="0">
                <a:solidFill>
                  <a:srgbClr val="FF0000"/>
                </a:solidFill>
                <a:latin typeface="Garamond" panose="02020404030301010803" pitchFamily="18" charset="0"/>
              </a:rPr>
              <a:t>relational</a:t>
            </a:r>
            <a:r>
              <a:rPr lang="en-US" b="1" dirty="0">
                <a:latin typeface="Garamond" panose="02020404030301010803" pitchFamily="18" charset="0"/>
              </a:rPr>
              <a:t> or </a:t>
            </a:r>
            <a:r>
              <a:rPr lang="en-US" b="1" dirty="0">
                <a:solidFill>
                  <a:srgbClr val="FF0000"/>
                </a:solidFill>
                <a:latin typeface="Garamond" panose="02020404030301010803" pitchFamily="18" charset="0"/>
              </a:rPr>
              <a:t>NoSQL database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32336" y="3230102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Stores historical transactional and summary data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B9388D-B0D7-A366-3699-0A9D39F20EA6}"/>
              </a:ext>
            </a:extLst>
          </p:cNvPr>
          <p:cNvSpPr txBox="1">
            <a:spLocks/>
          </p:cNvSpPr>
          <p:nvPr/>
        </p:nvSpPr>
        <p:spPr>
          <a:xfrm>
            <a:off x="228600" y="193908"/>
            <a:ext cx="5743660" cy="9766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The Information Architecture of an Organization</a:t>
            </a:r>
          </a:p>
        </p:txBody>
      </p:sp>
    </p:spTree>
    <p:extLst>
      <p:ext uri="{BB962C8B-B14F-4D97-AF65-F5344CB8AC3E}">
        <p14:creationId xmlns:p14="http://schemas.microsoft.com/office/powerpoint/2010/main" val="4216205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>
            <a:extLst>
              <a:ext uri="{FF2B5EF4-FFF2-40B4-BE49-F238E27FC236}">
                <a16:creationId xmlns:a16="http://schemas.microsoft.com/office/drawing/2014/main" id="{C1646E28-D6B0-06CC-7737-42AE9B63F329}"/>
              </a:ext>
            </a:extLst>
          </p:cNvPr>
          <p:cNvSpPr txBox="1">
            <a:spLocks/>
          </p:cNvSpPr>
          <p:nvPr/>
        </p:nvSpPr>
        <p:spPr>
          <a:xfrm>
            <a:off x="1752600" y="1981200"/>
            <a:ext cx="5743660" cy="2286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b="1" kern="0" dirty="0">
              <a:latin typeface="Garamond" panose="02020404030301010803" pitchFamily="18" charset="0"/>
            </a:endParaRPr>
          </a:p>
          <a:p>
            <a:endParaRPr lang="en-US" b="1" kern="0" dirty="0">
              <a:latin typeface="Garamond" panose="02020404030301010803" pitchFamily="18" charset="0"/>
            </a:endParaRPr>
          </a:p>
          <a:p>
            <a:pPr algn="ctr"/>
            <a:r>
              <a:rPr lang="en-US" b="1" kern="0" dirty="0">
                <a:latin typeface="Garamond" panose="02020404030301010803" pitchFamily="18" charset="0"/>
              </a:rPr>
              <a:t>Transactional Database </a:t>
            </a:r>
          </a:p>
        </p:txBody>
      </p:sp>
    </p:spTree>
    <p:extLst>
      <p:ext uri="{BB962C8B-B14F-4D97-AF65-F5344CB8AC3E}">
        <p14:creationId xmlns:p14="http://schemas.microsoft.com/office/powerpoint/2010/main" val="93983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F6AAF20-5889-468F-A00B-37E640111416}"/>
              </a:ext>
            </a:extLst>
          </p:cNvPr>
          <p:cNvSpPr/>
          <p:nvPr/>
        </p:nvSpPr>
        <p:spPr>
          <a:xfrm>
            <a:off x="470782" y="1855787"/>
            <a:ext cx="4876800" cy="1174753"/>
          </a:xfrm>
          <a:custGeom>
            <a:avLst/>
            <a:gdLst>
              <a:gd name="connsiteX0" fmla="*/ 0 w 4876800"/>
              <a:gd name="connsiteY0" fmla="*/ 195796 h 1174753"/>
              <a:gd name="connsiteX1" fmla="*/ 195796 w 4876800"/>
              <a:gd name="connsiteY1" fmla="*/ 0 h 1174753"/>
              <a:gd name="connsiteX2" fmla="*/ 4681004 w 4876800"/>
              <a:gd name="connsiteY2" fmla="*/ 0 h 1174753"/>
              <a:gd name="connsiteX3" fmla="*/ 4876800 w 4876800"/>
              <a:gd name="connsiteY3" fmla="*/ 195796 h 1174753"/>
              <a:gd name="connsiteX4" fmla="*/ 4876800 w 4876800"/>
              <a:gd name="connsiteY4" fmla="*/ 978957 h 1174753"/>
              <a:gd name="connsiteX5" fmla="*/ 4681004 w 4876800"/>
              <a:gd name="connsiteY5" fmla="*/ 1174753 h 1174753"/>
              <a:gd name="connsiteX6" fmla="*/ 195796 w 4876800"/>
              <a:gd name="connsiteY6" fmla="*/ 1174753 h 1174753"/>
              <a:gd name="connsiteX7" fmla="*/ 0 w 4876800"/>
              <a:gd name="connsiteY7" fmla="*/ 978957 h 1174753"/>
              <a:gd name="connsiteX8" fmla="*/ 0 w 4876800"/>
              <a:gd name="connsiteY8" fmla="*/ 195796 h 117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1174753">
                <a:moveTo>
                  <a:pt x="0" y="195796"/>
                </a:moveTo>
                <a:cubicBezTo>
                  <a:pt x="0" y="87661"/>
                  <a:pt x="87661" y="0"/>
                  <a:pt x="195796" y="0"/>
                </a:cubicBezTo>
                <a:lnTo>
                  <a:pt x="4681004" y="0"/>
                </a:lnTo>
                <a:cubicBezTo>
                  <a:pt x="4789139" y="0"/>
                  <a:pt x="4876800" y="87661"/>
                  <a:pt x="4876800" y="195796"/>
                </a:cubicBezTo>
                <a:lnTo>
                  <a:pt x="4876800" y="978957"/>
                </a:lnTo>
                <a:cubicBezTo>
                  <a:pt x="4876800" y="1087092"/>
                  <a:pt x="4789139" y="1174753"/>
                  <a:pt x="4681004" y="1174753"/>
                </a:cubicBezTo>
                <a:lnTo>
                  <a:pt x="195796" y="1174753"/>
                </a:lnTo>
                <a:cubicBezTo>
                  <a:pt x="87661" y="1174753"/>
                  <a:pt x="0" y="1087092"/>
                  <a:pt x="0" y="978957"/>
                </a:cubicBezTo>
                <a:lnTo>
                  <a:pt x="0" y="1957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37357" tIns="137357" rIns="137357" bIns="137357" numCol="1" spcCol="1270" anchor="ctr" anchorCtr="0">
            <a:noAutofit/>
          </a:bodyPr>
          <a:lstStyle/>
          <a:p>
            <a:pPr marL="0" lvl="0" indent="0" algn="l" defTabSz="9334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>
                <a:latin typeface="Garamond" panose="02020404030301010803" pitchFamily="18" charset="0"/>
              </a:rPr>
              <a:t>In business, a transaction is the exchange of information, goods, or services.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47B68A9-E604-45B6-8DA2-7228930E9D94}"/>
              </a:ext>
            </a:extLst>
          </p:cNvPr>
          <p:cNvSpPr/>
          <p:nvPr/>
        </p:nvSpPr>
        <p:spPr>
          <a:xfrm>
            <a:off x="508000" y="3277504"/>
            <a:ext cx="4876800" cy="1174753"/>
          </a:xfrm>
          <a:custGeom>
            <a:avLst/>
            <a:gdLst>
              <a:gd name="connsiteX0" fmla="*/ 0 w 4876800"/>
              <a:gd name="connsiteY0" fmla="*/ 195796 h 1174753"/>
              <a:gd name="connsiteX1" fmla="*/ 195796 w 4876800"/>
              <a:gd name="connsiteY1" fmla="*/ 0 h 1174753"/>
              <a:gd name="connsiteX2" fmla="*/ 4681004 w 4876800"/>
              <a:gd name="connsiteY2" fmla="*/ 0 h 1174753"/>
              <a:gd name="connsiteX3" fmla="*/ 4876800 w 4876800"/>
              <a:gd name="connsiteY3" fmla="*/ 195796 h 1174753"/>
              <a:gd name="connsiteX4" fmla="*/ 4876800 w 4876800"/>
              <a:gd name="connsiteY4" fmla="*/ 978957 h 1174753"/>
              <a:gd name="connsiteX5" fmla="*/ 4681004 w 4876800"/>
              <a:gd name="connsiteY5" fmla="*/ 1174753 h 1174753"/>
              <a:gd name="connsiteX6" fmla="*/ 195796 w 4876800"/>
              <a:gd name="connsiteY6" fmla="*/ 1174753 h 1174753"/>
              <a:gd name="connsiteX7" fmla="*/ 0 w 4876800"/>
              <a:gd name="connsiteY7" fmla="*/ 978957 h 1174753"/>
              <a:gd name="connsiteX8" fmla="*/ 0 w 4876800"/>
              <a:gd name="connsiteY8" fmla="*/ 195796 h 117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1174753">
                <a:moveTo>
                  <a:pt x="0" y="195796"/>
                </a:moveTo>
                <a:cubicBezTo>
                  <a:pt x="0" y="87661"/>
                  <a:pt x="87661" y="0"/>
                  <a:pt x="195796" y="0"/>
                </a:cubicBezTo>
                <a:lnTo>
                  <a:pt x="4681004" y="0"/>
                </a:lnTo>
                <a:cubicBezTo>
                  <a:pt x="4789139" y="0"/>
                  <a:pt x="4876800" y="87661"/>
                  <a:pt x="4876800" y="195796"/>
                </a:cubicBezTo>
                <a:lnTo>
                  <a:pt x="4876800" y="978957"/>
                </a:lnTo>
                <a:cubicBezTo>
                  <a:pt x="4876800" y="1087092"/>
                  <a:pt x="4789139" y="1174753"/>
                  <a:pt x="4681004" y="1174753"/>
                </a:cubicBezTo>
                <a:lnTo>
                  <a:pt x="195796" y="1174753"/>
                </a:lnTo>
                <a:cubicBezTo>
                  <a:pt x="87661" y="1174753"/>
                  <a:pt x="0" y="1087092"/>
                  <a:pt x="0" y="978957"/>
                </a:cubicBezTo>
                <a:lnTo>
                  <a:pt x="0" y="1957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37357" tIns="137357" rIns="137357" bIns="137357" numCol="1" spcCol="1270" anchor="ctr" anchorCtr="0">
            <a:noAutofit/>
          </a:bodyPr>
          <a:lstStyle/>
          <a:p>
            <a:pPr marL="0" lvl="0" indent="0" algn="l" defTabSz="9334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>
                <a:latin typeface="Garamond" panose="02020404030301010803" pitchFamily="18" charset="0"/>
              </a:rPr>
              <a:t>For databases, a transaction is an action performed in a database management system.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FB29E3F-6374-451B-A22B-62859C8C8C6A}"/>
              </a:ext>
            </a:extLst>
          </p:cNvPr>
          <p:cNvSpPr/>
          <p:nvPr/>
        </p:nvSpPr>
        <p:spPr>
          <a:xfrm>
            <a:off x="508000" y="4656514"/>
            <a:ext cx="4876800" cy="1174753"/>
          </a:xfrm>
          <a:custGeom>
            <a:avLst/>
            <a:gdLst>
              <a:gd name="connsiteX0" fmla="*/ 0 w 4876800"/>
              <a:gd name="connsiteY0" fmla="*/ 195796 h 1174753"/>
              <a:gd name="connsiteX1" fmla="*/ 195796 w 4876800"/>
              <a:gd name="connsiteY1" fmla="*/ 0 h 1174753"/>
              <a:gd name="connsiteX2" fmla="*/ 4681004 w 4876800"/>
              <a:gd name="connsiteY2" fmla="*/ 0 h 1174753"/>
              <a:gd name="connsiteX3" fmla="*/ 4876800 w 4876800"/>
              <a:gd name="connsiteY3" fmla="*/ 195796 h 1174753"/>
              <a:gd name="connsiteX4" fmla="*/ 4876800 w 4876800"/>
              <a:gd name="connsiteY4" fmla="*/ 978957 h 1174753"/>
              <a:gd name="connsiteX5" fmla="*/ 4681004 w 4876800"/>
              <a:gd name="connsiteY5" fmla="*/ 1174753 h 1174753"/>
              <a:gd name="connsiteX6" fmla="*/ 195796 w 4876800"/>
              <a:gd name="connsiteY6" fmla="*/ 1174753 h 1174753"/>
              <a:gd name="connsiteX7" fmla="*/ 0 w 4876800"/>
              <a:gd name="connsiteY7" fmla="*/ 978957 h 1174753"/>
              <a:gd name="connsiteX8" fmla="*/ 0 w 4876800"/>
              <a:gd name="connsiteY8" fmla="*/ 195796 h 117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1174753">
                <a:moveTo>
                  <a:pt x="0" y="195796"/>
                </a:moveTo>
                <a:cubicBezTo>
                  <a:pt x="0" y="87661"/>
                  <a:pt x="87661" y="0"/>
                  <a:pt x="195796" y="0"/>
                </a:cubicBezTo>
                <a:lnTo>
                  <a:pt x="4681004" y="0"/>
                </a:lnTo>
                <a:cubicBezTo>
                  <a:pt x="4789139" y="0"/>
                  <a:pt x="4876800" y="87661"/>
                  <a:pt x="4876800" y="195796"/>
                </a:cubicBezTo>
                <a:lnTo>
                  <a:pt x="4876800" y="978957"/>
                </a:lnTo>
                <a:cubicBezTo>
                  <a:pt x="4876800" y="1087092"/>
                  <a:pt x="4789139" y="1174753"/>
                  <a:pt x="4681004" y="1174753"/>
                </a:cubicBezTo>
                <a:lnTo>
                  <a:pt x="195796" y="1174753"/>
                </a:lnTo>
                <a:cubicBezTo>
                  <a:pt x="87661" y="1174753"/>
                  <a:pt x="0" y="1087092"/>
                  <a:pt x="0" y="978957"/>
                </a:cubicBezTo>
                <a:lnTo>
                  <a:pt x="0" y="1957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37357" tIns="137357" rIns="137357" bIns="137357" numCol="1" spcCol="1270" anchor="ctr" anchorCtr="0">
            <a:noAutofit/>
          </a:bodyPr>
          <a:lstStyle/>
          <a:p>
            <a:pPr marL="0" lvl="0" indent="0" algn="l" defTabSz="9334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dirty="0">
                <a:latin typeface="Garamond" panose="02020404030301010803" pitchFamily="18" charset="0"/>
              </a:rPr>
              <a:t>T</a:t>
            </a:r>
            <a:r>
              <a:rPr lang="en-US" sz="2100" kern="1200" dirty="0">
                <a:latin typeface="Garamond" panose="02020404030301010803" pitchFamily="18" charset="0"/>
              </a:rPr>
              <a:t>ransactional databases deal with both: they store information about business transactions using database transactions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5494210" y="1752600"/>
            <a:ext cx="3429000" cy="2286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>
                <a:latin typeface="Garamond" panose="02020404030301010803" pitchFamily="18" charset="0"/>
              </a:rPr>
              <a:t>Examples of transactions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Purchase a product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Enroll in a course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Hire an employee</a:t>
            </a:r>
          </a:p>
          <a:p>
            <a:pPr lvl="1"/>
            <a:endParaRPr lang="en-US" dirty="0">
              <a:latin typeface="Garamond" panose="02020404030301010803" pitchFamily="18" charset="0"/>
            </a:endParaRPr>
          </a:p>
          <a:p>
            <a:pPr lvl="1"/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276140" y="1146253"/>
            <a:ext cx="7467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Garamond" panose="02020404030301010803" pitchFamily="18" charset="0"/>
              </a:rPr>
              <a:t>Definition of Transaction</a:t>
            </a:r>
          </a:p>
          <a:p>
            <a:pPr lvl="1"/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C1646E28-D6B0-06CC-7737-42AE9B63F329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Transactional Database </a:t>
            </a:r>
          </a:p>
        </p:txBody>
      </p:sp>
      <p:sp>
        <p:nvSpPr>
          <p:cNvPr id="10" name="Content Placeholder 11">
            <a:extLst>
              <a:ext uri="{FF2B5EF4-FFF2-40B4-BE49-F238E27FC236}">
                <a16:creationId xmlns:a16="http://schemas.microsoft.com/office/drawing/2014/main" id="{DBF04C47-BA58-7E09-D7AB-935BB98AE479}"/>
              </a:ext>
            </a:extLst>
          </p:cNvPr>
          <p:cNvSpPr txBox="1">
            <a:spLocks/>
          </p:cNvSpPr>
          <p:nvPr/>
        </p:nvSpPr>
        <p:spPr>
          <a:xfrm>
            <a:off x="5494210" y="4484914"/>
            <a:ext cx="3429000" cy="1828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Garamond" panose="02020404030301010803" pitchFamily="18" charset="0"/>
              </a:rPr>
              <a:t>Data is in </a:t>
            </a:r>
            <a:r>
              <a:rPr lang="en-US" sz="2400" b="1" dirty="0">
                <a:latin typeface="Garamond" panose="02020404030301010803" pitchFamily="18" charset="0"/>
              </a:rPr>
              <a:t>real-time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Reflects current state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How things are “now”</a:t>
            </a:r>
          </a:p>
        </p:txBody>
      </p:sp>
    </p:spTree>
    <p:extLst>
      <p:ext uri="{BB962C8B-B14F-4D97-AF65-F5344CB8AC3E}">
        <p14:creationId xmlns:p14="http://schemas.microsoft.com/office/powerpoint/2010/main" val="3019049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>
            <a:extLst>
              <a:ext uri="{FF2B5EF4-FFF2-40B4-BE49-F238E27FC236}">
                <a16:creationId xmlns:a16="http://schemas.microsoft.com/office/drawing/2014/main" id="{C1646E28-D6B0-06CC-7737-42AE9B63F329}"/>
              </a:ext>
            </a:extLst>
          </p:cNvPr>
          <p:cNvSpPr txBox="1">
            <a:spLocks/>
          </p:cNvSpPr>
          <p:nvPr/>
        </p:nvSpPr>
        <p:spPr>
          <a:xfrm>
            <a:off x="1752600" y="1981200"/>
            <a:ext cx="5743660" cy="2286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b="1" kern="0" dirty="0">
              <a:latin typeface="Garamond" panose="02020404030301010803" pitchFamily="18" charset="0"/>
            </a:endParaRPr>
          </a:p>
          <a:p>
            <a:endParaRPr lang="en-US" b="1" kern="0" dirty="0">
              <a:latin typeface="Garamond" panose="02020404030301010803" pitchFamily="18" charset="0"/>
            </a:endParaRPr>
          </a:p>
          <a:p>
            <a:pPr algn="ctr"/>
            <a:r>
              <a:rPr lang="en-US" b="1" kern="0" dirty="0">
                <a:latin typeface="Garamond" panose="02020404030301010803" pitchFamily="18" charset="0"/>
              </a:rPr>
              <a:t>Transactional Database 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A7614B88-E902-A9C2-A95C-60BD841ABAFB}"/>
              </a:ext>
            </a:extLst>
          </p:cNvPr>
          <p:cNvSpPr txBox="1">
            <a:spLocks/>
          </p:cNvSpPr>
          <p:nvPr/>
        </p:nvSpPr>
        <p:spPr>
          <a:xfrm>
            <a:off x="2057400" y="4406900"/>
            <a:ext cx="2413000" cy="17653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b="1" kern="0" dirty="0">
              <a:latin typeface="Garamond" panose="02020404030301010803" pitchFamily="18" charset="0"/>
            </a:endParaRPr>
          </a:p>
          <a:p>
            <a:pPr algn="ctr"/>
            <a:r>
              <a:rPr lang="en-US" b="1" kern="0" dirty="0">
                <a:latin typeface="Garamond" panose="02020404030301010803" pitchFamily="18" charset="0"/>
              </a:rPr>
              <a:t>Relational Database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11035A-41E3-0679-73C5-0910ECCDD99F}"/>
              </a:ext>
            </a:extLst>
          </p:cNvPr>
          <p:cNvSpPr txBox="1">
            <a:spLocks/>
          </p:cNvSpPr>
          <p:nvPr/>
        </p:nvSpPr>
        <p:spPr>
          <a:xfrm>
            <a:off x="4800600" y="4406900"/>
            <a:ext cx="2413000" cy="17653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b="1" kern="0" dirty="0">
              <a:latin typeface="Garamond" panose="02020404030301010803" pitchFamily="18" charset="0"/>
            </a:endParaRPr>
          </a:p>
          <a:p>
            <a:pPr algn="ctr"/>
            <a:r>
              <a:rPr lang="en-US" b="1" kern="0" dirty="0">
                <a:latin typeface="Garamond" panose="02020404030301010803" pitchFamily="18" charset="0"/>
              </a:rPr>
              <a:t>NoSQL Database </a:t>
            </a:r>
          </a:p>
        </p:txBody>
      </p:sp>
    </p:spTree>
    <p:extLst>
      <p:ext uri="{BB962C8B-B14F-4D97-AF65-F5344CB8AC3E}">
        <p14:creationId xmlns:p14="http://schemas.microsoft.com/office/powerpoint/2010/main" val="2135089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>
            <a:extLst>
              <a:ext uri="{FF2B5EF4-FFF2-40B4-BE49-F238E27FC236}">
                <a16:creationId xmlns:a16="http://schemas.microsoft.com/office/drawing/2014/main" id="{C1646E28-D6B0-06CC-7737-42AE9B63F329}"/>
              </a:ext>
            </a:extLst>
          </p:cNvPr>
          <p:cNvSpPr txBox="1">
            <a:spLocks/>
          </p:cNvSpPr>
          <p:nvPr/>
        </p:nvSpPr>
        <p:spPr>
          <a:xfrm>
            <a:off x="1752600" y="1981200"/>
            <a:ext cx="5743660" cy="2286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b="1" kern="0" dirty="0">
              <a:latin typeface="Garamond" panose="02020404030301010803" pitchFamily="18" charset="0"/>
            </a:endParaRPr>
          </a:p>
          <a:p>
            <a:endParaRPr lang="en-US" b="1" kern="0" dirty="0">
              <a:latin typeface="Garamond" panose="02020404030301010803" pitchFamily="18" charset="0"/>
            </a:endParaRPr>
          </a:p>
          <a:p>
            <a:pPr algn="ctr"/>
            <a:r>
              <a:rPr lang="en-US" b="1" kern="0" dirty="0">
                <a:latin typeface="Garamond" panose="02020404030301010803" pitchFamily="18" charset="0"/>
              </a:rPr>
              <a:t>Transactional Database 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A7614B88-E902-A9C2-A95C-60BD841ABAFB}"/>
              </a:ext>
            </a:extLst>
          </p:cNvPr>
          <p:cNvSpPr txBox="1">
            <a:spLocks/>
          </p:cNvSpPr>
          <p:nvPr/>
        </p:nvSpPr>
        <p:spPr>
          <a:xfrm>
            <a:off x="2057400" y="4406900"/>
            <a:ext cx="2413000" cy="17653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b="1" kern="0" dirty="0">
              <a:latin typeface="Garamond" panose="02020404030301010803" pitchFamily="18" charset="0"/>
            </a:endParaRPr>
          </a:p>
          <a:p>
            <a:pPr algn="ctr"/>
            <a:r>
              <a:rPr lang="en-US" b="1" kern="0" dirty="0">
                <a:latin typeface="Garamond" panose="02020404030301010803" pitchFamily="18" charset="0"/>
              </a:rPr>
              <a:t>Relational Database </a:t>
            </a:r>
          </a:p>
        </p:txBody>
      </p:sp>
    </p:spTree>
    <p:extLst>
      <p:ext uri="{BB962C8B-B14F-4D97-AF65-F5344CB8AC3E}">
        <p14:creationId xmlns:p14="http://schemas.microsoft.com/office/powerpoint/2010/main" val="2982252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11755</TotalTime>
  <Words>642</Words>
  <Application>Microsoft Office PowerPoint</Application>
  <PresentationFormat>On-screen Show (4:3)</PresentationFormat>
  <Paragraphs>171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Arial Black</vt:lpstr>
      <vt:lpstr>Arial Narrow</vt:lpstr>
      <vt:lpstr>Calibri</vt:lpstr>
      <vt:lpstr>Garamond</vt:lpstr>
      <vt:lpstr>Georgia</vt:lpstr>
      <vt:lpstr>Office Theme</vt:lpstr>
      <vt:lpstr>1_Office Theme</vt:lpstr>
      <vt:lpstr>MIS2502: Data and Analytics</vt:lpstr>
      <vt:lpstr>The Information Architecture of an Organization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Leila Hosseini</cp:lastModifiedBy>
  <cp:revision>492</cp:revision>
  <cp:lastPrinted>2011-06-28T14:45:53Z</cp:lastPrinted>
  <dcterms:created xsi:type="dcterms:W3CDTF">2011-06-28T13:08:25Z</dcterms:created>
  <dcterms:modified xsi:type="dcterms:W3CDTF">2023-01-16T23:56:27Z</dcterms:modified>
</cp:coreProperties>
</file>