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2" r:id="rId2"/>
  </p:sldMasterIdLst>
  <p:notesMasterIdLst>
    <p:notesMasterId r:id="rId54"/>
  </p:notesMasterIdLst>
  <p:sldIdLst>
    <p:sldId id="389" r:id="rId3"/>
    <p:sldId id="388" r:id="rId4"/>
    <p:sldId id="325" r:id="rId5"/>
    <p:sldId id="268" r:id="rId6"/>
    <p:sldId id="362" r:id="rId7"/>
    <p:sldId id="363" r:id="rId8"/>
    <p:sldId id="357" r:id="rId9"/>
    <p:sldId id="358" r:id="rId10"/>
    <p:sldId id="359" r:id="rId11"/>
    <p:sldId id="394" r:id="rId12"/>
    <p:sldId id="314" r:id="rId13"/>
    <p:sldId id="261" r:id="rId14"/>
    <p:sldId id="393" r:id="rId15"/>
    <p:sldId id="262" r:id="rId16"/>
    <p:sldId id="390" r:id="rId17"/>
    <p:sldId id="313" r:id="rId18"/>
    <p:sldId id="395" r:id="rId19"/>
    <p:sldId id="263" r:id="rId20"/>
    <p:sldId id="392" r:id="rId21"/>
    <p:sldId id="396" r:id="rId22"/>
    <p:sldId id="296" r:id="rId23"/>
    <p:sldId id="397" r:id="rId24"/>
    <p:sldId id="297" r:id="rId25"/>
    <p:sldId id="399" r:id="rId26"/>
    <p:sldId id="315" r:id="rId27"/>
    <p:sldId id="298" r:id="rId28"/>
    <p:sldId id="400" r:id="rId29"/>
    <p:sldId id="401" r:id="rId30"/>
    <p:sldId id="365" r:id="rId31"/>
    <p:sldId id="366" r:id="rId32"/>
    <p:sldId id="402" r:id="rId33"/>
    <p:sldId id="316" r:id="rId34"/>
    <p:sldId id="403" r:id="rId35"/>
    <p:sldId id="319" r:id="rId36"/>
    <p:sldId id="317" r:id="rId37"/>
    <p:sldId id="265" r:id="rId38"/>
    <p:sldId id="323" r:id="rId39"/>
    <p:sldId id="302" r:id="rId40"/>
    <p:sldId id="318" r:id="rId41"/>
    <p:sldId id="267" r:id="rId42"/>
    <p:sldId id="308" r:id="rId43"/>
    <p:sldId id="367" r:id="rId44"/>
    <p:sldId id="304" r:id="rId45"/>
    <p:sldId id="272" r:id="rId46"/>
    <p:sldId id="310" r:id="rId47"/>
    <p:sldId id="311" r:id="rId48"/>
    <p:sldId id="368" r:id="rId49"/>
    <p:sldId id="369" r:id="rId50"/>
    <p:sldId id="370" r:id="rId51"/>
    <p:sldId id="360" r:id="rId52"/>
    <p:sldId id="331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ehwuen Jung" initials="JJ" lastIdx="1" clrIdx="0">
    <p:extLst>
      <p:ext uri="{19B8F6BF-5375-455C-9EA6-DF929625EA0E}">
        <p15:presenceInfo xmlns:p15="http://schemas.microsoft.com/office/powerpoint/2012/main" userId="S::tuh42543@temple.edu::7d5e49c7-5565-4750-831c-813d118fa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796" autoAdjust="0"/>
  </p:normalViewPr>
  <p:slideViewPr>
    <p:cSldViewPr>
      <p:cViewPr varScale="1">
        <p:scale>
          <a:sx n="159" d="100"/>
          <a:sy n="159" d="100"/>
        </p:scale>
        <p:origin x="218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Hosseini" userId="a3ffd976-44bc-4d8c-adf8-8096c7da1f0c" providerId="ADAL" clId="{8BDD4F8F-362D-413A-A566-2D858DB71CB6}"/>
    <pc:docChg chg="modSld">
      <pc:chgData name="Leila Hosseini" userId="a3ffd976-44bc-4d8c-adf8-8096c7da1f0c" providerId="ADAL" clId="{8BDD4F8F-362D-413A-A566-2D858DB71CB6}" dt="2023-01-25T21:27:09.994" v="7" actId="20577"/>
      <pc:docMkLst>
        <pc:docMk/>
      </pc:docMkLst>
      <pc:sldChg chg="modSp mod">
        <pc:chgData name="Leila Hosseini" userId="a3ffd976-44bc-4d8c-adf8-8096c7da1f0c" providerId="ADAL" clId="{8BDD4F8F-362D-413A-A566-2D858DB71CB6}" dt="2023-01-25T21:27:09.994" v="7" actId="20577"/>
        <pc:sldMkLst>
          <pc:docMk/>
          <pc:sldMk cId="2974965864" sldId="388"/>
        </pc:sldMkLst>
        <pc:spChg chg="mod">
          <ac:chgData name="Leila Hosseini" userId="a3ffd976-44bc-4d8c-adf8-8096c7da1f0c" providerId="ADAL" clId="{8BDD4F8F-362D-413A-A566-2D858DB71CB6}" dt="2023-01-25T21:27:09.994" v="7" actId="20577"/>
          <ac:spMkLst>
            <pc:docMk/>
            <pc:sldMk cId="2974965864" sldId="388"/>
            <ac:spMk id="6" creationId="{00000000-0000-0000-0000-000000000000}"/>
          </ac:spMkLst>
        </pc:spChg>
      </pc:sldChg>
    </pc:docChg>
  </pc:docChgLst>
  <pc:docChgLst>
    <pc:chgData name="Leila Hosseini" userId="a3ffd976-44bc-4d8c-adf8-8096c7da1f0c" providerId="ADAL" clId="{D52E700F-18D1-422B-AA94-4EAA44A5E6C7}"/>
    <pc:docChg chg="undo redo custSel addSld delSld modSld">
      <pc:chgData name="Leila Hosseini" userId="a3ffd976-44bc-4d8c-adf8-8096c7da1f0c" providerId="ADAL" clId="{D52E700F-18D1-422B-AA94-4EAA44A5E6C7}" dt="2022-09-02T02:14:40.379" v="563" actId="20577"/>
      <pc:docMkLst>
        <pc:docMk/>
      </pc:docMkLst>
      <pc:sldChg chg="addSp delSp modSp mod">
        <pc:chgData name="Leila Hosseini" userId="a3ffd976-44bc-4d8c-adf8-8096c7da1f0c" providerId="ADAL" clId="{D52E700F-18D1-422B-AA94-4EAA44A5E6C7}" dt="2022-08-30T22:54:02.072" v="208" actId="1076"/>
        <pc:sldMkLst>
          <pc:docMk/>
          <pc:sldMk cId="2983056293" sldId="261"/>
        </pc:sldMkLst>
        <pc:spChg chg="mod">
          <ac:chgData name="Leila Hosseini" userId="a3ffd976-44bc-4d8c-adf8-8096c7da1f0c" providerId="ADAL" clId="{D52E700F-18D1-422B-AA94-4EAA44A5E6C7}" dt="2022-08-30T22:53:44.276" v="201" actId="20577"/>
          <ac:spMkLst>
            <pc:docMk/>
            <pc:sldMk cId="2983056293" sldId="261"/>
            <ac:spMk id="3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2:54:02.072" v="208" actId="1076"/>
          <ac:spMkLst>
            <pc:docMk/>
            <pc:sldMk cId="2983056293" sldId="261"/>
            <ac:spMk id="5" creationId="{00000000-0000-0000-0000-000000000000}"/>
          </ac:spMkLst>
        </pc:spChg>
        <pc:spChg chg="add del mod">
          <ac:chgData name="Leila Hosseini" userId="a3ffd976-44bc-4d8c-adf8-8096c7da1f0c" providerId="ADAL" clId="{D52E700F-18D1-422B-AA94-4EAA44A5E6C7}" dt="2022-08-30T22:53:46.291" v="202" actId="478"/>
          <ac:spMkLst>
            <pc:docMk/>
            <pc:sldMk cId="2983056293" sldId="261"/>
            <ac:spMk id="7" creationId="{A60DB375-B850-A39D-8227-8729CAA5F589}"/>
          </ac:spMkLst>
        </pc:spChg>
        <pc:spChg chg="del">
          <ac:chgData name="Leila Hosseini" userId="a3ffd976-44bc-4d8c-adf8-8096c7da1f0c" providerId="ADAL" clId="{D52E700F-18D1-422B-AA94-4EAA44A5E6C7}" dt="2022-08-30T22:53:49.336" v="204" actId="478"/>
          <ac:spMkLst>
            <pc:docMk/>
            <pc:sldMk cId="2983056293" sldId="261"/>
            <ac:spMk id="9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53:50.104" v="205" actId="478"/>
          <ac:spMkLst>
            <pc:docMk/>
            <pc:sldMk cId="2983056293" sldId="261"/>
            <ac:spMk id="10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53:51.969" v="206" actId="478"/>
          <ac:spMkLst>
            <pc:docMk/>
            <pc:sldMk cId="2983056293" sldId="261"/>
            <ac:spMk id="28" creationId="{00000000-0000-0000-0000-000000000000}"/>
          </ac:spMkLst>
        </pc:spChg>
        <pc:graphicFrameChg chg="mod modGraphic">
          <ac:chgData name="Leila Hosseini" userId="a3ffd976-44bc-4d8c-adf8-8096c7da1f0c" providerId="ADAL" clId="{D52E700F-18D1-422B-AA94-4EAA44A5E6C7}" dt="2022-08-30T22:53:57.640" v="207" actId="1076"/>
          <ac:graphicFrameMkLst>
            <pc:docMk/>
            <pc:sldMk cId="2983056293" sldId="261"/>
            <ac:graphicFrameMk id="4" creationId="{00000000-0000-0000-0000-000000000000}"/>
          </ac:graphicFrameMkLst>
        </pc:graphicFrameChg>
        <pc:graphicFrameChg chg="del">
          <ac:chgData name="Leila Hosseini" userId="a3ffd976-44bc-4d8c-adf8-8096c7da1f0c" providerId="ADAL" clId="{D52E700F-18D1-422B-AA94-4EAA44A5E6C7}" dt="2022-08-30T22:53:48.538" v="203" actId="478"/>
          <ac:graphicFrameMkLst>
            <pc:docMk/>
            <pc:sldMk cId="2983056293" sldId="261"/>
            <ac:graphicFrameMk id="6" creationId="{00000000-0000-0000-0000-000000000000}"/>
          </ac:graphicFrameMkLst>
        </pc:graphicFrameChg>
      </pc:sldChg>
      <pc:sldChg chg="addSp delSp modSp mod modAnim">
        <pc:chgData name="Leila Hosseini" userId="a3ffd976-44bc-4d8c-adf8-8096c7da1f0c" providerId="ADAL" clId="{D52E700F-18D1-422B-AA94-4EAA44A5E6C7}" dt="2022-08-30T23:03:15.034" v="329" actId="207"/>
        <pc:sldMkLst>
          <pc:docMk/>
          <pc:sldMk cId="1082740791" sldId="262"/>
        </pc:sldMkLst>
        <pc:spChg chg="mod">
          <ac:chgData name="Leila Hosseini" userId="a3ffd976-44bc-4d8c-adf8-8096c7da1f0c" providerId="ADAL" clId="{D52E700F-18D1-422B-AA94-4EAA44A5E6C7}" dt="2022-08-30T22:39:47.592" v="58" actId="21"/>
          <ac:spMkLst>
            <pc:docMk/>
            <pc:sldMk cId="1082740791" sldId="262"/>
            <ac:spMk id="3" creationId="{00000000-0000-0000-0000-000000000000}"/>
          </ac:spMkLst>
        </pc:spChg>
        <pc:spChg chg="add mod">
          <ac:chgData name="Leila Hosseini" userId="a3ffd976-44bc-4d8c-adf8-8096c7da1f0c" providerId="ADAL" clId="{D52E700F-18D1-422B-AA94-4EAA44A5E6C7}" dt="2022-08-30T23:03:15.034" v="329" actId="207"/>
          <ac:spMkLst>
            <pc:docMk/>
            <pc:sldMk cId="1082740791" sldId="262"/>
            <ac:spMk id="5" creationId="{093AB6FC-A284-6626-C7BB-CB6DBA73736E}"/>
          </ac:spMkLst>
        </pc:spChg>
        <pc:spChg chg="add del mod">
          <ac:chgData name="Leila Hosseini" userId="a3ffd976-44bc-4d8c-adf8-8096c7da1f0c" providerId="ADAL" clId="{D52E700F-18D1-422B-AA94-4EAA44A5E6C7}" dt="2022-08-30T22:41:35.289" v="93" actId="478"/>
          <ac:spMkLst>
            <pc:docMk/>
            <pc:sldMk cId="1082740791" sldId="262"/>
            <ac:spMk id="7" creationId="{CB6818D0-59DC-A2FA-E553-204A6EC71719}"/>
          </ac:spMkLst>
        </pc:spChg>
        <pc:spChg chg="add del mod">
          <ac:chgData name="Leila Hosseini" userId="a3ffd976-44bc-4d8c-adf8-8096c7da1f0c" providerId="ADAL" clId="{D52E700F-18D1-422B-AA94-4EAA44A5E6C7}" dt="2022-08-30T22:41:34.580" v="92" actId="478"/>
          <ac:spMkLst>
            <pc:docMk/>
            <pc:sldMk cId="1082740791" sldId="262"/>
            <ac:spMk id="9" creationId="{2088806E-514B-D510-F789-FFB6BAEC1256}"/>
          </ac:spMkLst>
        </pc:spChg>
        <pc:spChg chg="del mod">
          <ac:chgData name="Leila Hosseini" userId="a3ffd976-44bc-4d8c-adf8-8096c7da1f0c" providerId="ADAL" clId="{D52E700F-18D1-422B-AA94-4EAA44A5E6C7}" dt="2022-08-30T22:41:33.797" v="91" actId="478"/>
          <ac:spMkLst>
            <pc:docMk/>
            <pc:sldMk cId="1082740791" sldId="262"/>
            <ac:spMk id="11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2:41:53.673" v="102" actId="1076"/>
          <ac:spMkLst>
            <pc:docMk/>
            <pc:sldMk cId="1082740791" sldId="262"/>
            <ac:spMk id="12" creationId="{00000000-0000-0000-0000-000000000000}"/>
          </ac:spMkLst>
        </pc:spChg>
        <pc:spChg chg="del mod">
          <ac:chgData name="Leila Hosseini" userId="a3ffd976-44bc-4d8c-adf8-8096c7da1f0c" providerId="ADAL" clId="{D52E700F-18D1-422B-AA94-4EAA44A5E6C7}" dt="2022-08-30T22:41:39.075" v="96" actId="478"/>
          <ac:spMkLst>
            <pc:docMk/>
            <pc:sldMk cId="1082740791" sldId="262"/>
            <ac:spMk id="13" creationId="{00000000-0000-0000-0000-000000000000}"/>
          </ac:spMkLst>
        </pc:spChg>
        <pc:spChg chg="del mod">
          <ac:chgData name="Leila Hosseini" userId="a3ffd976-44bc-4d8c-adf8-8096c7da1f0c" providerId="ADAL" clId="{D52E700F-18D1-422B-AA94-4EAA44A5E6C7}" dt="2022-08-30T22:40:51.775" v="79" actId="21"/>
          <ac:spMkLst>
            <pc:docMk/>
            <pc:sldMk cId="1082740791" sldId="262"/>
            <ac:spMk id="15" creationId="{00000000-0000-0000-0000-000000000000}"/>
          </ac:spMkLst>
        </pc:spChg>
        <pc:graphicFrameChg chg="mod">
          <ac:chgData name="Leila Hosseini" userId="a3ffd976-44bc-4d8c-adf8-8096c7da1f0c" providerId="ADAL" clId="{D52E700F-18D1-422B-AA94-4EAA44A5E6C7}" dt="2022-08-30T22:41:51.545" v="101" actId="1076"/>
          <ac:graphicFrameMkLst>
            <pc:docMk/>
            <pc:sldMk cId="1082740791" sldId="262"/>
            <ac:graphicFrameMk id="8" creationId="{00000000-0000-0000-0000-000000000000}"/>
          </ac:graphicFrameMkLst>
        </pc:graphicFrameChg>
        <pc:graphicFrameChg chg="del mod modGraphic">
          <ac:chgData name="Leila Hosseini" userId="a3ffd976-44bc-4d8c-adf8-8096c7da1f0c" providerId="ADAL" clId="{D52E700F-18D1-422B-AA94-4EAA44A5E6C7}" dt="2022-08-30T22:41:37.398" v="95" actId="478"/>
          <ac:graphicFrameMkLst>
            <pc:docMk/>
            <pc:sldMk cId="1082740791" sldId="262"/>
            <ac:graphicFrameMk id="10" creationId="{00000000-0000-0000-0000-000000000000}"/>
          </ac:graphicFrameMkLst>
        </pc:graphicFrameChg>
      </pc:sldChg>
      <pc:sldChg chg="delSp modSp mod delAnim modAnim">
        <pc:chgData name="Leila Hosseini" userId="a3ffd976-44bc-4d8c-adf8-8096c7da1f0c" providerId="ADAL" clId="{D52E700F-18D1-422B-AA94-4EAA44A5E6C7}" dt="2022-08-30T22:51:29.056" v="192" actId="1076"/>
        <pc:sldMkLst>
          <pc:docMk/>
          <pc:sldMk cId="584819267" sldId="263"/>
        </pc:sldMkLst>
        <pc:spChg chg="mod">
          <ac:chgData name="Leila Hosseini" userId="a3ffd976-44bc-4d8c-adf8-8096c7da1f0c" providerId="ADAL" clId="{D52E700F-18D1-422B-AA94-4EAA44A5E6C7}" dt="2022-08-30T22:51:19.272" v="188" actId="1076"/>
          <ac:spMkLst>
            <pc:docMk/>
            <pc:sldMk cId="584819267" sldId="263"/>
            <ac:spMk id="3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2:51:29.056" v="192" actId="1076"/>
          <ac:spMkLst>
            <pc:docMk/>
            <pc:sldMk cId="584819267" sldId="263"/>
            <ac:spMk id="5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48:16.501" v="135" actId="478"/>
          <ac:spMkLst>
            <pc:docMk/>
            <pc:sldMk cId="584819267" sldId="263"/>
            <ac:spMk id="7" creationId="{00000000-0000-0000-0000-000000000000}"/>
          </ac:spMkLst>
        </pc:spChg>
        <pc:graphicFrameChg chg="mod modGraphic">
          <ac:chgData name="Leila Hosseini" userId="a3ffd976-44bc-4d8c-adf8-8096c7da1f0c" providerId="ADAL" clId="{D52E700F-18D1-422B-AA94-4EAA44A5E6C7}" dt="2022-08-30T22:51:24.560" v="191" actId="1076"/>
          <ac:graphicFrameMkLst>
            <pc:docMk/>
            <pc:sldMk cId="584819267" sldId="263"/>
            <ac:graphicFrameMk id="4" creationId="{00000000-0000-0000-0000-000000000000}"/>
          </ac:graphicFrameMkLst>
        </pc:graphicFrameChg>
        <pc:graphicFrameChg chg="del">
          <ac:chgData name="Leila Hosseini" userId="a3ffd976-44bc-4d8c-adf8-8096c7da1f0c" providerId="ADAL" clId="{D52E700F-18D1-422B-AA94-4EAA44A5E6C7}" dt="2022-08-30T22:48:15.751" v="134" actId="478"/>
          <ac:graphicFrameMkLst>
            <pc:docMk/>
            <pc:sldMk cId="584819267" sldId="263"/>
            <ac:graphicFrameMk id="6" creationId="{00000000-0000-0000-0000-000000000000}"/>
          </ac:graphicFrameMkLst>
        </pc:graphicFrameChg>
      </pc:sldChg>
      <pc:sldChg chg="delSp modSp mod">
        <pc:chgData name="Leila Hosseini" userId="a3ffd976-44bc-4d8c-adf8-8096c7da1f0c" providerId="ADAL" clId="{D52E700F-18D1-422B-AA94-4EAA44A5E6C7}" dt="2022-08-30T23:05:30.086" v="343" actId="1076"/>
        <pc:sldMkLst>
          <pc:docMk/>
          <pc:sldMk cId="2085132104" sldId="296"/>
        </pc:sldMkLst>
        <pc:spChg chg="mod">
          <ac:chgData name="Leila Hosseini" userId="a3ffd976-44bc-4d8c-adf8-8096c7da1f0c" providerId="ADAL" clId="{D52E700F-18D1-422B-AA94-4EAA44A5E6C7}" dt="2022-08-30T23:04:57.361" v="333" actId="6549"/>
          <ac:spMkLst>
            <pc:docMk/>
            <pc:sldMk cId="2085132104" sldId="296"/>
            <ac:spMk id="3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3:05:30.086" v="343" actId="1076"/>
          <ac:spMkLst>
            <pc:docMk/>
            <pc:sldMk cId="2085132104" sldId="296"/>
            <ac:spMk id="5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3:05:15.510" v="340" actId="1076"/>
          <ac:spMkLst>
            <pc:docMk/>
            <pc:sldMk cId="2085132104" sldId="296"/>
            <ac:spMk id="6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3:05:02.047" v="335" actId="478"/>
          <ac:spMkLst>
            <pc:docMk/>
            <pc:sldMk cId="2085132104" sldId="296"/>
            <ac:spMk id="8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3:05:17.991" v="341" actId="1076"/>
          <ac:spMkLst>
            <pc:docMk/>
            <pc:sldMk cId="2085132104" sldId="296"/>
            <ac:spMk id="10" creationId="{00000000-0000-0000-0000-000000000000}"/>
          </ac:spMkLst>
        </pc:spChg>
        <pc:graphicFrameChg chg="mod modGraphic">
          <ac:chgData name="Leila Hosseini" userId="a3ffd976-44bc-4d8c-adf8-8096c7da1f0c" providerId="ADAL" clId="{D52E700F-18D1-422B-AA94-4EAA44A5E6C7}" dt="2022-08-30T23:05:13.670" v="339" actId="1076"/>
          <ac:graphicFrameMkLst>
            <pc:docMk/>
            <pc:sldMk cId="2085132104" sldId="296"/>
            <ac:graphicFrameMk id="4" creationId="{00000000-0000-0000-0000-000000000000}"/>
          </ac:graphicFrameMkLst>
        </pc:graphicFrameChg>
        <pc:graphicFrameChg chg="del">
          <ac:chgData name="Leila Hosseini" userId="a3ffd976-44bc-4d8c-adf8-8096c7da1f0c" providerId="ADAL" clId="{D52E700F-18D1-422B-AA94-4EAA44A5E6C7}" dt="2022-08-30T23:04:59.933" v="334" actId="478"/>
          <ac:graphicFrameMkLst>
            <pc:docMk/>
            <pc:sldMk cId="2085132104" sldId="296"/>
            <ac:graphicFrameMk id="7" creationId="{00000000-0000-0000-0000-000000000000}"/>
          </ac:graphicFrameMkLst>
        </pc:graphicFrameChg>
      </pc:sldChg>
      <pc:sldChg chg="addSp delSp modSp mod">
        <pc:chgData name="Leila Hosseini" userId="a3ffd976-44bc-4d8c-adf8-8096c7da1f0c" providerId="ADAL" clId="{D52E700F-18D1-422B-AA94-4EAA44A5E6C7}" dt="2022-08-30T23:16:38.310" v="459" actId="1076"/>
        <pc:sldMkLst>
          <pc:docMk/>
          <pc:sldMk cId="1918636605" sldId="297"/>
        </pc:sldMkLst>
        <pc:spChg chg="add mod">
          <ac:chgData name="Leila Hosseini" userId="a3ffd976-44bc-4d8c-adf8-8096c7da1f0c" providerId="ADAL" clId="{D52E700F-18D1-422B-AA94-4EAA44A5E6C7}" dt="2022-08-30T23:16:05.211" v="451" actId="20577"/>
          <ac:spMkLst>
            <pc:docMk/>
            <pc:sldMk cId="1918636605" sldId="297"/>
            <ac:spMk id="2" creationId="{4D23449A-8B3B-6131-E83E-91BC0D2C5DD8}"/>
          </ac:spMkLst>
        </pc:spChg>
        <pc:spChg chg="mod">
          <ac:chgData name="Leila Hosseini" userId="a3ffd976-44bc-4d8c-adf8-8096c7da1f0c" providerId="ADAL" clId="{D52E700F-18D1-422B-AA94-4EAA44A5E6C7}" dt="2022-08-30T23:15:35.817" v="444" actId="27636"/>
          <ac:spMkLst>
            <pc:docMk/>
            <pc:sldMk cId="1918636605" sldId="297"/>
            <ac:spMk id="3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3:10:45.248" v="367" actId="478"/>
          <ac:spMkLst>
            <pc:docMk/>
            <pc:sldMk cId="1918636605" sldId="297"/>
            <ac:spMk id="6" creationId="{00000000-0000-0000-0000-000000000000}"/>
          </ac:spMkLst>
        </pc:spChg>
        <pc:spChg chg="add mod">
          <ac:chgData name="Leila Hosseini" userId="a3ffd976-44bc-4d8c-adf8-8096c7da1f0c" providerId="ADAL" clId="{D52E700F-18D1-422B-AA94-4EAA44A5E6C7}" dt="2022-08-30T23:14:51.390" v="427" actId="1076"/>
          <ac:spMkLst>
            <pc:docMk/>
            <pc:sldMk cId="1918636605" sldId="297"/>
            <ac:spMk id="7" creationId="{EF1F67D0-E7AE-1BC8-CBBE-A301C9943248}"/>
          </ac:spMkLst>
        </pc:spChg>
        <pc:spChg chg="add del mod">
          <ac:chgData name="Leila Hosseini" userId="a3ffd976-44bc-4d8c-adf8-8096c7da1f0c" providerId="ADAL" clId="{D52E700F-18D1-422B-AA94-4EAA44A5E6C7}" dt="2022-08-30T23:15:44.145" v="447" actId="478"/>
          <ac:spMkLst>
            <pc:docMk/>
            <pc:sldMk cId="1918636605" sldId="297"/>
            <ac:spMk id="8" creationId="{BD779C57-0021-DB66-401A-97C4082F841B}"/>
          </ac:spMkLst>
        </pc:spChg>
        <pc:spChg chg="mod">
          <ac:chgData name="Leila Hosseini" userId="a3ffd976-44bc-4d8c-adf8-8096c7da1f0c" providerId="ADAL" clId="{D52E700F-18D1-422B-AA94-4EAA44A5E6C7}" dt="2022-08-30T23:16:08.766" v="452" actId="1076"/>
          <ac:spMkLst>
            <pc:docMk/>
            <pc:sldMk cId="1918636605" sldId="297"/>
            <ac:spMk id="9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3:11:34.627" v="376" actId="21"/>
          <ac:spMkLst>
            <pc:docMk/>
            <pc:sldMk cId="1918636605" sldId="297"/>
            <ac:spMk id="10" creationId="{00000000-0000-0000-0000-000000000000}"/>
          </ac:spMkLst>
        </pc:spChg>
        <pc:spChg chg="add mod">
          <ac:chgData name="Leila Hosseini" userId="a3ffd976-44bc-4d8c-adf8-8096c7da1f0c" providerId="ADAL" clId="{D52E700F-18D1-422B-AA94-4EAA44A5E6C7}" dt="2022-08-30T23:16:34.167" v="458" actId="13822"/>
          <ac:spMkLst>
            <pc:docMk/>
            <pc:sldMk cId="1918636605" sldId="297"/>
            <ac:spMk id="13" creationId="{EC2BD02D-F068-0F20-2860-5DAB5FD30B4D}"/>
          </ac:spMkLst>
        </pc:spChg>
        <pc:graphicFrameChg chg="mod">
          <ac:chgData name="Leila Hosseini" userId="a3ffd976-44bc-4d8c-adf8-8096c7da1f0c" providerId="ADAL" clId="{D52E700F-18D1-422B-AA94-4EAA44A5E6C7}" dt="2022-08-30T23:15:08.710" v="432" actId="1076"/>
          <ac:graphicFrameMkLst>
            <pc:docMk/>
            <pc:sldMk cId="1918636605" sldId="297"/>
            <ac:graphicFrameMk id="4" creationId="{00000000-0000-0000-0000-000000000000}"/>
          </ac:graphicFrameMkLst>
        </pc:graphicFrameChg>
        <pc:graphicFrameChg chg="mod modGraphic">
          <ac:chgData name="Leila Hosseini" userId="a3ffd976-44bc-4d8c-adf8-8096c7da1f0c" providerId="ADAL" clId="{D52E700F-18D1-422B-AA94-4EAA44A5E6C7}" dt="2022-08-30T23:16:38.310" v="459" actId="1076"/>
          <ac:graphicFrameMkLst>
            <pc:docMk/>
            <pc:sldMk cId="1918636605" sldId="297"/>
            <ac:graphicFrameMk id="12" creationId="{00000000-0000-0000-0000-000000000000}"/>
          </ac:graphicFrameMkLst>
        </pc:graphicFrameChg>
      </pc:sldChg>
      <pc:sldChg chg="delSp modSp mod">
        <pc:chgData name="Leila Hosseini" userId="a3ffd976-44bc-4d8c-adf8-8096c7da1f0c" providerId="ADAL" clId="{D52E700F-18D1-422B-AA94-4EAA44A5E6C7}" dt="2022-08-30T23:53:28.858" v="507" actId="14100"/>
        <pc:sldMkLst>
          <pc:docMk/>
          <pc:sldMk cId="122877989" sldId="298"/>
        </pc:sldMkLst>
        <pc:spChg chg="mod">
          <ac:chgData name="Leila Hosseini" userId="a3ffd976-44bc-4d8c-adf8-8096c7da1f0c" providerId="ADAL" clId="{D52E700F-18D1-422B-AA94-4EAA44A5E6C7}" dt="2022-08-30T23:53:28.858" v="507" actId="14100"/>
          <ac:spMkLst>
            <pc:docMk/>
            <pc:sldMk cId="122877989" sldId="298"/>
            <ac:spMk id="3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3:51:24.266" v="492" actId="1076"/>
          <ac:spMkLst>
            <pc:docMk/>
            <pc:sldMk cId="122877989" sldId="298"/>
            <ac:spMk id="6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3:50:38.650" v="476" actId="478"/>
          <ac:spMkLst>
            <pc:docMk/>
            <pc:sldMk cId="122877989" sldId="298"/>
            <ac:spMk id="9" creationId="{00000000-0000-0000-0000-000000000000}"/>
          </ac:spMkLst>
        </pc:spChg>
        <pc:graphicFrameChg chg="mod modGraphic">
          <ac:chgData name="Leila Hosseini" userId="a3ffd976-44bc-4d8c-adf8-8096c7da1f0c" providerId="ADAL" clId="{D52E700F-18D1-422B-AA94-4EAA44A5E6C7}" dt="2022-08-30T23:51:22.234" v="491" actId="1076"/>
          <ac:graphicFrameMkLst>
            <pc:docMk/>
            <pc:sldMk cId="122877989" sldId="298"/>
            <ac:graphicFrameMk id="4" creationId="{00000000-0000-0000-0000-000000000000}"/>
          </ac:graphicFrameMkLst>
        </pc:graphicFrameChg>
        <pc:graphicFrameChg chg="del">
          <ac:chgData name="Leila Hosseini" userId="a3ffd976-44bc-4d8c-adf8-8096c7da1f0c" providerId="ADAL" clId="{D52E700F-18D1-422B-AA94-4EAA44A5E6C7}" dt="2022-08-30T23:50:39.795" v="477" actId="478"/>
          <ac:graphicFrameMkLst>
            <pc:docMk/>
            <pc:sldMk cId="122877989" sldId="298"/>
            <ac:graphicFrameMk id="10" creationId="{00000000-0000-0000-0000-000000000000}"/>
          </ac:graphicFrameMkLst>
        </pc:graphicFrameChg>
      </pc:sldChg>
      <pc:sldChg chg="addSp delSp modSp mod">
        <pc:chgData name="Leila Hosseini" userId="a3ffd976-44bc-4d8c-adf8-8096c7da1f0c" providerId="ADAL" clId="{D52E700F-18D1-422B-AA94-4EAA44A5E6C7}" dt="2022-08-30T22:43:58.326" v="131" actId="20577"/>
        <pc:sldMkLst>
          <pc:docMk/>
          <pc:sldMk cId="56188452" sldId="313"/>
        </pc:sldMkLst>
        <pc:spChg chg="mod">
          <ac:chgData name="Leila Hosseini" userId="a3ffd976-44bc-4d8c-adf8-8096c7da1f0c" providerId="ADAL" clId="{D52E700F-18D1-422B-AA94-4EAA44A5E6C7}" dt="2022-08-30T22:42:56.421" v="114" actId="21"/>
          <ac:spMkLst>
            <pc:docMk/>
            <pc:sldMk cId="56188452" sldId="313"/>
            <ac:spMk id="3" creationId="{00000000-0000-0000-0000-000000000000}"/>
          </ac:spMkLst>
        </pc:spChg>
        <pc:spChg chg="add del">
          <ac:chgData name="Leila Hosseini" userId="a3ffd976-44bc-4d8c-adf8-8096c7da1f0c" providerId="ADAL" clId="{D52E700F-18D1-422B-AA94-4EAA44A5E6C7}" dt="2022-08-30T22:43:00.083" v="116" actId="22"/>
          <ac:spMkLst>
            <pc:docMk/>
            <pc:sldMk cId="56188452" sldId="313"/>
            <ac:spMk id="5" creationId="{10D2DACD-D5C5-ED1B-49C0-DADD1E3F8D4C}"/>
          </ac:spMkLst>
        </pc:spChg>
        <pc:spChg chg="add mod">
          <ac:chgData name="Leila Hosseini" userId="a3ffd976-44bc-4d8c-adf8-8096c7da1f0c" providerId="ADAL" clId="{D52E700F-18D1-422B-AA94-4EAA44A5E6C7}" dt="2022-08-30T22:43:44.064" v="127" actId="13822"/>
          <ac:spMkLst>
            <pc:docMk/>
            <pc:sldMk cId="56188452" sldId="313"/>
            <ac:spMk id="8" creationId="{9232D1C4-3E3A-373C-8008-95561503210D}"/>
          </ac:spMkLst>
        </pc:spChg>
        <pc:graphicFrameChg chg="modGraphic">
          <ac:chgData name="Leila Hosseini" userId="a3ffd976-44bc-4d8c-adf8-8096c7da1f0c" providerId="ADAL" clId="{D52E700F-18D1-422B-AA94-4EAA44A5E6C7}" dt="2022-08-30T22:43:58.326" v="131" actId="20577"/>
          <ac:graphicFrameMkLst>
            <pc:docMk/>
            <pc:sldMk cId="56188452" sldId="313"/>
            <ac:graphicFrameMk id="6" creationId="{00000000-0000-0000-0000-000000000000}"/>
          </ac:graphicFrameMkLst>
        </pc:graphicFrameChg>
      </pc:sldChg>
      <pc:sldChg chg="modSp mod modAnim">
        <pc:chgData name="Leila Hosseini" userId="a3ffd976-44bc-4d8c-adf8-8096c7da1f0c" providerId="ADAL" clId="{D52E700F-18D1-422B-AA94-4EAA44A5E6C7}" dt="2022-08-30T22:52:59.830" v="197"/>
        <pc:sldMkLst>
          <pc:docMk/>
          <pc:sldMk cId="3732634864" sldId="314"/>
        </pc:sldMkLst>
        <pc:spChg chg="mod">
          <ac:chgData name="Leila Hosseini" userId="a3ffd976-44bc-4d8c-adf8-8096c7da1f0c" providerId="ADAL" clId="{D52E700F-18D1-422B-AA94-4EAA44A5E6C7}" dt="2022-08-30T22:36:24.376" v="15" actId="20577"/>
          <ac:spMkLst>
            <pc:docMk/>
            <pc:sldMk cId="3732634864" sldId="314"/>
            <ac:spMk id="10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2:36:41.719" v="17" actId="13822"/>
          <ac:spMkLst>
            <pc:docMk/>
            <pc:sldMk cId="3732634864" sldId="314"/>
            <ac:spMk id="11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2:36:49.907" v="19" actId="14100"/>
          <ac:spMkLst>
            <pc:docMk/>
            <pc:sldMk cId="3732634864" sldId="314"/>
            <ac:spMk id="13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2:36:44.883" v="18" actId="1076"/>
          <ac:spMkLst>
            <pc:docMk/>
            <pc:sldMk cId="3732634864" sldId="314"/>
            <ac:spMk id="14" creationId="{00000000-0000-0000-0000-000000000000}"/>
          </ac:spMkLst>
        </pc:spChg>
      </pc:sldChg>
      <pc:sldChg chg="addSp delSp modSp mod">
        <pc:chgData name="Leila Hosseini" userId="a3ffd976-44bc-4d8c-adf8-8096c7da1f0c" providerId="ADAL" clId="{D52E700F-18D1-422B-AA94-4EAA44A5E6C7}" dt="2022-08-30T21:41:18.309" v="11"/>
        <pc:sldMkLst>
          <pc:docMk/>
          <pc:sldMk cId="493050969" sldId="325"/>
        </pc:sldMkLst>
        <pc:spChg chg="del mod">
          <ac:chgData name="Leila Hosseini" userId="a3ffd976-44bc-4d8c-adf8-8096c7da1f0c" providerId="ADAL" clId="{D52E700F-18D1-422B-AA94-4EAA44A5E6C7}" dt="2022-08-30T21:41:10.810" v="4" actId="478"/>
          <ac:spMkLst>
            <pc:docMk/>
            <pc:sldMk cId="493050969" sldId="325"/>
            <ac:spMk id="2" creationId="{00000000-0000-0000-0000-000000000000}"/>
          </ac:spMkLst>
        </pc:spChg>
        <pc:spChg chg="add mod">
          <ac:chgData name="Leila Hosseini" userId="a3ffd976-44bc-4d8c-adf8-8096c7da1f0c" providerId="ADAL" clId="{D52E700F-18D1-422B-AA94-4EAA44A5E6C7}" dt="2022-08-30T21:41:18.309" v="11"/>
          <ac:spMkLst>
            <pc:docMk/>
            <pc:sldMk cId="493050969" sldId="325"/>
            <ac:spMk id="3" creationId="{0A8EE884-C9AB-A6EF-3CC8-784FB5F2393C}"/>
          </ac:spMkLst>
        </pc:spChg>
      </pc:sldChg>
      <pc:sldChg chg="modSp mod">
        <pc:chgData name="Leila Hosseini" userId="a3ffd976-44bc-4d8c-adf8-8096c7da1f0c" providerId="ADAL" clId="{D52E700F-18D1-422B-AA94-4EAA44A5E6C7}" dt="2022-08-30T21:41:46.912" v="13" actId="1076"/>
        <pc:sldMkLst>
          <pc:docMk/>
          <pc:sldMk cId="2974965864" sldId="388"/>
        </pc:sldMkLst>
        <pc:spChg chg="mod">
          <ac:chgData name="Leila Hosseini" userId="a3ffd976-44bc-4d8c-adf8-8096c7da1f0c" providerId="ADAL" clId="{D52E700F-18D1-422B-AA94-4EAA44A5E6C7}" dt="2022-08-30T21:41:46.912" v="13" actId="1076"/>
          <ac:spMkLst>
            <pc:docMk/>
            <pc:sldMk cId="2974965864" sldId="388"/>
            <ac:spMk id="8" creationId="{853393A8-BEED-D9DB-5F9B-F3ECF3F7E47F}"/>
          </ac:spMkLst>
        </pc:spChg>
      </pc:sldChg>
      <pc:sldChg chg="add del">
        <pc:chgData name="Leila Hosseini" userId="a3ffd976-44bc-4d8c-adf8-8096c7da1f0c" providerId="ADAL" clId="{D52E700F-18D1-422B-AA94-4EAA44A5E6C7}" dt="2022-08-30T22:41:30.668" v="89"/>
        <pc:sldMkLst>
          <pc:docMk/>
          <pc:sldMk cId="3235238995" sldId="390"/>
        </pc:sldMkLst>
      </pc:sldChg>
      <pc:sldChg chg="delSp modSp add mod modAnim">
        <pc:chgData name="Leila Hosseini" userId="a3ffd976-44bc-4d8c-adf8-8096c7da1f0c" providerId="ADAL" clId="{D52E700F-18D1-422B-AA94-4EAA44A5E6C7}" dt="2022-08-30T23:03:29.841" v="331" actId="207"/>
        <pc:sldMkLst>
          <pc:docMk/>
          <pc:sldMk cId="4138889827" sldId="390"/>
        </pc:sldMkLst>
        <pc:spChg chg="del">
          <ac:chgData name="Leila Hosseini" userId="a3ffd976-44bc-4d8c-adf8-8096c7da1f0c" providerId="ADAL" clId="{D52E700F-18D1-422B-AA94-4EAA44A5E6C7}" dt="2022-08-30T22:41:59.859" v="105" actId="478"/>
          <ac:spMkLst>
            <pc:docMk/>
            <pc:sldMk cId="4138889827" sldId="390"/>
            <ac:spMk id="5" creationId="{093AB6FC-A284-6626-C7BB-CB6DBA73736E}"/>
          </ac:spMkLst>
        </pc:spChg>
        <pc:spChg chg="mod">
          <ac:chgData name="Leila Hosseini" userId="a3ffd976-44bc-4d8c-adf8-8096c7da1f0c" providerId="ADAL" clId="{D52E700F-18D1-422B-AA94-4EAA44A5E6C7}" dt="2022-08-30T23:03:29.841" v="331" actId="207"/>
          <ac:spMkLst>
            <pc:docMk/>
            <pc:sldMk cId="4138889827" sldId="390"/>
            <ac:spMk id="7" creationId="{CB6818D0-59DC-A2FA-E553-204A6EC71719}"/>
          </ac:spMkLst>
        </pc:spChg>
        <pc:spChg chg="mod">
          <ac:chgData name="Leila Hosseini" userId="a3ffd976-44bc-4d8c-adf8-8096c7da1f0c" providerId="ADAL" clId="{D52E700F-18D1-422B-AA94-4EAA44A5E6C7}" dt="2022-08-30T22:42:11.345" v="110" actId="1076"/>
          <ac:spMkLst>
            <pc:docMk/>
            <pc:sldMk cId="4138889827" sldId="390"/>
            <ac:spMk id="9" creationId="{2088806E-514B-D510-F789-FFB6BAEC1256}"/>
          </ac:spMkLst>
        </pc:spChg>
        <pc:spChg chg="mod">
          <ac:chgData name="Leila Hosseini" userId="a3ffd976-44bc-4d8c-adf8-8096c7da1f0c" providerId="ADAL" clId="{D52E700F-18D1-422B-AA94-4EAA44A5E6C7}" dt="2022-08-30T22:42:14.297" v="111" actId="1076"/>
          <ac:spMkLst>
            <pc:docMk/>
            <pc:sldMk cId="4138889827" sldId="390"/>
            <ac:spMk id="11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41:59.170" v="104" actId="478"/>
          <ac:spMkLst>
            <pc:docMk/>
            <pc:sldMk cId="4138889827" sldId="390"/>
            <ac:spMk id="12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2:42:21.441" v="113" actId="1076"/>
          <ac:spMkLst>
            <pc:docMk/>
            <pc:sldMk cId="4138889827" sldId="390"/>
            <ac:spMk id="13" creationId="{00000000-0000-0000-0000-000000000000}"/>
          </ac:spMkLst>
        </pc:spChg>
        <pc:graphicFrameChg chg="del">
          <ac:chgData name="Leila Hosseini" userId="a3ffd976-44bc-4d8c-adf8-8096c7da1f0c" providerId="ADAL" clId="{D52E700F-18D1-422B-AA94-4EAA44A5E6C7}" dt="2022-08-30T22:41:57.707" v="103" actId="478"/>
          <ac:graphicFrameMkLst>
            <pc:docMk/>
            <pc:sldMk cId="4138889827" sldId="390"/>
            <ac:graphicFrameMk id="8" creationId="{00000000-0000-0000-0000-000000000000}"/>
          </ac:graphicFrameMkLst>
        </pc:graphicFrameChg>
        <pc:graphicFrameChg chg="mod">
          <ac:chgData name="Leila Hosseini" userId="a3ffd976-44bc-4d8c-adf8-8096c7da1f0c" providerId="ADAL" clId="{D52E700F-18D1-422B-AA94-4EAA44A5E6C7}" dt="2022-08-30T22:42:18.481" v="112" actId="1076"/>
          <ac:graphicFrameMkLst>
            <pc:docMk/>
            <pc:sldMk cId="4138889827" sldId="390"/>
            <ac:graphicFrameMk id="10" creationId="{00000000-0000-0000-0000-000000000000}"/>
          </ac:graphicFrameMkLst>
        </pc:graphicFrameChg>
      </pc:sldChg>
      <pc:sldChg chg="modSp add del mod">
        <pc:chgData name="Leila Hosseini" userId="a3ffd976-44bc-4d8c-adf8-8096c7da1f0c" providerId="ADAL" clId="{D52E700F-18D1-422B-AA94-4EAA44A5E6C7}" dt="2022-08-30T22:50:27.058" v="172" actId="47"/>
        <pc:sldMkLst>
          <pc:docMk/>
          <pc:sldMk cId="3912510680" sldId="391"/>
        </pc:sldMkLst>
        <pc:spChg chg="mod">
          <ac:chgData name="Leila Hosseini" userId="a3ffd976-44bc-4d8c-adf8-8096c7da1f0c" providerId="ADAL" clId="{D52E700F-18D1-422B-AA94-4EAA44A5E6C7}" dt="2022-08-30T22:49:30.769" v="152" actId="21"/>
          <ac:spMkLst>
            <pc:docMk/>
            <pc:sldMk cId="3912510680" sldId="391"/>
            <ac:spMk id="3" creationId="{00000000-0000-0000-0000-000000000000}"/>
          </ac:spMkLst>
        </pc:spChg>
      </pc:sldChg>
      <pc:sldChg chg="addSp delSp modSp add mod delAnim modAnim">
        <pc:chgData name="Leila Hosseini" userId="a3ffd976-44bc-4d8c-adf8-8096c7da1f0c" providerId="ADAL" clId="{D52E700F-18D1-422B-AA94-4EAA44A5E6C7}" dt="2022-08-30T22:51:14.272" v="186" actId="1076"/>
        <pc:sldMkLst>
          <pc:docMk/>
          <pc:sldMk cId="1555382930" sldId="392"/>
        </pc:sldMkLst>
        <pc:spChg chg="mod">
          <ac:chgData name="Leila Hosseini" userId="a3ffd976-44bc-4d8c-adf8-8096c7da1f0c" providerId="ADAL" clId="{D52E700F-18D1-422B-AA94-4EAA44A5E6C7}" dt="2022-08-30T22:51:07.568" v="184" actId="1076"/>
          <ac:spMkLst>
            <pc:docMk/>
            <pc:sldMk cId="1555382930" sldId="392"/>
            <ac:spMk id="3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50:13.977" v="169" actId="478"/>
          <ac:spMkLst>
            <pc:docMk/>
            <pc:sldMk cId="1555382930" sldId="392"/>
            <ac:spMk id="5" creationId="{00000000-0000-0000-0000-000000000000}"/>
          </ac:spMkLst>
        </pc:spChg>
        <pc:spChg chg="add mod">
          <ac:chgData name="Leila Hosseini" userId="a3ffd976-44bc-4d8c-adf8-8096c7da1f0c" providerId="ADAL" clId="{D52E700F-18D1-422B-AA94-4EAA44A5E6C7}" dt="2022-08-30T22:51:14.272" v="186" actId="1076"/>
          <ac:spMkLst>
            <pc:docMk/>
            <pc:sldMk cId="1555382930" sldId="392"/>
            <ac:spMk id="6" creationId="{9A699FE2-D73E-633B-6473-19AD2C2F9D4C}"/>
          </ac:spMkLst>
        </pc:spChg>
        <pc:graphicFrameChg chg="add mod">
          <ac:chgData name="Leila Hosseini" userId="a3ffd976-44bc-4d8c-adf8-8096c7da1f0c" providerId="ADAL" clId="{D52E700F-18D1-422B-AA94-4EAA44A5E6C7}" dt="2022-08-30T22:51:11.760" v="185" actId="1076"/>
          <ac:graphicFrameMkLst>
            <pc:docMk/>
            <pc:sldMk cId="1555382930" sldId="392"/>
            <ac:graphicFrameMk id="2" creationId="{911680F5-7DA4-6945-50FE-A428DDC67325}"/>
          </ac:graphicFrameMkLst>
        </pc:graphicFrameChg>
        <pc:graphicFrameChg chg="del mod modGraphic">
          <ac:chgData name="Leila Hosseini" userId="a3ffd976-44bc-4d8c-adf8-8096c7da1f0c" providerId="ADAL" clId="{D52E700F-18D1-422B-AA94-4EAA44A5E6C7}" dt="2022-08-30T22:50:04.416" v="166" actId="478"/>
          <ac:graphicFrameMkLst>
            <pc:docMk/>
            <pc:sldMk cId="1555382930" sldId="392"/>
            <ac:graphicFrameMk id="4" creationId="{00000000-0000-0000-0000-000000000000}"/>
          </ac:graphicFrameMkLst>
        </pc:graphicFrameChg>
      </pc:sldChg>
      <pc:sldChg chg="add del">
        <pc:chgData name="Leila Hosseini" userId="a3ffd976-44bc-4d8c-adf8-8096c7da1f0c" providerId="ADAL" clId="{D52E700F-18D1-422B-AA94-4EAA44A5E6C7}" dt="2022-08-30T22:53:39.657" v="199"/>
        <pc:sldMkLst>
          <pc:docMk/>
          <pc:sldMk cId="1080755577" sldId="393"/>
        </pc:sldMkLst>
      </pc:sldChg>
      <pc:sldChg chg="delSp modSp add mod modAnim">
        <pc:chgData name="Leila Hosseini" userId="a3ffd976-44bc-4d8c-adf8-8096c7da1f0c" providerId="ADAL" clId="{D52E700F-18D1-422B-AA94-4EAA44A5E6C7}" dt="2022-08-30T22:55:19.381" v="229"/>
        <pc:sldMkLst>
          <pc:docMk/>
          <pc:sldMk cId="1250907892" sldId="393"/>
        </pc:sldMkLst>
        <pc:spChg chg="mod">
          <ac:chgData name="Leila Hosseini" userId="a3ffd976-44bc-4d8c-adf8-8096c7da1f0c" providerId="ADAL" clId="{D52E700F-18D1-422B-AA94-4EAA44A5E6C7}" dt="2022-08-30T22:54:29.936" v="217" actId="1076"/>
          <ac:spMkLst>
            <pc:docMk/>
            <pc:sldMk cId="1250907892" sldId="393"/>
            <ac:spMk id="3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54:18.083" v="211" actId="478"/>
          <ac:spMkLst>
            <pc:docMk/>
            <pc:sldMk cId="1250907892" sldId="393"/>
            <ac:spMk id="5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2:54:41.249" v="220" actId="207"/>
          <ac:spMkLst>
            <pc:docMk/>
            <pc:sldMk cId="1250907892" sldId="393"/>
            <ac:spMk id="7" creationId="{A60DB375-B850-A39D-8227-8729CAA5F589}"/>
          </ac:spMkLst>
        </pc:spChg>
        <pc:spChg chg="mod">
          <ac:chgData name="Leila Hosseini" userId="a3ffd976-44bc-4d8c-adf8-8096c7da1f0c" providerId="ADAL" clId="{D52E700F-18D1-422B-AA94-4EAA44A5E6C7}" dt="2022-08-30T22:55:04.992" v="227" actId="1076"/>
          <ac:spMkLst>
            <pc:docMk/>
            <pc:sldMk cId="1250907892" sldId="393"/>
            <ac:spMk id="9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2:55:03.536" v="226" actId="1076"/>
          <ac:spMkLst>
            <pc:docMk/>
            <pc:sldMk cId="1250907892" sldId="393"/>
            <ac:spMk id="10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2:54:57.624" v="224" actId="1076"/>
          <ac:spMkLst>
            <pc:docMk/>
            <pc:sldMk cId="1250907892" sldId="393"/>
            <ac:spMk id="28" creationId="{00000000-0000-0000-0000-000000000000}"/>
          </ac:spMkLst>
        </pc:spChg>
        <pc:graphicFrameChg chg="del">
          <ac:chgData name="Leila Hosseini" userId="a3ffd976-44bc-4d8c-adf8-8096c7da1f0c" providerId="ADAL" clId="{D52E700F-18D1-422B-AA94-4EAA44A5E6C7}" dt="2022-08-30T22:54:16.070" v="210" actId="478"/>
          <ac:graphicFrameMkLst>
            <pc:docMk/>
            <pc:sldMk cId="1250907892" sldId="393"/>
            <ac:graphicFrameMk id="4" creationId="{00000000-0000-0000-0000-000000000000}"/>
          </ac:graphicFrameMkLst>
        </pc:graphicFrameChg>
        <pc:graphicFrameChg chg="mod">
          <ac:chgData name="Leila Hosseini" userId="a3ffd976-44bc-4d8c-adf8-8096c7da1f0c" providerId="ADAL" clId="{D52E700F-18D1-422B-AA94-4EAA44A5E6C7}" dt="2022-08-30T22:54:54.520" v="223" actId="1076"/>
          <ac:graphicFrameMkLst>
            <pc:docMk/>
            <pc:sldMk cId="1250907892" sldId="393"/>
            <ac:graphicFrameMk id="6" creationId="{00000000-0000-0000-0000-000000000000}"/>
          </ac:graphicFrameMkLst>
        </pc:graphicFrameChg>
      </pc:sldChg>
      <pc:sldChg chg="addSp delSp modSp add mod delAnim">
        <pc:chgData name="Leila Hosseini" userId="a3ffd976-44bc-4d8c-adf8-8096c7da1f0c" providerId="ADAL" clId="{D52E700F-18D1-422B-AA94-4EAA44A5E6C7}" dt="2022-08-30T22:57:29.235" v="288" actId="20577"/>
        <pc:sldMkLst>
          <pc:docMk/>
          <pc:sldMk cId="183383450" sldId="394"/>
        </pc:sldMkLst>
        <pc:spChg chg="mod">
          <ac:chgData name="Leila Hosseini" userId="a3ffd976-44bc-4d8c-adf8-8096c7da1f0c" providerId="ADAL" clId="{D52E700F-18D1-422B-AA94-4EAA44A5E6C7}" dt="2022-08-30T22:57:29.235" v="288" actId="20577"/>
          <ac:spMkLst>
            <pc:docMk/>
            <pc:sldMk cId="183383450" sldId="394"/>
            <ac:spMk id="3" creationId="{EEB392F4-A26D-AC7E-2AF5-32A79D3146BA}"/>
          </ac:spMkLst>
        </pc:spChg>
        <pc:spChg chg="add del mod">
          <ac:chgData name="Leila Hosseini" userId="a3ffd976-44bc-4d8c-adf8-8096c7da1f0c" providerId="ADAL" clId="{D52E700F-18D1-422B-AA94-4EAA44A5E6C7}" dt="2022-08-30T22:55:38.530" v="232" actId="478"/>
          <ac:spMkLst>
            <pc:docMk/>
            <pc:sldMk cId="183383450" sldId="394"/>
            <ac:spMk id="4" creationId="{A36734F5-A211-65DD-4C08-F29A754D2B9D}"/>
          </ac:spMkLst>
        </pc:spChg>
        <pc:spChg chg="del">
          <ac:chgData name="Leila Hosseini" userId="a3ffd976-44bc-4d8c-adf8-8096c7da1f0c" providerId="ADAL" clId="{D52E700F-18D1-422B-AA94-4EAA44A5E6C7}" dt="2022-08-30T22:55:36.737" v="231" actId="478"/>
          <ac:spMkLst>
            <pc:docMk/>
            <pc:sldMk cId="183383450" sldId="394"/>
            <ac:spMk id="10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55:40.266" v="234" actId="478"/>
          <ac:spMkLst>
            <pc:docMk/>
            <pc:sldMk cId="183383450" sldId="394"/>
            <ac:spMk id="11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55:44.705" v="239" actId="478"/>
          <ac:spMkLst>
            <pc:docMk/>
            <pc:sldMk cId="183383450" sldId="394"/>
            <ac:spMk id="12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55:42.688" v="237" actId="478"/>
          <ac:spMkLst>
            <pc:docMk/>
            <pc:sldMk cId="183383450" sldId="394"/>
            <ac:spMk id="13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55:39.286" v="233" actId="478"/>
          <ac:spMkLst>
            <pc:docMk/>
            <pc:sldMk cId="183383450" sldId="394"/>
            <ac:spMk id="14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55:44.108" v="238" actId="478"/>
          <ac:spMkLst>
            <pc:docMk/>
            <pc:sldMk cId="183383450" sldId="394"/>
            <ac:spMk id="15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55:41.665" v="236" actId="478"/>
          <ac:spMkLst>
            <pc:docMk/>
            <pc:sldMk cId="183383450" sldId="394"/>
            <ac:spMk id="18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2:55:41.008" v="235" actId="478"/>
          <ac:spMkLst>
            <pc:docMk/>
            <pc:sldMk cId="183383450" sldId="394"/>
            <ac:spMk id="19" creationId="{00000000-0000-0000-0000-000000000000}"/>
          </ac:spMkLst>
        </pc:spChg>
      </pc:sldChg>
      <pc:sldChg chg="modSp add del mod">
        <pc:chgData name="Leila Hosseini" userId="a3ffd976-44bc-4d8c-adf8-8096c7da1f0c" providerId="ADAL" clId="{D52E700F-18D1-422B-AA94-4EAA44A5E6C7}" dt="2022-08-30T22:57:37.905" v="289" actId="47"/>
        <pc:sldMkLst>
          <pc:docMk/>
          <pc:sldMk cId="238628863" sldId="395"/>
        </pc:sldMkLst>
        <pc:spChg chg="mod">
          <ac:chgData name="Leila Hosseini" userId="a3ffd976-44bc-4d8c-adf8-8096c7da1f0c" providerId="ADAL" clId="{D52E700F-18D1-422B-AA94-4EAA44A5E6C7}" dt="2022-08-30T22:56:49.353" v="261" actId="20577"/>
          <ac:spMkLst>
            <pc:docMk/>
            <pc:sldMk cId="238628863" sldId="395"/>
            <ac:spMk id="3" creationId="{EEB392F4-A26D-AC7E-2AF5-32A79D3146BA}"/>
          </ac:spMkLst>
        </pc:spChg>
      </pc:sldChg>
      <pc:sldChg chg="modSp add mod">
        <pc:chgData name="Leila Hosseini" userId="a3ffd976-44bc-4d8c-adf8-8096c7da1f0c" providerId="ADAL" clId="{D52E700F-18D1-422B-AA94-4EAA44A5E6C7}" dt="2022-08-30T22:58:03.350" v="301" actId="120"/>
        <pc:sldMkLst>
          <pc:docMk/>
          <pc:sldMk cId="4040549763" sldId="395"/>
        </pc:sldMkLst>
        <pc:spChg chg="mod">
          <ac:chgData name="Leila Hosseini" userId="a3ffd976-44bc-4d8c-adf8-8096c7da1f0c" providerId="ADAL" clId="{D52E700F-18D1-422B-AA94-4EAA44A5E6C7}" dt="2022-08-30T22:58:03.350" v="301" actId="120"/>
          <ac:spMkLst>
            <pc:docMk/>
            <pc:sldMk cId="4040549763" sldId="395"/>
            <ac:spMk id="3" creationId="{EEB392F4-A26D-AC7E-2AF5-32A79D3146BA}"/>
          </ac:spMkLst>
        </pc:spChg>
      </pc:sldChg>
      <pc:sldChg chg="modSp add mod">
        <pc:chgData name="Leila Hosseini" userId="a3ffd976-44bc-4d8c-adf8-8096c7da1f0c" providerId="ADAL" clId="{D52E700F-18D1-422B-AA94-4EAA44A5E6C7}" dt="2022-08-30T23:00:55.535" v="327" actId="1076"/>
        <pc:sldMkLst>
          <pc:docMk/>
          <pc:sldMk cId="33220210" sldId="396"/>
        </pc:sldMkLst>
        <pc:spChg chg="mod">
          <ac:chgData name="Leila Hosseini" userId="a3ffd976-44bc-4d8c-adf8-8096c7da1f0c" providerId="ADAL" clId="{D52E700F-18D1-422B-AA94-4EAA44A5E6C7}" dt="2022-08-30T23:00:55.535" v="327" actId="1076"/>
          <ac:spMkLst>
            <pc:docMk/>
            <pc:sldMk cId="33220210" sldId="396"/>
            <ac:spMk id="3" creationId="{EEB392F4-A26D-AC7E-2AF5-32A79D3146BA}"/>
          </ac:spMkLst>
        </pc:spChg>
      </pc:sldChg>
      <pc:sldChg chg="addSp delSp modSp add mod">
        <pc:chgData name="Leila Hosseini" userId="a3ffd976-44bc-4d8c-adf8-8096c7da1f0c" providerId="ADAL" clId="{D52E700F-18D1-422B-AA94-4EAA44A5E6C7}" dt="2022-08-30T23:13:51.878" v="412" actId="1076"/>
        <pc:sldMkLst>
          <pc:docMk/>
          <pc:sldMk cId="3988257325" sldId="397"/>
        </pc:sldMkLst>
        <pc:spChg chg="add mod">
          <ac:chgData name="Leila Hosseini" userId="a3ffd976-44bc-4d8c-adf8-8096c7da1f0c" providerId="ADAL" clId="{D52E700F-18D1-422B-AA94-4EAA44A5E6C7}" dt="2022-08-30T23:12:20.830" v="387" actId="14100"/>
          <ac:spMkLst>
            <pc:docMk/>
            <pc:sldMk cId="3988257325" sldId="397"/>
            <ac:spMk id="2" creationId="{919BAB59-1656-B445-C2C9-349DD9E58D36}"/>
          </ac:spMkLst>
        </pc:spChg>
        <pc:spChg chg="mod">
          <ac:chgData name="Leila Hosseini" userId="a3ffd976-44bc-4d8c-adf8-8096c7da1f0c" providerId="ADAL" clId="{D52E700F-18D1-422B-AA94-4EAA44A5E6C7}" dt="2022-08-30T23:13:38.790" v="408" actId="255"/>
          <ac:spMkLst>
            <pc:docMk/>
            <pc:sldMk cId="3988257325" sldId="397"/>
            <ac:spMk id="3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3:06:02.338" v="347" actId="478"/>
          <ac:spMkLst>
            <pc:docMk/>
            <pc:sldMk cId="3988257325" sldId="397"/>
            <ac:spMk id="5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3:05:58.425" v="345" actId="478"/>
          <ac:spMkLst>
            <pc:docMk/>
            <pc:sldMk cId="3988257325" sldId="397"/>
            <ac:spMk id="6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3:13:51.878" v="412" actId="1076"/>
          <ac:spMkLst>
            <pc:docMk/>
            <pc:sldMk cId="3988257325" sldId="397"/>
            <ac:spMk id="8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3:06:00.538" v="346" actId="478"/>
          <ac:spMkLst>
            <pc:docMk/>
            <pc:sldMk cId="3988257325" sldId="397"/>
            <ac:spMk id="10" creationId="{00000000-0000-0000-0000-000000000000}"/>
          </ac:spMkLst>
        </pc:spChg>
        <pc:spChg chg="add mod">
          <ac:chgData name="Leila Hosseini" userId="a3ffd976-44bc-4d8c-adf8-8096c7da1f0c" providerId="ADAL" clId="{D52E700F-18D1-422B-AA94-4EAA44A5E6C7}" dt="2022-08-30T23:13:42.878" v="409" actId="1076"/>
          <ac:spMkLst>
            <pc:docMk/>
            <pc:sldMk cId="3988257325" sldId="397"/>
            <ac:spMk id="11" creationId="{BDB32F04-CFB9-350F-7887-3C893F221EB7}"/>
          </ac:spMkLst>
        </pc:spChg>
        <pc:graphicFrameChg chg="del">
          <ac:chgData name="Leila Hosseini" userId="a3ffd976-44bc-4d8c-adf8-8096c7da1f0c" providerId="ADAL" clId="{D52E700F-18D1-422B-AA94-4EAA44A5E6C7}" dt="2022-08-30T23:05:57.517" v="344" actId="478"/>
          <ac:graphicFrameMkLst>
            <pc:docMk/>
            <pc:sldMk cId="3988257325" sldId="397"/>
            <ac:graphicFrameMk id="4" creationId="{00000000-0000-0000-0000-000000000000}"/>
          </ac:graphicFrameMkLst>
        </pc:graphicFrameChg>
        <pc:graphicFrameChg chg="del mod">
          <ac:chgData name="Leila Hosseini" userId="a3ffd976-44bc-4d8c-adf8-8096c7da1f0c" providerId="ADAL" clId="{D52E700F-18D1-422B-AA94-4EAA44A5E6C7}" dt="2022-08-30T23:13:30.672" v="406" actId="21"/>
          <ac:graphicFrameMkLst>
            <pc:docMk/>
            <pc:sldMk cId="3988257325" sldId="397"/>
            <ac:graphicFrameMk id="7" creationId="{00000000-0000-0000-0000-000000000000}"/>
          </ac:graphicFrameMkLst>
        </pc:graphicFrameChg>
        <pc:graphicFrameChg chg="add mod">
          <ac:chgData name="Leila Hosseini" userId="a3ffd976-44bc-4d8c-adf8-8096c7da1f0c" providerId="ADAL" clId="{D52E700F-18D1-422B-AA94-4EAA44A5E6C7}" dt="2022-08-30T23:13:49.982" v="411" actId="1076"/>
          <ac:graphicFrameMkLst>
            <pc:docMk/>
            <pc:sldMk cId="3988257325" sldId="397"/>
            <ac:graphicFrameMk id="12" creationId="{4DC94568-51C9-72BD-F216-7703F1D3A4B8}"/>
          </ac:graphicFrameMkLst>
        </pc:graphicFrameChg>
      </pc:sldChg>
      <pc:sldChg chg="add del">
        <pc:chgData name="Leila Hosseini" userId="a3ffd976-44bc-4d8c-adf8-8096c7da1f0c" providerId="ADAL" clId="{D52E700F-18D1-422B-AA94-4EAA44A5E6C7}" dt="2022-08-30T23:17:45.548" v="471" actId="47"/>
        <pc:sldMkLst>
          <pc:docMk/>
          <pc:sldMk cId="2185650913" sldId="398"/>
        </pc:sldMkLst>
      </pc:sldChg>
      <pc:sldChg chg="add del">
        <pc:chgData name="Leila Hosseini" userId="a3ffd976-44bc-4d8c-adf8-8096c7da1f0c" providerId="ADAL" clId="{D52E700F-18D1-422B-AA94-4EAA44A5E6C7}" dt="2022-08-30T23:10:42.169" v="365"/>
        <pc:sldMkLst>
          <pc:docMk/>
          <pc:sldMk cId="2390143505" sldId="398"/>
        </pc:sldMkLst>
      </pc:sldChg>
      <pc:sldChg chg="add del">
        <pc:chgData name="Leila Hosseini" userId="a3ffd976-44bc-4d8c-adf8-8096c7da1f0c" providerId="ADAL" clId="{D52E700F-18D1-422B-AA94-4EAA44A5E6C7}" dt="2022-08-30T23:17:07.841" v="461"/>
        <pc:sldMkLst>
          <pc:docMk/>
          <pc:sldMk cId="266379572" sldId="399"/>
        </pc:sldMkLst>
      </pc:sldChg>
      <pc:sldChg chg="addSp modSp add mod">
        <pc:chgData name="Leila Hosseini" userId="a3ffd976-44bc-4d8c-adf8-8096c7da1f0c" providerId="ADAL" clId="{D52E700F-18D1-422B-AA94-4EAA44A5E6C7}" dt="2022-08-30T23:17:37.997" v="470" actId="1076"/>
        <pc:sldMkLst>
          <pc:docMk/>
          <pc:sldMk cId="3699721185" sldId="399"/>
        </pc:sldMkLst>
        <pc:spChg chg="add mod">
          <ac:chgData name="Leila Hosseini" userId="a3ffd976-44bc-4d8c-adf8-8096c7da1f0c" providerId="ADAL" clId="{D52E700F-18D1-422B-AA94-4EAA44A5E6C7}" dt="2022-08-30T23:17:37.997" v="470" actId="1076"/>
          <ac:spMkLst>
            <pc:docMk/>
            <pc:sldMk cId="3699721185" sldId="399"/>
            <ac:spMk id="6" creationId="{02E66A9D-37D7-E78F-58D1-B27E2ED4BC3B}"/>
          </ac:spMkLst>
        </pc:spChg>
      </pc:sldChg>
      <pc:sldChg chg="delSp modSp add mod">
        <pc:chgData name="Leila Hosseini" userId="a3ffd976-44bc-4d8c-adf8-8096c7da1f0c" providerId="ADAL" clId="{D52E700F-18D1-422B-AA94-4EAA44A5E6C7}" dt="2022-08-30T23:53:12.715" v="505" actId="13822"/>
        <pc:sldMkLst>
          <pc:docMk/>
          <pc:sldMk cId="2166841494" sldId="400"/>
        </pc:sldMkLst>
        <pc:spChg chg="mod">
          <ac:chgData name="Leila Hosseini" userId="a3ffd976-44bc-4d8c-adf8-8096c7da1f0c" providerId="ADAL" clId="{D52E700F-18D1-422B-AA94-4EAA44A5E6C7}" dt="2022-08-30T23:53:12.715" v="505" actId="13822"/>
          <ac:spMkLst>
            <pc:docMk/>
            <pc:sldMk cId="2166841494" sldId="400"/>
            <ac:spMk id="3" creationId="{00000000-0000-0000-0000-000000000000}"/>
          </ac:spMkLst>
        </pc:spChg>
        <pc:spChg chg="del">
          <ac:chgData name="Leila Hosseini" userId="a3ffd976-44bc-4d8c-adf8-8096c7da1f0c" providerId="ADAL" clId="{D52E700F-18D1-422B-AA94-4EAA44A5E6C7}" dt="2022-08-30T23:52:50.046" v="494" actId="478"/>
          <ac:spMkLst>
            <pc:docMk/>
            <pc:sldMk cId="2166841494" sldId="400"/>
            <ac:spMk id="6" creationId="{00000000-0000-0000-0000-000000000000}"/>
          </ac:spMkLst>
        </pc:spChg>
        <pc:spChg chg="mod">
          <ac:chgData name="Leila Hosseini" userId="a3ffd976-44bc-4d8c-adf8-8096c7da1f0c" providerId="ADAL" clId="{D52E700F-18D1-422B-AA94-4EAA44A5E6C7}" dt="2022-08-30T23:52:57.721" v="499" actId="1076"/>
          <ac:spMkLst>
            <pc:docMk/>
            <pc:sldMk cId="2166841494" sldId="400"/>
            <ac:spMk id="9" creationId="{00000000-0000-0000-0000-000000000000}"/>
          </ac:spMkLst>
        </pc:spChg>
        <pc:graphicFrameChg chg="del">
          <ac:chgData name="Leila Hosseini" userId="a3ffd976-44bc-4d8c-adf8-8096c7da1f0c" providerId="ADAL" clId="{D52E700F-18D1-422B-AA94-4EAA44A5E6C7}" dt="2022-08-30T23:52:49.044" v="493" actId="478"/>
          <ac:graphicFrameMkLst>
            <pc:docMk/>
            <pc:sldMk cId="2166841494" sldId="400"/>
            <ac:graphicFrameMk id="4" creationId="{00000000-0000-0000-0000-000000000000}"/>
          </ac:graphicFrameMkLst>
        </pc:graphicFrameChg>
        <pc:graphicFrameChg chg="mod">
          <ac:chgData name="Leila Hosseini" userId="a3ffd976-44bc-4d8c-adf8-8096c7da1f0c" providerId="ADAL" clId="{D52E700F-18D1-422B-AA94-4EAA44A5E6C7}" dt="2022-08-30T23:53:00.194" v="500" actId="1076"/>
          <ac:graphicFrameMkLst>
            <pc:docMk/>
            <pc:sldMk cId="2166841494" sldId="400"/>
            <ac:graphicFrameMk id="10" creationId="{00000000-0000-0000-0000-000000000000}"/>
          </ac:graphicFrameMkLst>
        </pc:graphicFrameChg>
      </pc:sldChg>
      <pc:sldChg chg="add del">
        <pc:chgData name="Leila Hosseini" userId="a3ffd976-44bc-4d8c-adf8-8096c7da1f0c" providerId="ADAL" clId="{D52E700F-18D1-422B-AA94-4EAA44A5E6C7}" dt="2022-08-30T23:50:32.534" v="473"/>
        <pc:sldMkLst>
          <pc:docMk/>
          <pc:sldMk cId="3809626910" sldId="400"/>
        </pc:sldMkLst>
      </pc:sldChg>
      <pc:sldChg chg="addSp modSp add mod">
        <pc:chgData name="Leila Hosseini" userId="a3ffd976-44bc-4d8c-adf8-8096c7da1f0c" providerId="ADAL" clId="{D52E700F-18D1-422B-AA94-4EAA44A5E6C7}" dt="2022-09-02T02:10:51.237" v="528" actId="20577"/>
        <pc:sldMkLst>
          <pc:docMk/>
          <pc:sldMk cId="847766806" sldId="401"/>
        </pc:sldMkLst>
        <pc:spChg chg="add mod">
          <ac:chgData name="Leila Hosseini" userId="a3ffd976-44bc-4d8c-adf8-8096c7da1f0c" providerId="ADAL" clId="{D52E700F-18D1-422B-AA94-4EAA44A5E6C7}" dt="2022-09-02T02:10:51.237" v="528" actId="20577"/>
          <ac:spMkLst>
            <pc:docMk/>
            <pc:sldMk cId="847766806" sldId="401"/>
            <ac:spMk id="2" creationId="{F26794B8-318C-9949-28ED-309D3CE17033}"/>
          </ac:spMkLst>
        </pc:spChg>
        <pc:spChg chg="mod">
          <ac:chgData name="Leila Hosseini" userId="a3ffd976-44bc-4d8c-adf8-8096c7da1f0c" providerId="ADAL" clId="{D52E700F-18D1-422B-AA94-4EAA44A5E6C7}" dt="2022-09-02T02:10:36.132" v="522" actId="1076"/>
          <ac:spMkLst>
            <pc:docMk/>
            <pc:sldMk cId="847766806" sldId="401"/>
            <ac:spMk id="3" creationId="{EEB392F4-A26D-AC7E-2AF5-32A79D3146BA}"/>
          </ac:spMkLst>
        </pc:spChg>
      </pc:sldChg>
      <pc:sldChg chg="delSp modSp add mod">
        <pc:chgData name="Leila Hosseini" userId="a3ffd976-44bc-4d8c-adf8-8096c7da1f0c" providerId="ADAL" clId="{D52E700F-18D1-422B-AA94-4EAA44A5E6C7}" dt="2022-09-02T02:13:44.267" v="548" actId="14100"/>
        <pc:sldMkLst>
          <pc:docMk/>
          <pc:sldMk cId="3333802016" sldId="402"/>
        </pc:sldMkLst>
        <pc:spChg chg="del">
          <ac:chgData name="Leila Hosseini" userId="a3ffd976-44bc-4d8c-adf8-8096c7da1f0c" providerId="ADAL" clId="{D52E700F-18D1-422B-AA94-4EAA44A5E6C7}" dt="2022-09-02T02:11:05.989" v="530" actId="478"/>
          <ac:spMkLst>
            <pc:docMk/>
            <pc:sldMk cId="3333802016" sldId="402"/>
            <ac:spMk id="2" creationId="{F26794B8-318C-9949-28ED-309D3CE17033}"/>
          </ac:spMkLst>
        </pc:spChg>
        <pc:spChg chg="mod">
          <ac:chgData name="Leila Hosseini" userId="a3ffd976-44bc-4d8c-adf8-8096c7da1f0c" providerId="ADAL" clId="{D52E700F-18D1-422B-AA94-4EAA44A5E6C7}" dt="2022-09-02T02:13:44.267" v="548" actId="14100"/>
          <ac:spMkLst>
            <pc:docMk/>
            <pc:sldMk cId="3333802016" sldId="402"/>
            <ac:spMk id="3" creationId="{EEB392F4-A26D-AC7E-2AF5-32A79D3146BA}"/>
          </ac:spMkLst>
        </pc:spChg>
      </pc:sldChg>
      <pc:sldChg chg="add del">
        <pc:chgData name="Leila Hosseini" userId="a3ffd976-44bc-4d8c-adf8-8096c7da1f0c" providerId="ADAL" clId="{D52E700F-18D1-422B-AA94-4EAA44A5E6C7}" dt="2022-09-02T02:13:51.146" v="550"/>
        <pc:sldMkLst>
          <pc:docMk/>
          <pc:sldMk cId="1287891659" sldId="403"/>
        </pc:sldMkLst>
      </pc:sldChg>
      <pc:sldChg chg="addSp modSp add mod">
        <pc:chgData name="Leila Hosseini" userId="a3ffd976-44bc-4d8c-adf8-8096c7da1f0c" providerId="ADAL" clId="{D52E700F-18D1-422B-AA94-4EAA44A5E6C7}" dt="2022-09-02T02:14:40.379" v="563" actId="20577"/>
        <pc:sldMkLst>
          <pc:docMk/>
          <pc:sldMk cId="3313188315" sldId="403"/>
        </pc:sldMkLst>
        <pc:spChg chg="add mod">
          <ac:chgData name="Leila Hosseini" userId="a3ffd976-44bc-4d8c-adf8-8096c7da1f0c" providerId="ADAL" clId="{D52E700F-18D1-422B-AA94-4EAA44A5E6C7}" dt="2022-09-02T02:14:40.379" v="563" actId="20577"/>
          <ac:spMkLst>
            <pc:docMk/>
            <pc:sldMk cId="3313188315" sldId="403"/>
            <ac:spMk id="2" creationId="{9A536909-089C-780D-3B1B-F735A78FCF89}"/>
          </ac:spMkLst>
        </pc:spChg>
        <pc:spChg chg="mod">
          <ac:chgData name="Leila Hosseini" userId="a3ffd976-44bc-4d8c-adf8-8096c7da1f0c" providerId="ADAL" clId="{D52E700F-18D1-422B-AA94-4EAA44A5E6C7}" dt="2022-09-02T02:14:26.074" v="557" actId="1076"/>
          <ac:spMkLst>
            <pc:docMk/>
            <pc:sldMk cId="3313188315" sldId="403"/>
            <ac:spMk id="3" creationId="{EEB392F4-A26D-AC7E-2AF5-32A79D3146BA}"/>
          </ac:spMkLst>
        </pc:spChg>
      </pc:sldChg>
    </pc:docChg>
  </pc:docChgLst>
  <pc:docChgLst>
    <pc:chgData name="Leila Hosseini" userId="a3ffd976-44bc-4d8c-adf8-8096c7da1f0c" providerId="ADAL" clId="{32E80D7B-8692-4858-B282-DED9B52BC749}"/>
    <pc:docChg chg="undo redo custSel addSld delSld modSld">
      <pc:chgData name="Leila Hosseini" userId="a3ffd976-44bc-4d8c-adf8-8096c7da1f0c" providerId="ADAL" clId="{32E80D7B-8692-4858-B282-DED9B52BC749}" dt="2022-08-29T17:23:07.624" v="404"/>
      <pc:docMkLst>
        <pc:docMk/>
      </pc:docMkLst>
      <pc:sldChg chg="addSp delSp modSp mod">
        <pc:chgData name="Leila Hosseini" userId="a3ffd976-44bc-4d8c-adf8-8096c7da1f0c" providerId="ADAL" clId="{32E80D7B-8692-4858-B282-DED9B52BC749}" dt="2022-08-29T17:10:46.092" v="157" actId="1076"/>
        <pc:sldMkLst>
          <pc:docMk/>
          <pc:sldMk cId="2983056293" sldId="261"/>
        </pc:sldMkLst>
        <pc:spChg chg="del">
          <ac:chgData name="Leila Hosseini" userId="a3ffd976-44bc-4d8c-adf8-8096c7da1f0c" providerId="ADAL" clId="{32E80D7B-8692-4858-B282-DED9B52BC749}" dt="2022-08-29T17:10:28.057" v="150" actId="478"/>
          <ac:spMkLst>
            <pc:docMk/>
            <pc:sldMk cId="2983056293" sldId="261"/>
            <ac:spMk id="2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10:46.092" v="157" actId="1076"/>
          <ac:spMkLst>
            <pc:docMk/>
            <pc:sldMk cId="2983056293" sldId="261"/>
            <ac:spMk id="3" creationId="{00000000-0000-0000-0000-000000000000}"/>
          </ac:spMkLst>
        </pc:spChg>
        <pc:spChg chg="add del mod">
          <ac:chgData name="Leila Hosseini" userId="a3ffd976-44bc-4d8c-adf8-8096c7da1f0c" providerId="ADAL" clId="{32E80D7B-8692-4858-B282-DED9B52BC749}" dt="2022-08-29T17:10:30.535" v="152" actId="478"/>
          <ac:spMkLst>
            <pc:docMk/>
            <pc:sldMk cId="2983056293" sldId="261"/>
            <ac:spMk id="8" creationId="{1CF9347C-6C79-DCF5-EC75-BC495D4CF4D0}"/>
          </ac:spMkLst>
        </pc:spChg>
        <pc:spChg chg="add mod">
          <ac:chgData name="Leila Hosseini" userId="a3ffd976-44bc-4d8c-adf8-8096c7da1f0c" providerId="ADAL" clId="{32E80D7B-8692-4858-B282-DED9B52BC749}" dt="2022-08-29T17:10:28.412" v="151"/>
          <ac:spMkLst>
            <pc:docMk/>
            <pc:sldMk cId="2983056293" sldId="261"/>
            <ac:spMk id="11" creationId="{29581F36-9830-B720-E2F1-B9287B66E867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1:09.209" v="164"/>
        <pc:sldMkLst>
          <pc:docMk/>
          <pc:sldMk cId="1082740791" sldId="262"/>
        </pc:sldMkLst>
        <pc:spChg chg="del mod">
          <ac:chgData name="Leila Hosseini" userId="a3ffd976-44bc-4d8c-adf8-8096c7da1f0c" providerId="ADAL" clId="{32E80D7B-8692-4858-B282-DED9B52BC749}" dt="2022-08-29T17:11:04.775" v="161" actId="478"/>
          <ac:spMkLst>
            <pc:docMk/>
            <pc:sldMk cId="1082740791" sldId="262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1:09.209" v="164"/>
          <ac:spMkLst>
            <pc:docMk/>
            <pc:sldMk cId="1082740791" sldId="262"/>
            <ac:spMk id="4" creationId="{5A7C2050-D4BA-4DEA-AF9F-65CA62D13CDA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2:11.674" v="184" actId="2711"/>
        <pc:sldMkLst>
          <pc:docMk/>
          <pc:sldMk cId="584819267" sldId="263"/>
        </pc:sldMkLst>
        <pc:spChg chg="del mod">
          <ac:chgData name="Leila Hosseini" userId="a3ffd976-44bc-4d8c-adf8-8096c7da1f0c" providerId="ADAL" clId="{32E80D7B-8692-4858-B282-DED9B52BC749}" dt="2022-08-29T17:11:55.455" v="179" actId="478"/>
          <ac:spMkLst>
            <pc:docMk/>
            <pc:sldMk cId="584819267" sldId="263"/>
            <ac:spMk id="2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12:11.674" v="184" actId="2711"/>
          <ac:spMkLst>
            <pc:docMk/>
            <pc:sldMk cId="584819267" sldId="263"/>
            <ac:spMk id="3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2:00.077" v="182"/>
          <ac:spMkLst>
            <pc:docMk/>
            <pc:sldMk cId="584819267" sldId="263"/>
            <ac:spMk id="8" creationId="{64438C3E-7A87-04DE-8144-F9936BBCFBBC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6:49.489" v="276"/>
        <pc:sldMkLst>
          <pc:docMk/>
          <pc:sldMk cId="2013654447" sldId="265"/>
        </pc:sldMkLst>
        <pc:spChg chg="del mod">
          <ac:chgData name="Leila Hosseini" userId="a3ffd976-44bc-4d8c-adf8-8096c7da1f0c" providerId="ADAL" clId="{32E80D7B-8692-4858-B282-DED9B52BC749}" dt="2022-08-29T17:16:45.480" v="273" actId="478"/>
          <ac:spMkLst>
            <pc:docMk/>
            <pc:sldMk cId="2013654447" sldId="265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6:49.489" v="276"/>
          <ac:spMkLst>
            <pc:docMk/>
            <pc:sldMk cId="2013654447" sldId="265"/>
            <ac:spMk id="5" creationId="{F582FEC8-9DD6-2172-E9A0-A322C5BC4CAB}"/>
          </ac:spMkLst>
        </pc:spChg>
      </pc:sldChg>
      <pc:sldChg chg="modSp mod">
        <pc:chgData name="Leila Hosseini" userId="a3ffd976-44bc-4d8c-adf8-8096c7da1f0c" providerId="ADAL" clId="{32E80D7B-8692-4858-B282-DED9B52BC749}" dt="2022-08-29T17:18:20.654" v="312" actId="2711"/>
        <pc:sldMkLst>
          <pc:docMk/>
          <pc:sldMk cId="1132605739" sldId="267"/>
        </pc:sldMkLst>
        <pc:spChg chg="mod">
          <ac:chgData name="Leila Hosseini" userId="a3ffd976-44bc-4d8c-adf8-8096c7da1f0c" providerId="ADAL" clId="{32E80D7B-8692-4858-B282-DED9B52BC749}" dt="2022-08-29T17:18:20.654" v="312" actId="2711"/>
          <ac:spMkLst>
            <pc:docMk/>
            <pc:sldMk cId="1132605739" sldId="267"/>
            <ac:spMk id="5" creationId="{00000000-0000-0000-0000-000000000000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06:20.927" v="83" actId="1076"/>
        <pc:sldMkLst>
          <pc:docMk/>
          <pc:sldMk cId="1778953497" sldId="268"/>
        </pc:sldMkLst>
        <pc:spChg chg="del mod">
          <ac:chgData name="Leila Hosseini" userId="a3ffd976-44bc-4d8c-adf8-8096c7da1f0c" providerId="ADAL" clId="{32E80D7B-8692-4858-B282-DED9B52BC749}" dt="2022-08-29T17:05:44.806" v="72" actId="478"/>
          <ac:spMkLst>
            <pc:docMk/>
            <pc:sldMk cId="1778953497" sldId="268"/>
            <ac:spMk id="2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06:20.927" v="83" actId="1076"/>
          <ac:spMkLst>
            <pc:docMk/>
            <pc:sldMk cId="1778953497" sldId="268"/>
            <ac:spMk id="3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06:20.927" v="83" actId="1076"/>
          <ac:spMkLst>
            <pc:docMk/>
            <pc:sldMk cId="1778953497" sldId="268"/>
            <ac:spMk id="4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05:42.828" v="71"/>
          <ac:spMkLst>
            <pc:docMk/>
            <pc:sldMk cId="1778953497" sldId="268"/>
            <ac:spMk id="5" creationId="{11A89CB0-1146-2EA9-6481-E4C71E546164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9:53.693" v="342" actId="2711"/>
        <pc:sldMkLst>
          <pc:docMk/>
          <pc:sldMk cId="135174486" sldId="272"/>
        </pc:sldMkLst>
        <pc:spChg chg="del mod">
          <ac:chgData name="Leila Hosseini" userId="a3ffd976-44bc-4d8c-adf8-8096c7da1f0c" providerId="ADAL" clId="{32E80D7B-8692-4858-B282-DED9B52BC749}" dt="2022-08-29T17:19:44.200" v="338" actId="478"/>
          <ac:spMkLst>
            <pc:docMk/>
            <pc:sldMk cId="135174486" sldId="272"/>
            <ac:spMk id="2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19:53.693" v="342" actId="2711"/>
          <ac:spMkLst>
            <pc:docMk/>
            <pc:sldMk cId="135174486" sldId="272"/>
            <ac:spMk id="6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9:48.513" v="341"/>
          <ac:spMkLst>
            <pc:docMk/>
            <pc:sldMk cId="135174486" sldId="272"/>
            <ac:spMk id="9" creationId="{38271166-9899-005B-D7D5-BEC68365C8EB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2:38.162" v="193" actId="255"/>
        <pc:sldMkLst>
          <pc:docMk/>
          <pc:sldMk cId="2085132104" sldId="296"/>
        </pc:sldMkLst>
        <pc:spChg chg="del mod">
          <ac:chgData name="Leila Hosseini" userId="a3ffd976-44bc-4d8c-adf8-8096c7da1f0c" providerId="ADAL" clId="{32E80D7B-8692-4858-B282-DED9B52BC749}" dt="2022-08-29T17:12:26.215" v="188" actId="478"/>
          <ac:spMkLst>
            <pc:docMk/>
            <pc:sldMk cId="2085132104" sldId="296"/>
            <ac:spMk id="2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12:38.162" v="193" actId="255"/>
          <ac:spMkLst>
            <pc:docMk/>
            <pc:sldMk cId="2085132104" sldId="296"/>
            <ac:spMk id="3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2:31.020" v="191"/>
          <ac:spMkLst>
            <pc:docMk/>
            <pc:sldMk cId="2085132104" sldId="296"/>
            <ac:spMk id="9" creationId="{819691B7-4021-A713-CE15-B22CD60E5425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2:57.491" v="200"/>
        <pc:sldMkLst>
          <pc:docMk/>
          <pc:sldMk cId="1918636605" sldId="297"/>
        </pc:sldMkLst>
        <pc:spChg chg="del mod">
          <ac:chgData name="Leila Hosseini" userId="a3ffd976-44bc-4d8c-adf8-8096c7da1f0c" providerId="ADAL" clId="{32E80D7B-8692-4858-B282-DED9B52BC749}" dt="2022-08-29T17:12:52.935" v="197" actId="478"/>
          <ac:spMkLst>
            <pc:docMk/>
            <pc:sldMk cId="1918636605" sldId="297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2:57.491" v="200"/>
          <ac:spMkLst>
            <pc:docMk/>
            <pc:sldMk cId="1918636605" sldId="297"/>
            <ac:spMk id="5" creationId="{E87B139D-BDD2-AB9A-22ED-F69A98B2BB1E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3:59.733" v="222" actId="14100"/>
        <pc:sldMkLst>
          <pc:docMk/>
          <pc:sldMk cId="122877989" sldId="298"/>
        </pc:sldMkLst>
        <pc:spChg chg="del mod">
          <ac:chgData name="Leila Hosseini" userId="a3ffd976-44bc-4d8c-adf8-8096c7da1f0c" providerId="ADAL" clId="{32E80D7B-8692-4858-B282-DED9B52BC749}" dt="2022-08-29T17:13:52.055" v="217" actId="478"/>
          <ac:spMkLst>
            <pc:docMk/>
            <pc:sldMk cId="122877989" sldId="298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3:59.733" v="222" actId="14100"/>
          <ac:spMkLst>
            <pc:docMk/>
            <pc:sldMk cId="122877989" sldId="298"/>
            <ac:spMk id="5" creationId="{48A47407-D29D-0D85-90B9-4079D9372CBD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7:30.026" v="296" actId="14100"/>
        <pc:sldMkLst>
          <pc:docMk/>
          <pc:sldMk cId="845293961" sldId="302"/>
        </pc:sldMkLst>
        <pc:spChg chg="add mod">
          <ac:chgData name="Leila Hosseini" userId="a3ffd976-44bc-4d8c-adf8-8096c7da1f0c" providerId="ADAL" clId="{32E80D7B-8692-4858-B282-DED9B52BC749}" dt="2022-08-29T17:17:30.026" v="296" actId="14100"/>
          <ac:spMkLst>
            <pc:docMk/>
            <pc:sldMk cId="845293961" sldId="302"/>
            <ac:spMk id="2" creationId="{A3577345-DEA8-EC3A-D461-9D67FCE3D09E}"/>
          </ac:spMkLst>
        </pc:spChg>
        <pc:spChg chg="del mod">
          <ac:chgData name="Leila Hosseini" userId="a3ffd976-44bc-4d8c-adf8-8096c7da1f0c" providerId="ADAL" clId="{32E80D7B-8692-4858-B282-DED9B52BC749}" dt="2022-08-29T17:17:19.712" v="290" actId="478"/>
          <ac:spMkLst>
            <pc:docMk/>
            <pc:sldMk cId="845293961" sldId="302"/>
            <ac:spMk id="21" creationId="{00000000-0000-0000-0000-000000000000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9:28.562" v="334"/>
        <pc:sldMkLst>
          <pc:docMk/>
          <pc:sldMk cId="2903780473" sldId="304"/>
        </pc:sldMkLst>
        <pc:spChg chg="del mod">
          <ac:chgData name="Leila Hosseini" userId="a3ffd976-44bc-4d8c-adf8-8096c7da1f0c" providerId="ADAL" clId="{32E80D7B-8692-4858-B282-DED9B52BC749}" dt="2022-08-29T17:19:24.201" v="331" actId="478"/>
          <ac:spMkLst>
            <pc:docMk/>
            <pc:sldMk cId="2903780473" sldId="304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9:28.562" v="334"/>
          <ac:spMkLst>
            <pc:docMk/>
            <pc:sldMk cId="2903780473" sldId="304"/>
            <ac:spMk id="3" creationId="{3BC96F1B-3EF4-0C92-A46A-3845D93B33EE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8:44.775" v="319"/>
        <pc:sldMkLst>
          <pc:docMk/>
          <pc:sldMk cId="1945471200" sldId="308"/>
        </pc:sldMkLst>
        <pc:spChg chg="del mod">
          <ac:chgData name="Leila Hosseini" userId="a3ffd976-44bc-4d8c-adf8-8096c7da1f0c" providerId="ADAL" clId="{32E80D7B-8692-4858-B282-DED9B52BC749}" dt="2022-08-29T17:18:39.208" v="316" actId="478"/>
          <ac:spMkLst>
            <pc:docMk/>
            <pc:sldMk cId="1945471200" sldId="308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8:44.775" v="319"/>
          <ac:spMkLst>
            <pc:docMk/>
            <pc:sldMk cId="1945471200" sldId="308"/>
            <ac:spMk id="4" creationId="{BE4F9C3E-443F-FC9A-365F-AC12AE916727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20:13.561" v="350" actId="14100"/>
        <pc:sldMkLst>
          <pc:docMk/>
          <pc:sldMk cId="1025910297" sldId="310"/>
        </pc:sldMkLst>
        <pc:spChg chg="del mod">
          <ac:chgData name="Leila Hosseini" userId="a3ffd976-44bc-4d8c-adf8-8096c7da1f0c" providerId="ADAL" clId="{32E80D7B-8692-4858-B282-DED9B52BC749}" dt="2022-08-29T17:20:05.568" v="346" actId="478"/>
          <ac:spMkLst>
            <pc:docMk/>
            <pc:sldMk cId="1025910297" sldId="310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20:13.561" v="350" actId="14100"/>
          <ac:spMkLst>
            <pc:docMk/>
            <pc:sldMk cId="1025910297" sldId="310"/>
            <ac:spMk id="3" creationId="{5FE90262-32EF-5ED1-D6CF-18555727C736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20:41.456" v="362" actId="1076"/>
        <pc:sldMkLst>
          <pc:docMk/>
          <pc:sldMk cId="3062586621" sldId="311"/>
        </pc:sldMkLst>
        <pc:spChg chg="del mod">
          <ac:chgData name="Leila Hosseini" userId="a3ffd976-44bc-4d8c-adf8-8096c7da1f0c" providerId="ADAL" clId="{32E80D7B-8692-4858-B282-DED9B52BC749}" dt="2022-08-29T17:20:29.649" v="355" actId="478"/>
          <ac:spMkLst>
            <pc:docMk/>
            <pc:sldMk cId="3062586621" sldId="311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20:41.456" v="362" actId="1076"/>
          <ac:spMkLst>
            <pc:docMk/>
            <pc:sldMk cId="3062586621" sldId="311"/>
            <ac:spMk id="5" creationId="{1A501F6C-80FB-7C5A-16B3-35D0EF41C26B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1:42.130" v="175" actId="1076"/>
        <pc:sldMkLst>
          <pc:docMk/>
          <pc:sldMk cId="56188452" sldId="313"/>
        </pc:sldMkLst>
        <pc:spChg chg="del mod">
          <ac:chgData name="Leila Hosseini" userId="a3ffd976-44bc-4d8c-adf8-8096c7da1f0c" providerId="ADAL" clId="{32E80D7B-8692-4858-B282-DED9B52BC749}" dt="2022-08-29T17:11:22.191" v="168" actId="478"/>
          <ac:spMkLst>
            <pc:docMk/>
            <pc:sldMk cId="56188452" sldId="313"/>
            <ac:spMk id="2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11:36.624" v="174" actId="255"/>
          <ac:spMkLst>
            <pc:docMk/>
            <pc:sldMk cId="56188452" sldId="313"/>
            <ac:spMk id="3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1:26.380" v="171"/>
          <ac:spMkLst>
            <pc:docMk/>
            <pc:sldMk cId="56188452" sldId="313"/>
            <ac:spMk id="4" creationId="{DD85B577-530B-6F73-C00E-4AAD2B2E4581}"/>
          </ac:spMkLst>
        </pc:spChg>
        <pc:graphicFrameChg chg="mod">
          <ac:chgData name="Leila Hosseini" userId="a3ffd976-44bc-4d8c-adf8-8096c7da1f0c" providerId="ADAL" clId="{32E80D7B-8692-4858-B282-DED9B52BC749}" dt="2022-08-29T17:11:42.130" v="175" actId="1076"/>
          <ac:graphicFrameMkLst>
            <pc:docMk/>
            <pc:sldMk cId="56188452" sldId="313"/>
            <ac:graphicFrameMk id="6" creationId="{00000000-0000-0000-0000-000000000000}"/>
          </ac:graphicFrameMkLst>
        </pc:graphicFrameChg>
      </pc:sldChg>
      <pc:sldChg chg="addSp delSp modSp mod">
        <pc:chgData name="Leila Hosseini" userId="a3ffd976-44bc-4d8c-adf8-8096c7da1f0c" providerId="ADAL" clId="{32E80D7B-8692-4858-B282-DED9B52BC749}" dt="2022-08-29T17:10:20.017" v="149" actId="2711"/>
        <pc:sldMkLst>
          <pc:docMk/>
          <pc:sldMk cId="3732634864" sldId="314"/>
        </pc:sldMkLst>
        <pc:spChg chg="add del mod">
          <ac:chgData name="Leila Hosseini" userId="a3ffd976-44bc-4d8c-adf8-8096c7da1f0c" providerId="ADAL" clId="{32E80D7B-8692-4858-B282-DED9B52BC749}" dt="2022-08-29T17:10:19.362" v="147" actId="478"/>
          <ac:spMkLst>
            <pc:docMk/>
            <pc:sldMk cId="3732634864" sldId="314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0:19.545" v="148"/>
          <ac:spMkLst>
            <pc:docMk/>
            <pc:sldMk cId="3732634864" sldId="314"/>
            <ac:spMk id="3" creationId="{EEB392F4-A26D-AC7E-2AF5-32A79D3146BA}"/>
          </ac:spMkLst>
        </pc:spChg>
        <pc:spChg chg="mod">
          <ac:chgData name="Leila Hosseini" userId="a3ffd976-44bc-4d8c-adf8-8096c7da1f0c" providerId="ADAL" clId="{32E80D7B-8692-4858-B282-DED9B52BC749}" dt="2022-08-29T17:10:20.017" v="149" actId="2711"/>
          <ac:spMkLst>
            <pc:docMk/>
            <pc:sldMk cId="3732634864" sldId="314"/>
            <ac:spMk id="10" creationId="{00000000-0000-0000-0000-000000000000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3:38.621" v="212" actId="1076"/>
        <pc:sldMkLst>
          <pc:docMk/>
          <pc:sldMk cId="3015464277" sldId="315"/>
        </pc:sldMkLst>
        <pc:spChg chg="del mod">
          <ac:chgData name="Leila Hosseini" userId="a3ffd976-44bc-4d8c-adf8-8096c7da1f0c" providerId="ADAL" clId="{32E80D7B-8692-4858-B282-DED9B52BC749}" dt="2022-08-29T17:13:18.455" v="204" actId="478"/>
          <ac:spMkLst>
            <pc:docMk/>
            <pc:sldMk cId="3015464277" sldId="315"/>
            <ac:spMk id="2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13:33.872" v="211" actId="255"/>
          <ac:spMkLst>
            <pc:docMk/>
            <pc:sldMk cId="3015464277" sldId="315"/>
            <ac:spMk id="3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3:22.831" v="207"/>
          <ac:spMkLst>
            <pc:docMk/>
            <pc:sldMk cId="3015464277" sldId="315"/>
            <ac:spMk id="5" creationId="{2999EC74-8D97-3CC5-3931-192B165D7E3D}"/>
          </ac:spMkLst>
        </pc:spChg>
        <pc:graphicFrameChg chg="mod">
          <ac:chgData name="Leila Hosseini" userId="a3ffd976-44bc-4d8c-adf8-8096c7da1f0c" providerId="ADAL" clId="{32E80D7B-8692-4858-B282-DED9B52BC749}" dt="2022-08-29T17:13:38.621" v="212" actId="1076"/>
          <ac:graphicFrameMkLst>
            <pc:docMk/>
            <pc:sldMk cId="3015464277" sldId="315"/>
            <ac:graphicFrameMk id="4" creationId="{00000000-0000-0000-0000-000000000000}"/>
          </ac:graphicFrameMkLst>
        </pc:graphicFrameChg>
      </pc:sldChg>
      <pc:sldChg chg="addSp delSp modSp mod">
        <pc:chgData name="Leila Hosseini" userId="a3ffd976-44bc-4d8c-adf8-8096c7da1f0c" providerId="ADAL" clId="{32E80D7B-8692-4858-B282-DED9B52BC749}" dt="2022-08-29T17:15:31.115" v="249"/>
        <pc:sldMkLst>
          <pc:docMk/>
          <pc:sldMk cId="2866417483" sldId="316"/>
        </pc:sldMkLst>
        <pc:spChg chg="del mod">
          <ac:chgData name="Leila Hosseini" userId="a3ffd976-44bc-4d8c-adf8-8096c7da1f0c" providerId="ADAL" clId="{32E80D7B-8692-4858-B282-DED9B52BC749}" dt="2022-08-29T17:15:26.663" v="246" actId="478"/>
          <ac:spMkLst>
            <pc:docMk/>
            <pc:sldMk cId="2866417483" sldId="316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5:31.115" v="249"/>
          <ac:spMkLst>
            <pc:docMk/>
            <pc:sldMk cId="2866417483" sldId="316"/>
            <ac:spMk id="4" creationId="{34220B5D-207D-B039-CB6E-E40F0B3B6076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6:33.831" v="269"/>
        <pc:sldMkLst>
          <pc:docMk/>
          <pc:sldMk cId="1016025240" sldId="317"/>
        </pc:sldMkLst>
        <pc:spChg chg="del mod">
          <ac:chgData name="Leila Hosseini" userId="a3ffd976-44bc-4d8c-adf8-8096c7da1f0c" providerId="ADAL" clId="{32E80D7B-8692-4858-B282-DED9B52BC749}" dt="2022-08-29T17:16:29.552" v="266" actId="478"/>
          <ac:spMkLst>
            <pc:docMk/>
            <pc:sldMk cId="1016025240" sldId="317"/>
            <ac:spMk id="2" creationId="{00000000-0000-0000-0000-000000000000}"/>
          </ac:spMkLst>
        </pc:spChg>
        <pc:spChg chg="add del mod">
          <ac:chgData name="Leila Hosseini" userId="a3ffd976-44bc-4d8c-adf8-8096c7da1f0c" providerId="ADAL" clId="{32E80D7B-8692-4858-B282-DED9B52BC749}" dt="2022-08-29T17:16:15.520" v="261"/>
          <ac:spMkLst>
            <pc:docMk/>
            <pc:sldMk cId="1016025240" sldId="317"/>
            <ac:spMk id="3" creationId="{B382C7BA-ACDA-A1D0-131B-5B731142C0B3}"/>
          </ac:spMkLst>
        </pc:spChg>
        <pc:spChg chg="add mod">
          <ac:chgData name="Leila Hosseini" userId="a3ffd976-44bc-4d8c-adf8-8096c7da1f0c" providerId="ADAL" clId="{32E80D7B-8692-4858-B282-DED9B52BC749}" dt="2022-08-29T17:16:33.831" v="269"/>
          <ac:spMkLst>
            <pc:docMk/>
            <pc:sldMk cId="1016025240" sldId="317"/>
            <ac:spMk id="4" creationId="{CA099679-7EFE-5211-280A-7C39E13A6EF1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8:11.905" v="311" actId="2711"/>
        <pc:sldMkLst>
          <pc:docMk/>
          <pc:sldMk cId="1037027639" sldId="318"/>
        </pc:sldMkLst>
        <pc:spChg chg="del mod">
          <ac:chgData name="Leila Hosseini" userId="a3ffd976-44bc-4d8c-adf8-8096c7da1f0c" providerId="ADAL" clId="{32E80D7B-8692-4858-B282-DED9B52BC749}" dt="2022-08-29T17:18:01.512" v="309" actId="478"/>
          <ac:spMkLst>
            <pc:docMk/>
            <pc:sldMk cId="1037027639" sldId="318"/>
            <ac:spMk id="2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18:11.905" v="311" actId="2711"/>
          <ac:spMkLst>
            <pc:docMk/>
            <pc:sldMk cId="1037027639" sldId="318"/>
            <ac:spMk id="4" creationId="{00000000-0000-0000-0000-000000000000}"/>
          </ac:spMkLst>
        </pc:spChg>
        <pc:spChg chg="add del">
          <ac:chgData name="Leila Hosseini" userId="a3ffd976-44bc-4d8c-adf8-8096c7da1f0c" providerId="ADAL" clId="{32E80D7B-8692-4858-B282-DED9B52BC749}" dt="2022-08-29T17:17:38.292" v="299" actId="22"/>
          <ac:spMkLst>
            <pc:docMk/>
            <pc:sldMk cId="1037027639" sldId="318"/>
            <ac:spMk id="6" creationId="{B0B78D3A-6512-3396-4F46-ACC7B900E866}"/>
          </ac:spMkLst>
        </pc:spChg>
        <pc:spChg chg="add mod">
          <ac:chgData name="Leila Hosseini" userId="a3ffd976-44bc-4d8c-adf8-8096c7da1f0c" providerId="ADAL" clId="{32E80D7B-8692-4858-B282-DED9B52BC749}" dt="2022-08-29T17:18:04.548" v="310" actId="14100"/>
          <ac:spMkLst>
            <pc:docMk/>
            <pc:sldMk cId="1037027639" sldId="318"/>
            <ac:spMk id="7" creationId="{396F2EB7-D9C4-4A1B-A7DC-8D29AF293ECD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5:53.704" v="258"/>
        <pc:sldMkLst>
          <pc:docMk/>
          <pc:sldMk cId="1999810660" sldId="319"/>
        </pc:sldMkLst>
        <pc:spChg chg="del mod">
          <ac:chgData name="Leila Hosseini" userId="a3ffd976-44bc-4d8c-adf8-8096c7da1f0c" providerId="ADAL" clId="{32E80D7B-8692-4858-B282-DED9B52BC749}" dt="2022-08-29T17:15:47.223" v="253" actId="478"/>
          <ac:spMkLst>
            <pc:docMk/>
            <pc:sldMk cId="1999810660" sldId="319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5:53.704" v="258"/>
          <ac:spMkLst>
            <pc:docMk/>
            <pc:sldMk cId="1999810660" sldId="319"/>
            <ac:spMk id="7" creationId="{AE46930C-C0CD-150A-70DB-F0D8D1A5DE99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7:07.819" v="285"/>
        <pc:sldMkLst>
          <pc:docMk/>
          <pc:sldMk cId="4284267139" sldId="323"/>
        </pc:sldMkLst>
        <pc:spChg chg="del mod">
          <ac:chgData name="Leila Hosseini" userId="a3ffd976-44bc-4d8c-adf8-8096c7da1f0c" providerId="ADAL" clId="{32E80D7B-8692-4858-B282-DED9B52BC749}" dt="2022-08-29T17:17:03.696" v="280" actId="478"/>
          <ac:spMkLst>
            <pc:docMk/>
            <pc:sldMk cId="4284267139" sldId="323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7:07.819" v="285"/>
          <ac:spMkLst>
            <pc:docMk/>
            <pc:sldMk cId="4284267139" sldId="323"/>
            <ac:spMk id="6" creationId="{47305C84-8686-23C6-6C02-B1E207B71F86}"/>
          </ac:spMkLst>
        </pc:spChg>
      </pc:sldChg>
      <pc:sldChg chg="modSp mod">
        <pc:chgData name="Leila Hosseini" userId="a3ffd976-44bc-4d8c-adf8-8096c7da1f0c" providerId="ADAL" clId="{32E80D7B-8692-4858-B282-DED9B52BC749}" dt="2022-08-29T17:05:28.263" v="63" actId="1076"/>
        <pc:sldMkLst>
          <pc:docMk/>
          <pc:sldMk cId="493050969" sldId="325"/>
        </pc:sldMkLst>
        <pc:spChg chg="mod">
          <ac:chgData name="Leila Hosseini" userId="a3ffd976-44bc-4d8c-adf8-8096c7da1f0c" providerId="ADAL" clId="{32E80D7B-8692-4858-B282-DED9B52BC749}" dt="2022-08-29T17:05:28.263" v="63" actId="1076"/>
          <ac:spMkLst>
            <pc:docMk/>
            <pc:sldMk cId="493050969" sldId="325"/>
            <ac:spMk id="2" creationId="{00000000-0000-0000-0000-000000000000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08:16.406" v="112" actId="255"/>
        <pc:sldMkLst>
          <pc:docMk/>
          <pc:sldMk cId="1555710103" sldId="357"/>
        </pc:sldMkLst>
        <pc:spChg chg="del mod">
          <ac:chgData name="Leila Hosseini" userId="a3ffd976-44bc-4d8c-adf8-8096c7da1f0c" providerId="ADAL" clId="{32E80D7B-8692-4858-B282-DED9B52BC749}" dt="2022-08-29T17:07:57.998" v="106" actId="478"/>
          <ac:spMkLst>
            <pc:docMk/>
            <pc:sldMk cId="1555710103" sldId="357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08:02.824" v="109"/>
          <ac:spMkLst>
            <pc:docMk/>
            <pc:sldMk cId="1555710103" sldId="357"/>
            <ac:spMk id="3" creationId="{AFA2DAD8-C4FE-31C0-90EE-8EE37609599E}"/>
          </ac:spMkLst>
        </pc:spChg>
        <pc:spChg chg="mod">
          <ac:chgData name="Leila Hosseini" userId="a3ffd976-44bc-4d8c-adf8-8096c7da1f0c" providerId="ADAL" clId="{32E80D7B-8692-4858-B282-DED9B52BC749}" dt="2022-08-29T17:08:16.406" v="112" actId="255"/>
          <ac:spMkLst>
            <pc:docMk/>
            <pc:sldMk cId="1555710103" sldId="357"/>
            <ac:spMk id="17" creationId="{00000000-0000-0000-0000-000000000000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09:08.071" v="123" actId="14100"/>
        <pc:sldMkLst>
          <pc:docMk/>
          <pc:sldMk cId="2850273578" sldId="358"/>
        </pc:sldMkLst>
        <pc:spChg chg="del">
          <ac:chgData name="Leila Hosseini" userId="a3ffd976-44bc-4d8c-adf8-8096c7da1f0c" providerId="ADAL" clId="{32E80D7B-8692-4858-B282-DED9B52BC749}" dt="2022-08-29T17:08:26" v="113" actId="478"/>
          <ac:spMkLst>
            <pc:docMk/>
            <pc:sldMk cId="2850273578" sldId="358"/>
            <ac:spMk id="2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09:08.071" v="123" actId="14100"/>
          <ac:spMkLst>
            <pc:docMk/>
            <pc:sldMk cId="2850273578" sldId="358"/>
            <ac:spMk id="3" creationId="{00000000-0000-0000-0000-000000000000}"/>
          </ac:spMkLst>
        </pc:spChg>
        <pc:spChg chg="add del mod">
          <ac:chgData name="Leila Hosseini" userId="a3ffd976-44bc-4d8c-adf8-8096c7da1f0c" providerId="ADAL" clId="{32E80D7B-8692-4858-B282-DED9B52BC749}" dt="2022-08-29T17:08:30.422" v="115" actId="478"/>
          <ac:spMkLst>
            <pc:docMk/>
            <pc:sldMk cId="2850273578" sldId="358"/>
            <ac:spMk id="5" creationId="{55505FBA-FD7C-A817-ED69-28C135B54BED}"/>
          </ac:spMkLst>
        </pc:spChg>
        <pc:spChg chg="add mod">
          <ac:chgData name="Leila Hosseini" userId="a3ffd976-44bc-4d8c-adf8-8096c7da1f0c" providerId="ADAL" clId="{32E80D7B-8692-4858-B282-DED9B52BC749}" dt="2022-08-29T17:08:26.403" v="114"/>
          <ac:spMkLst>
            <pc:docMk/>
            <pc:sldMk cId="2850273578" sldId="358"/>
            <ac:spMk id="6" creationId="{22A260F7-F36F-7B48-64F9-9924070A35B5}"/>
          </ac:spMkLst>
        </pc:spChg>
        <pc:spChg chg="mod">
          <ac:chgData name="Leila Hosseini" userId="a3ffd976-44bc-4d8c-adf8-8096c7da1f0c" providerId="ADAL" clId="{32E80D7B-8692-4858-B282-DED9B52BC749}" dt="2022-08-29T17:08:42.611" v="117" actId="13822"/>
          <ac:spMkLst>
            <pc:docMk/>
            <pc:sldMk cId="2850273578" sldId="358"/>
            <ac:spMk id="20" creationId="{00000000-0000-0000-0000-000000000000}"/>
          </ac:spMkLst>
        </pc:spChg>
        <pc:picChg chg="mod">
          <ac:chgData name="Leila Hosseini" userId="a3ffd976-44bc-4d8c-adf8-8096c7da1f0c" providerId="ADAL" clId="{32E80D7B-8692-4858-B282-DED9B52BC749}" dt="2022-08-29T17:08:59.540" v="120" actId="1076"/>
          <ac:picMkLst>
            <pc:docMk/>
            <pc:sldMk cId="2850273578" sldId="358"/>
            <ac:picMk id="25" creationId="{00000000-0000-0000-0000-000000000000}"/>
          </ac:picMkLst>
        </pc:picChg>
      </pc:sldChg>
      <pc:sldChg chg="addSp delSp modSp mod">
        <pc:chgData name="Leila Hosseini" userId="a3ffd976-44bc-4d8c-adf8-8096c7da1f0c" providerId="ADAL" clId="{32E80D7B-8692-4858-B282-DED9B52BC749}" dt="2022-08-29T17:09:35.909" v="133" actId="14100"/>
        <pc:sldMkLst>
          <pc:docMk/>
          <pc:sldMk cId="3342275305" sldId="359"/>
        </pc:sldMkLst>
        <pc:spChg chg="del mod">
          <ac:chgData name="Leila Hosseini" userId="a3ffd976-44bc-4d8c-adf8-8096c7da1f0c" providerId="ADAL" clId="{32E80D7B-8692-4858-B282-DED9B52BC749}" dt="2022-08-29T17:09:28.934" v="127" actId="478"/>
          <ac:spMkLst>
            <pc:docMk/>
            <pc:sldMk cId="3342275305" sldId="359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09:35.909" v="133" actId="14100"/>
          <ac:spMkLst>
            <pc:docMk/>
            <pc:sldMk cId="3342275305" sldId="359"/>
            <ac:spMk id="3" creationId="{600ED0E9-67F1-6A7A-E2A3-BE787C1DB85C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23:07.624" v="404"/>
        <pc:sldMkLst>
          <pc:docMk/>
          <pc:sldMk cId="2937233509" sldId="360"/>
        </pc:sldMkLst>
        <pc:spChg chg="del mod">
          <ac:chgData name="Leila Hosseini" userId="a3ffd976-44bc-4d8c-adf8-8096c7da1f0c" providerId="ADAL" clId="{32E80D7B-8692-4858-B282-DED9B52BC749}" dt="2022-08-29T17:23:02.938" v="401" actId="478"/>
          <ac:spMkLst>
            <pc:docMk/>
            <pc:sldMk cId="2937233509" sldId="360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23:07.624" v="404"/>
          <ac:spMkLst>
            <pc:docMk/>
            <pc:sldMk cId="2937233509" sldId="360"/>
            <ac:spMk id="3" creationId="{56A0AFBB-3669-77E0-6260-E55938AA2B8A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07:13.150" v="94" actId="207"/>
        <pc:sldMkLst>
          <pc:docMk/>
          <pc:sldMk cId="983201859" sldId="362"/>
        </pc:sldMkLst>
        <pc:spChg chg="del mod">
          <ac:chgData name="Leila Hosseini" userId="a3ffd976-44bc-4d8c-adf8-8096c7da1f0c" providerId="ADAL" clId="{32E80D7B-8692-4858-B282-DED9B52BC749}" dt="2022-08-29T17:06:35.110" v="87" actId="478"/>
          <ac:spMkLst>
            <pc:docMk/>
            <pc:sldMk cId="983201859" sldId="362"/>
            <ac:spMk id="2" creationId="{00000000-0000-0000-0000-000000000000}"/>
          </ac:spMkLst>
        </pc:spChg>
        <pc:spChg chg="add del mod">
          <ac:chgData name="Leila Hosseini" userId="a3ffd976-44bc-4d8c-adf8-8096c7da1f0c" providerId="ADAL" clId="{32E80D7B-8692-4858-B282-DED9B52BC749}" dt="2022-08-29T17:06:18.529" v="80"/>
          <ac:spMkLst>
            <pc:docMk/>
            <pc:sldMk cId="983201859" sldId="362"/>
            <ac:spMk id="3" creationId="{E40ACFDD-AFC9-C900-C151-8EF6E9FEE060}"/>
          </ac:spMkLst>
        </pc:spChg>
        <pc:spChg chg="add mod">
          <ac:chgData name="Leila Hosseini" userId="a3ffd976-44bc-4d8c-adf8-8096c7da1f0c" providerId="ADAL" clId="{32E80D7B-8692-4858-B282-DED9B52BC749}" dt="2022-08-29T17:06:51.100" v="91" actId="2711"/>
          <ac:spMkLst>
            <pc:docMk/>
            <pc:sldMk cId="983201859" sldId="362"/>
            <ac:spMk id="5" creationId="{1AC71A31-DD9F-15B7-12D4-BCC8E6939848}"/>
          </ac:spMkLst>
        </pc:spChg>
        <pc:spChg chg="mod">
          <ac:chgData name="Leila Hosseini" userId="a3ffd976-44bc-4d8c-adf8-8096c7da1f0c" providerId="ADAL" clId="{32E80D7B-8692-4858-B282-DED9B52BC749}" dt="2022-08-29T17:06:51.100" v="91" actId="2711"/>
          <ac:spMkLst>
            <pc:docMk/>
            <pc:sldMk cId="983201859" sldId="362"/>
            <ac:spMk id="6" creationId="{00000000-0000-0000-0000-000000000000}"/>
          </ac:spMkLst>
        </pc:spChg>
        <pc:graphicFrameChg chg="mod modGraphic">
          <ac:chgData name="Leila Hosseini" userId="a3ffd976-44bc-4d8c-adf8-8096c7da1f0c" providerId="ADAL" clId="{32E80D7B-8692-4858-B282-DED9B52BC749}" dt="2022-08-29T17:07:13.150" v="94" actId="207"/>
          <ac:graphicFrameMkLst>
            <pc:docMk/>
            <pc:sldMk cId="983201859" sldId="362"/>
            <ac:graphicFrameMk id="4" creationId="{00000000-0000-0000-0000-000000000000}"/>
          </ac:graphicFrameMkLst>
        </pc:graphicFrameChg>
      </pc:sldChg>
      <pc:sldChg chg="addSp delSp modSp mod">
        <pc:chgData name="Leila Hosseini" userId="a3ffd976-44bc-4d8c-adf8-8096c7da1f0c" providerId="ADAL" clId="{32E80D7B-8692-4858-B282-DED9B52BC749}" dt="2022-08-29T17:07:43.428" v="102" actId="2711"/>
        <pc:sldMkLst>
          <pc:docMk/>
          <pc:sldMk cId="3369997253" sldId="363"/>
        </pc:sldMkLst>
        <pc:spChg chg="del mod">
          <ac:chgData name="Leila Hosseini" userId="a3ffd976-44bc-4d8c-adf8-8096c7da1f0c" providerId="ADAL" clId="{32E80D7B-8692-4858-B282-DED9B52BC749}" dt="2022-08-29T17:07:34.149" v="98" actId="478"/>
          <ac:spMkLst>
            <pc:docMk/>
            <pc:sldMk cId="3369997253" sldId="363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07:38.616" v="101"/>
          <ac:spMkLst>
            <pc:docMk/>
            <pc:sldMk cId="3369997253" sldId="363"/>
            <ac:spMk id="3" creationId="{4335539B-5A85-9299-7029-5A67FB21C252}"/>
          </ac:spMkLst>
        </pc:spChg>
        <pc:spChg chg="mod">
          <ac:chgData name="Leila Hosseini" userId="a3ffd976-44bc-4d8c-adf8-8096c7da1f0c" providerId="ADAL" clId="{32E80D7B-8692-4858-B282-DED9B52BC749}" dt="2022-08-29T17:07:43.428" v="102" actId="2711"/>
          <ac:spMkLst>
            <pc:docMk/>
            <pc:sldMk cId="3369997253" sldId="363"/>
            <ac:spMk id="11" creationId="{00000000-0000-0000-0000-000000000000}"/>
          </ac:spMkLst>
        </pc:spChg>
      </pc:sldChg>
      <pc:sldChg chg="del">
        <pc:chgData name="Leila Hosseini" userId="a3ffd976-44bc-4d8c-adf8-8096c7da1f0c" providerId="ADAL" clId="{32E80D7B-8692-4858-B282-DED9B52BC749}" dt="2022-08-29T17:04:33.492" v="55" actId="47"/>
        <pc:sldMkLst>
          <pc:docMk/>
          <pc:sldMk cId="786831734" sldId="364"/>
        </pc:sldMkLst>
      </pc:sldChg>
      <pc:sldChg chg="addSp delSp modSp mod">
        <pc:chgData name="Leila Hosseini" userId="a3ffd976-44bc-4d8c-adf8-8096c7da1f0c" providerId="ADAL" clId="{32E80D7B-8692-4858-B282-DED9B52BC749}" dt="2022-08-29T17:14:29.998" v="234" actId="27636"/>
        <pc:sldMkLst>
          <pc:docMk/>
          <pc:sldMk cId="3116617704" sldId="365"/>
        </pc:sldMkLst>
        <pc:spChg chg="del mod">
          <ac:chgData name="Leila Hosseini" userId="a3ffd976-44bc-4d8c-adf8-8096c7da1f0c" providerId="ADAL" clId="{32E80D7B-8692-4858-B282-DED9B52BC749}" dt="2022-08-29T17:14:15.015" v="226" actId="478"/>
          <ac:spMkLst>
            <pc:docMk/>
            <pc:sldMk cId="3116617704" sldId="365"/>
            <ac:spMk id="2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14:29.998" v="234" actId="27636"/>
          <ac:spMkLst>
            <pc:docMk/>
            <pc:sldMk cId="3116617704" sldId="365"/>
            <ac:spMk id="3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4:20.387" v="229"/>
          <ac:spMkLst>
            <pc:docMk/>
            <pc:sldMk cId="3116617704" sldId="365"/>
            <ac:spMk id="4" creationId="{BA13BA66-9329-2BC9-62CA-FD3EE7FCE912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5:09.055" v="242" actId="255"/>
        <pc:sldMkLst>
          <pc:docMk/>
          <pc:sldMk cId="2706145825" sldId="366"/>
        </pc:sldMkLst>
        <pc:spChg chg="del">
          <ac:chgData name="Leila Hosseini" userId="a3ffd976-44bc-4d8c-adf8-8096c7da1f0c" providerId="ADAL" clId="{32E80D7B-8692-4858-B282-DED9B52BC749}" dt="2022-08-29T17:14:41.329" v="235" actId="478"/>
          <ac:spMkLst>
            <pc:docMk/>
            <pc:sldMk cId="2706145825" sldId="366"/>
            <ac:spMk id="2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15:09.055" v="242" actId="255"/>
          <ac:spMkLst>
            <pc:docMk/>
            <pc:sldMk cId="2706145825" sldId="366"/>
            <ac:spMk id="3" creationId="{00000000-0000-0000-0000-000000000000}"/>
          </ac:spMkLst>
        </pc:spChg>
        <pc:spChg chg="add del mod">
          <ac:chgData name="Leila Hosseini" userId="a3ffd976-44bc-4d8c-adf8-8096c7da1f0c" providerId="ADAL" clId="{32E80D7B-8692-4858-B282-DED9B52BC749}" dt="2022-08-29T17:14:44.752" v="237" actId="478"/>
          <ac:spMkLst>
            <pc:docMk/>
            <pc:sldMk cId="2706145825" sldId="366"/>
            <ac:spMk id="7" creationId="{5EC129B6-3EFB-9181-8575-0C70BF31968B}"/>
          </ac:spMkLst>
        </pc:spChg>
        <pc:spChg chg="add mod">
          <ac:chgData name="Leila Hosseini" userId="a3ffd976-44bc-4d8c-adf8-8096c7da1f0c" providerId="ADAL" clId="{32E80D7B-8692-4858-B282-DED9B52BC749}" dt="2022-08-29T17:14:41.733" v="236"/>
          <ac:spMkLst>
            <pc:docMk/>
            <pc:sldMk cId="2706145825" sldId="366"/>
            <ac:spMk id="8" creationId="{8887B091-FB61-E55E-1E6B-761DB9AE1FE7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19:07.586" v="327" actId="2711"/>
        <pc:sldMkLst>
          <pc:docMk/>
          <pc:sldMk cId="1531370227" sldId="367"/>
        </pc:sldMkLst>
        <pc:spChg chg="del mod">
          <ac:chgData name="Leila Hosseini" userId="a3ffd976-44bc-4d8c-adf8-8096c7da1f0c" providerId="ADAL" clId="{32E80D7B-8692-4858-B282-DED9B52BC749}" dt="2022-08-29T17:18:58.152" v="323" actId="478"/>
          <ac:spMkLst>
            <pc:docMk/>
            <pc:sldMk cId="1531370227" sldId="367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19:02.549" v="326"/>
          <ac:spMkLst>
            <pc:docMk/>
            <pc:sldMk cId="1531370227" sldId="367"/>
            <ac:spMk id="3" creationId="{B654842C-554C-A503-9B9F-E20E53B2A8B3}"/>
          </ac:spMkLst>
        </pc:spChg>
        <pc:spChg chg="mod">
          <ac:chgData name="Leila Hosseini" userId="a3ffd976-44bc-4d8c-adf8-8096c7da1f0c" providerId="ADAL" clId="{32E80D7B-8692-4858-B282-DED9B52BC749}" dt="2022-08-29T17:19:07.586" v="327" actId="2711"/>
          <ac:spMkLst>
            <pc:docMk/>
            <pc:sldMk cId="1531370227" sldId="367"/>
            <ac:spMk id="7" creationId="{00000000-0000-0000-0000-000000000000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21:28.365" v="383" actId="14100"/>
        <pc:sldMkLst>
          <pc:docMk/>
          <pc:sldMk cId="1643950445" sldId="368"/>
        </pc:sldMkLst>
        <pc:spChg chg="del mod">
          <ac:chgData name="Leila Hosseini" userId="a3ffd976-44bc-4d8c-adf8-8096c7da1f0c" providerId="ADAL" clId="{32E80D7B-8692-4858-B282-DED9B52BC749}" dt="2022-08-29T17:20:56.753" v="367" actId="478"/>
          <ac:spMkLst>
            <pc:docMk/>
            <pc:sldMk cId="1643950445" sldId="368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21:28.365" v="383" actId="14100"/>
          <ac:spMkLst>
            <pc:docMk/>
            <pc:sldMk cId="1643950445" sldId="368"/>
            <ac:spMk id="4" creationId="{A8ADAF6C-D393-AA16-A454-AC07903AFD01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21:55.813" v="388" actId="2711"/>
        <pc:sldMkLst>
          <pc:docMk/>
          <pc:sldMk cId="3483785663" sldId="369"/>
        </pc:sldMkLst>
        <pc:spChg chg="del">
          <ac:chgData name="Leila Hosseini" userId="a3ffd976-44bc-4d8c-adf8-8096c7da1f0c" providerId="ADAL" clId="{32E80D7B-8692-4858-B282-DED9B52BC749}" dt="2022-08-29T17:21:39.147" v="384" actId="478"/>
          <ac:spMkLst>
            <pc:docMk/>
            <pc:sldMk cId="3483785663" sldId="369"/>
            <ac:spMk id="2" creationId="{00000000-0000-0000-0000-000000000000}"/>
          </ac:spMkLst>
        </pc:spChg>
        <pc:spChg chg="mod">
          <ac:chgData name="Leila Hosseini" userId="a3ffd976-44bc-4d8c-adf8-8096c7da1f0c" providerId="ADAL" clId="{32E80D7B-8692-4858-B282-DED9B52BC749}" dt="2022-08-29T17:21:55.813" v="388" actId="2711"/>
          <ac:spMkLst>
            <pc:docMk/>
            <pc:sldMk cId="3483785663" sldId="369"/>
            <ac:spMk id="3" creationId="{00000000-0000-0000-0000-000000000000}"/>
          </ac:spMkLst>
        </pc:spChg>
        <pc:spChg chg="add del mod">
          <ac:chgData name="Leila Hosseini" userId="a3ffd976-44bc-4d8c-adf8-8096c7da1f0c" providerId="ADAL" clId="{32E80D7B-8692-4858-B282-DED9B52BC749}" dt="2022-08-29T17:21:42.921" v="386" actId="478"/>
          <ac:spMkLst>
            <pc:docMk/>
            <pc:sldMk cId="3483785663" sldId="369"/>
            <ac:spMk id="5" creationId="{2D64BA1B-FBB1-1B01-88BA-63E11588A284}"/>
          </ac:spMkLst>
        </pc:spChg>
        <pc:spChg chg="mod">
          <ac:chgData name="Leila Hosseini" userId="a3ffd976-44bc-4d8c-adf8-8096c7da1f0c" providerId="ADAL" clId="{32E80D7B-8692-4858-B282-DED9B52BC749}" dt="2022-08-29T17:21:52.121" v="387" actId="2711"/>
          <ac:spMkLst>
            <pc:docMk/>
            <pc:sldMk cId="3483785663" sldId="369"/>
            <ac:spMk id="6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21:39.615" v="385"/>
          <ac:spMkLst>
            <pc:docMk/>
            <pc:sldMk cId="3483785663" sldId="369"/>
            <ac:spMk id="7" creationId="{231FC24A-1026-C817-5A33-B4525499477F}"/>
          </ac:spMkLst>
        </pc:spChg>
      </pc:sldChg>
      <pc:sldChg chg="addSp delSp modSp mod">
        <pc:chgData name="Leila Hosseini" userId="a3ffd976-44bc-4d8c-adf8-8096c7da1f0c" providerId="ADAL" clId="{32E80D7B-8692-4858-B282-DED9B52BC749}" dt="2022-08-29T17:22:24.205" v="397" actId="14100"/>
        <pc:sldMkLst>
          <pc:docMk/>
          <pc:sldMk cId="1624436081" sldId="370"/>
        </pc:sldMkLst>
        <pc:spChg chg="del mod">
          <ac:chgData name="Leila Hosseini" userId="a3ffd976-44bc-4d8c-adf8-8096c7da1f0c" providerId="ADAL" clId="{32E80D7B-8692-4858-B282-DED9B52BC749}" dt="2022-08-29T17:22:13.627" v="392" actId="478"/>
          <ac:spMkLst>
            <pc:docMk/>
            <pc:sldMk cId="1624436081" sldId="370"/>
            <ac:spMk id="2" creationId="{00000000-0000-0000-0000-000000000000}"/>
          </ac:spMkLst>
        </pc:spChg>
        <pc:spChg chg="add mod">
          <ac:chgData name="Leila Hosseini" userId="a3ffd976-44bc-4d8c-adf8-8096c7da1f0c" providerId="ADAL" clId="{32E80D7B-8692-4858-B282-DED9B52BC749}" dt="2022-08-29T17:22:24.205" v="397" actId="14100"/>
          <ac:spMkLst>
            <pc:docMk/>
            <pc:sldMk cId="1624436081" sldId="370"/>
            <ac:spMk id="4" creationId="{04336A4D-AF05-5022-CB9C-C618C4983766}"/>
          </ac:spMkLst>
        </pc:spChg>
        <pc:spChg chg="add del mod">
          <ac:chgData name="Leila Hosseini" userId="a3ffd976-44bc-4d8c-adf8-8096c7da1f0c" providerId="ADAL" clId="{32E80D7B-8692-4858-B282-DED9B52BC749}" dt="2022-08-29T17:22:17.009" v="393" actId="478"/>
          <ac:spMkLst>
            <pc:docMk/>
            <pc:sldMk cId="1624436081" sldId="370"/>
            <ac:spMk id="6" creationId="{E6B49393-6C30-A114-A91C-A7D0E0FB3804}"/>
          </ac:spMkLst>
        </pc:spChg>
      </pc:sldChg>
      <pc:sldChg chg="modSp add del mod setBg">
        <pc:chgData name="Leila Hosseini" userId="a3ffd976-44bc-4d8c-adf8-8096c7da1f0c" providerId="ADAL" clId="{32E80D7B-8692-4858-B282-DED9B52BC749}" dt="2022-08-29T17:04:29.832" v="54" actId="27636"/>
        <pc:sldMkLst>
          <pc:docMk/>
          <pc:sldMk cId="2974965864" sldId="388"/>
        </pc:sldMkLst>
        <pc:spChg chg="mod">
          <ac:chgData name="Leila Hosseini" userId="a3ffd976-44bc-4d8c-adf8-8096c7da1f0c" providerId="ADAL" clId="{32E80D7B-8692-4858-B282-DED9B52BC749}" dt="2022-08-29T17:04:29.832" v="54" actId="27636"/>
          <ac:spMkLst>
            <pc:docMk/>
            <pc:sldMk cId="2974965864" sldId="388"/>
            <ac:spMk id="8" creationId="{853393A8-BEED-D9DB-5F9B-F3ECF3F7E47F}"/>
          </ac:spMkLst>
        </pc:spChg>
      </pc:sldChg>
      <pc:sldChg chg="add del">
        <pc:chgData name="Leila Hosseini" userId="a3ffd976-44bc-4d8c-adf8-8096c7da1f0c" providerId="ADAL" clId="{32E80D7B-8692-4858-B282-DED9B52BC749}" dt="2022-08-29T17:04:20.215" v="49"/>
        <pc:sldMkLst>
          <pc:docMk/>
          <pc:sldMk cId="2372411595" sldId="3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CD99A-326B-4B71-B171-1DFC542FEA1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AFAC56-216B-4234-AD64-7B0FF5ABDC46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Garamond" panose="02020404030301010803" pitchFamily="18" charset="0"/>
            </a:rPr>
            <a:t>It’s not a true programming language</a:t>
          </a:r>
        </a:p>
      </dgm:t>
    </dgm:pt>
    <dgm:pt modelId="{7C69CABB-FE14-433D-B775-9A5ABEC9146B}" type="parTrans" cxnId="{3EE6FFB9-580A-40F7-8258-7364D472062E}">
      <dgm:prSet/>
      <dgm:spPr/>
      <dgm:t>
        <a:bodyPr/>
        <a:lstStyle/>
        <a:p>
          <a:endParaRPr lang="en-US"/>
        </a:p>
      </dgm:t>
    </dgm:pt>
    <dgm:pt modelId="{303CF6DC-94CC-4A74-877C-AFC68F25D950}" type="sibTrans" cxnId="{3EE6FFB9-580A-40F7-8258-7364D472062E}">
      <dgm:prSet/>
      <dgm:spPr/>
      <dgm:t>
        <a:bodyPr/>
        <a:lstStyle/>
        <a:p>
          <a:endParaRPr lang="en-US"/>
        </a:p>
      </dgm:t>
    </dgm:pt>
    <dgm:pt modelId="{2C155346-BAAF-456A-86CB-868D64D4C050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Garamond" panose="02020404030301010803" pitchFamily="18" charset="0"/>
            </a:rPr>
            <a:t>It is used by programming languages to interact with databases</a:t>
          </a:r>
        </a:p>
      </dgm:t>
    </dgm:pt>
    <dgm:pt modelId="{B6BC7036-3546-4D9F-B4CE-35DE37D9856C}" type="parTrans" cxnId="{BCB68650-0A67-4C9A-A6D6-40F00C98EFC2}">
      <dgm:prSet/>
      <dgm:spPr/>
      <dgm:t>
        <a:bodyPr/>
        <a:lstStyle/>
        <a:p>
          <a:endParaRPr lang="en-US"/>
        </a:p>
      </dgm:t>
    </dgm:pt>
    <dgm:pt modelId="{E1E4A975-0A8A-481C-A5B1-0F2F29D3D9BA}" type="sibTrans" cxnId="{BCB68650-0A67-4C9A-A6D6-40F00C98EFC2}">
      <dgm:prSet/>
      <dgm:spPr/>
      <dgm:t>
        <a:bodyPr/>
        <a:lstStyle/>
        <a:p>
          <a:endParaRPr lang="en-US"/>
        </a:p>
      </dgm:t>
    </dgm:pt>
    <dgm:pt modelId="{4C1FCA9E-30C4-4FA5-ABF6-3DD208F15A1B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Garamond" panose="02020404030301010803" pitchFamily="18" charset="0"/>
            </a:rPr>
            <a:t>There is no standard syntax</a:t>
          </a:r>
        </a:p>
      </dgm:t>
    </dgm:pt>
    <dgm:pt modelId="{02457EE7-E823-477F-A590-9BECF903FBB5}" type="parTrans" cxnId="{3DD6327B-19D5-45BF-85BC-BE1DDC028480}">
      <dgm:prSet/>
      <dgm:spPr/>
      <dgm:t>
        <a:bodyPr/>
        <a:lstStyle/>
        <a:p>
          <a:endParaRPr lang="en-US"/>
        </a:p>
      </dgm:t>
    </dgm:pt>
    <dgm:pt modelId="{B132A950-1236-4F1A-85DF-59AB0DAAE19C}" type="sibTrans" cxnId="{3DD6327B-19D5-45BF-85BC-BE1DDC028480}">
      <dgm:prSet/>
      <dgm:spPr/>
      <dgm:t>
        <a:bodyPr/>
        <a:lstStyle/>
        <a:p>
          <a:endParaRPr lang="en-US"/>
        </a:p>
      </dgm:t>
    </dgm:pt>
    <dgm:pt modelId="{2A0C7061-C2D4-40CC-AE17-9D0AF212E1DC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Garamond" panose="02020404030301010803" pitchFamily="18" charset="0"/>
            </a:rPr>
            <a:t>MySQL, Oracle, SQL Server, and Access all have slight differences</a:t>
          </a:r>
        </a:p>
      </dgm:t>
    </dgm:pt>
    <dgm:pt modelId="{CD46883D-8436-4339-A049-DC5DEB5536C2}" type="parTrans" cxnId="{7FBE8B86-6845-4E6F-94D7-97B29E3AC24F}">
      <dgm:prSet/>
      <dgm:spPr/>
      <dgm:t>
        <a:bodyPr/>
        <a:lstStyle/>
        <a:p>
          <a:endParaRPr lang="en-US"/>
        </a:p>
      </dgm:t>
    </dgm:pt>
    <dgm:pt modelId="{2A127B77-E96E-4E43-8A47-8709AFCB2C44}" type="sibTrans" cxnId="{7FBE8B86-6845-4E6F-94D7-97B29E3AC24F}">
      <dgm:prSet/>
      <dgm:spPr/>
      <dgm:t>
        <a:bodyPr/>
        <a:lstStyle/>
        <a:p>
          <a:endParaRPr lang="en-US"/>
        </a:p>
      </dgm:t>
    </dgm:pt>
    <dgm:pt modelId="{CB587F63-9620-4860-8DAF-F2C3A57498A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Garamond" panose="02020404030301010803" pitchFamily="18" charset="0"/>
            </a:rPr>
            <a:t>There are a lot of statements and variations among them</a:t>
          </a:r>
        </a:p>
      </dgm:t>
    </dgm:pt>
    <dgm:pt modelId="{BC2D1F1B-1C8C-4930-B4B8-EF703A7A3810}" type="parTrans" cxnId="{087E741D-11A8-4EF1-A5F6-DE858D5B4750}">
      <dgm:prSet/>
      <dgm:spPr/>
      <dgm:t>
        <a:bodyPr/>
        <a:lstStyle/>
        <a:p>
          <a:endParaRPr lang="en-US"/>
        </a:p>
      </dgm:t>
    </dgm:pt>
    <dgm:pt modelId="{97279E3A-710F-4899-9A24-4F27678CFC7F}" type="sibTrans" cxnId="{087E741D-11A8-4EF1-A5F6-DE858D5B4750}">
      <dgm:prSet/>
      <dgm:spPr/>
      <dgm:t>
        <a:bodyPr/>
        <a:lstStyle/>
        <a:p>
          <a:endParaRPr lang="en-US"/>
        </a:p>
      </dgm:t>
    </dgm:pt>
    <dgm:pt modelId="{C5F5893C-80AF-41AD-87A0-D2F41A555E73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Garamond" panose="02020404030301010803" pitchFamily="18" charset="0"/>
            </a:rPr>
            <a:t>We will be covering the basics, and the most important ones</a:t>
          </a:r>
        </a:p>
      </dgm:t>
    </dgm:pt>
    <dgm:pt modelId="{FE5ABAE7-2919-46CF-9EFD-8E852D265919}" type="parTrans" cxnId="{37B146D5-3C2B-4E9B-B331-55EB60D5B860}">
      <dgm:prSet/>
      <dgm:spPr/>
      <dgm:t>
        <a:bodyPr/>
        <a:lstStyle/>
        <a:p>
          <a:endParaRPr lang="en-US"/>
        </a:p>
      </dgm:t>
    </dgm:pt>
    <dgm:pt modelId="{931BDD23-6D13-4C19-B81E-D15FA16F0E81}" type="sibTrans" cxnId="{37B146D5-3C2B-4E9B-B331-55EB60D5B860}">
      <dgm:prSet/>
      <dgm:spPr/>
      <dgm:t>
        <a:bodyPr/>
        <a:lstStyle/>
        <a:p>
          <a:endParaRPr lang="en-US"/>
        </a:p>
      </dgm:t>
    </dgm:pt>
    <dgm:pt modelId="{7350462D-31F3-4AED-9B0B-BB2F6EBBE210}" type="pres">
      <dgm:prSet presAssocID="{EFFCD99A-326B-4B71-B171-1DFC542FEA1A}" presName="linear" presStyleCnt="0">
        <dgm:presLayoutVars>
          <dgm:animLvl val="lvl"/>
          <dgm:resizeHandles val="exact"/>
        </dgm:presLayoutVars>
      </dgm:prSet>
      <dgm:spPr/>
    </dgm:pt>
    <dgm:pt modelId="{9337CF36-CC77-4A5C-9195-2C77C0AFF692}" type="pres">
      <dgm:prSet presAssocID="{F5AFAC56-216B-4234-AD64-7B0FF5ABDC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51C129-821E-46C8-9C7F-0B777007CF8F}" type="pres">
      <dgm:prSet presAssocID="{F5AFAC56-216B-4234-AD64-7B0FF5ABDC46}" presName="childText" presStyleLbl="revTx" presStyleIdx="0" presStyleCnt="3">
        <dgm:presLayoutVars>
          <dgm:bulletEnabled val="1"/>
        </dgm:presLayoutVars>
      </dgm:prSet>
      <dgm:spPr/>
    </dgm:pt>
    <dgm:pt modelId="{C0A601D5-67B3-462F-B7B8-3BD56E8D7B24}" type="pres">
      <dgm:prSet presAssocID="{4C1FCA9E-30C4-4FA5-ABF6-3DD208F15A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4D0C92-FAF5-4D39-A53C-83949BC03927}" type="pres">
      <dgm:prSet presAssocID="{4C1FCA9E-30C4-4FA5-ABF6-3DD208F15A1B}" presName="childText" presStyleLbl="revTx" presStyleIdx="1" presStyleCnt="3">
        <dgm:presLayoutVars>
          <dgm:bulletEnabled val="1"/>
        </dgm:presLayoutVars>
      </dgm:prSet>
      <dgm:spPr/>
    </dgm:pt>
    <dgm:pt modelId="{FD6AA3FD-D2EF-4804-9BF7-075EDF07D3F0}" type="pres">
      <dgm:prSet presAssocID="{CB587F63-9620-4860-8DAF-F2C3A57498A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53C2A6-3D61-4C54-AD1D-EC7C6FD5F6B3}" type="pres">
      <dgm:prSet presAssocID="{CB587F63-9620-4860-8DAF-F2C3A57498A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F6ED50B-A707-4F4C-956F-1BBD4652577E}" type="presOf" srcId="{2C155346-BAAF-456A-86CB-868D64D4C050}" destId="{E651C129-821E-46C8-9C7F-0B777007CF8F}" srcOrd="0" destOrd="0" presId="urn:microsoft.com/office/officeart/2005/8/layout/vList2"/>
    <dgm:cxn modelId="{087E741D-11A8-4EF1-A5F6-DE858D5B4750}" srcId="{EFFCD99A-326B-4B71-B171-1DFC542FEA1A}" destId="{CB587F63-9620-4860-8DAF-F2C3A57498A0}" srcOrd="2" destOrd="0" parTransId="{BC2D1F1B-1C8C-4930-B4B8-EF703A7A3810}" sibTransId="{97279E3A-710F-4899-9A24-4F27678CFC7F}"/>
    <dgm:cxn modelId="{BF388B31-A88E-4D58-8AA0-A90EAA3690F1}" type="presOf" srcId="{C5F5893C-80AF-41AD-87A0-D2F41A555E73}" destId="{6C53C2A6-3D61-4C54-AD1D-EC7C6FD5F6B3}" srcOrd="0" destOrd="0" presId="urn:microsoft.com/office/officeart/2005/8/layout/vList2"/>
    <dgm:cxn modelId="{C476393C-B5B1-45E2-B2E5-2176F04EACFE}" type="presOf" srcId="{2A0C7061-C2D4-40CC-AE17-9D0AF212E1DC}" destId="{384D0C92-FAF5-4D39-A53C-83949BC03927}" srcOrd="0" destOrd="0" presId="urn:microsoft.com/office/officeart/2005/8/layout/vList2"/>
    <dgm:cxn modelId="{547C8D6E-50B5-4541-A8F6-22C0E4223E68}" type="presOf" srcId="{CB587F63-9620-4860-8DAF-F2C3A57498A0}" destId="{FD6AA3FD-D2EF-4804-9BF7-075EDF07D3F0}" srcOrd="0" destOrd="0" presId="urn:microsoft.com/office/officeart/2005/8/layout/vList2"/>
    <dgm:cxn modelId="{BCB68650-0A67-4C9A-A6D6-40F00C98EFC2}" srcId="{F5AFAC56-216B-4234-AD64-7B0FF5ABDC46}" destId="{2C155346-BAAF-456A-86CB-868D64D4C050}" srcOrd="0" destOrd="0" parTransId="{B6BC7036-3546-4D9F-B4CE-35DE37D9856C}" sibTransId="{E1E4A975-0A8A-481C-A5B1-0F2F29D3D9BA}"/>
    <dgm:cxn modelId="{889E8778-ED29-4CA7-836C-F90ADFD838E6}" type="presOf" srcId="{4C1FCA9E-30C4-4FA5-ABF6-3DD208F15A1B}" destId="{C0A601D5-67B3-462F-B7B8-3BD56E8D7B24}" srcOrd="0" destOrd="0" presId="urn:microsoft.com/office/officeart/2005/8/layout/vList2"/>
    <dgm:cxn modelId="{3DD6327B-19D5-45BF-85BC-BE1DDC028480}" srcId="{EFFCD99A-326B-4B71-B171-1DFC542FEA1A}" destId="{4C1FCA9E-30C4-4FA5-ABF6-3DD208F15A1B}" srcOrd="1" destOrd="0" parTransId="{02457EE7-E823-477F-A590-9BECF903FBB5}" sibTransId="{B132A950-1236-4F1A-85DF-59AB0DAAE19C}"/>
    <dgm:cxn modelId="{7FBE8B86-6845-4E6F-94D7-97B29E3AC24F}" srcId="{4C1FCA9E-30C4-4FA5-ABF6-3DD208F15A1B}" destId="{2A0C7061-C2D4-40CC-AE17-9D0AF212E1DC}" srcOrd="0" destOrd="0" parTransId="{CD46883D-8436-4339-A049-DC5DEB5536C2}" sibTransId="{2A127B77-E96E-4E43-8A47-8709AFCB2C44}"/>
    <dgm:cxn modelId="{84B9EC8C-236A-4777-AA3E-7F7DE6924EC1}" type="presOf" srcId="{F5AFAC56-216B-4234-AD64-7B0FF5ABDC46}" destId="{9337CF36-CC77-4A5C-9195-2C77C0AFF692}" srcOrd="0" destOrd="0" presId="urn:microsoft.com/office/officeart/2005/8/layout/vList2"/>
    <dgm:cxn modelId="{3EE6FFB9-580A-40F7-8258-7364D472062E}" srcId="{EFFCD99A-326B-4B71-B171-1DFC542FEA1A}" destId="{F5AFAC56-216B-4234-AD64-7B0FF5ABDC46}" srcOrd="0" destOrd="0" parTransId="{7C69CABB-FE14-433D-B775-9A5ABEC9146B}" sibTransId="{303CF6DC-94CC-4A74-877C-AFC68F25D950}"/>
    <dgm:cxn modelId="{511D3CBE-C88C-4A0E-9AF1-C82275F110CA}" type="presOf" srcId="{EFFCD99A-326B-4B71-B171-1DFC542FEA1A}" destId="{7350462D-31F3-4AED-9B0B-BB2F6EBBE210}" srcOrd="0" destOrd="0" presId="urn:microsoft.com/office/officeart/2005/8/layout/vList2"/>
    <dgm:cxn modelId="{37B146D5-3C2B-4E9B-B331-55EB60D5B860}" srcId="{CB587F63-9620-4860-8DAF-F2C3A57498A0}" destId="{C5F5893C-80AF-41AD-87A0-D2F41A555E73}" srcOrd="0" destOrd="0" parTransId="{FE5ABAE7-2919-46CF-9EFD-8E852D265919}" sibTransId="{931BDD23-6D13-4C19-B81E-D15FA16F0E81}"/>
    <dgm:cxn modelId="{723D3E4B-6581-405D-9065-F31226561D19}" type="presParOf" srcId="{7350462D-31F3-4AED-9B0B-BB2F6EBBE210}" destId="{9337CF36-CC77-4A5C-9195-2C77C0AFF692}" srcOrd="0" destOrd="0" presId="urn:microsoft.com/office/officeart/2005/8/layout/vList2"/>
    <dgm:cxn modelId="{CAB7B843-63DD-4C29-89F9-637EB89E4025}" type="presParOf" srcId="{7350462D-31F3-4AED-9B0B-BB2F6EBBE210}" destId="{E651C129-821E-46C8-9C7F-0B777007CF8F}" srcOrd="1" destOrd="0" presId="urn:microsoft.com/office/officeart/2005/8/layout/vList2"/>
    <dgm:cxn modelId="{A5142906-D33E-45D2-8BB3-976496132D6F}" type="presParOf" srcId="{7350462D-31F3-4AED-9B0B-BB2F6EBBE210}" destId="{C0A601D5-67B3-462F-B7B8-3BD56E8D7B24}" srcOrd="2" destOrd="0" presId="urn:microsoft.com/office/officeart/2005/8/layout/vList2"/>
    <dgm:cxn modelId="{455A65A0-5886-4757-B286-5064D7F011B2}" type="presParOf" srcId="{7350462D-31F3-4AED-9B0B-BB2F6EBBE210}" destId="{384D0C92-FAF5-4D39-A53C-83949BC03927}" srcOrd="3" destOrd="0" presId="urn:microsoft.com/office/officeart/2005/8/layout/vList2"/>
    <dgm:cxn modelId="{B0635E51-C91C-4D33-B53F-20C3B4878168}" type="presParOf" srcId="{7350462D-31F3-4AED-9B0B-BB2F6EBBE210}" destId="{FD6AA3FD-D2EF-4804-9BF7-075EDF07D3F0}" srcOrd="4" destOrd="0" presId="urn:microsoft.com/office/officeart/2005/8/layout/vList2"/>
    <dgm:cxn modelId="{85F1150A-9D5E-4240-A4D6-D579BB914875}" type="presParOf" srcId="{7350462D-31F3-4AED-9B0B-BB2F6EBBE210}" destId="{6C53C2A6-3D61-4C54-AD1D-EC7C6FD5F6B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AEF0E-8526-40F8-AC51-A4A3DE2030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007EC1-0302-4707-8681-D343117B8D6E}">
      <dgm:prSet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ORDER BY </a:t>
          </a:r>
          <a:r>
            <a:rPr lang="en-US" sz="2400" dirty="0"/>
            <a:t>sorts results from lowest to highest based on a field</a:t>
          </a:r>
          <a:br>
            <a:rPr lang="en-US" sz="2400" dirty="0"/>
          </a:br>
          <a:r>
            <a:rPr lang="en-US" sz="2400" dirty="0"/>
            <a:t>(in this case, Price)</a:t>
          </a:r>
        </a:p>
      </dgm:t>
    </dgm:pt>
    <dgm:pt modelId="{92AC1775-BD8A-45F5-8BF5-320F5C399728}" type="parTrans" cxnId="{60AB5D15-62F3-4BEC-BD14-DEEF187AAF5C}">
      <dgm:prSet/>
      <dgm:spPr/>
      <dgm:t>
        <a:bodyPr/>
        <a:lstStyle/>
        <a:p>
          <a:endParaRPr lang="en-US"/>
        </a:p>
      </dgm:t>
    </dgm:pt>
    <dgm:pt modelId="{BC1DB91A-D602-4A8F-8E8F-FD438FD593E9}" type="sibTrans" cxnId="{60AB5D15-62F3-4BEC-BD14-DEEF187AAF5C}">
      <dgm:prSet/>
      <dgm:spPr/>
      <dgm:t>
        <a:bodyPr/>
        <a:lstStyle/>
        <a:p>
          <a:endParaRPr lang="en-US"/>
        </a:p>
      </dgm:t>
    </dgm:pt>
    <dgm:pt modelId="{EBD4AB4D-F84A-42F8-AE6D-E89625DCECD3}" type="pres">
      <dgm:prSet presAssocID="{6ECAEF0E-8526-40F8-AC51-A4A3DE203029}" presName="linear" presStyleCnt="0">
        <dgm:presLayoutVars>
          <dgm:animLvl val="lvl"/>
          <dgm:resizeHandles val="exact"/>
        </dgm:presLayoutVars>
      </dgm:prSet>
      <dgm:spPr/>
    </dgm:pt>
    <dgm:pt modelId="{26872D19-CDAD-4479-A805-7054C7BA032F}" type="pres">
      <dgm:prSet presAssocID="{F6007EC1-0302-4707-8681-D343117B8D6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0AB5D15-62F3-4BEC-BD14-DEEF187AAF5C}" srcId="{6ECAEF0E-8526-40F8-AC51-A4A3DE203029}" destId="{F6007EC1-0302-4707-8681-D343117B8D6E}" srcOrd="0" destOrd="0" parTransId="{92AC1775-BD8A-45F5-8BF5-320F5C399728}" sibTransId="{BC1DB91A-D602-4A8F-8E8F-FD438FD593E9}"/>
    <dgm:cxn modelId="{323FF433-7663-4460-A8F6-656CB690E6C2}" type="presOf" srcId="{F6007EC1-0302-4707-8681-D343117B8D6E}" destId="{26872D19-CDAD-4479-A805-7054C7BA032F}" srcOrd="0" destOrd="0" presId="urn:microsoft.com/office/officeart/2005/8/layout/vList2"/>
    <dgm:cxn modelId="{7D4F61F2-86D7-4FE0-91C5-C7D28054DC6C}" type="presOf" srcId="{6ECAEF0E-8526-40F8-AC51-A4A3DE203029}" destId="{EBD4AB4D-F84A-42F8-AE6D-E89625DCECD3}" srcOrd="0" destOrd="0" presId="urn:microsoft.com/office/officeart/2005/8/layout/vList2"/>
    <dgm:cxn modelId="{F2B92884-6F48-4F8F-89AA-201002D062AE}" type="presParOf" srcId="{EBD4AB4D-F84A-42F8-AE6D-E89625DCECD3}" destId="{26872D19-CDAD-4479-A805-7054C7BA03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D1EF6-C05A-477E-B69C-56C55C98A801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75A60E-2E90-4FA7-9B56-5D7205C080C7}">
      <dgm:prSet phldrT="[Text]" custT="1"/>
      <dgm:spPr/>
      <dgm:t>
        <a:bodyPr/>
        <a:lstStyle/>
        <a:p>
          <a:r>
            <a:rPr lang="en-US" sz="3200" dirty="0"/>
            <a:t>SQL has many built-in functions for performing calculations</a:t>
          </a:r>
        </a:p>
      </dgm:t>
    </dgm:pt>
    <dgm:pt modelId="{CEA9F284-DE3E-41AD-B9F9-440387D5263F}" type="parTrans" cxnId="{3E337ED9-6407-45EA-9187-8AD8BFDC35E8}">
      <dgm:prSet/>
      <dgm:spPr/>
      <dgm:t>
        <a:bodyPr/>
        <a:lstStyle/>
        <a:p>
          <a:endParaRPr lang="en-US"/>
        </a:p>
      </dgm:t>
    </dgm:pt>
    <dgm:pt modelId="{D070A578-BA30-48E6-8193-C109A1D92C80}" type="sibTrans" cxnId="{3E337ED9-6407-45EA-9187-8AD8BFDC35E8}">
      <dgm:prSet/>
      <dgm:spPr/>
      <dgm:t>
        <a:bodyPr/>
        <a:lstStyle/>
        <a:p>
          <a:endParaRPr lang="en-US"/>
        </a:p>
      </dgm:t>
    </dgm:pt>
    <dgm:pt modelId="{914F3E0B-017B-43DB-B074-7FBA192AD518}">
      <dgm:prSet phldrT="[Text]" custT="1"/>
      <dgm:spPr/>
      <dgm:t>
        <a:bodyPr/>
        <a:lstStyle/>
        <a:p>
          <a:r>
            <a:rPr lang="en-US" sz="2400" dirty="0"/>
            <a:t>COUNT() - Returns the number of rows</a:t>
          </a:r>
        </a:p>
      </dgm:t>
    </dgm:pt>
    <dgm:pt modelId="{7ABFE652-F23B-49F8-9CE1-A0D6E9835B3B}" type="parTrans" cxnId="{E8271BF6-E6BD-4834-BB58-A5312A498F84}">
      <dgm:prSet/>
      <dgm:spPr/>
      <dgm:t>
        <a:bodyPr/>
        <a:lstStyle/>
        <a:p>
          <a:endParaRPr lang="en-US"/>
        </a:p>
      </dgm:t>
    </dgm:pt>
    <dgm:pt modelId="{11C0A16C-F9F5-40CA-A8B9-5DF1ED6383B7}" type="sibTrans" cxnId="{E8271BF6-E6BD-4834-BB58-A5312A498F84}">
      <dgm:prSet/>
      <dgm:spPr/>
      <dgm:t>
        <a:bodyPr/>
        <a:lstStyle/>
        <a:p>
          <a:endParaRPr lang="en-US"/>
        </a:p>
      </dgm:t>
    </dgm:pt>
    <dgm:pt modelId="{5E915546-EC54-4169-8773-7269E0897251}">
      <dgm:prSet custT="1"/>
      <dgm:spPr/>
      <dgm:t>
        <a:bodyPr/>
        <a:lstStyle/>
        <a:p>
          <a:r>
            <a:rPr lang="en-US" sz="2400" dirty="0"/>
            <a:t>MAX() - Returns the largest value</a:t>
          </a:r>
        </a:p>
      </dgm:t>
    </dgm:pt>
    <dgm:pt modelId="{788C2587-1109-4E0B-BBC5-248C94D7B144}" type="parTrans" cxnId="{439F4FD2-7059-4B64-B214-3AA785351B0A}">
      <dgm:prSet/>
      <dgm:spPr/>
      <dgm:t>
        <a:bodyPr/>
        <a:lstStyle/>
        <a:p>
          <a:endParaRPr lang="en-US"/>
        </a:p>
      </dgm:t>
    </dgm:pt>
    <dgm:pt modelId="{58DC9402-4501-42A2-80D4-A8888E9DA400}" type="sibTrans" cxnId="{439F4FD2-7059-4B64-B214-3AA785351B0A}">
      <dgm:prSet/>
      <dgm:spPr/>
      <dgm:t>
        <a:bodyPr/>
        <a:lstStyle/>
        <a:p>
          <a:endParaRPr lang="en-US"/>
        </a:p>
      </dgm:t>
    </dgm:pt>
    <dgm:pt modelId="{885D2D91-5F7C-4433-AD28-9889CDEE6E48}">
      <dgm:prSet custT="1"/>
      <dgm:spPr/>
      <dgm:t>
        <a:bodyPr/>
        <a:lstStyle/>
        <a:p>
          <a:r>
            <a:rPr lang="en-US" sz="2400" dirty="0"/>
            <a:t>MIN() - Returns the smallest value</a:t>
          </a:r>
        </a:p>
      </dgm:t>
    </dgm:pt>
    <dgm:pt modelId="{2AFF53B0-CA67-4A35-B6B5-A95627B4E7EA}" type="parTrans" cxnId="{3A125E2E-4F80-4CB8-BECA-D3DA3A85C1CE}">
      <dgm:prSet/>
      <dgm:spPr/>
      <dgm:t>
        <a:bodyPr/>
        <a:lstStyle/>
        <a:p>
          <a:endParaRPr lang="en-US"/>
        </a:p>
      </dgm:t>
    </dgm:pt>
    <dgm:pt modelId="{9592D58C-3187-432F-B7BA-220F35670FB6}" type="sibTrans" cxnId="{3A125E2E-4F80-4CB8-BECA-D3DA3A85C1CE}">
      <dgm:prSet/>
      <dgm:spPr/>
      <dgm:t>
        <a:bodyPr/>
        <a:lstStyle/>
        <a:p>
          <a:endParaRPr lang="en-US"/>
        </a:p>
      </dgm:t>
    </dgm:pt>
    <dgm:pt modelId="{F21DF580-4103-4567-98D6-530A9B1678A7}">
      <dgm:prSet custT="1"/>
      <dgm:spPr/>
      <dgm:t>
        <a:bodyPr/>
        <a:lstStyle/>
        <a:p>
          <a:r>
            <a:rPr lang="en-US" sz="2400" dirty="0"/>
            <a:t>AVG() - Returns the average value</a:t>
          </a:r>
        </a:p>
      </dgm:t>
    </dgm:pt>
    <dgm:pt modelId="{34F46E70-FE4B-49F9-B585-2612AE93F5BE}" type="parTrans" cxnId="{2302FCBD-6930-4138-9CA8-578163FA2863}">
      <dgm:prSet/>
      <dgm:spPr/>
      <dgm:t>
        <a:bodyPr/>
        <a:lstStyle/>
        <a:p>
          <a:endParaRPr lang="en-US"/>
        </a:p>
      </dgm:t>
    </dgm:pt>
    <dgm:pt modelId="{5C1FF9DF-6441-465E-8EED-CF6FD4DF1E6F}" type="sibTrans" cxnId="{2302FCBD-6930-4138-9CA8-578163FA2863}">
      <dgm:prSet/>
      <dgm:spPr/>
      <dgm:t>
        <a:bodyPr/>
        <a:lstStyle/>
        <a:p>
          <a:endParaRPr lang="en-US"/>
        </a:p>
      </dgm:t>
    </dgm:pt>
    <dgm:pt modelId="{51675CF3-7559-494F-B8DF-7BBAAF60E57D}">
      <dgm:prSet custT="1"/>
      <dgm:spPr/>
      <dgm:t>
        <a:bodyPr/>
        <a:lstStyle/>
        <a:p>
          <a:r>
            <a:rPr lang="en-US" sz="2400" dirty="0"/>
            <a:t>SUM() - Returns the sum</a:t>
          </a:r>
        </a:p>
      </dgm:t>
    </dgm:pt>
    <dgm:pt modelId="{886FF96B-1FBB-4C2F-B800-1CE7B1AD4F10}" type="parTrans" cxnId="{2626283E-65D5-4093-B2FD-C893E357CAA4}">
      <dgm:prSet/>
      <dgm:spPr/>
      <dgm:t>
        <a:bodyPr/>
        <a:lstStyle/>
        <a:p>
          <a:endParaRPr lang="en-US"/>
        </a:p>
      </dgm:t>
    </dgm:pt>
    <dgm:pt modelId="{CB07A3D0-5D79-4608-9D5B-CE505506F1B0}" type="sibTrans" cxnId="{2626283E-65D5-4093-B2FD-C893E357CAA4}">
      <dgm:prSet/>
      <dgm:spPr/>
      <dgm:t>
        <a:bodyPr/>
        <a:lstStyle/>
        <a:p>
          <a:endParaRPr lang="en-US"/>
        </a:p>
      </dgm:t>
    </dgm:pt>
    <dgm:pt modelId="{F79B4697-2CD5-4F55-900E-EEEF19770D02}">
      <dgm:prSet phldrT="[Text]"/>
      <dgm:spPr/>
      <dgm:t>
        <a:bodyPr/>
        <a:lstStyle/>
        <a:p>
          <a:endParaRPr lang="en-US" sz="2000" dirty="0"/>
        </a:p>
      </dgm:t>
    </dgm:pt>
    <dgm:pt modelId="{498408E7-51C3-4442-9577-DB5B11985382}" type="parTrans" cxnId="{4DE8865F-A354-4A03-BB5F-B85EF337E516}">
      <dgm:prSet/>
      <dgm:spPr/>
      <dgm:t>
        <a:bodyPr/>
        <a:lstStyle/>
        <a:p>
          <a:endParaRPr lang="en-US"/>
        </a:p>
      </dgm:t>
    </dgm:pt>
    <dgm:pt modelId="{8D729700-12E9-4ADD-8B3A-40437879BB94}" type="sibTrans" cxnId="{4DE8865F-A354-4A03-BB5F-B85EF337E516}">
      <dgm:prSet/>
      <dgm:spPr/>
      <dgm:t>
        <a:bodyPr/>
        <a:lstStyle/>
        <a:p>
          <a:endParaRPr lang="en-US"/>
        </a:p>
      </dgm:t>
    </dgm:pt>
    <dgm:pt modelId="{B7DC8DB3-B59B-4BCE-BF40-0CD594975719}" type="pres">
      <dgm:prSet presAssocID="{593D1EF6-C05A-477E-B69C-56C55C98A801}" presName="linear" presStyleCnt="0">
        <dgm:presLayoutVars>
          <dgm:animLvl val="lvl"/>
          <dgm:resizeHandles val="exact"/>
        </dgm:presLayoutVars>
      </dgm:prSet>
      <dgm:spPr/>
    </dgm:pt>
    <dgm:pt modelId="{D3305C95-5BA6-467A-8F75-E61D2A31FAAE}" type="pres">
      <dgm:prSet presAssocID="{6175A60E-2E90-4FA7-9B56-5D7205C080C7}" presName="parentText" presStyleLbl="node1" presStyleIdx="0" presStyleCnt="1" custScaleY="89474">
        <dgm:presLayoutVars>
          <dgm:chMax val="0"/>
          <dgm:bulletEnabled val="1"/>
        </dgm:presLayoutVars>
      </dgm:prSet>
      <dgm:spPr/>
    </dgm:pt>
    <dgm:pt modelId="{C67B9540-C847-4200-89B3-70E88770AC32}" type="pres">
      <dgm:prSet presAssocID="{6175A60E-2E90-4FA7-9B56-5D7205C080C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1FDE28-06D0-46FE-95F8-C6E6F536F8DF}" type="presOf" srcId="{914F3E0B-017B-43DB-B074-7FBA192AD518}" destId="{C67B9540-C847-4200-89B3-70E88770AC32}" srcOrd="0" destOrd="1" presId="urn:microsoft.com/office/officeart/2005/8/layout/vList2"/>
    <dgm:cxn modelId="{3A125E2E-4F80-4CB8-BECA-D3DA3A85C1CE}" srcId="{6175A60E-2E90-4FA7-9B56-5D7205C080C7}" destId="{885D2D91-5F7C-4433-AD28-9889CDEE6E48}" srcOrd="3" destOrd="0" parTransId="{2AFF53B0-CA67-4A35-B6B5-A95627B4E7EA}" sibTransId="{9592D58C-3187-432F-B7BA-220F35670FB6}"/>
    <dgm:cxn modelId="{90F2A43D-12E9-43E0-A766-8373080DF909}" type="presOf" srcId="{F21DF580-4103-4567-98D6-530A9B1678A7}" destId="{C67B9540-C847-4200-89B3-70E88770AC32}" srcOrd="0" destOrd="4" presId="urn:microsoft.com/office/officeart/2005/8/layout/vList2"/>
    <dgm:cxn modelId="{2626283E-65D5-4093-B2FD-C893E357CAA4}" srcId="{6175A60E-2E90-4FA7-9B56-5D7205C080C7}" destId="{51675CF3-7559-494F-B8DF-7BBAAF60E57D}" srcOrd="5" destOrd="0" parTransId="{886FF96B-1FBB-4C2F-B800-1CE7B1AD4F10}" sibTransId="{CB07A3D0-5D79-4608-9D5B-CE505506F1B0}"/>
    <dgm:cxn modelId="{2A5D8E5B-52CD-43BE-B522-0FC48E6ADE46}" type="presOf" srcId="{F79B4697-2CD5-4F55-900E-EEEF19770D02}" destId="{C67B9540-C847-4200-89B3-70E88770AC32}" srcOrd="0" destOrd="0" presId="urn:microsoft.com/office/officeart/2005/8/layout/vList2"/>
    <dgm:cxn modelId="{4DE8865F-A354-4A03-BB5F-B85EF337E516}" srcId="{6175A60E-2E90-4FA7-9B56-5D7205C080C7}" destId="{F79B4697-2CD5-4F55-900E-EEEF19770D02}" srcOrd="0" destOrd="0" parTransId="{498408E7-51C3-4442-9577-DB5B11985382}" sibTransId="{8D729700-12E9-4ADD-8B3A-40437879BB94}"/>
    <dgm:cxn modelId="{96B7EA51-94B5-4D3B-A028-B5CA9DF488D3}" type="presOf" srcId="{6175A60E-2E90-4FA7-9B56-5D7205C080C7}" destId="{D3305C95-5BA6-467A-8F75-E61D2A31FAAE}" srcOrd="0" destOrd="0" presId="urn:microsoft.com/office/officeart/2005/8/layout/vList2"/>
    <dgm:cxn modelId="{36AC8C52-029E-4A89-B427-70D2FCFEBBC0}" type="presOf" srcId="{885D2D91-5F7C-4433-AD28-9889CDEE6E48}" destId="{C67B9540-C847-4200-89B3-70E88770AC32}" srcOrd="0" destOrd="3" presId="urn:microsoft.com/office/officeart/2005/8/layout/vList2"/>
    <dgm:cxn modelId="{03E8968A-4ADC-4736-B94D-4F855C853E7F}" type="presOf" srcId="{5E915546-EC54-4169-8773-7269E0897251}" destId="{C67B9540-C847-4200-89B3-70E88770AC32}" srcOrd="0" destOrd="2" presId="urn:microsoft.com/office/officeart/2005/8/layout/vList2"/>
    <dgm:cxn modelId="{2302FCBD-6930-4138-9CA8-578163FA2863}" srcId="{6175A60E-2E90-4FA7-9B56-5D7205C080C7}" destId="{F21DF580-4103-4567-98D6-530A9B1678A7}" srcOrd="4" destOrd="0" parTransId="{34F46E70-FE4B-49F9-B585-2612AE93F5BE}" sibTransId="{5C1FF9DF-6441-465E-8EED-CF6FD4DF1E6F}"/>
    <dgm:cxn modelId="{439F4FD2-7059-4B64-B214-3AA785351B0A}" srcId="{6175A60E-2E90-4FA7-9B56-5D7205C080C7}" destId="{5E915546-EC54-4169-8773-7269E0897251}" srcOrd="2" destOrd="0" parTransId="{788C2587-1109-4E0B-BBC5-248C94D7B144}" sibTransId="{58DC9402-4501-42A2-80D4-A8888E9DA400}"/>
    <dgm:cxn modelId="{3E337ED9-6407-45EA-9187-8AD8BFDC35E8}" srcId="{593D1EF6-C05A-477E-B69C-56C55C98A801}" destId="{6175A60E-2E90-4FA7-9B56-5D7205C080C7}" srcOrd="0" destOrd="0" parTransId="{CEA9F284-DE3E-41AD-B9F9-440387D5263F}" sibTransId="{D070A578-BA30-48E6-8193-C109A1D92C80}"/>
    <dgm:cxn modelId="{80A89AE5-B3DF-411E-A3B6-1CC1D0D67476}" type="presOf" srcId="{51675CF3-7559-494F-B8DF-7BBAAF60E57D}" destId="{C67B9540-C847-4200-89B3-70E88770AC32}" srcOrd="0" destOrd="5" presId="urn:microsoft.com/office/officeart/2005/8/layout/vList2"/>
    <dgm:cxn modelId="{FCDC2FF2-F369-452F-B197-1CB00C9E4463}" type="presOf" srcId="{593D1EF6-C05A-477E-B69C-56C55C98A801}" destId="{B7DC8DB3-B59B-4BCE-BF40-0CD594975719}" srcOrd="0" destOrd="0" presId="urn:microsoft.com/office/officeart/2005/8/layout/vList2"/>
    <dgm:cxn modelId="{E8271BF6-E6BD-4834-BB58-A5312A498F84}" srcId="{6175A60E-2E90-4FA7-9B56-5D7205C080C7}" destId="{914F3E0B-017B-43DB-B074-7FBA192AD518}" srcOrd="1" destOrd="0" parTransId="{7ABFE652-F23B-49F8-9CE1-A0D6E9835B3B}" sibTransId="{11C0A16C-F9F5-40CA-A8B9-5DF1ED6383B7}"/>
    <dgm:cxn modelId="{9125F2AA-B76C-4B3E-93A9-972CEBB3BAF1}" type="presParOf" srcId="{B7DC8DB3-B59B-4BCE-BF40-0CD594975719}" destId="{D3305C95-5BA6-467A-8F75-E61D2A31FAAE}" srcOrd="0" destOrd="0" presId="urn:microsoft.com/office/officeart/2005/8/layout/vList2"/>
    <dgm:cxn modelId="{78E207AB-B68A-41D7-A1F2-5EFD46BC7174}" type="presParOf" srcId="{B7DC8DB3-B59B-4BCE-BF40-0CD594975719}" destId="{C67B9540-C847-4200-89B3-70E88770AC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CAEF0E-8526-40F8-AC51-A4A3DE2030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9D45AD-804F-4BBD-8CA6-602294E31BA6}">
      <dgm:prSet phldrT="[Text]"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GROUP BY </a:t>
          </a:r>
          <a:r>
            <a:rPr lang="en-US" sz="2400" dirty="0"/>
            <a:t>organizes the results by column values.</a:t>
          </a:r>
        </a:p>
      </dgm:t>
    </dgm:pt>
    <dgm:pt modelId="{CB45C540-D9C3-454E-A4FB-84D3651BC6E6}" type="parTrans" cxnId="{86725706-9C75-49A0-9D88-4911E4BCD9D3}">
      <dgm:prSet/>
      <dgm:spPr/>
      <dgm:t>
        <a:bodyPr/>
        <a:lstStyle/>
        <a:p>
          <a:endParaRPr lang="en-US"/>
        </a:p>
      </dgm:t>
    </dgm:pt>
    <dgm:pt modelId="{0FB2B4DF-2F32-4E7C-A22E-09D992190F07}" type="sibTrans" cxnId="{86725706-9C75-49A0-9D88-4911E4BCD9D3}">
      <dgm:prSet/>
      <dgm:spPr/>
      <dgm:t>
        <a:bodyPr/>
        <a:lstStyle/>
        <a:p>
          <a:endParaRPr lang="en-US"/>
        </a:p>
      </dgm:t>
    </dgm:pt>
    <dgm:pt modelId="{F6007EC1-0302-4707-8681-D343117B8D6E}">
      <dgm:prSet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ORDER BY </a:t>
          </a:r>
          <a:r>
            <a:rPr lang="en-US" sz="2400" dirty="0"/>
            <a:t>sorts results from lowest to highest based on SUM(Quantity)</a:t>
          </a:r>
        </a:p>
      </dgm:t>
    </dgm:pt>
    <dgm:pt modelId="{92AC1775-BD8A-45F5-8BF5-320F5C399728}" type="parTrans" cxnId="{60AB5D15-62F3-4BEC-BD14-DEEF187AAF5C}">
      <dgm:prSet/>
      <dgm:spPr/>
      <dgm:t>
        <a:bodyPr/>
        <a:lstStyle/>
        <a:p>
          <a:endParaRPr lang="en-US"/>
        </a:p>
      </dgm:t>
    </dgm:pt>
    <dgm:pt modelId="{BC1DB91A-D602-4A8F-8E8F-FD438FD593E9}" type="sibTrans" cxnId="{60AB5D15-62F3-4BEC-BD14-DEEF187AAF5C}">
      <dgm:prSet/>
      <dgm:spPr/>
      <dgm:t>
        <a:bodyPr/>
        <a:lstStyle/>
        <a:p>
          <a:endParaRPr lang="en-US"/>
        </a:p>
      </dgm:t>
    </dgm:pt>
    <dgm:pt modelId="{EBD4AB4D-F84A-42F8-AE6D-E89625DCECD3}" type="pres">
      <dgm:prSet presAssocID="{6ECAEF0E-8526-40F8-AC51-A4A3DE203029}" presName="linear" presStyleCnt="0">
        <dgm:presLayoutVars>
          <dgm:animLvl val="lvl"/>
          <dgm:resizeHandles val="exact"/>
        </dgm:presLayoutVars>
      </dgm:prSet>
      <dgm:spPr/>
    </dgm:pt>
    <dgm:pt modelId="{6653E38F-3E99-4696-B393-238D87040621}" type="pres">
      <dgm:prSet presAssocID="{D39D45AD-804F-4BBD-8CA6-602294E31B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1CCFE8-4257-47AF-9454-9DB18C741894}" type="pres">
      <dgm:prSet presAssocID="{0FB2B4DF-2F32-4E7C-A22E-09D992190F07}" presName="spacer" presStyleCnt="0"/>
      <dgm:spPr/>
    </dgm:pt>
    <dgm:pt modelId="{26872D19-CDAD-4479-A805-7054C7BA032F}" type="pres">
      <dgm:prSet presAssocID="{F6007EC1-0302-4707-8681-D343117B8D6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6725706-9C75-49A0-9D88-4911E4BCD9D3}" srcId="{6ECAEF0E-8526-40F8-AC51-A4A3DE203029}" destId="{D39D45AD-804F-4BBD-8CA6-602294E31BA6}" srcOrd="0" destOrd="0" parTransId="{CB45C540-D9C3-454E-A4FB-84D3651BC6E6}" sibTransId="{0FB2B4DF-2F32-4E7C-A22E-09D992190F07}"/>
    <dgm:cxn modelId="{60AB5D15-62F3-4BEC-BD14-DEEF187AAF5C}" srcId="{6ECAEF0E-8526-40F8-AC51-A4A3DE203029}" destId="{F6007EC1-0302-4707-8681-D343117B8D6E}" srcOrd="1" destOrd="0" parTransId="{92AC1775-BD8A-45F5-8BF5-320F5C399728}" sibTransId="{BC1DB91A-D602-4A8F-8E8F-FD438FD593E9}"/>
    <dgm:cxn modelId="{E497A42B-6816-4D83-AB83-9CDCF58809ED}" type="presOf" srcId="{F6007EC1-0302-4707-8681-D343117B8D6E}" destId="{26872D19-CDAD-4479-A805-7054C7BA032F}" srcOrd="0" destOrd="0" presId="urn:microsoft.com/office/officeart/2005/8/layout/vList2"/>
    <dgm:cxn modelId="{B78F8C60-C6C4-41FC-B00B-5E0AF3ADE984}" type="presOf" srcId="{6ECAEF0E-8526-40F8-AC51-A4A3DE203029}" destId="{EBD4AB4D-F84A-42F8-AE6D-E89625DCECD3}" srcOrd="0" destOrd="0" presId="urn:microsoft.com/office/officeart/2005/8/layout/vList2"/>
    <dgm:cxn modelId="{F4B137F4-1CC8-413E-81AF-4C5F88846FBF}" type="presOf" srcId="{D39D45AD-804F-4BBD-8CA6-602294E31BA6}" destId="{6653E38F-3E99-4696-B393-238D87040621}" srcOrd="0" destOrd="0" presId="urn:microsoft.com/office/officeart/2005/8/layout/vList2"/>
    <dgm:cxn modelId="{E31ECD6A-5EA3-412E-9433-1EFCA1D66539}" type="presParOf" srcId="{EBD4AB4D-F84A-42F8-AE6D-E89625DCECD3}" destId="{6653E38F-3E99-4696-B393-238D87040621}" srcOrd="0" destOrd="0" presId="urn:microsoft.com/office/officeart/2005/8/layout/vList2"/>
    <dgm:cxn modelId="{B6B9184C-EEA6-4C38-AB3A-769CFC3CD834}" type="presParOf" srcId="{EBD4AB4D-F84A-42F8-AE6D-E89625DCECD3}" destId="{361CCFE8-4257-47AF-9454-9DB18C741894}" srcOrd="1" destOrd="0" presId="urn:microsoft.com/office/officeart/2005/8/layout/vList2"/>
    <dgm:cxn modelId="{CC523229-B439-46E2-8997-B3B4754270D4}" type="presParOf" srcId="{EBD4AB4D-F84A-42F8-AE6D-E89625DCECD3}" destId="{26872D19-CDAD-4479-A805-7054C7BA03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CAEF0E-8526-40F8-AC51-A4A3DE2030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9D45AD-804F-4BBD-8CA6-602294E31BA6}">
      <dgm:prSet phldrT="[Text]"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LIMIT </a:t>
          </a:r>
          <a:r>
            <a:rPr lang="en-US" sz="2400" dirty="0"/>
            <a:t>specify the number of records to return.</a:t>
          </a:r>
        </a:p>
      </dgm:t>
    </dgm:pt>
    <dgm:pt modelId="{CB45C540-D9C3-454E-A4FB-84D3651BC6E6}" type="parTrans" cxnId="{86725706-9C75-49A0-9D88-4911E4BCD9D3}">
      <dgm:prSet/>
      <dgm:spPr/>
      <dgm:t>
        <a:bodyPr/>
        <a:lstStyle/>
        <a:p>
          <a:endParaRPr lang="en-US"/>
        </a:p>
      </dgm:t>
    </dgm:pt>
    <dgm:pt modelId="{0FB2B4DF-2F32-4E7C-A22E-09D992190F07}" type="sibTrans" cxnId="{86725706-9C75-49A0-9D88-4911E4BCD9D3}">
      <dgm:prSet/>
      <dgm:spPr/>
      <dgm:t>
        <a:bodyPr/>
        <a:lstStyle/>
        <a:p>
          <a:endParaRPr lang="en-US"/>
        </a:p>
      </dgm:t>
    </dgm:pt>
    <dgm:pt modelId="{EBD4AB4D-F84A-42F8-AE6D-E89625DCECD3}" type="pres">
      <dgm:prSet presAssocID="{6ECAEF0E-8526-40F8-AC51-A4A3DE203029}" presName="linear" presStyleCnt="0">
        <dgm:presLayoutVars>
          <dgm:animLvl val="lvl"/>
          <dgm:resizeHandles val="exact"/>
        </dgm:presLayoutVars>
      </dgm:prSet>
      <dgm:spPr/>
    </dgm:pt>
    <dgm:pt modelId="{6653E38F-3E99-4696-B393-238D87040621}" type="pres">
      <dgm:prSet presAssocID="{D39D45AD-804F-4BBD-8CA6-602294E31BA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6725706-9C75-49A0-9D88-4911E4BCD9D3}" srcId="{6ECAEF0E-8526-40F8-AC51-A4A3DE203029}" destId="{D39D45AD-804F-4BBD-8CA6-602294E31BA6}" srcOrd="0" destOrd="0" parTransId="{CB45C540-D9C3-454E-A4FB-84D3651BC6E6}" sibTransId="{0FB2B4DF-2F32-4E7C-A22E-09D992190F07}"/>
    <dgm:cxn modelId="{B78F8C60-C6C4-41FC-B00B-5E0AF3ADE984}" type="presOf" srcId="{6ECAEF0E-8526-40F8-AC51-A4A3DE203029}" destId="{EBD4AB4D-F84A-42F8-AE6D-E89625DCECD3}" srcOrd="0" destOrd="0" presId="urn:microsoft.com/office/officeart/2005/8/layout/vList2"/>
    <dgm:cxn modelId="{F4B137F4-1CC8-413E-81AF-4C5F88846FBF}" type="presOf" srcId="{D39D45AD-804F-4BBD-8CA6-602294E31BA6}" destId="{6653E38F-3E99-4696-B393-238D87040621}" srcOrd="0" destOrd="0" presId="urn:microsoft.com/office/officeart/2005/8/layout/vList2"/>
    <dgm:cxn modelId="{E31ECD6A-5EA3-412E-9433-1EFCA1D66539}" type="presParOf" srcId="{EBD4AB4D-F84A-42F8-AE6D-E89625DCECD3}" destId="{6653E38F-3E99-4696-B393-238D870406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CF36-CC77-4A5C-9195-2C77C0AFF692}">
      <dsp:nvSpPr>
        <dsp:cNvPr id="0" name=""/>
        <dsp:cNvSpPr/>
      </dsp:nvSpPr>
      <dsp:spPr>
        <a:xfrm>
          <a:off x="0" y="127461"/>
          <a:ext cx="8382000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Garamond" panose="02020404030301010803" pitchFamily="18" charset="0"/>
            </a:rPr>
            <a:t>It’s not a true programming language</a:t>
          </a:r>
        </a:p>
      </dsp:txBody>
      <dsp:txXfrm>
        <a:off x="31984" y="159445"/>
        <a:ext cx="8318032" cy="591232"/>
      </dsp:txXfrm>
    </dsp:sp>
    <dsp:sp modelId="{E651C129-821E-46C8-9C7F-0B777007CF8F}">
      <dsp:nvSpPr>
        <dsp:cNvPr id="0" name=""/>
        <dsp:cNvSpPr/>
      </dsp:nvSpPr>
      <dsp:spPr>
        <a:xfrm>
          <a:off x="0" y="782661"/>
          <a:ext cx="838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Garamond" panose="02020404030301010803" pitchFamily="18" charset="0"/>
            </a:rPr>
            <a:t>It is used by programming languages to interact with databases</a:t>
          </a:r>
        </a:p>
      </dsp:txBody>
      <dsp:txXfrm>
        <a:off x="0" y="782661"/>
        <a:ext cx="8382000" cy="463680"/>
      </dsp:txXfrm>
    </dsp:sp>
    <dsp:sp modelId="{C0A601D5-67B3-462F-B7B8-3BD56E8D7B24}">
      <dsp:nvSpPr>
        <dsp:cNvPr id="0" name=""/>
        <dsp:cNvSpPr/>
      </dsp:nvSpPr>
      <dsp:spPr>
        <a:xfrm>
          <a:off x="0" y="1246341"/>
          <a:ext cx="8382000" cy="6552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Garamond" panose="02020404030301010803" pitchFamily="18" charset="0"/>
            </a:rPr>
            <a:t>There is no standard syntax</a:t>
          </a:r>
        </a:p>
      </dsp:txBody>
      <dsp:txXfrm>
        <a:off x="31984" y="1278325"/>
        <a:ext cx="8318032" cy="591232"/>
      </dsp:txXfrm>
    </dsp:sp>
    <dsp:sp modelId="{384D0C92-FAF5-4D39-A53C-83949BC03927}">
      <dsp:nvSpPr>
        <dsp:cNvPr id="0" name=""/>
        <dsp:cNvSpPr/>
      </dsp:nvSpPr>
      <dsp:spPr>
        <a:xfrm>
          <a:off x="0" y="1901541"/>
          <a:ext cx="838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tx1"/>
              </a:solidFill>
              <a:latin typeface="Garamond" panose="02020404030301010803" pitchFamily="18" charset="0"/>
            </a:rPr>
            <a:t>MySQL, Oracle, SQL Server, and Access all have slight differences</a:t>
          </a:r>
        </a:p>
      </dsp:txBody>
      <dsp:txXfrm>
        <a:off x="0" y="1901541"/>
        <a:ext cx="8382000" cy="463680"/>
      </dsp:txXfrm>
    </dsp:sp>
    <dsp:sp modelId="{FD6AA3FD-D2EF-4804-9BF7-075EDF07D3F0}">
      <dsp:nvSpPr>
        <dsp:cNvPr id="0" name=""/>
        <dsp:cNvSpPr/>
      </dsp:nvSpPr>
      <dsp:spPr>
        <a:xfrm>
          <a:off x="0" y="2365221"/>
          <a:ext cx="8382000" cy="6552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Garamond" panose="02020404030301010803" pitchFamily="18" charset="0"/>
            </a:rPr>
            <a:t>There are a lot of statements and variations among them</a:t>
          </a:r>
        </a:p>
      </dsp:txBody>
      <dsp:txXfrm>
        <a:off x="31984" y="2397205"/>
        <a:ext cx="8318032" cy="591232"/>
      </dsp:txXfrm>
    </dsp:sp>
    <dsp:sp modelId="{6C53C2A6-3D61-4C54-AD1D-EC7C6FD5F6B3}">
      <dsp:nvSpPr>
        <dsp:cNvPr id="0" name=""/>
        <dsp:cNvSpPr/>
      </dsp:nvSpPr>
      <dsp:spPr>
        <a:xfrm>
          <a:off x="0" y="3020421"/>
          <a:ext cx="838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tx1"/>
              </a:solidFill>
              <a:latin typeface="Garamond" panose="02020404030301010803" pitchFamily="18" charset="0"/>
            </a:rPr>
            <a:t>We will be covering the basics, and the most important ones</a:t>
          </a:r>
        </a:p>
      </dsp:txBody>
      <dsp:txXfrm>
        <a:off x="0" y="3020421"/>
        <a:ext cx="8382000" cy="46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2D19-CDAD-4479-A805-7054C7BA032F}">
      <dsp:nvSpPr>
        <dsp:cNvPr id="0" name=""/>
        <dsp:cNvSpPr/>
      </dsp:nvSpPr>
      <dsp:spPr>
        <a:xfrm>
          <a:off x="0" y="325162"/>
          <a:ext cx="44958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ORDER BY </a:t>
          </a:r>
          <a:r>
            <a:rPr lang="en-US" sz="2400" kern="1200" dirty="0"/>
            <a:t>sorts results from lowest to highest based on a field</a:t>
          </a:r>
          <a:br>
            <a:rPr lang="en-US" sz="2400" kern="1200" dirty="0"/>
          </a:br>
          <a:r>
            <a:rPr lang="en-US" sz="2400" kern="1200" dirty="0"/>
            <a:t>(in this case, Price)</a:t>
          </a:r>
        </a:p>
      </dsp:txBody>
      <dsp:txXfrm>
        <a:off x="64968" y="390130"/>
        <a:ext cx="4365864" cy="1200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05C95-5BA6-467A-8F75-E61D2A31FAAE}">
      <dsp:nvSpPr>
        <dsp:cNvPr id="0" name=""/>
        <dsp:cNvSpPr/>
      </dsp:nvSpPr>
      <dsp:spPr>
        <a:xfrm>
          <a:off x="0" y="447995"/>
          <a:ext cx="8229600" cy="11389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SQL has many built-in functions for performing calculations</a:t>
          </a:r>
        </a:p>
      </dsp:txBody>
      <dsp:txXfrm>
        <a:off x="55600" y="503595"/>
        <a:ext cx="8118400" cy="1027768"/>
      </dsp:txXfrm>
    </dsp:sp>
    <dsp:sp modelId="{C67B9540-C847-4200-89B3-70E88770AC32}">
      <dsp:nvSpPr>
        <dsp:cNvPr id="0" name=""/>
        <dsp:cNvSpPr/>
      </dsp:nvSpPr>
      <dsp:spPr>
        <a:xfrm>
          <a:off x="0" y="1586964"/>
          <a:ext cx="8229600" cy="23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COUNT() - Returns the number of rows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MAX() - Returns the largest value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MIN() - Returns the smallest value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AVG() - Returns the average value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SUM() - Returns the sum</a:t>
          </a:r>
        </a:p>
      </dsp:txBody>
      <dsp:txXfrm>
        <a:off x="0" y="1586964"/>
        <a:ext cx="8229600" cy="238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3E38F-3E99-4696-B393-238D87040621}">
      <dsp:nvSpPr>
        <dsp:cNvPr id="0" name=""/>
        <dsp:cNvSpPr/>
      </dsp:nvSpPr>
      <dsp:spPr>
        <a:xfrm>
          <a:off x="0" y="213824"/>
          <a:ext cx="44958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GROUP BY </a:t>
          </a:r>
          <a:r>
            <a:rPr lang="en-US" sz="2400" kern="1200" dirty="0"/>
            <a:t>organizes the results by column values.</a:t>
          </a:r>
        </a:p>
      </dsp:txBody>
      <dsp:txXfrm>
        <a:off x="64968" y="278792"/>
        <a:ext cx="4365864" cy="1200939"/>
      </dsp:txXfrm>
    </dsp:sp>
    <dsp:sp modelId="{26872D19-CDAD-4479-A805-7054C7BA032F}">
      <dsp:nvSpPr>
        <dsp:cNvPr id="0" name=""/>
        <dsp:cNvSpPr/>
      </dsp:nvSpPr>
      <dsp:spPr>
        <a:xfrm>
          <a:off x="0" y="1731900"/>
          <a:ext cx="44958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ORDER BY </a:t>
          </a:r>
          <a:r>
            <a:rPr lang="en-US" sz="2400" kern="1200" dirty="0"/>
            <a:t>sorts results from lowest to highest based on SUM(Quantity)</a:t>
          </a:r>
        </a:p>
      </dsp:txBody>
      <dsp:txXfrm>
        <a:off x="64968" y="1796868"/>
        <a:ext cx="4365864" cy="1200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3E38F-3E99-4696-B393-238D87040621}">
      <dsp:nvSpPr>
        <dsp:cNvPr id="0" name=""/>
        <dsp:cNvSpPr/>
      </dsp:nvSpPr>
      <dsp:spPr>
        <a:xfrm>
          <a:off x="0" y="1029899"/>
          <a:ext cx="44958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LIMIT </a:t>
          </a:r>
          <a:r>
            <a:rPr lang="en-US" sz="2400" kern="1200" dirty="0"/>
            <a:t>specify the number of records to return.</a:t>
          </a:r>
        </a:p>
      </dsp:txBody>
      <dsp:txXfrm>
        <a:off x="59399" y="1089298"/>
        <a:ext cx="43770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DA453-4B35-4D48-8C01-1344CE9804F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BD02-EBE3-4C41-957E-C15D27EB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8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1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3BD02-EBE3-4C41-957E-C15D27EBA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12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06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5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0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43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73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2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39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55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3BD02-EBE3-4C41-957E-C15D27EBA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72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1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3BD02-EBE3-4C41-957E-C15D27EBA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301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5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7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3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7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3BD02-EBE3-4C41-957E-C15D27EBA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808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3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7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8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8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2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5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6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013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1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5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14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600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99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13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2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3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3BD02-EBE3-4C41-957E-C15D27EBA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62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2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7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45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146675"/>
            <a:ext cx="20574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146675"/>
            <a:ext cx="30861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1856" y="972829"/>
            <a:ext cx="2040289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4074750" y="408146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09279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5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4074750" y="405860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905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and numb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47479" y="556896"/>
            <a:ext cx="8616375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324632" y="6146674"/>
            <a:ext cx="3086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47478" y="1825625"/>
            <a:ext cx="8616375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1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42591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24633" y="2068830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324633" y="2505076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9144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480" y="6146673"/>
            <a:ext cx="1740014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47480" y="556896"/>
            <a:ext cx="8616485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324632" y="514668"/>
            <a:ext cx="391478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4722325" y="2068829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4722325" y="2505075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19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5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9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604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mis.temple.edu/gradebook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894932" y="2296956"/>
            <a:ext cx="7392901" cy="118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dirty="0">
                <a:latin typeface="Garamond"/>
              </a:rPr>
              <a:t>MIS2502: Data and Analytics</a:t>
            </a:r>
            <a:endParaRPr lang="en-US">
              <a:latin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9228" y="4805791"/>
            <a:ext cx="1385454" cy="803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37241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392F4-A26D-AC7E-2AF5-32A79D3146BA}"/>
              </a:ext>
            </a:extLst>
          </p:cNvPr>
          <p:cNvSpPr txBox="1">
            <a:spLocks/>
          </p:cNvSpPr>
          <p:nvPr/>
        </p:nvSpPr>
        <p:spPr>
          <a:xfrm>
            <a:off x="1447800" y="1905000"/>
            <a:ext cx="642946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SELECT</a:t>
            </a:r>
            <a:r>
              <a:rPr kumimoji="0" lang="en-US" sz="3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 ...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b="1" kern="0" baseline="0" dirty="0">
                <a:solidFill>
                  <a:prstClr val="black"/>
                </a:solidFill>
                <a:latin typeface="Garamond" panose="02020404030301010803" pitchFamily="18" charset="0"/>
              </a:rPr>
              <a:t>From ….;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338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971799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The SELECT statement is used to select data from a database.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Syntax: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3808" y="4133360"/>
            <a:ext cx="596246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SELECT </a:t>
            </a:r>
            <a:r>
              <a:rPr lang="en-US" sz="2800" dirty="0" err="1"/>
              <a:t>column_name</a:t>
            </a:r>
            <a:r>
              <a:rPr lang="en-US" sz="2800" dirty="0"/>
              <a:t>(s)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FROM </a:t>
            </a:r>
            <a:r>
              <a:rPr lang="en-US" sz="2800" dirty="0" err="1"/>
              <a:t>schema_name.table_name</a:t>
            </a:r>
            <a:r>
              <a:rPr lang="en-US" sz="2800" dirty="0"/>
              <a:t>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5638800"/>
            <a:ext cx="3853382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 </a:t>
            </a:r>
            <a:r>
              <a:rPr lang="en-US" sz="2000" b="1" dirty="0">
                <a:solidFill>
                  <a:srgbClr val="FFFF00"/>
                </a:solidFill>
              </a:rPr>
              <a:t>schema</a:t>
            </a:r>
            <a:r>
              <a:rPr lang="en-US" sz="2000" dirty="0"/>
              <a:t> is a collection of tables.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It is, essentially, the </a:t>
            </a:r>
            <a:r>
              <a:rPr lang="en-US" sz="2000" b="1" dirty="0">
                <a:solidFill>
                  <a:srgbClr val="FFFF00"/>
                </a:solidFill>
              </a:rPr>
              <a:t>database.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11008397" flipH="1">
            <a:off x="3449688" y="3584877"/>
            <a:ext cx="1193796" cy="719145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64172" y="2911443"/>
            <a:ext cx="4114800" cy="10351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rgbClr val="FFFF00"/>
                </a:solidFill>
              </a:rPr>
              <a:t>column</a:t>
            </a:r>
            <a:r>
              <a:rPr lang="en-US" sz="2000" dirty="0">
                <a:solidFill>
                  <a:schemeClr val="bg1"/>
                </a:solidFill>
              </a:rPr>
              <a:t> is a table field that you would like to select from the table.</a:t>
            </a:r>
          </a:p>
        </p:txBody>
      </p:sp>
      <p:sp>
        <p:nvSpPr>
          <p:cNvPr id="15" name="Freeform 14"/>
          <p:cNvSpPr/>
          <p:nvPr/>
        </p:nvSpPr>
        <p:spPr>
          <a:xfrm rot="469615" flipH="1">
            <a:off x="2629495" y="5020606"/>
            <a:ext cx="169742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95800" y="5600700"/>
            <a:ext cx="41910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good practice to end every statement with a </a:t>
            </a:r>
            <a:r>
              <a:rPr lang="en-US" b="1" dirty="0">
                <a:solidFill>
                  <a:srgbClr val="FFFF00"/>
                </a:solidFill>
              </a:rPr>
              <a:t>semicolon</a:t>
            </a:r>
            <a:r>
              <a:rPr lang="en-US" dirty="0"/>
              <a:t>, especially when entering multiple statements.</a:t>
            </a:r>
          </a:p>
        </p:txBody>
      </p:sp>
      <p:sp>
        <p:nvSpPr>
          <p:cNvPr id="19" name="Freeform 18"/>
          <p:cNvSpPr/>
          <p:nvPr/>
        </p:nvSpPr>
        <p:spPr>
          <a:xfrm>
            <a:off x="5943600" y="4982688"/>
            <a:ext cx="164094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B392F4-A26D-AC7E-2AF5-32A79D3146BA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SELECT statement</a:t>
            </a:r>
          </a:p>
        </p:txBody>
      </p:sp>
    </p:spTree>
    <p:extLst>
      <p:ext uri="{BB962C8B-B14F-4D97-AF65-F5344CB8AC3E}">
        <p14:creationId xmlns:p14="http://schemas.microsoft.com/office/powerpoint/2010/main" val="37326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44" y="980830"/>
            <a:ext cx="8382000" cy="4038600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Garamond" panose="02020404030301010803" pitchFamily="18" charset="0"/>
              </a:rPr>
              <a:t>Suppose we have a schema named “</a:t>
            </a:r>
            <a:r>
              <a:rPr lang="en-US" sz="2500" dirty="0" err="1">
                <a:latin typeface="Garamond" panose="02020404030301010803" pitchFamily="18" charset="0"/>
              </a:rPr>
              <a:t>orderdb</a:t>
            </a:r>
            <a:r>
              <a:rPr lang="en-US" sz="2500" dirty="0">
                <a:latin typeface="Garamond" panose="02020404030301010803" pitchFamily="18" charset="0"/>
              </a:rPr>
              <a:t>”.</a:t>
            </a:r>
          </a:p>
          <a:p>
            <a:r>
              <a:rPr lang="en-US" sz="2500" dirty="0">
                <a:latin typeface="Garamond" panose="02020404030301010803" pitchFamily="18" charset="0"/>
              </a:rPr>
              <a:t>We want to select the first names from the “Customer” table.</a:t>
            </a:r>
          </a:p>
          <a:p>
            <a:pPr marL="0" indent="0">
              <a:buNone/>
            </a:pPr>
            <a:endParaRPr lang="en-US" sz="2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5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184120"/>
              </p:ext>
            </p:extLst>
          </p:nvPr>
        </p:nvGraphicFramePr>
        <p:xfrm>
          <a:off x="1752600" y="25146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728200" y="3109565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9581F36-9830-B720-E2F1-B9287B66E867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SELECT statement</a:t>
            </a:r>
          </a:p>
        </p:txBody>
      </p:sp>
    </p:spTree>
    <p:extLst>
      <p:ext uri="{BB962C8B-B14F-4D97-AF65-F5344CB8AC3E}">
        <p14:creationId xmlns:p14="http://schemas.microsoft.com/office/powerpoint/2010/main" val="298305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40" y="1298455"/>
            <a:ext cx="8382000" cy="4038600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Garamond" panose="02020404030301010803" pitchFamily="18" charset="0"/>
              </a:rPr>
              <a:t>This is done using the SELECT statement: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65689"/>
              </p:ext>
            </p:extLst>
          </p:nvPr>
        </p:nvGraphicFramePr>
        <p:xfrm>
          <a:off x="4114800" y="3317755"/>
          <a:ext cx="1011555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743200" y="3822768"/>
            <a:ext cx="108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Returns: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21281" y="5129541"/>
            <a:ext cx="2819400" cy="1371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returns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FirstName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column for every row in the Customer table.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Called a “View.”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6619" y="5122196"/>
            <a:ext cx="3086100" cy="1371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schema will use your 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MySQL ID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(i.e., m999orderdb.Customer)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9581F36-9830-B720-E2F1-B9287B66E867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SELECT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DB375-B850-A39D-8227-8729CAA5F589}"/>
              </a:ext>
            </a:extLst>
          </p:cNvPr>
          <p:cNvSpPr txBox="1"/>
          <p:nvPr/>
        </p:nvSpPr>
        <p:spPr>
          <a:xfrm>
            <a:off x="2432748" y="2219865"/>
            <a:ext cx="350950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SELECT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FirstName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FROM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orderdb.Customer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509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78" y="1066800"/>
            <a:ext cx="8814122" cy="5257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0906"/>
              </p:ext>
            </p:extLst>
          </p:nvPr>
        </p:nvGraphicFramePr>
        <p:xfrm>
          <a:off x="3909778" y="3415090"/>
          <a:ext cx="1608773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0" y="3962400"/>
            <a:ext cx="108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Returns: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A7C2050-D4BA-4DEA-AF9F-65CA62D13CDA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Retrieving multiple columns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AB6FC-A284-6626-C7BB-CB6DBA73736E}"/>
              </a:ext>
            </a:extLst>
          </p:cNvPr>
          <p:cNvSpPr txBox="1"/>
          <p:nvPr/>
        </p:nvSpPr>
        <p:spPr>
          <a:xfrm>
            <a:off x="2001760" y="1752600"/>
            <a:ext cx="4381268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C00000"/>
                </a:solidFill>
              </a:rPr>
              <a:t>SELECT </a:t>
            </a:r>
            <a:r>
              <a:rPr lang="en-US" sz="2500" dirty="0">
                <a:solidFill>
                  <a:schemeClr val="tx1"/>
                </a:solidFill>
              </a:rPr>
              <a:t>FirstName, State </a:t>
            </a:r>
          </a:p>
          <a:p>
            <a:pPr marL="0" indent="0" algn="just">
              <a:buNone/>
            </a:pPr>
            <a:r>
              <a:rPr lang="en-US" sz="2500" dirty="0">
                <a:solidFill>
                  <a:srgbClr val="C00000"/>
                </a:solidFill>
              </a:rPr>
              <a:t>FROM </a:t>
            </a:r>
            <a:r>
              <a:rPr lang="en-US" sz="2500" dirty="0" err="1">
                <a:solidFill>
                  <a:schemeClr val="tx1"/>
                </a:solidFill>
              </a:rPr>
              <a:t>orderdb.Customer</a:t>
            </a:r>
            <a:r>
              <a:rPr lang="en-US" sz="2500" dirty="0">
                <a:solidFill>
                  <a:schemeClr val="tx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827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78" y="1066800"/>
            <a:ext cx="8814122" cy="5257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62959"/>
              </p:ext>
            </p:extLst>
          </p:nvPr>
        </p:nvGraphicFramePr>
        <p:xfrm>
          <a:off x="2286000" y="4051254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r>
                        <a:rPr lang="en-US" sz="14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733800" y="1636817"/>
            <a:ext cx="3634676" cy="7951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means 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every column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4634078"/>
            <a:ext cx="108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Returns: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A7C2050-D4BA-4DEA-AF9F-65CA62D13CDA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Retrieving multiple columns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818D0-59DC-A2FA-E553-204A6EC71719}"/>
              </a:ext>
            </a:extLst>
          </p:cNvPr>
          <p:cNvSpPr txBox="1"/>
          <p:nvPr/>
        </p:nvSpPr>
        <p:spPr>
          <a:xfrm>
            <a:off x="1905000" y="2627301"/>
            <a:ext cx="3352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orderdb.Customer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2088806E-514B-D510-F789-FFB6BAEC1256}"/>
              </a:ext>
            </a:extLst>
          </p:cNvPr>
          <p:cNvSpPr/>
          <p:nvPr/>
        </p:nvSpPr>
        <p:spPr>
          <a:xfrm rot="11170108" flipH="1">
            <a:off x="2708325" y="1953729"/>
            <a:ext cx="948561" cy="820294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8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809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2500" dirty="0">
                <a:latin typeface="Garamond" panose="02020404030301010803" pitchFamily="18" charset="0"/>
              </a:rPr>
              <a:t>SQL syntax is </a:t>
            </a:r>
            <a:r>
              <a:rPr lang="en-US" sz="2500" b="1" dirty="0">
                <a:solidFill>
                  <a:srgbClr val="FF0000"/>
                </a:solidFill>
                <a:latin typeface="Garamond" panose="02020404030301010803" pitchFamily="18" charset="0"/>
              </a:rPr>
              <a:t>not sensitive</a:t>
            </a:r>
            <a:r>
              <a:rPr lang="en-US" sz="250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2500" dirty="0">
                <a:latin typeface="Garamond" panose="02020404030301010803" pitchFamily="18" charset="0"/>
              </a:rPr>
              <a:t>to </a:t>
            </a:r>
            <a:r>
              <a:rPr lang="en-US" sz="2500" b="1" dirty="0">
                <a:latin typeface="Garamond" panose="02020404030301010803" pitchFamily="18" charset="0"/>
              </a:rPr>
              <a:t>cases</a:t>
            </a:r>
            <a:r>
              <a:rPr lang="en-US" sz="2500" dirty="0">
                <a:latin typeface="Garamond" panose="02020404030301010803" pitchFamily="18" charset="0"/>
              </a:rPr>
              <a:t> and </a:t>
            </a:r>
            <a:r>
              <a:rPr lang="en-US" sz="2500" b="1" dirty="0">
                <a:latin typeface="Garamond" panose="02020404030301010803" pitchFamily="18" charset="0"/>
              </a:rPr>
              <a:t>spacing</a:t>
            </a:r>
          </a:p>
          <a:p>
            <a:endParaRPr lang="en-US" sz="2500" dirty="0">
              <a:latin typeface="Garamond" panose="02020404030301010803" pitchFamily="18" charset="0"/>
            </a:endParaRPr>
          </a:p>
          <a:p>
            <a:endParaRPr lang="en-US" sz="2500" dirty="0">
              <a:latin typeface="Garamond" panose="02020404030301010803" pitchFamily="18" charset="0"/>
            </a:endParaRPr>
          </a:p>
          <a:p>
            <a:endParaRPr lang="en-US" sz="2500" dirty="0">
              <a:latin typeface="Garamond" panose="02020404030301010803" pitchFamily="18" charset="0"/>
            </a:endParaRPr>
          </a:p>
          <a:p>
            <a:endParaRPr lang="en-US" sz="2500" dirty="0">
              <a:latin typeface="Garamond" panose="02020404030301010803" pitchFamily="18" charset="0"/>
            </a:endParaRPr>
          </a:p>
          <a:p>
            <a:endParaRPr lang="en-US" sz="2500" dirty="0">
              <a:latin typeface="Garamond" panose="02020404030301010803" pitchFamily="18" charset="0"/>
            </a:endParaRPr>
          </a:p>
          <a:p>
            <a:endParaRPr lang="en-US" sz="2500" dirty="0">
              <a:latin typeface="Garamond" panose="02020404030301010803" pitchFamily="18" charset="0"/>
            </a:endParaRPr>
          </a:p>
          <a:p>
            <a:endParaRPr lang="en-US" sz="2500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61949"/>
              </p:ext>
            </p:extLst>
          </p:nvPr>
        </p:nvGraphicFramePr>
        <p:xfrm>
          <a:off x="574244" y="1905000"/>
          <a:ext cx="761473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 FirstName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FROM </a:t>
                      </a:r>
                      <a:r>
                        <a:rPr lang="en-US" sz="2400" dirty="0" err="1"/>
                        <a:t>orderdb.Customer</a:t>
                      </a:r>
                      <a:r>
                        <a:rPr lang="en-US" sz="2400" dirty="0"/>
                        <a:t>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Correct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b="1" dirty="0"/>
                        <a:t>Best Practice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 </a:t>
                      </a:r>
                      <a:r>
                        <a:rPr lang="en-US" sz="2400" dirty="0" err="1"/>
                        <a:t>firstname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from </a:t>
                      </a:r>
                      <a:r>
                        <a:rPr lang="en-US" sz="2400" dirty="0" err="1"/>
                        <a:t>orderdb.customer</a:t>
                      </a:r>
                      <a:r>
                        <a:rPr lang="en-US" sz="2400" dirty="0"/>
                        <a:t>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Correct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   </a:t>
                      </a:r>
                      <a:r>
                        <a:rPr lang="en-US" sz="2400" dirty="0" err="1"/>
                        <a:t>FirstName</a:t>
                      </a:r>
                      <a:r>
                        <a:rPr lang="en-US" sz="2400" dirty="0"/>
                        <a:t> </a:t>
                      </a:r>
                      <a:endParaRPr lang="en-US" sz="2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 FROM      </a:t>
                      </a:r>
                      <a:r>
                        <a:rPr lang="en-US" sz="2400" dirty="0" err="1"/>
                        <a:t>orderdb.Customer</a:t>
                      </a:r>
                      <a:r>
                        <a:rPr lang="en-US" sz="2400" dirty="0"/>
                        <a:t>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Correct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DD85B577-530B-6F73-C00E-4AAD2B2E4581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Capitalization and spacing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2D1C4-3E3A-373C-8008-95561503210D}"/>
              </a:ext>
            </a:extLst>
          </p:cNvPr>
          <p:cNvSpPr txBox="1"/>
          <p:nvPr/>
        </p:nvSpPr>
        <p:spPr>
          <a:xfrm>
            <a:off x="1181100" y="5105400"/>
            <a:ext cx="67818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Best Practice:</a:t>
            </a:r>
          </a:p>
          <a:p>
            <a:r>
              <a:rPr lang="en-US" dirty="0">
                <a:latin typeface="Garamond" panose="02020404030301010803" pitchFamily="18" charset="0"/>
              </a:rPr>
              <a:t>We will write all SQL keywords (e.g., SELECT and FROM) in upper case</a:t>
            </a:r>
          </a:p>
          <a:p>
            <a:r>
              <a:rPr lang="en-US" dirty="0">
                <a:latin typeface="Garamond" panose="02020404030301010803" pitchFamily="18" charset="0"/>
              </a:rPr>
              <a:t>Use space appropriately for readability</a:t>
            </a:r>
          </a:p>
        </p:txBody>
      </p:sp>
    </p:spTree>
    <p:extLst>
      <p:ext uri="{BB962C8B-B14F-4D97-AF65-F5344CB8AC3E}">
        <p14:creationId xmlns:p14="http://schemas.microsoft.com/office/powerpoint/2010/main" val="5618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392F4-A26D-AC7E-2AF5-32A79D3146BA}"/>
              </a:ext>
            </a:extLst>
          </p:cNvPr>
          <p:cNvSpPr txBox="1">
            <a:spLocks/>
          </p:cNvSpPr>
          <p:nvPr/>
        </p:nvSpPr>
        <p:spPr>
          <a:xfrm>
            <a:off x="1447800" y="1905000"/>
            <a:ext cx="642946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SELECT</a:t>
            </a:r>
            <a:r>
              <a:rPr kumimoji="0" lang="en-US" sz="3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 DISTINCT ...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b="1" kern="0" baseline="0" dirty="0">
                <a:solidFill>
                  <a:prstClr val="black"/>
                </a:solidFill>
                <a:latin typeface="Garamond" panose="02020404030301010803" pitchFamily="18" charset="0"/>
              </a:rPr>
              <a:t>From ….;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40549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5105400" cy="980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SELECT </a:t>
            </a:r>
            <a:r>
              <a:rPr lang="en-US" sz="2500" b="1" dirty="0">
                <a:solidFill>
                  <a:srgbClr val="C00000"/>
                </a:solidFill>
              </a:rPr>
              <a:t>DISTINCT</a:t>
            </a:r>
            <a:r>
              <a:rPr lang="en-US" sz="2500" dirty="0"/>
              <a:t> State</a:t>
            </a:r>
          </a:p>
          <a:p>
            <a:pPr marL="0" indent="0">
              <a:buNone/>
            </a:pPr>
            <a:r>
              <a:rPr lang="en-US" sz="2500" dirty="0"/>
              <a:t>FROM </a:t>
            </a:r>
            <a:r>
              <a:rPr lang="en-US" sz="2500" dirty="0" err="1"/>
              <a:t>orderdb.Customer</a:t>
            </a:r>
            <a:r>
              <a:rPr lang="en-US" sz="2500" dirty="0"/>
              <a:t>;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81682"/>
              </p:ext>
            </p:extLst>
          </p:nvPr>
        </p:nvGraphicFramePr>
        <p:xfrm>
          <a:off x="2362200" y="3962400"/>
          <a:ext cx="597218" cy="980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7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810000" y="4033520"/>
            <a:ext cx="41148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SELECT DISTINCT </a:t>
            </a:r>
            <a:r>
              <a:rPr lang="en-US" dirty="0"/>
              <a:t>returns only distinct (different) values.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4438C3E-7A87-04DE-8144-F9936BBCFBBC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Retrieving unique values</a:t>
            </a:r>
          </a:p>
        </p:txBody>
      </p:sp>
    </p:spTree>
    <p:extLst>
      <p:ext uri="{BB962C8B-B14F-4D97-AF65-F5344CB8AC3E}">
        <p14:creationId xmlns:p14="http://schemas.microsoft.com/office/powerpoint/2010/main" val="5848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5105400" cy="980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SELECT </a:t>
            </a:r>
            <a:r>
              <a:rPr lang="en-US" sz="2500" b="1" dirty="0">
                <a:solidFill>
                  <a:srgbClr val="C00000"/>
                </a:solidFill>
              </a:rPr>
              <a:t>DISTINCT</a:t>
            </a:r>
            <a:r>
              <a:rPr lang="en-US" sz="2500" dirty="0"/>
              <a:t> City, State</a:t>
            </a:r>
          </a:p>
          <a:p>
            <a:pPr marL="0" indent="0">
              <a:buNone/>
            </a:pPr>
            <a:r>
              <a:rPr lang="en-US" sz="2500" dirty="0"/>
              <a:t>FROM </a:t>
            </a:r>
            <a:r>
              <a:rPr lang="en-US" sz="2500" dirty="0" err="1"/>
              <a:t>orderdb.Customer</a:t>
            </a:r>
            <a:r>
              <a:rPr lang="en-US" sz="2500" dirty="0"/>
              <a:t>;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4438C3E-7A87-04DE-8144-F9936BBCFBBC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Retrieving unique values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1680F5-7DA4-6945-50FE-A428DDC67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32529"/>
              </p:ext>
            </p:extLst>
          </p:nvPr>
        </p:nvGraphicFramePr>
        <p:xfrm>
          <a:off x="1752600" y="3667760"/>
          <a:ext cx="1673353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A699FE2-D73E-633B-6473-19AD2C2F9D4C}"/>
              </a:ext>
            </a:extLst>
          </p:cNvPr>
          <p:cNvSpPr/>
          <p:nvPr/>
        </p:nvSpPr>
        <p:spPr>
          <a:xfrm>
            <a:off x="4495800" y="3886200"/>
            <a:ext cx="41148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this case, each combination of City AND State is unique, so it returns all of them.</a:t>
            </a:r>
          </a:p>
        </p:txBody>
      </p:sp>
    </p:spTree>
    <p:extLst>
      <p:ext uri="{BB962C8B-B14F-4D97-AF65-F5344CB8AC3E}">
        <p14:creationId xmlns:p14="http://schemas.microsoft.com/office/powerpoint/2010/main" val="15553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4342" y="4191000"/>
            <a:ext cx="8235225" cy="827400"/>
          </a:xfrm>
          <a:ln>
            <a:noFill/>
          </a:ln>
        </p:spPr>
        <p:txBody>
          <a:bodyPr/>
          <a:lstStyle/>
          <a:p>
            <a:r>
              <a:rPr lang="en-US" sz="1850"/>
              <a:t>Spring 2023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9227" y="4671836"/>
            <a:ext cx="1385454" cy="872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3393A8-BEED-D9DB-5F9B-F3ECF3F7E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1057"/>
            <a:ext cx="6172200" cy="15894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SQL – Getting Information Out of a Database</a:t>
            </a:r>
            <a:br>
              <a:rPr lang="en-US" sz="4000" b="1" dirty="0">
                <a:latin typeface="Garamond" panose="02020404030301010803" pitchFamily="18" charset="0"/>
              </a:rPr>
            </a:br>
            <a:br>
              <a:rPr lang="en-US" sz="4000" b="1" dirty="0">
                <a:latin typeface="Garamond" panose="02020404030301010803" pitchFamily="18" charset="0"/>
              </a:rPr>
            </a:br>
            <a:r>
              <a:rPr lang="en-US" sz="4000" b="1" dirty="0">
                <a:latin typeface="Garamond" panose="02020404030301010803" pitchFamily="18" charset="0"/>
              </a:rPr>
              <a:t>Part 1: Basic Queries</a:t>
            </a:r>
            <a:br>
              <a:rPr lang="en-US" sz="4000" b="1" dirty="0">
                <a:latin typeface="Garamond" panose="02020404030301010803" pitchFamily="18" charset="0"/>
              </a:rPr>
            </a:b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F1C8CC-3439-96FC-6FCD-AF256EB1A0C7}"/>
              </a:ext>
            </a:extLst>
          </p:cNvPr>
          <p:cNvSpPr txBox="1">
            <a:spLocks/>
          </p:cNvSpPr>
          <p:nvPr/>
        </p:nvSpPr>
        <p:spPr>
          <a:xfrm>
            <a:off x="1327104" y="5715000"/>
            <a:ext cx="6489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0640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 Hosseini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Leila.hosseini@temple.edu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http://community.mis.temple.edu/leila</a:t>
            </a:r>
          </a:p>
        </p:txBody>
      </p:sp>
    </p:spTree>
    <p:extLst>
      <p:ext uri="{BB962C8B-B14F-4D97-AF65-F5344CB8AC3E}">
        <p14:creationId xmlns:p14="http://schemas.microsoft.com/office/powerpoint/2010/main" val="297496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392F4-A26D-AC7E-2AF5-32A79D3146BA}"/>
              </a:ext>
            </a:extLst>
          </p:cNvPr>
          <p:cNvSpPr txBox="1">
            <a:spLocks/>
          </p:cNvSpPr>
          <p:nvPr/>
        </p:nvSpPr>
        <p:spPr>
          <a:xfrm>
            <a:off x="1371600" y="1600200"/>
            <a:ext cx="6429460" cy="3200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SELECT</a:t>
            </a:r>
            <a:r>
              <a:rPr kumimoji="0" lang="en-US" sz="3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...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b="1" kern="0" baseline="0" dirty="0">
                <a:solidFill>
                  <a:prstClr val="black"/>
                </a:solidFill>
                <a:latin typeface="Garamond" panose="02020404030301010803" pitchFamily="18" charset="0"/>
              </a:rPr>
              <a:t>From …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WHERE …;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220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5" y="914400"/>
            <a:ext cx="8686800" cy="4876800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Garamond" panose="02020404030301010803" pitchFamily="18" charset="0"/>
              </a:rPr>
              <a:t>Sometimes we want to filter records.</a:t>
            </a:r>
          </a:p>
          <a:p>
            <a:r>
              <a:rPr lang="en-US" sz="2500" dirty="0">
                <a:latin typeface="Garamond" panose="02020404030301010803" pitchFamily="18" charset="0"/>
              </a:rPr>
              <a:t>We use the </a:t>
            </a:r>
            <a:r>
              <a:rPr lang="en-US" sz="2500" b="1" dirty="0">
                <a:latin typeface="Garamond" panose="02020404030301010803" pitchFamily="18" charset="0"/>
              </a:rPr>
              <a:t>WHERE</a:t>
            </a:r>
            <a:r>
              <a:rPr lang="en-US" sz="2500" dirty="0">
                <a:latin typeface="Garamond" panose="02020404030301010803" pitchFamily="18" charset="0"/>
              </a:rPr>
              <a:t> clause to specify criterions.</a:t>
            </a:r>
          </a:p>
          <a:p>
            <a:endParaRPr lang="en-US" sz="2500" dirty="0">
              <a:latin typeface="Garamond" panose="02020404030301010803" pitchFamily="18" charset="0"/>
            </a:endParaRPr>
          </a:p>
          <a:p>
            <a:endParaRPr lang="en-US" sz="2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5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39527"/>
              </p:ext>
            </p:extLst>
          </p:nvPr>
        </p:nvGraphicFramePr>
        <p:xfrm>
          <a:off x="914400" y="3478794"/>
          <a:ext cx="5456049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73966" y="4003883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67760" y="3546973"/>
            <a:ext cx="2209800" cy="13781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Let’s retrieve only those customers who live in New Jersey.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81600" y="3816954"/>
            <a:ext cx="3048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9691B7-4021-A713-CE15-B22CD60E5425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Returning only certain records</a:t>
            </a:r>
          </a:p>
        </p:txBody>
      </p:sp>
    </p:spTree>
    <p:extLst>
      <p:ext uri="{BB962C8B-B14F-4D97-AF65-F5344CB8AC3E}">
        <p14:creationId xmlns:p14="http://schemas.microsoft.com/office/powerpoint/2010/main" val="2085132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5" y="914400"/>
            <a:ext cx="868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Garamond" panose="02020404030301010803" pitchFamily="18" charset="0"/>
              </a:rPr>
              <a:t>Syntax: </a:t>
            </a:r>
          </a:p>
          <a:p>
            <a:pPr marL="0" indent="0" algn="just">
              <a:buNone/>
            </a:pPr>
            <a:endParaRPr lang="en-US" sz="25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sz="2500" dirty="0">
                <a:solidFill>
                  <a:srgbClr val="002060"/>
                </a:solidFill>
                <a:latin typeface="Garamond" panose="02020404030301010803" pitchFamily="18" charset="0"/>
              </a:rPr>
              <a:t>SELECT * </a:t>
            </a:r>
          </a:p>
          <a:p>
            <a:pPr marL="0" indent="0" algn="just">
              <a:buNone/>
            </a:pPr>
            <a:r>
              <a:rPr lang="en-US" sz="2500" dirty="0">
                <a:solidFill>
                  <a:srgbClr val="002060"/>
                </a:solidFill>
                <a:latin typeface="Garamond" panose="02020404030301010803" pitchFamily="18" charset="0"/>
              </a:rPr>
              <a:t>FROM </a:t>
            </a:r>
            <a:r>
              <a:rPr lang="en-US" sz="2500" dirty="0" err="1">
                <a:solidFill>
                  <a:srgbClr val="002060"/>
                </a:solidFill>
                <a:latin typeface="Garamond" panose="02020404030301010803" pitchFamily="18" charset="0"/>
              </a:rPr>
              <a:t>schema_name.table_name</a:t>
            </a:r>
            <a:r>
              <a:rPr lang="en-US" sz="25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500" b="1" dirty="0">
                <a:solidFill>
                  <a:srgbClr val="C00000"/>
                </a:solidFill>
                <a:latin typeface="Garamond" panose="02020404030301010803" pitchFamily="18" charset="0"/>
              </a:rPr>
              <a:t>WHERE</a:t>
            </a:r>
            <a:r>
              <a:rPr lang="en-US" sz="25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sz="2500" i="1" dirty="0">
                <a:solidFill>
                  <a:srgbClr val="002060"/>
                </a:solidFill>
                <a:latin typeface="Garamond" panose="02020404030301010803" pitchFamily="18" charset="0"/>
              </a:rPr>
              <a:t>condition;</a:t>
            </a:r>
          </a:p>
          <a:p>
            <a:pPr marL="0" indent="0">
              <a:buNone/>
            </a:pPr>
            <a:endParaRPr lang="en-US" sz="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Garamond" panose="02020404030301010803" pitchFamily="18" charset="0"/>
              </a:rPr>
              <a:t>Example:</a:t>
            </a:r>
          </a:p>
          <a:p>
            <a:pPr marL="0" indent="0" algn="ctr">
              <a:buNone/>
            </a:pPr>
            <a:endParaRPr lang="en-US" sz="5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002060"/>
                </a:solidFill>
                <a:latin typeface="Garamond" panose="02020404030301010803" pitchFamily="18" charset="0"/>
              </a:rPr>
              <a:t>SELECT * 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002060"/>
                </a:solidFill>
                <a:latin typeface="Garamond" panose="02020404030301010803" pitchFamily="18" charset="0"/>
              </a:rPr>
              <a:t>FROM </a:t>
            </a:r>
            <a:r>
              <a:rPr lang="en-US" sz="2500" dirty="0" err="1">
                <a:solidFill>
                  <a:srgbClr val="002060"/>
                </a:solidFill>
                <a:latin typeface="Garamond" panose="02020404030301010803" pitchFamily="18" charset="0"/>
              </a:rPr>
              <a:t>orderdb.Customer</a:t>
            </a:r>
            <a:r>
              <a:rPr lang="en-US" sz="25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C00000"/>
                </a:solidFill>
                <a:latin typeface="Garamond" panose="02020404030301010803" pitchFamily="18" charset="0"/>
              </a:rPr>
              <a:t>WHERE</a:t>
            </a:r>
            <a:r>
              <a:rPr lang="en-US" sz="2500" dirty="0">
                <a:solidFill>
                  <a:srgbClr val="002060"/>
                </a:solidFill>
                <a:latin typeface="Garamond" panose="02020404030301010803" pitchFamily="18" charset="0"/>
              </a:rPr>
              <a:t> State= 'NJ';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823704"/>
            <a:ext cx="132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returns this: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9691B7-4021-A713-CE15-B22CD60E5425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Returning only certain records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BAB59-1656-B445-C2C9-349DD9E58D36}"/>
              </a:ext>
            </a:extLst>
          </p:cNvPr>
          <p:cNvSpPr txBox="1"/>
          <p:nvPr/>
        </p:nvSpPr>
        <p:spPr>
          <a:xfrm>
            <a:off x="226855" y="1758224"/>
            <a:ext cx="4878545" cy="14773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32F04-CFB9-350F-7887-3C893F221EB7}"/>
              </a:ext>
            </a:extLst>
          </p:cNvPr>
          <p:cNvSpPr txBox="1"/>
          <p:nvPr/>
        </p:nvSpPr>
        <p:spPr>
          <a:xfrm>
            <a:off x="226854" y="3823138"/>
            <a:ext cx="4878545" cy="14773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DC94568-51C9-72BD-F216-7703F1D3A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35267"/>
              </p:ext>
            </p:extLst>
          </p:nvPr>
        </p:nvGraphicFramePr>
        <p:xfrm>
          <a:off x="2666126" y="5424326"/>
          <a:ext cx="5377880" cy="1285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257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29" y="1219200"/>
            <a:ext cx="8763000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SELECT * </a:t>
            </a:r>
          </a:p>
          <a:p>
            <a:pPr marL="0" indent="0">
              <a:buNone/>
            </a:pPr>
            <a:r>
              <a:rPr lang="en-US" sz="2400" dirty="0"/>
              <a:t>FROM </a:t>
            </a:r>
            <a:r>
              <a:rPr lang="en-US" sz="2400" dirty="0" err="1"/>
              <a:t>orderdb.Customer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WHERE State </a:t>
            </a:r>
            <a:r>
              <a:rPr lang="en-US" sz="2400" b="1" dirty="0">
                <a:solidFill>
                  <a:srgbClr val="C00000"/>
                </a:solidFill>
              </a:rPr>
              <a:t>&lt;&gt;</a:t>
            </a:r>
            <a:r>
              <a:rPr lang="en-US" sz="2400" dirty="0"/>
              <a:t> 'NJ';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pPr marL="0" indent="0" algn="ctr">
              <a:buNone/>
            </a:pPr>
            <a:endParaRPr lang="en-US" sz="2200" dirty="0"/>
          </a:p>
          <a:p>
            <a:pPr algn="ctr"/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264490"/>
              </p:ext>
            </p:extLst>
          </p:nvPr>
        </p:nvGraphicFramePr>
        <p:xfrm>
          <a:off x="1371600" y="3280884"/>
          <a:ext cx="5914074" cy="675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8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435532" y="2521032"/>
            <a:ext cx="2110676" cy="6756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FFFF00"/>
                </a:solidFill>
              </a:rPr>
              <a:t>&lt;&gt;</a:t>
            </a:r>
            <a:r>
              <a:rPr lang="en-US" sz="2000" dirty="0"/>
              <a:t> means “</a:t>
            </a:r>
            <a:r>
              <a:rPr lang="en-US" sz="2000" dirty="0">
                <a:solidFill>
                  <a:srgbClr val="FFFF00"/>
                </a:solidFill>
              </a:rPr>
              <a:t>not equal to</a:t>
            </a:r>
            <a:r>
              <a:rPr lang="en-US" sz="2000" dirty="0"/>
              <a:t>.”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278459"/>
              </p:ext>
            </p:extLst>
          </p:nvPr>
        </p:nvGraphicFramePr>
        <p:xfrm>
          <a:off x="5257800" y="4503645"/>
          <a:ext cx="2053273" cy="1417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French Toast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50396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E87B139D-BDD2-AB9A-22ED-F69A98B2BB1E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More conditional statements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3449A-8B3B-6131-E83E-91BC0D2C5DD8}"/>
              </a:ext>
            </a:extLst>
          </p:cNvPr>
          <p:cNvSpPr txBox="1"/>
          <p:nvPr/>
        </p:nvSpPr>
        <p:spPr>
          <a:xfrm>
            <a:off x="188534" y="1190325"/>
            <a:ext cx="3621466" cy="124649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EF1F67D0-E7AE-1BC8-CBBE-A301C9943248}"/>
              </a:ext>
            </a:extLst>
          </p:cNvPr>
          <p:cNvSpPr/>
          <p:nvPr/>
        </p:nvSpPr>
        <p:spPr>
          <a:xfrm rot="10649382" flipH="1" flipV="1">
            <a:off x="2001789" y="2162360"/>
            <a:ext cx="237985" cy="566463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2BD02D-F068-0F20-2860-5DAB5FD30B4D}"/>
              </a:ext>
            </a:extLst>
          </p:cNvPr>
          <p:cNvSpPr txBox="1"/>
          <p:nvPr/>
        </p:nvSpPr>
        <p:spPr>
          <a:xfrm>
            <a:off x="170487" y="4572073"/>
            <a:ext cx="3868113" cy="1246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500" dirty="0"/>
              <a:t>SELECT ProductName, Price </a:t>
            </a:r>
          </a:p>
          <a:p>
            <a:pPr marL="0" indent="0">
              <a:buNone/>
            </a:pPr>
            <a:r>
              <a:rPr lang="en-US" sz="2500" dirty="0"/>
              <a:t>FROM </a:t>
            </a:r>
            <a:r>
              <a:rPr lang="en-US" sz="2500" dirty="0" err="1"/>
              <a:t>orderdb.Product</a:t>
            </a:r>
            <a:r>
              <a:rPr lang="en-US" sz="2500" dirty="0"/>
              <a:t> </a:t>
            </a:r>
          </a:p>
          <a:p>
            <a:pPr marL="0" indent="0">
              <a:buNone/>
            </a:pPr>
            <a:r>
              <a:rPr lang="en-US" sz="2500" dirty="0"/>
              <a:t>WHERE Price &gt; 2; </a:t>
            </a:r>
          </a:p>
        </p:txBody>
      </p:sp>
    </p:spTree>
    <p:extLst>
      <p:ext uri="{BB962C8B-B14F-4D97-AF65-F5344CB8AC3E}">
        <p14:creationId xmlns:p14="http://schemas.microsoft.com/office/powerpoint/2010/main" val="1918636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29" y="1219200"/>
            <a:ext cx="8763000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SELECT * </a:t>
            </a:r>
          </a:p>
          <a:p>
            <a:pPr marL="0" indent="0">
              <a:buNone/>
            </a:pPr>
            <a:r>
              <a:rPr lang="en-US" sz="2400" dirty="0"/>
              <a:t>FROM </a:t>
            </a:r>
            <a:r>
              <a:rPr lang="en-US" sz="2400" dirty="0" err="1"/>
              <a:t>orderdb.Customer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WHERE State </a:t>
            </a:r>
            <a:r>
              <a:rPr lang="en-US" sz="2400" b="1" dirty="0">
                <a:solidFill>
                  <a:srgbClr val="C00000"/>
                </a:solidFill>
              </a:rPr>
              <a:t>&lt;&gt;</a:t>
            </a:r>
            <a:r>
              <a:rPr lang="en-US" sz="2400" dirty="0"/>
              <a:t> 'NJ';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pPr marL="0" indent="0" algn="ctr">
              <a:buNone/>
            </a:pPr>
            <a:endParaRPr lang="en-US" sz="2200" dirty="0"/>
          </a:p>
          <a:p>
            <a:pPr algn="ctr"/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3280884"/>
          <a:ext cx="5914074" cy="675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8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435532" y="2521032"/>
            <a:ext cx="2110676" cy="6756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&lt;&gt;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means 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equal 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257800" y="4503645"/>
          <a:ext cx="2053273" cy="1417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French Toast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50396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E87B139D-BDD2-AB9A-22ED-F69A98B2BB1E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More conditional statements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3449A-8B3B-6131-E83E-91BC0D2C5DD8}"/>
              </a:ext>
            </a:extLst>
          </p:cNvPr>
          <p:cNvSpPr txBox="1"/>
          <p:nvPr/>
        </p:nvSpPr>
        <p:spPr>
          <a:xfrm>
            <a:off x="188534" y="1190325"/>
            <a:ext cx="3621466" cy="124649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EF1F67D0-E7AE-1BC8-CBBE-A301C9943248}"/>
              </a:ext>
            </a:extLst>
          </p:cNvPr>
          <p:cNvSpPr/>
          <p:nvPr/>
        </p:nvSpPr>
        <p:spPr>
          <a:xfrm rot="10649382" flipH="1" flipV="1">
            <a:off x="2001789" y="2162360"/>
            <a:ext cx="237985" cy="566463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2BD02D-F068-0F20-2860-5DAB5FD30B4D}"/>
              </a:ext>
            </a:extLst>
          </p:cNvPr>
          <p:cNvSpPr txBox="1"/>
          <p:nvPr/>
        </p:nvSpPr>
        <p:spPr>
          <a:xfrm>
            <a:off x="170487" y="4572073"/>
            <a:ext cx="3868113" cy="1246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ProductName, Price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orderdb.Product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Price &gt; 2;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E66A9D-37D7-E78F-58D1-B27E2ED4BC3B}"/>
              </a:ext>
            </a:extLst>
          </p:cNvPr>
          <p:cNvSpPr/>
          <p:nvPr/>
        </p:nvSpPr>
        <p:spPr>
          <a:xfrm>
            <a:off x="4626339" y="1052611"/>
            <a:ext cx="4294669" cy="19110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Fields vs. Numeric Fields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Put single quotes around string (non-numeric) values. For example, 'NJ'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quotes are optional for numeric values.</a:t>
            </a:r>
          </a:p>
        </p:txBody>
      </p:sp>
    </p:spTree>
    <p:extLst>
      <p:ext uri="{BB962C8B-B14F-4D97-AF65-F5344CB8AC3E}">
        <p14:creationId xmlns:p14="http://schemas.microsoft.com/office/powerpoint/2010/main" val="3699721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Garamond" panose="02020404030301010803" pitchFamily="18" charset="0"/>
              </a:rPr>
              <a:t>The following list of operators that can be used in the WHERE clause: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56101"/>
              </p:ext>
            </p:extLst>
          </p:nvPr>
        </p:nvGraphicFramePr>
        <p:xfrm>
          <a:off x="1905000" y="2514600"/>
          <a:ext cx="5410200" cy="3200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Greater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Greater than</a:t>
                      </a:r>
                      <a:r>
                        <a:rPr lang="en-US" sz="2400" baseline="0" dirty="0"/>
                        <a:t> or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</a:t>
                      </a:r>
                      <a:r>
                        <a:rPr lang="en-US" sz="2400" baseline="0" dirty="0"/>
                        <a:t> than or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equal</a:t>
                      </a:r>
                      <a:r>
                        <a:rPr lang="en-US" sz="2400" baseline="0" dirty="0"/>
                        <a:t>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2999EC74-8D97-3CC5-3931-192B165D7E3D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Operators in the WHERE Clause</a:t>
            </a:r>
          </a:p>
        </p:txBody>
      </p:sp>
    </p:spTree>
    <p:extLst>
      <p:ext uri="{BB962C8B-B14F-4D97-AF65-F5344CB8AC3E}">
        <p14:creationId xmlns:p14="http://schemas.microsoft.com/office/powerpoint/2010/main" val="3015464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40" y="1600200"/>
            <a:ext cx="5222292" cy="1447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/>
              <a:t>SELECT * </a:t>
            </a:r>
          </a:p>
          <a:p>
            <a:pPr marL="0" indent="0">
              <a:buNone/>
            </a:pPr>
            <a:r>
              <a:rPr lang="en-US" sz="2500" dirty="0"/>
              <a:t>FROM </a:t>
            </a:r>
            <a:r>
              <a:rPr lang="en-US" sz="2500" dirty="0" err="1"/>
              <a:t>orderdb.Product</a:t>
            </a:r>
            <a:r>
              <a:rPr lang="en-US" sz="2500" dirty="0"/>
              <a:t> </a:t>
            </a:r>
          </a:p>
          <a:p>
            <a:pPr marL="0" indent="0">
              <a:buNone/>
            </a:pPr>
            <a:r>
              <a:rPr lang="en-US" sz="2500" dirty="0"/>
              <a:t>WHERE Price &gt; 2 </a:t>
            </a:r>
            <a:r>
              <a:rPr lang="en-US" sz="2500" b="1" dirty="0">
                <a:solidFill>
                  <a:srgbClr val="C00000"/>
                </a:solidFill>
              </a:rPr>
              <a:t>AND</a:t>
            </a:r>
            <a:r>
              <a:rPr lang="en-US" sz="2500" dirty="0"/>
              <a:t> Price&lt;=3.5;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br>
              <a:rPr lang="en-US" sz="2500" dirty="0"/>
            </a:b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endParaRPr lang="en-US" sz="2500" dirty="0"/>
          </a:p>
        </p:txBody>
      </p:sp>
      <p:sp>
        <p:nvSpPr>
          <p:cNvPr id="6" name="Rounded Rectangle 5"/>
          <p:cNvSpPr/>
          <p:nvPr/>
        </p:nvSpPr>
        <p:spPr>
          <a:xfrm>
            <a:off x="4800600" y="3543300"/>
            <a:ext cx="3990945" cy="1219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7030A0"/>
                </a:solidFill>
              </a:rPr>
              <a:t>AND</a:t>
            </a:r>
            <a:r>
              <a:rPr lang="en-US" sz="2000" dirty="0"/>
              <a:t> operator displays a record if both the first condition AND the second condition are true.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297462"/>
              </p:ext>
            </p:extLst>
          </p:nvPr>
        </p:nvGraphicFramePr>
        <p:xfrm>
          <a:off x="276140" y="3695700"/>
          <a:ext cx="350520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4100">
                  <a:extLst>
                    <a:ext uri="{9D8B030D-6E8A-4147-A177-3AD203B41FA5}">
                      <a16:colId xmlns:a16="http://schemas.microsoft.com/office/drawing/2014/main" val="1056141877"/>
                    </a:ext>
                  </a:extLst>
                </a:gridCol>
                <a:gridCol w="1230869">
                  <a:extLst>
                    <a:ext uri="{9D8B030D-6E8A-4147-A177-3AD203B41FA5}">
                      <a16:colId xmlns:a16="http://schemas.microsoft.com/office/drawing/2014/main" val="4104817613"/>
                    </a:ext>
                  </a:extLst>
                </a:gridCol>
                <a:gridCol w="1060231">
                  <a:extLst>
                    <a:ext uri="{9D8B030D-6E8A-4147-A177-3AD203B41FA5}">
                      <a16:colId xmlns:a16="http://schemas.microsoft.com/office/drawing/2014/main" val="1273394436"/>
                    </a:ext>
                  </a:extLst>
                </a:gridCol>
              </a:tblGrid>
              <a:tr h="146304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60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54217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Granola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41066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48A47407-D29D-0D85-90B9-4079D9372CBD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734260" cy="1052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More conditional statements: </a:t>
            </a:r>
            <a:b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AND &amp; OR Operators</a:t>
            </a:r>
          </a:p>
        </p:txBody>
      </p:sp>
    </p:spTree>
    <p:extLst>
      <p:ext uri="{BB962C8B-B14F-4D97-AF65-F5344CB8AC3E}">
        <p14:creationId xmlns:p14="http://schemas.microsoft.com/office/powerpoint/2010/main" val="122877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16" y="1944370"/>
            <a:ext cx="6658060" cy="12166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* FROM </a:t>
            </a:r>
            <a:r>
              <a:rPr lang="en-US" sz="2400" dirty="0" err="1"/>
              <a:t>orderdb.Customer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WHERE City = ‘Princeton’ </a:t>
            </a:r>
            <a:r>
              <a:rPr lang="en-US" sz="2400" b="1" dirty="0">
                <a:solidFill>
                  <a:srgbClr val="C00000"/>
                </a:solidFill>
              </a:rPr>
              <a:t>OR</a:t>
            </a:r>
            <a:r>
              <a:rPr lang="en-US" sz="2400" dirty="0"/>
              <a:t> City = ‘</a:t>
            </a:r>
            <a:r>
              <a:rPr lang="en-US" sz="2400" dirty="0" err="1"/>
              <a:t>Pittsgrove</a:t>
            </a:r>
            <a:r>
              <a:rPr lang="en-US" sz="2400" dirty="0"/>
              <a:t>’;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9" name="Rounded Rectangle 8"/>
          <p:cNvSpPr/>
          <p:nvPr/>
        </p:nvSpPr>
        <p:spPr>
          <a:xfrm>
            <a:off x="5122976" y="3733800"/>
            <a:ext cx="3990945" cy="1219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operator displays a record if either the first condition OR the second condition is true.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6464"/>
              </p:ext>
            </p:extLst>
          </p:nvPr>
        </p:nvGraphicFramePr>
        <p:xfrm>
          <a:off x="258316" y="3810000"/>
          <a:ext cx="4770884" cy="919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6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CustomerID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LastName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2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Pittsgrove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48A47407-D29D-0D85-90B9-4079D9372CBD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734260" cy="1052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More conditional statements: </a:t>
            </a:r>
            <a:b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AND &amp; OR Operators</a:t>
            </a:r>
          </a:p>
        </p:txBody>
      </p:sp>
    </p:spTree>
    <p:extLst>
      <p:ext uri="{BB962C8B-B14F-4D97-AF65-F5344CB8AC3E}">
        <p14:creationId xmlns:p14="http://schemas.microsoft.com/office/powerpoint/2010/main" val="2166841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392F4-A26D-AC7E-2AF5-32A79D3146BA}"/>
              </a:ext>
            </a:extLst>
          </p:cNvPr>
          <p:cNvSpPr txBox="1">
            <a:spLocks/>
          </p:cNvSpPr>
          <p:nvPr/>
        </p:nvSpPr>
        <p:spPr>
          <a:xfrm>
            <a:off x="1295400" y="609600"/>
            <a:ext cx="642946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SELECT</a:t>
            </a:r>
            <a:r>
              <a:rPr kumimoji="0" lang="en-US" sz="3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...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b="1" kern="0" baseline="0" dirty="0">
                <a:solidFill>
                  <a:prstClr val="black"/>
                </a:solidFill>
                <a:latin typeface="Garamond" panose="02020404030301010803" pitchFamily="18" charset="0"/>
              </a:rPr>
              <a:t>From …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WHERE …LIKE …;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26794B8-318C-9949-28ED-309D3CE17033}"/>
              </a:ext>
            </a:extLst>
          </p:cNvPr>
          <p:cNvSpPr txBox="1">
            <a:spLocks/>
          </p:cNvSpPr>
          <p:nvPr/>
        </p:nvSpPr>
        <p:spPr>
          <a:xfrm>
            <a:off x="1295400" y="3581400"/>
            <a:ext cx="642946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SELECT</a:t>
            </a:r>
            <a:r>
              <a:rPr kumimoji="0" lang="en-US" sz="3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...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b="1" kern="0" baseline="0" dirty="0">
                <a:solidFill>
                  <a:prstClr val="black"/>
                </a:solidFill>
                <a:latin typeface="Garamond" panose="02020404030301010803" pitchFamily="18" charset="0"/>
              </a:rPr>
              <a:t>From …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WHERE …NOT LIKE …;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47766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40" y="876090"/>
            <a:ext cx="8229600" cy="5715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altLang="zh-CN" sz="25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altLang="zh-CN" sz="2500" dirty="0">
                <a:latin typeface="Garamond" panose="02020404030301010803" pitchFamily="18" charset="0"/>
              </a:rPr>
              <a:t>When searching for text, sometimes we want inexact match (e.g. like find all </a:t>
            </a:r>
            <a:r>
              <a:rPr lang="en-US" altLang="zh-CN" sz="2500" dirty="0" err="1">
                <a:latin typeface="Garamond" panose="02020404030301010803" pitchFamily="18" charset="0"/>
              </a:rPr>
              <a:t>lastnames</a:t>
            </a:r>
            <a:r>
              <a:rPr lang="en-US" altLang="zh-CN" sz="2500" dirty="0">
                <a:latin typeface="Garamond" panose="02020404030301010803" pitchFamily="18" charset="0"/>
              </a:rPr>
              <a:t> starting from “A…”)</a:t>
            </a:r>
          </a:p>
          <a:p>
            <a:pPr marL="0" indent="0" algn="just">
              <a:buNone/>
            </a:pPr>
            <a:endParaRPr lang="en-US" altLang="zh-CN" sz="25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altLang="zh-CN" sz="2500" dirty="0">
                <a:latin typeface="Garamond" panose="02020404030301010803" pitchFamily="18" charset="0"/>
              </a:rPr>
              <a:t>We can use </a:t>
            </a:r>
            <a:r>
              <a:rPr lang="en-US" altLang="zh-CN" sz="2500" b="1" dirty="0">
                <a:latin typeface="Garamond" panose="02020404030301010803" pitchFamily="18" charset="0"/>
              </a:rPr>
              <a:t>LIKE</a:t>
            </a:r>
            <a:r>
              <a:rPr lang="en-US" altLang="zh-CN" sz="2500" dirty="0">
                <a:latin typeface="Garamond" panose="02020404030301010803" pitchFamily="18" charset="0"/>
              </a:rPr>
              <a:t>/</a:t>
            </a:r>
            <a:r>
              <a:rPr lang="en-US" altLang="zh-CN" sz="2500" b="1" dirty="0">
                <a:latin typeface="Garamond" panose="02020404030301010803" pitchFamily="18" charset="0"/>
              </a:rPr>
              <a:t>NOT LIKE</a:t>
            </a:r>
            <a:r>
              <a:rPr lang="en-US" altLang="zh-CN" sz="2500" dirty="0">
                <a:latin typeface="Garamond" panose="02020404030301010803" pitchFamily="18" charset="0"/>
              </a:rPr>
              <a:t> and </a:t>
            </a:r>
            <a:r>
              <a:rPr lang="en-US" altLang="zh-CN" sz="2500" b="1" dirty="0">
                <a:latin typeface="Garamond" panose="02020404030301010803" pitchFamily="18" charset="0"/>
              </a:rPr>
              <a:t>%</a:t>
            </a:r>
            <a:r>
              <a:rPr lang="en-US" altLang="zh-CN" sz="2500" dirty="0">
                <a:latin typeface="Garamond" panose="02020404030301010803" pitchFamily="18" charset="0"/>
              </a:rPr>
              <a:t> to test whether a string matches a specified pattern</a:t>
            </a:r>
          </a:p>
          <a:p>
            <a:pPr lvl="1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rgbClr val="7030A0"/>
                </a:solidFill>
                <a:latin typeface="Garamond" panose="02020404030301010803" pitchFamily="18" charset="0"/>
              </a:rPr>
              <a:t>WHERE </a:t>
            </a:r>
            <a:r>
              <a:rPr lang="en-US" altLang="zh-CN" sz="2500" dirty="0" err="1">
                <a:solidFill>
                  <a:srgbClr val="7030A0"/>
                </a:solidFill>
                <a:latin typeface="Garamond" panose="02020404030301010803" pitchFamily="18" charset="0"/>
              </a:rPr>
              <a:t>col_name</a:t>
            </a:r>
            <a:r>
              <a:rPr lang="en-US" altLang="zh-CN" sz="2500" b="1" dirty="0">
                <a:solidFill>
                  <a:srgbClr val="7030A0"/>
                </a:solidFill>
                <a:latin typeface="Garamond" panose="02020404030301010803" pitchFamily="18" charset="0"/>
              </a:rPr>
              <a:t> LIKE</a:t>
            </a:r>
            <a:r>
              <a:rPr lang="en-US" altLang="zh-CN" sz="2500" dirty="0">
                <a:solidFill>
                  <a:srgbClr val="7030A0"/>
                </a:solidFill>
                <a:latin typeface="Garamond" panose="02020404030301010803" pitchFamily="18" charset="0"/>
              </a:rPr>
              <a:t> ‘%berry’</a:t>
            </a:r>
            <a:r>
              <a:rPr lang="en-US" altLang="zh-CN" sz="2500" dirty="0">
                <a:latin typeface="Garamond" panose="02020404030301010803" pitchFamily="18" charset="0"/>
              </a:rPr>
              <a:t>: will find all the text strings like ‘berry’, ‘cranberry’, ‘blackberry’ and so on.</a:t>
            </a:r>
            <a:endParaRPr lang="en-US" altLang="zh-CN" sz="2500" b="1" dirty="0">
              <a:latin typeface="Garamond" panose="02020404030301010803" pitchFamily="18" charset="0"/>
            </a:endParaRPr>
          </a:p>
          <a:p>
            <a:pPr lvl="1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rgbClr val="7030A0"/>
                </a:solidFill>
                <a:latin typeface="Garamond" panose="02020404030301010803" pitchFamily="18" charset="0"/>
              </a:rPr>
              <a:t>WHERE </a:t>
            </a:r>
            <a:r>
              <a:rPr lang="en-US" altLang="zh-CN" sz="2500" dirty="0" err="1">
                <a:solidFill>
                  <a:srgbClr val="7030A0"/>
                </a:solidFill>
                <a:latin typeface="Garamond" panose="02020404030301010803" pitchFamily="18" charset="0"/>
              </a:rPr>
              <a:t>col_name</a:t>
            </a:r>
            <a:r>
              <a:rPr lang="en-US" altLang="zh-CN" sz="2500" b="1" dirty="0">
                <a:solidFill>
                  <a:srgbClr val="7030A0"/>
                </a:solidFill>
                <a:latin typeface="Garamond" panose="02020404030301010803" pitchFamily="18" charset="0"/>
              </a:rPr>
              <a:t> LIKE </a:t>
            </a:r>
            <a:r>
              <a:rPr lang="en-US" altLang="zh-CN" sz="2500" dirty="0">
                <a:solidFill>
                  <a:srgbClr val="7030A0"/>
                </a:solidFill>
                <a:latin typeface="Garamond" panose="02020404030301010803" pitchFamily="18" charset="0"/>
              </a:rPr>
              <a:t>‘%d%’</a:t>
            </a:r>
            <a:r>
              <a:rPr lang="en-US" altLang="zh-CN" sz="2500" b="1" dirty="0">
                <a:latin typeface="Garamond" panose="02020404030301010803" pitchFamily="18" charset="0"/>
              </a:rPr>
              <a:t>: </a:t>
            </a:r>
            <a:r>
              <a:rPr lang="en-US" altLang="zh-CN" sz="2500" dirty="0">
                <a:latin typeface="Garamond" panose="02020404030301010803" pitchFamily="18" charset="0"/>
              </a:rPr>
              <a:t>will find all the text string that contain ‘d’ letter.</a:t>
            </a:r>
            <a:endParaRPr lang="en-US" altLang="en-US" sz="2500" dirty="0">
              <a:latin typeface="Garamond" panose="02020404030301010803" pitchFamily="18" charset="0"/>
            </a:endParaRPr>
          </a:p>
          <a:p>
            <a:pPr lvl="1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500" b="1" dirty="0">
                <a:solidFill>
                  <a:srgbClr val="7030A0"/>
                </a:solidFill>
                <a:latin typeface="Garamond" panose="02020404030301010803" pitchFamily="18" charset="0"/>
              </a:rPr>
              <a:t>WHERE </a:t>
            </a:r>
            <a:r>
              <a:rPr lang="en-US" altLang="zh-CN" sz="2500" dirty="0" err="1">
                <a:solidFill>
                  <a:srgbClr val="7030A0"/>
                </a:solidFill>
                <a:latin typeface="Garamond" panose="02020404030301010803" pitchFamily="18" charset="0"/>
              </a:rPr>
              <a:t>col_name</a:t>
            </a:r>
            <a:r>
              <a:rPr lang="en-US" altLang="zh-CN" sz="2500" b="1" dirty="0">
                <a:solidFill>
                  <a:srgbClr val="7030A0"/>
                </a:solidFill>
                <a:latin typeface="Garamond" panose="02020404030301010803" pitchFamily="18" charset="0"/>
              </a:rPr>
              <a:t> NOT LIKE </a:t>
            </a:r>
            <a:r>
              <a:rPr lang="en-US" altLang="zh-CN" sz="2500" dirty="0">
                <a:solidFill>
                  <a:srgbClr val="7030A0"/>
                </a:solidFill>
                <a:latin typeface="Garamond" panose="02020404030301010803" pitchFamily="18" charset="0"/>
              </a:rPr>
              <a:t>‘%d%’</a:t>
            </a:r>
            <a:r>
              <a:rPr lang="en-US" altLang="zh-CN" sz="2500" b="1" dirty="0">
                <a:latin typeface="Garamond" panose="02020404030301010803" pitchFamily="18" charset="0"/>
              </a:rPr>
              <a:t>: </a:t>
            </a:r>
            <a:r>
              <a:rPr lang="en-US" altLang="zh-CN" sz="2500" dirty="0">
                <a:latin typeface="Garamond" panose="02020404030301010803" pitchFamily="18" charset="0"/>
              </a:rPr>
              <a:t>will find all the text string that do not contain ‘d’ letter.</a:t>
            </a:r>
            <a:endParaRPr lang="en-US" sz="25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sz="2500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sz="2500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sz="2500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sz="2500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sz="2500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sz="2500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sz="2500" b="1" dirty="0">
              <a:latin typeface="Garamond" panose="02020404030301010803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A13BA66-9329-2BC9-62CA-FD3EE7FCE912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Pattern Match Search Condition</a:t>
            </a:r>
          </a:p>
        </p:txBody>
      </p:sp>
    </p:spTree>
    <p:extLst>
      <p:ext uri="{BB962C8B-B14F-4D97-AF65-F5344CB8AC3E}">
        <p14:creationId xmlns:p14="http://schemas.microsoft.com/office/powerpoint/2010/main" val="311661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6946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4305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1024" y="384946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</a:t>
            </a:r>
            <a:r>
              <a:rPr lang="en-US" b="1" u="sng" dirty="0"/>
              <a:t>relational</a:t>
            </a:r>
            <a:r>
              <a:rPr lang="en-US" dirty="0"/>
              <a:t> or NoSQL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7360" y="3860300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8EE884-C9AB-A6EF-3CC8-784FB5F2393C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57436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Where we are…</a:t>
            </a:r>
          </a:p>
        </p:txBody>
      </p:sp>
    </p:spTree>
    <p:extLst>
      <p:ext uri="{BB962C8B-B14F-4D97-AF65-F5344CB8AC3E}">
        <p14:creationId xmlns:p14="http://schemas.microsoft.com/office/powerpoint/2010/main" val="493050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Example</a:t>
            </a:r>
          </a:p>
          <a:p>
            <a:pPr marL="0" indent="0">
              <a:buNone/>
            </a:pPr>
            <a:r>
              <a:rPr lang="en-US" altLang="zh-CN" sz="2500" dirty="0">
                <a:latin typeface="Garamond" panose="02020404030301010803" pitchFamily="18" charset="0"/>
              </a:rPr>
              <a:t>List all the customers who live in the city that starts with “P” letter</a:t>
            </a:r>
          </a:p>
          <a:p>
            <a:pPr marL="0" indent="0">
              <a:buNone/>
            </a:pPr>
            <a:endParaRPr lang="en-US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altLang="zh-CN" sz="2500" dirty="0">
                <a:latin typeface="Garamond" panose="02020404030301010803" pitchFamily="18" charset="0"/>
              </a:rPr>
              <a:t>What’s going to be the result?</a:t>
            </a:r>
            <a:endParaRPr lang="en-US" sz="25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4311B-C3B2-4922-9856-728FCE69C158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26670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99A18D-F0F7-4383-AD50-FA421B2C3E5C}"/>
              </a:ext>
            </a:extLst>
          </p:cNvPr>
          <p:cNvSpPr txBox="1">
            <a:spLocks/>
          </p:cNvSpPr>
          <p:nvPr/>
        </p:nvSpPr>
        <p:spPr>
          <a:xfrm>
            <a:off x="2743200" y="4419600"/>
            <a:ext cx="39243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SELECT</a:t>
            </a:r>
            <a:r>
              <a:rPr lang="en-US" dirty="0"/>
              <a:t> *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City </a:t>
            </a:r>
            <a:r>
              <a:rPr lang="en-US" b="1" dirty="0">
                <a:solidFill>
                  <a:srgbClr val="FF0000"/>
                </a:solidFill>
              </a:rPr>
              <a:t>LIKE</a:t>
            </a:r>
            <a:r>
              <a:rPr lang="en-US" dirty="0">
                <a:solidFill>
                  <a:srgbClr val="FF0000"/>
                </a:solidFill>
              </a:rPr>
              <a:t> ‘p%’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887B091-FB61-E55E-1E6B-761DB9AE1FE7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Pattern Match Search Condition</a:t>
            </a:r>
          </a:p>
        </p:txBody>
      </p:sp>
    </p:spTree>
    <p:extLst>
      <p:ext uri="{BB962C8B-B14F-4D97-AF65-F5344CB8AC3E}">
        <p14:creationId xmlns:p14="http://schemas.microsoft.com/office/powerpoint/2010/main" val="2706145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392F4-A26D-AC7E-2AF5-32A79D3146BA}"/>
              </a:ext>
            </a:extLst>
          </p:cNvPr>
          <p:cNvSpPr txBox="1">
            <a:spLocks/>
          </p:cNvSpPr>
          <p:nvPr/>
        </p:nvSpPr>
        <p:spPr>
          <a:xfrm>
            <a:off x="1219200" y="1828800"/>
            <a:ext cx="6429460" cy="274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SELECT</a:t>
            </a:r>
            <a:r>
              <a:rPr kumimoji="0" lang="en-US" sz="3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...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b="1" kern="0" baseline="0" dirty="0">
                <a:solidFill>
                  <a:prstClr val="black"/>
                </a:solidFill>
                <a:latin typeface="Garamond" panose="02020404030301010803" pitchFamily="18" charset="0"/>
              </a:rPr>
              <a:t>From …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WHERE …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Garamond" panose="02020404030301010803" pitchFamily="18" charset="0"/>
              </a:rPr>
              <a:t>ORDER BY …</a:t>
            </a:r>
            <a:r>
              <a:rPr kumimoji="0" lang="en-US" sz="33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;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33802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orderdb.Product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Price &gt;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ORDER BY </a:t>
            </a:r>
            <a:r>
              <a:rPr lang="en-US" dirty="0"/>
              <a:t>Price;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76013866"/>
              </p:ext>
            </p:extLst>
          </p:nvPr>
        </p:nvGraphicFramePr>
        <p:xfrm>
          <a:off x="4343400" y="2057400"/>
          <a:ext cx="4495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4302"/>
              </p:ext>
            </p:extLst>
          </p:nvPr>
        </p:nvGraphicFramePr>
        <p:xfrm>
          <a:off x="838200" y="3352800"/>
          <a:ext cx="3182303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Granola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1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French</a:t>
                      </a:r>
                      <a:r>
                        <a:rPr lang="en-US" sz="1400" baseline="0" dirty="0"/>
                        <a:t> Toast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977053"/>
                  </a:ext>
                </a:extLst>
              </a:tr>
            </a:tbl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34220B5D-207D-B039-CB6E-E40F0B3B6076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Sorting using ORDER BY</a:t>
            </a:r>
          </a:p>
        </p:txBody>
      </p:sp>
    </p:spTree>
    <p:extLst>
      <p:ext uri="{BB962C8B-B14F-4D97-AF65-F5344CB8AC3E}">
        <p14:creationId xmlns:p14="http://schemas.microsoft.com/office/powerpoint/2010/main" val="2866417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392F4-A26D-AC7E-2AF5-32A79D3146BA}"/>
              </a:ext>
            </a:extLst>
          </p:cNvPr>
          <p:cNvSpPr txBox="1">
            <a:spLocks/>
          </p:cNvSpPr>
          <p:nvPr/>
        </p:nvSpPr>
        <p:spPr>
          <a:xfrm>
            <a:off x="1219200" y="533400"/>
            <a:ext cx="6429460" cy="274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SELECT...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From …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WHERE …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ORDER BY … DESC;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A536909-089C-780D-3B1B-F735A78FCF89}"/>
              </a:ext>
            </a:extLst>
          </p:cNvPr>
          <p:cNvSpPr txBox="1">
            <a:spLocks/>
          </p:cNvSpPr>
          <p:nvPr/>
        </p:nvSpPr>
        <p:spPr>
          <a:xfrm>
            <a:off x="1227221" y="3657600"/>
            <a:ext cx="6429460" cy="274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SELECT...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From …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WHERE …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ORDER BY </a:t>
            </a:r>
            <a:r>
              <a:rPr kumimoji="0" lang="en-US" sz="33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… ASC;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13188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16" y="12954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orderdb.Product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Price &gt;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ORDER BY </a:t>
            </a:r>
            <a:r>
              <a:rPr lang="en-US" dirty="0"/>
              <a:t>Price </a:t>
            </a:r>
            <a:r>
              <a:rPr lang="en-US" b="1" dirty="0">
                <a:solidFill>
                  <a:schemeClr val="accent2"/>
                </a:solidFill>
              </a:rPr>
              <a:t>DESC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4598" y="3048000"/>
            <a:ext cx="392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Forces the results to be sorted in </a:t>
            </a:r>
            <a:r>
              <a:rPr lang="en-US" sz="2400" dirty="0" err="1"/>
              <a:t>DESCending</a:t>
            </a:r>
            <a:r>
              <a:rPr lang="en-US" sz="2400" dirty="0"/>
              <a:t> order</a:t>
            </a:r>
          </a:p>
        </p:txBody>
      </p:sp>
      <p:sp>
        <p:nvSpPr>
          <p:cNvPr id="11" name="Freeform 10"/>
          <p:cNvSpPr/>
          <p:nvPr/>
        </p:nvSpPr>
        <p:spPr>
          <a:xfrm>
            <a:off x="3804184" y="2849089"/>
            <a:ext cx="463016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4267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orderdb.Product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Price &gt;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ORDER BY </a:t>
            </a:r>
            <a:r>
              <a:rPr lang="en-US" dirty="0"/>
              <a:t>Price </a:t>
            </a:r>
            <a:r>
              <a:rPr lang="en-US" b="1" dirty="0">
                <a:solidFill>
                  <a:schemeClr val="accent2"/>
                </a:solidFill>
              </a:rPr>
              <a:t>ASC</a:t>
            </a:r>
            <a:r>
              <a:rPr lang="en-US" dirty="0"/>
              <a:t>;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78014" y="6024035"/>
            <a:ext cx="392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Forces the results to be sorted in </a:t>
            </a:r>
            <a:r>
              <a:rPr lang="en-US" sz="2400" dirty="0" err="1"/>
              <a:t>ASCending</a:t>
            </a:r>
            <a:r>
              <a:rPr lang="en-US" sz="2400" dirty="0"/>
              <a:t> order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57600" y="5825124"/>
            <a:ext cx="463016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88" y="4369961"/>
            <a:ext cx="2831732" cy="165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315" y="1296094"/>
            <a:ext cx="2819400" cy="164465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AE46930C-C0CD-150A-70DB-F0D8D1A5DE99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ORDER BY ASC and DESC</a:t>
            </a:r>
          </a:p>
        </p:txBody>
      </p:sp>
    </p:spTree>
    <p:extLst>
      <p:ext uri="{BB962C8B-B14F-4D97-AF65-F5344CB8AC3E}">
        <p14:creationId xmlns:p14="http://schemas.microsoft.com/office/powerpoint/2010/main" val="1999810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361514"/>
              </p:ext>
            </p:extLst>
          </p:nvPr>
        </p:nvGraphicFramePr>
        <p:xfrm>
          <a:off x="533400" y="13716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CA099679-7EFE-5211-280A-7C39E13A6EF1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SQL Functions</a:t>
            </a:r>
          </a:p>
        </p:txBody>
      </p:sp>
    </p:spTree>
    <p:extLst>
      <p:ext uri="{BB962C8B-B14F-4D97-AF65-F5344CB8AC3E}">
        <p14:creationId xmlns:p14="http://schemas.microsoft.com/office/powerpoint/2010/main" val="1016025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FirstName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CustomerID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(*)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51218"/>
              </p:ext>
            </p:extLst>
          </p:nvPr>
        </p:nvGraphicFramePr>
        <p:xfrm>
          <a:off x="1828800" y="213360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60071" y="1752600"/>
            <a:ext cx="5930856" cy="11664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number of records in the table </a:t>
            </a: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where the field is not empty</a:t>
            </a:r>
          </a:p>
          <a:p>
            <a:pPr algn="ctr"/>
            <a:r>
              <a:rPr lang="en-US" dirty="0"/>
              <a:t>(that is, missing values will not be counted) .</a:t>
            </a:r>
          </a:p>
          <a:p>
            <a:pPr algn="ctr"/>
            <a:r>
              <a:rPr lang="en-US" i="1" dirty="0"/>
              <a:t>(don’t forget the parentheses!)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54637"/>
              </p:ext>
            </p:extLst>
          </p:nvPr>
        </p:nvGraphicFramePr>
        <p:xfrm>
          <a:off x="1828800" y="412496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048000" y="3833446"/>
            <a:ext cx="5943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 is this the same number as the previous query?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29175"/>
              </p:ext>
            </p:extLst>
          </p:nvPr>
        </p:nvGraphicFramePr>
        <p:xfrm>
          <a:off x="1828800" y="580136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048000" y="5509846"/>
            <a:ext cx="5943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number would be returned?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582FEC8-9DD6-2172-E9A0-A322C5BC4CAB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Functions: Counting records</a:t>
            </a:r>
          </a:p>
        </p:txBody>
      </p:sp>
    </p:spTree>
    <p:extLst>
      <p:ext uri="{BB962C8B-B14F-4D97-AF65-F5344CB8AC3E}">
        <p14:creationId xmlns:p14="http://schemas.microsoft.com/office/powerpoint/2010/main" val="2013654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0402"/>
            <a:ext cx="8229600" cy="2389645"/>
          </a:xfrm>
        </p:spPr>
        <p:txBody>
          <a:bodyPr>
            <a:normAutofit/>
          </a:bodyPr>
          <a:lstStyle/>
          <a:p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FirstName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CustomerID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(*)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22445"/>
              </p:ext>
            </p:extLst>
          </p:nvPr>
        </p:nvGraphicFramePr>
        <p:xfrm>
          <a:off x="1676400" y="13716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785290" y="204412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16764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31953"/>
              </p:ext>
            </p:extLst>
          </p:nvPr>
        </p:nvGraphicFramePr>
        <p:xfrm>
          <a:off x="8019732" y="3288278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39584"/>
              </p:ext>
            </p:extLst>
          </p:nvPr>
        </p:nvGraphicFramePr>
        <p:xfrm>
          <a:off x="8013201" y="4229804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4385"/>
              </p:ext>
            </p:extLst>
          </p:nvPr>
        </p:nvGraphicFramePr>
        <p:xfrm>
          <a:off x="8013201" y="5091042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143000" y="5715000"/>
            <a:ext cx="634371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If missing data are possible, it is best to count using the primary key (e.g., COUNT(</a:t>
            </a:r>
            <a:r>
              <a:rPr lang="en-US" sz="2000" dirty="0" err="1"/>
              <a:t>CustomerID</a:t>
            </a:r>
            <a:r>
              <a:rPr lang="en-US" sz="2000" dirty="0"/>
              <a:t>)), or use COUNT(*) 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7305C84-8686-23C6-6C02-B1E207B71F86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What if there is missing data?</a:t>
            </a:r>
          </a:p>
        </p:txBody>
      </p:sp>
    </p:spTree>
    <p:extLst>
      <p:ext uri="{BB962C8B-B14F-4D97-AF65-F5344CB8AC3E}">
        <p14:creationId xmlns:p14="http://schemas.microsoft.com/office/powerpoint/2010/main" val="4284267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25843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dirty="0"/>
              <a:t>SELECT MAX(Price)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 MIN(Price)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 AVG(Price)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 SUM(Price)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57902"/>
              </p:ext>
            </p:extLst>
          </p:nvPr>
        </p:nvGraphicFramePr>
        <p:xfrm>
          <a:off x="2989897" y="1200443"/>
          <a:ext cx="3182303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Bananas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French</a:t>
                      </a:r>
                      <a:r>
                        <a:rPr lang="en-US" sz="1400" baseline="0" dirty="0"/>
                        <a:t> Toast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76727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2231711" y="190783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Product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67554"/>
              </p:ext>
            </p:extLst>
          </p:nvPr>
        </p:nvGraphicFramePr>
        <p:xfrm>
          <a:off x="7543800" y="297844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83231"/>
              </p:ext>
            </p:extLst>
          </p:nvPr>
        </p:nvGraphicFramePr>
        <p:xfrm>
          <a:off x="7543800" y="381664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21917"/>
              </p:ext>
            </p:extLst>
          </p:nvPr>
        </p:nvGraphicFramePr>
        <p:xfrm>
          <a:off x="7543800" y="465484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3.065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99378"/>
              </p:ext>
            </p:extLst>
          </p:nvPr>
        </p:nvGraphicFramePr>
        <p:xfrm>
          <a:off x="7543800" y="543716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12.26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A3577345-DEA8-EC3A-D461-9D67FCE3D09E}"/>
              </a:ext>
            </a:extLst>
          </p:cNvPr>
          <p:cNvSpPr txBox="1">
            <a:spLocks/>
          </p:cNvSpPr>
          <p:nvPr/>
        </p:nvSpPr>
        <p:spPr>
          <a:xfrm>
            <a:off x="152400" y="166398"/>
            <a:ext cx="6429460" cy="976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Functions: Highest, lowest, average, sum</a:t>
            </a:r>
          </a:p>
        </p:txBody>
      </p:sp>
    </p:spTree>
    <p:extLst>
      <p:ext uri="{BB962C8B-B14F-4D97-AF65-F5344CB8AC3E}">
        <p14:creationId xmlns:p14="http://schemas.microsoft.com/office/powerpoint/2010/main" val="845293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994087"/>
            <a:ext cx="5486400" cy="9770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aramond" panose="02020404030301010803" pitchFamily="18" charset="0"/>
              </a:rPr>
              <a:t>How do we find the number of customers by each state?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20708"/>
              </p:ext>
            </p:extLst>
          </p:nvPr>
        </p:nvGraphicFramePr>
        <p:xfrm>
          <a:off x="1655095" y="1828800"/>
          <a:ext cx="5986209" cy="1711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CustomerID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6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Cuddy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6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Pittsgrove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6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396F2EB7-D9C4-4A1B-A7DC-8D29AF293ECD}"/>
              </a:ext>
            </a:extLst>
          </p:cNvPr>
          <p:cNvSpPr txBox="1">
            <a:spLocks/>
          </p:cNvSpPr>
          <p:nvPr/>
        </p:nvSpPr>
        <p:spPr>
          <a:xfrm>
            <a:off x="276140" y="318797"/>
            <a:ext cx="6429460" cy="1056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What if we want to arrange records in groups?</a:t>
            </a:r>
          </a:p>
        </p:txBody>
      </p:sp>
    </p:spTree>
    <p:extLst>
      <p:ext uri="{BB962C8B-B14F-4D97-AF65-F5344CB8AC3E}">
        <p14:creationId xmlns:p14="http://schemas.microsoft.com/office/powerpoint/2010/main" val="103702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40" y="990600"/>
            <a:ext cx="5410200" cy="5257800"/>
          </a:xfrm>
        </p:spPr>
        <p:txBody>
          <a:bodyPr>
            <a:noAutofit/>
          </a:bodyPr>
          <a:lstStyle/>
          <a:p>
            <a:r>
              <a:rPr lang="en-US" sz="2500" dirty="0">
                <a:latin typeface="Garamond" panose="02020404030301010803" pitchFamily="18" charset="0"/>
              </a:rPr>
              <a:t>Structured Query Language (SQL)</a:t>
            </a:r>
          </a:p>
          <a:p>
            <a:endParaRPr lang="en-US" sz="2500" dirty="0">
              <a:latin typeface="Garamond" panose="02020404030301010803" pitchFamily="18" charset="0"/>
            </a:endParaRPr>
          </a:p>
          <a:p>
            <a:r>
              <a:rPr lang="en-US" sz="2500" dirty="0">
                <a:latin typeface="Garamond" panose="02020404030301010803" pitchFamily="18" charset="0"/>
              </a:rPr>
              <a:t>A high-level set of statements (commands) that let you communicate with the database</a:t>
            </a:r>
          </a:p>
          <a:p>
            <a:endParaRPr lang="en-US" sz="2500" dirty="0">
              <a:latin typeface="Garamond" panose="02020404030301010803" pitchFamily="18" charset="0"/>
            </a:endParaRPr>
          </a:p>
          <a:p>
            <a:r>
              <a:rPr lang="en-US" sz="2500" dirty="0">
                <a:latin typeface="Garamond" panose="02020404030301010803" pitchFamily="18" charset="0"/>
              </a:rPr>
              <a:t>With SQL, you can</a:t>
            </a:r>
          </a:p>
          <a:p>
            <a:pPr lvl="1"/>
            <a:r>
              <a:rPr lang="en-US" sz="2500" b="1" dirty="0">
                <a:latin typeface="Garamond" panose="02020404030301010803" pitchFamily="18" charset="0"/>
              </a:rPr>
              <a:t>Retrieve records</a:t>
            </a:r>
          </a:p>
          <a:p>
            <a:pPr lvl="1"/>
            <a:r>
              <a:rPr lang="en-US" sz="2500" b="1" dirty="0">
                <a:latin typeface="Garamond" panose="02020404030301010803" pitchFamily="18" charset="0"/>
              </a:rPr>
              <a:t>Join (combine) tables</a:t>
            </a:r>
          </a:p>
          <a:p>
            <a:pPr lvl="1"/>
            <a:r>
              <a:rPr lang="en-US" sz="2500" dirty="0">
                <a:latin typeface="Garamond" panose="02020404030301010803" pitchFamily="18" charset="0"/>
              </a:rPr>
              <a:t>Insert records</a:t>
            </a:r>
          </a:p>
          <a:p>
            <a:pPr lvl="1"/>
            <a:r>
              <a:rPr lang="en-US" sz="2500" dirty="0">
                <a:latin typeface="Garamond" panose="02020404030301010803" pitchFamily="18" charset="0"/>
              </a:rPr>
              <a:t>Delete records</a:t>
            </a:r>
          </a:p>
          <a:p>
            <a:pPr lvl="1"/>
            <a:r>
              <a:rPr lang="en-US" sz="2500" dirty="0">
                <a:latin typeface="Garamond" panose="02020404030301010803" pitchFamily="18" charset="0"/>
              </a:rPr>
              <a:t>Update records</a:t>
            </a:r>
          </a:p>
          <a:p>
            <a:pPr lvl="1"/>
            <a:r>
              <a:rPr lang="en-US" sz="2500" dirty="0">
                <a:latin typeface="Garamond" panose="02020404030301010803" pitchFamily="18" charset="0"/>
              </a:rPr>
              <a:t>Add and delete tables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38740" y="1392140"/>
            <a:ext cx="2971800" cy="457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Garamond" panose="02020404030301010803" pitchFamily="18" charset="0"/>
              </a:rPr>
              <a:t>A 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statement </a:t>
            </a:r>
            <a:r>
              <a:rPr lang="en-US" sz="2500" dirty="0">
                <a:latin typeface="Garamond" panose="02020404030301010803" pitchFamily="18" charset="0"/>
              </a:rPr>
              <a:t>is any SQL command that interacts with a database.</a:t>
            </a:r>
          </a:p>
          <a:p>
            <a:pPr algn="ctr"/>
            <a:endParaRPr lang="en-US" sz="25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500" dirty="0">
                <a:latin typeface="Garamond" panose="02020404030301010803" pitchFamily="18" charset="0"/>
              </a:rPr>
              <a:t>A SQL statement that </a:t>
            </a:r>
            <a:r>
              <a:rPr lang="en-US" sz="2500" b="1" dirty="0">
                <a:solidFill>
                  <a:srgbClr val="002060"/>
                </a:solidFill>
                <a:latin typeface="Garamond" panose="02020404030301010803" pitchFamily="18" charset="0"/>
              </a:rPr>
              <a:t>retrieves</a:t>
            </a:r>
            <a:r>
              <a:rPr lang="en-US" sz="2500" dirty="0">
                <a:latin typeface="Garamond" panose="02020404030301010803" pitchFamily="18" charset="0"/>
              </a:rPr>
              <a:t> information is referred to as a 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query</a:t>
            </a:r>
            <a:r>
              <a:rPr lang="en-US" sz="25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6" name="Left Arrow 5"/>
          <p:cNvSpPr/>
          <p:nvPr/>
        </p:nvSpPr>
        <p:spPr>
          <a:xfrm>
            <a:off x="4038600" y="4114800"/>
            <a:ext cx="1524000" cy="914400"/>
          </a:xfrm>
          <a:prstGeom prst="leftArrow">
            <a:avLst>
              <a:gd name="adj1" fmla="val 612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will be doing this.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1A89CB0-1146-2EA9-6481-E4C71E546164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57436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To do this we use SQL</a:t>
            </a:r>
          </a:p>
        </p:txBody>
      </p:sp>
    </p:spTree>
    <p:extLst>
      <p:ext uri="{BB962C8B-B14F-4D97-AF65-F5344CB8AC3E}">
        <p14:creationId xmlns:p14="http://schemas.microsoft.com/office/powerpoint/2010/main" val="1778953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GROUP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943600" cy="1555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SELECT State, COUNT(</a:t>
            </a:r>
            <a:r>
              <a:rPr lang="en-US" dirty="0" err="1"/>
              <a:t>FirstName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GROUP BY</a:t>
            </a:r>
            <a:r>
              <a:rPr lang="en-US" dirty="0"/>
              <a:t> State;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97996"/>
              </p:ext>
            </p:extLst>
          </p:nvPr>
        </p:nvGraphicFramePr>
        <p:xfrm>
          <a:off x="6403579" y="1828800"/>
          <a:ext cx="2688364" cy="112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</a:t>
                      </a:r>
                      <a:r>
                        <a:rPr lang="en-US" sz="1400" dirty="0" err="1"/>
                        <a:t>FirstName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38200" y="4724400"/>
            <a:ext cx="7555117" cy="17933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Garamond" panose="02020404030301010803" pitchFamily="18" charset="0"/>
              </a:rPr>
              <a:t>GROUP BY </a:t>
            </a:r>
            <a:r>
              <a:rPr lang="en-US" sz="2400" dirty="0">
                <a:latin typeface="Garamond" panose="02020404030301010803" pitchFamily="18" charset="0"/>
              </a:rPr>
              <a:t> is usually used in conjunction with the </a:t>
            </a:r>
            <a:r>
              <a:rPr lang="en-US" sz="2400" dirty="0">
                <a:solidFill>
                  <a:srgbClr val="FFFF00"/>
                </a:solidFill>
                <a:latin typeface="Garamond" panose="02020404030301010803" pitchFamily="18" charset="0"/>
              </a:rPr>
              <a:t>aggregate functions</a:t>
            </a:r>
            <a:r>
              <a:rPr lang="en-US" sz="2400" dirty="0">
                <a:latin typeface="Garamond" panose="02020404030301010803" pitchFamily="18" charset="0"/>
              </a:rPr>
              <a:t> (COUNT, MAX, MIN, AVG, SUM), to group the results by one or more columns.</a:t>
            </a:r>
          </a:p>
          <a:p>
            <a:pPr algn="ctr"/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3124200"/>
            <a:ext cx="38944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So it looks for unique State values and then counts the number of records for each of those values.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7F35F-CB36-4943-A8D4-8F14959F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29" y="144672"/>
            <a:ext cx="4605371" cy="138440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54FDD5-E12A-43D9-8CCA-61C04901A021}"/>
              </a:ext>
            </a:extLst>
          </p:cNvPr>
          <p:cNvCxnSpPr/>
          <p:nvPr/>
        </p:nvCxnSpPr>
        <p:spPr>
          <a:xfrm>
            <a:off x="7924800" y="1524000"/>
            <a:ext cx="0" cy="2500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05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State, COUNT(</a:t>
            </a:r>
            <a:r>
              <a:rPr lang="en-US" dirty="0" err="1"/>
              <a:t>FirstName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orderdb.Customer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GROUP BY</a:t>
            </a:r>
            <a:r>
              <a:rPr lang="en-US" dirty="0"/>
              <a:t> State </a:t>
            </a:r>
            <a:r>
              <a:rPr lang="en-US" dirty="0">
                <a:solidFill>
                  <a:srgbClr val="FF0000"/>
                </a:solidFill>
              </a:rPr>
              <a:t>ORDER BY</a:t>
            </a:r>
            <a:r>
              <a:rPr lang="en-US" dirty="0"/>
              <a:t> COUNT(</a:t>
            </a:r>
            <a:r>
              <a:rPr lang="en-US" dirty="0" err="1"/>
              <a:t>FirstName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78154324"/>
              </p:ext>
            </p:extLst>
          </p:nvPr>
        </p:nvGraphicFramePr>
        <p:xfrm>
          <a:off x="4191000" y="3048000"/>
          <a:ext cx="4495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22566"/>
              </p:ext>
            </p:extLst>
          </p:nvPr>
        </p:nvGraphicFramePr>
        <p:xfrm>
          <a:off x="914400" y="3657600"/>
          <a:ext cx="2820035" cy="112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</a:t>
                      </a:r>
                      <a:r>
                        <a:rPr lang="en-US" sz="1400" dirty="0" err="1"/>
                        <a:t>FirstName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BE4F9C3E-443F-FC9A-365F-AC12AE916727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Counting and sorting</a:t>
            </a:r>
          </a:p>
        </p:txBody>
      </p:sp>
    </p:spTree>
    <p:extLst>
      <p:ext uri="{BB962C8B-B14F-4D97-AF65-F5344CB8AC3E}">
        <p14:creationId xmlns:p14="http://schemas.microsoft.com/office/powerpoint/2010/main" val="1945471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15720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We could use LIMIT to find the state with the smallest number of customers: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76352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SELECT State, COUNT(</a:t>
            </a:r>
            <a:r>
              <a:rPr lang="en-US" dirty="0" err="1"/>
              <a:t>FirstName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orderdb.Customer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GROUP BY</a:t>
            </a:r>
            <a:r>
              <a:rPr lang="en-US" dirty="0"/>
              <a:t> State </a:t>
            </a:r>
            <a:r>
              <a:rPr lang="en-US" dirty="0">
                <a:solidFill>
                  <a:srgbClr val="FF0000"/>
                </a:solidFill>
              </a:rPr>
              <a:t>ORDER BY</a:t>
            </a:r>
            <a:r>
              <a:rPr lang="en-US" dirty="0"/>
              <a:t> COUNT(</a:t>
            </a:r>
            <a:r>
              <a:rPr lang="en-US" dirty="0" err="1"/>
              <a:t>FirstName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LIMIT</a:t>
            </a:r>
            <a:r>
              <a:rPr lang="en-US" dirty="0"/>
              <a:t> 1;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709474"/>
              </p:ext>
            </p:extLst>
          </p:nvPr>
        </p:nvGraphicFramePr>
        <p:xfrm>
          <a:off x="4038600" y="3695700"/>
          <a:ext cx="4495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06649"/>
              </p:ext>
            </p:extLst>
          </p:nvPr>
        </p:nvGraphicFramePr>
        <p:xfrm>
          <a:off x="762000" y="4958080"/>
          <a:ext cx="2820035" cy="75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</a:t>
                      </a:r>
                      <a:r>
                        <a:rPr lang="en-US" sz="1400" dirty="0" err="1"/>
                        <a:t>FirstName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654842C-554C-A503-9B9F-E20E53B2A8B3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The LIMIT Clause</a:t>
            </a:r>
          </a:p>
        </p:txBody>
      </p:sp>
    </p:spTree>
    <p:extLst>
      <p:ext uri="{BB962C8B-B14F-4D97-AF65-F5344CB8AC3E}">
        <p14:creationId xmlns:p14="http://schemas.microsoft.com/office/powerpoint/2010/main" val="1531370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68490"/>
              </p:ext>
            </p:extLst>
          </p:nvPr>
        </p:nvGraphicFramePr>
        <p:xfrm>
          <a:off x="4572000" y="1295400"/>
          <a:ext cx="4483608" cy="291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OrderProductID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OrderNumber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Quantity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3541979" y="3147553"/>
            <a:ext cx="1717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Order-Product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399" y="2362200"/>
            <a:ext cx="388620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Ask: What is the total quantity sold per product?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399" y="4504509"/>
            <a:ext cx="5943600" cy="1555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ProductID</a:t>
            </a:r>
            <a:r>
              <a:rPr lang="en-US" dirty="0"/>
              <a:t>, SUM(Quantity)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orderdb.OrderProduct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GROUP BY</a:t>
            </a:r>
            <a:r>
              <a:rPr lang="en-US" dirty="0"/>
              <a:t> </a:t>
            </a:r>
            <a:r>
              <a:rPr lang="en-US" dirty="0" err="1"/>
              <a:t>ProductID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68295"/>
              </p:ext>
            </p:extLst>
          </p:nvPr>
        </p:nvGraphicFramePr>
        <p:xfrm>
          <a:off x="6171565" y="4876800"/>
          <a:ext cx="2515235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SUM(Quantity)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Down Arrow 12"/>
          <p:cNvSpPr/>
          <p:nvPr/>
        </p:nvSpPr>
        <p:spPr>
          <a:xfrm>
            <a:off x="7391400" y="4343400"/>
            <a:ext cx="152400" cy="4572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96F1B-3EF4-0C92-A46A-3845D93B33EE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Another GROUP BY</a:t>
            </a:r>
          </a:p>
        </p:txBody>
      </p:sp>
    </p:spTree>
    <p:extLst>
      <p:ext uri="{BB962C8B-B14F-4D97-AF65-F5344CB8AC3E}">
        <p14:creationId xmlns:p14="http://schemas.microsoft.com/office/powerpoint/2010/main" val="2903780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SELECT COUNT(</a:t>
            </a:r>
            <a:r>
              <a:rPr lang="en-US" sz="2300" dirty="0" err="1"/>
              <a:t>FirstName</a:t>
            </a:r>
            <a:r>
              <a:rPr lang="en-US" sz="2300" dirty="0"/>
              <a:t>) FROM </a:t>
            </a:r>
            <a:r>
              <a:rPr lang="en-US" sz="2300" dirty="0" err="1"/>
              <a:t>orderdb.Customer</a:t>
            </a:r>
            <a:r>
              <a:rPr lang="en-US" sz="2300" dirty="0"/>
              <a:t> WHERE State= 'NJ';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SELECT COUNT(</a:t>
            </a:r>
            <a:r>
              <a:rPr lang="en-US" sz="2300" dirty="0" err="1"/>
              <a:t>ProductName</a:t>
            </a:r>
            <a:r>
              <a:rPr lang="en-US" sz="2300" dirty="0"/>
              <a:t>) FROM </a:t>
            </a:r>
            <a:r>
              <a:rPr lang="en-US" sz="2300" dirty="0" err="1"/>
              <a:t>orderdb.Product</a:t>
            </a:r>
            <a:r>
              <a:rPr lang="en-US" sz="2300" dirty="0"/>
              <a:t> WHERE Price &lt; 3; </a:t>
            </a:r>
          </a:p>
          <a:p>
            <a:pPr marL="0" indent="0">
              <a:buNone/>
            </a:pPr>
            <a:endParaRPr lang="en-US" sz="2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18479"/>
              </p:ext>
            </p:extLst>
          </p:nvPr>
        </p:nvGraphicFramePr>
        <p:xfrm>
          <a:off x="1524000" y="236220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33010"/>
              </p:ext>
            </p:extLst>
          </p:nvPr>
        </p:nvGraphicFramePr>
        <p:xfrm>
          <a:off x="1524000" y="397256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143000" y="5091869"/>
            <a:ext cx="7086600" cy="11565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Review: </a:t>
            </a:r>
            <a:r>
              <a:rPr lang="en-US" sz="2400" dirty="0">
                <a:latin typeface="Garamond" panose="02020404030301010803" pitchFamily="18" charset="0"/>
              </a:rPr>
              <a:t>Does it matter which field in the table you use in the SELECT COUNT query?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2133600"/>
            <a:ext cx="32766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Asks: How many customers live in New Jersey?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3810000"/>
            <a:ext cx="32766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Asks: How many products cost less than $3?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8271166-9899-005B-D7D5-BEC68365C8EB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Combining WHERE and COUNT</a:t>
            </a:r>
          </a:p>
        </p:txBody>
      </p:sp>
    </p:spTree>
    <p:extLst>
      <p:ext uri="{BB962C8B-B14F-4D97-AF65-F5344CB8AC3E}">
        <p14:creationId xmlns:p14="http://schemas.microsoft.com/office/powerpoint/2010/main" val="135174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00200" y="22098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752600" y="4143468"/>
            <a:ext cx="5562600" cy="14953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Ask: </a:t>
            </a:r>
          </a:p>
          <a:p>
            <a:r>
              <a:rPr lang="en-US" sz="2400" dirty="0"/>
              <a:t>How many customers are there in each city in New Jersey? Sort the results alphabetically by city.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222768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 the Customer table: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E90262-32EF-5ED1-D6CF-18555727C736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937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WHERE, GROUP BY, and ORDER BY</a:t>
            </a:r>
          </a:p>
        </p:txBody>
      </p:sp>
    </p:spTree>
    <p:extLst>
      <p:ext uri="{BB962C8B-B14F-4D97-AF65-F5344CB8AC3E}">
        <p14:creationId xmlns:p14="http://schemas.microsoft.com/office/powerpoint/2010/main" val="1025910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15" y="1778326"/>
            <a:ext cx="3924300" cy="1706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SELECT</a:t>
            </a:r>
            <a:r>
              <a:rPr lang="en-US" dirty="0"/>
              <a:t> City, COUNT(*)</a:t>
            </a:r>
          </a:p>
          <a:p>
            <a:pPr marL="0" indent="0"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State='NJ'</a:t>
            </a:r>
          </a:p>
          <a:p>
            <a:pPr marL="0" indent="0">
              <a:buNone/>
            </a:pPr>
            <a:r>
              <a:rPr lang="en-US" b="1" dirty="0"/>
              <a:t>GROUP BY</a:t>
            </a:r>
            <a:r>
              <a:rPr lang="en-US" dirty="0"/>
              <a:t> City</a:t>
            </a:r>
          </a:p>
          <a:p>
            <a:pPr marL="0" indent="0">
              <a:buNone/>
            </a:pPr>
            <a:r>
              <a:rPr lang="en-US" b="1" dirty="0"/>
              <a:t>ORDER BY</a:t>
            </a:r>
            <a:r>
              <a:rPr lang="en-US" dirty="0"/>
              <a:t> City ASC;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37742"/>
              </p:ext>
            </p:extLst>
          </p:nvPr>
        </p:nvGraphicFramePr>
        <p:xfrm>
          <a:off x="969236" y="4977143"/>
          <a:ext cx="2688364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215143" y="4921313"/>
            <a:ext cx="4114800" cy="157983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When combining WHERE, GROUP BY, and ORDER BY, write the WHERE condition first, then GROUP BY, then ORDER BY.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1785456"/>
            <a:ext cx="39243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SELECT</a:t>
            </a:r>
            <a:r>
              <a:rPr lang="en-US" dirty="0"/>
              <a:t> City, COUNT(*)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GROUP BY</a:t>
            </a:r>
            <a:r>
              <a:rPr lang="en-US" dirty="0"/>
              <a:t> City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ORDER BY </a:t>
            </a:r>
            <a:r>
              <a:rPr lang="en-US" dirty="0"/>
              <a:t>City ASC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State='NJ';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953000" y="3462595"/>
            <a:ext cx="1973376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won’t work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914400" y="3492019"/>
            <a:ext cx="2743200" cy="10972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the correct SQL statement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1523611"/>
            <a:ext cx="11031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A501F6C-80FB-7C5A-16B3-35D0EF41C26B}"/>
              </a:ext>
            </a:extLst>
          </p:cNvPr>
          <p:cNvSpPr txBox="1">
            <a:spLocks/>
          </p:cNvSpPr>
          <p:nvPr/>
        </p:nvSpPr>
        <p:spPr>
          <a:xfrm>
            <a:off x="228600" y="165942"/>
            <a:ext cx="6429460" cy="1357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One more note: Combining WHERE, GROUP BY, and ORDER BY</a:t>
            </a:r>
          </a:p>
        </p:txBody>
      </p:sp>
    </p:spTree>
    <p:extLst>
      <p:ext uri="{BB962C8B-B14F-4D97-AF65-F5344CB8AC3E}">
        <p14:creationId xmlns:p14="http://schemas.microsoft.com/office/powerpoint/2010/main" val="3062586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surround schema, table or column names with back quotes (in the form of `name`) when the name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contains </a:t>
            </a:r>
            <a:r>
              <a:rPr lang="en-US" b="1" dirty="0">
                <a:solidFill>
                  <a:srgbClr val="FF0000"/>
                </a:solidFill>
              </a:rPr>
              <a:t>SQL reserved words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contains </a:t>
            </a:r>
            <a:r>
              <a:rPr lang="en-US" b="1" dirty="0">
                <a:solidFill>
                  <a:srgbClr val="FF0000"/>
                </a:solidFill>
              </a:rPr>
              <a:t>blank space or special characters</a:t>
            </a:r>
          </a:p>
        </p:txBody>
      </p:sp>
      <p:pic>
        <p:nvPicPr>
          <p:cNvPr id="2050" name="Picture 2" descr="Tilde k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9"/>
          <a:stretch/>
        </p:blipFill>
        <p:spPr bwMode="auto">
          <a:xfrm>
            <a:off x="3352800" y="4388739"/>
            <a:ext cx="5486400" cy="18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1" y="4998339"/>
            <a:ext cx="2514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Where is the back quote key on the keyboard?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8ADAF6C-D393-AA16-A454-AC07903AFD01}"/>
              </a:ext>
            </a:extLst>
          </p:cNvPr>
          <p:cNvSpPr txBox="1">
            <a:spLocks/>
          </p:cNvSpPr>
          <p:nvPr/>
        </p:nvSpPr>
        <p:spPr>
          <a:xfrm>
            <a:off x="228600" y="205276"/>
            <a:ext cx="8153400" cy="1090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Back quotes? </a:t>
            </a:r>
            <a:b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(Optional for ICAs and assignments)</a:t>
            </a:r>
          </a:p>
        </p:txBody>
      </p:sp>
    </p:spTree>
    <p:extLst>
      <p:ext uri="{BB962C8B-B14F-4D97-AF65-F5344CB8AC3E}">
        <p14:creationId xmlns:p14="http://schemas.microsoft.com/office/powerpoint/2010/main" val="1643950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05800" cy="32766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>
                <a:latin typeface="Garamond" panose="02020404030301010803" pitchFamily="18" charset="0"/>
              </a:rPr>
              <a:t>When the table/column name is a </a:t>
            </a:r>
            <a:r>
              <a:rPr lang="en-US" sz="4100" b="1" dirty="0">
                <a:solidFill>
                  <a:srgbClr val="C00000"/>
                </a:solidFill>
                <a:latin typeface="Garamond" panose="02020404030301010803" pitchFamily="18" charset="0"/>
              </a:rPr>
              <a:t>reserved word</a:t>
            </a:r>
            <a:r>
              <a:rPr lang="en-US" sz="4100" dirty="0">
                <a:latin typeface="Garamond" panose="02020404030301010803" pitchFamily="18" charset="0"/>
              </a:rPr>
              <a:t>:</a:t>
            </a:r>
          </a:p>
          <a:p>
            <a:pPr marL="0" indent="0">
              <a:buNone/>
            </a:pPr>
            <a:endParaRPr lang="en-US" sz="41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4600" dirty="0">
                <a:latin typeface="Garamond" panose="02020404030301010803" pitchFamily="18" charset="0"/>
              </a:rPr>
              <a:t>SELECT * FROM </a:t>
            </a:r>
            <a:r>
              <a:rPr lang="en-US" sz="4600" dirty="0" err="1">
                <a:latin typeface="Garamond" panose="02020404030301010803" pitchFamily="18" charset="0"/>
              </a:rPr>
              <a:t>orderdb</a:t>
            </a:r>
            <a:r>
              <a:rPr lang="en-US" sz="4600" dirty="0">
                <a:latin typeface="Garamond" panose="02020404030301010803" pitchFamily="18" charset="0"/>
              </a:rPr>
              <a:t>.</a:t>
            </a:r>
            <a:r>
              <a:rPr lang="en-US" sz="4600" dirty="0">
                <a:solidFill>
                  <a:srgbClr val="C00000"/>
                </a:solidFill>
                <a:latin typeface="Garamond" panose="02020404030301010803" pitchFamily="18" charset="0"/>
              </a:rPr>
              <a:t>`Order`</a:t>
            </a:r>
            <a:r>
              <a:rPr lang="en-US" sz="4600" dirty="0">
                <a:latin typeface="Garamond" panose="02020404030301010803" pitchFamily="18" charset="0"/>
              </a:rPr>
              <a:t>;</a:t>
            </a:r>
          </a:p>
          <a:p>
            <a:pPr marL="0" indent="0">
              <a:buNone/>
            </a:pPr>
            <a:endParaRPr lang="en-US" sz="3000" dirty="0">
              <a:latin typeface="Garamond" panose="02020404030301010803" pitchFamily="18" charset="0"/>
            </a:endParaRPr>
          </a:p>
          <a:p>
            <a:r>
              <a:rPr lang="en-US" sz="3400" b="1" dirty="0">
                <a:solidFill>
                  <a:srgbClr val="C00000"/>
                </a:solidFill>
                <a:latin typeface="Garamond" panose="02020404030301010803" pitchFamily="18" charset="0"/>
              </a:rPr>
              <a:t>Order</a:t>
            </a:r>
            <a:r>
              <a:rPr lang="en-US" sz="3400" dirty="0">
                <a:latin typeface="Garamond" panose="02020404030301010803" pitchFamily="18" charset="0"/>
              </a:rPr>
              <a:t> is a 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reserved word </a:t>
            </a:r>
            <a:r>
              <a:rPr lang="en-US" sz="3400" dirty="0">
                <a:latin typeface="Garamond" panose="02020404030301010803" pitchFamily="18" charset="0"/>
              </a:rPr>
              <a:t>in SQL. It is a command.</a:t>
            </a:r>
          </a:p>
          <a:p>
            <a:pPr lvl="1"/>
            <a:r>
              <a:rPr lang="en-US" sz="2900" dirty="0">
                <a:latin typeface="Garamond" panose="02020404030301010803" pitchFamily="18" charset="0"/>
              </a:rPr>
              <a:t>As in “</a:t>
            </a:r>
            <a:r>
              <a:rPr lang="en-US" sz="2900" b="1" dirty="0">
                <a:solidFill>
                  <a:srgbClr val="C00000"/>
                </a:solidFill>
                <a:latin typeface="Garamond" panose="02020404030301010803" pitchFamily="18" charset="0"/>
              </a:rPr>
              <a:t>ORDER</a:t>
            </a:r>
            <a:r>
              <a:rPr lang="en-US" sz="2900" dirty="0">
                <a:latin typeface="Garamond" panose="02020404030301010803" pitchFamily="18" charset="0"/>
              </a:rPr>
              <a:t> BY”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latin typeface="Garamond" panose="02020404030301010803" pitchFamily="18" charset="0"/>
              </a:rPr>
              <a:t>The back quotes tell MySQL to treat </a:t>
            </a:r>
            <a:r>
              <a:rPr lang="en-US" sz="3400" b="1" dirty="0">
                <a:solidFill>
                  <a:srgbClr val="C00000"/>
                </a:solidFill>
                <a:latin typeface="Garamond" panose="02020404030301010803" pitchFamily="18" charset="0"/>
              </a:rPr>
              <a:t>`Order`</a:t>
            </a:r>
            <a:r>
              <a:rPr lang="en-US" sz="34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sz="3400" dirty="0">
                <a:latin typeface="Garamond" panose="02020404030301010803" pitchFamily="18" charset="0"/>
              </a:rPr>
              <a:t>as a database object and not a command.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5715000"/>
            <a:ext cx="8077200" cy="91440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aramond" panose="02020404030301010803" pitchFamily="18" charset="0"/>
              </a:rPr>
              <a:t>For a list of reserved words in MySQL, go to:</a:t>
            </a:r>
          </a:p>
          <a:p>
            <a:pPr algn="ctr"/>
            <a:r>
              <a:rPr lang="en-US" sz="2000" dirty="0">
                <a:latin typeface="Garamond" panose="02020404030301010803" pitchFamily="18" charset="0"/>
              </a:rPr>
              <a:t>http://dev.mysql.com/doc/refman/5.1/en/reserved-words.html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31FC24A-1026-C817-5A33-B4525499477F}"/>
              </a:ext>
            </a:extLst>
          </p:cNvPr>
          <p:cNvSpPr txBox="1">
            <a:spLocks/>
          </p:cNvSpPr>
          <p:nvPr/>
        </p:nvSpPr>
        <p:spPr>
          <a:xfrm>
            <a:off x="228600" y="205276"/>
            <a:ext cx="8153400" cy="1090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Back quotes? </a:t>
            </a:r>
            <a:b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(Optional for ICAs and assignments)</a:t>
            </a:r>
          </a:p>
        </p:txBody>
      </p:sp>
    </p:spTree>
    <p:extLst>
      <p:ext uri="{BB962C8B-B14F-4D97-AF65-F5344CB8AC3E}">
        <p14:creationId xmlns:p14="http://schemas.microsoft.com/office/powerpoint/2010/main" val="3483785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Space or special characters </a:t>
            </a:r>
            <a:r>
              <a:rPr lang="en-US" sz="2800" dirty="0"/>
              <a:t>in schema/table/column name contains 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dirty="0"/>
              <a:t>SELECT * FROM  </a:t>
            </a:r>
            <a:r>
              <a:rPr lang="en-US" dirty="0" err="1"/>
              <a:t>orderDB</a:t>
            </a:r>
            <a:r>
              <a:rPr lang="en-US" b="1" dirty="0">
                <a:solidFill>
                  <a:srgbClr val="C00000"/>
                </a:solidFill>
              </a:rPr>
              <a:t>.`Order-Product`</a:t>
            </a:r>
          </a:p>
          <a:p>
            <a:endParaRPr lang="en-US" dirty="0"/>
          </a:p>
          <a:p>
            <a:r>
              <a:rPr lang="en-US" dirty="0"/>
              <a:t>SELECT </a:t>
            </a:r>
            <a:r>
              <a:rPr lang="en-US" b="1" dirty="0">
                <a:solidFill>
                  <a:srgbClr val="C00000"/>
                </a:solidFill>
              </a:rPr>
              <a:t>`Last Name` </a:t>
            </a:r>
            <a:r>
              <a:rPr lang="en-US" dirty="0"/>
              <a:t>FROM </a:t>
            </a:r>
            <a:r>
              <a:rPr lang="en-US" dirty="0" err="1"/>
              <a:t>hospitaldb.Patient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4336A4D-AF05-5022-CB9C-C618C4983766}"/>
              </a:ext>
            </a:extLst>
          </p:cNvPr>
          <p:cNvSpPr txBox="1">
            <a:spLocks/>
          </p:cNvSpPr>
          <p:nvPr/>
        </p:nvSpPr>
        <p:spPr>
          <a:xfrm>
            <a:off x="228600" y="205276"/>
            <a:ext cx="8153400" cy="556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Back quotes for space or special characters</a:t>
            </a:r>
          </a:p>
        </p:txBody>
      </p:sp>
    </p:spTree>
    <p:extLst>
      <p:ext uri="{BB962C8B-B14F-4D97-AF65-F5344CB8AC3E}">
        <p14:creationId xmlns:p14="http://schemas.microsoft.com/office/powerpoint/2010/main" val="162443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985700"/>
              </p:ext>
            </p:extLst>
          </p:nvPr>
        </p:nvGraphicFramePr>
        <p:xfrm>
          <a:off x="457200" y="1417638"/>
          <a:ext cx="8382000" cy="361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Diagonal Corner Rectangle 5"/>
          <p:cNvSpPr/>
          <p:nvPr/>
        </p:nvSpPr>
        <p:spPr>
          <a:xfrm>
            <a:off x="457200" y="5135562"/>
            <a:ext cx="8382000" cy="111283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aramond" panose="02020404030301010803" pitchFamily="18" charset="0"/>
              </a:rPr>
              <a:t>A great online reference for SQL syntax:</a:t>
            </a:r>
          </a:p>
          <a:p>
            <a:pPr algn="ctr"/>
            <a:r>
              <a:rPr lang="en-US" sz="2800" dirty="0">
                <a:latin typeface="Garamond" panose="02020404030301010803" pitchFamily="18" charset="0"/>
              </a:rPr>
              <a:t>http://www.w3schools.com/sql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AC71A31-DD9F-15B7-12D4-BCC8E6939848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57436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Some points about SQL</a:t>
            </a:r>
          </a:p>
        </p:txBody>
      </p:sp>
    </p:spTree>
    <p:extLst>
      <p:ext uri="{BB962C8B-B14F-4D97-AF65-F5344CB8AC3E}">
        <p14:creationId xmlns:p14="http://schemas.microsoft.com/office/powerpoint/2010/main" val="983201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10591" y="941338"/>
            <a:ext cx="5207388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SELECT [DISTINCT] expression(s)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FROM </a:t>
            </a:r>
            <a:r>
              <a:rPr lang="en-US" altLang="en-US" sz="2400" dirty="0" err="1"/>
              <a:t>schema_name.table_name</a:t>
            </a:r>
            <a:r>
              <a:rPr lang="en-US" altLang="en-US" sz="2400" dirty="0"/>
              <a:t>(s)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[WHERE condition(s)]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[GROUP BY expression(s)]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[ORDER BY expression(s) [ ASC | DESC ]]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[LIMIT </a:t>
            </a:r>
            <a:r>
              <a:rPr lang="en-US" altLang="en-US" sz="2400" dirty="0" err="1"/>
              <a:t>number_rows</a:t>
            </a:r>
            <a:r>
              <a:rPr lang="en-US" altLang="en-US" sz="2400" dirty="0"/>
              <a:t>];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505200"/>
          <a:ext cx="8077200" cy="3143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6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expression(s)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column(s) or function(s) that you wish to retrieve.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en-US" sz="1600" dirty="0" err="1"/>
                        <a:t>schema_name.table_name</a:t>
                      </a:r>
                      <a:r>
                        <a:rPr lang="en-US" altLang="en-US" sz="1600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table(s) that you wish to retrieve records from.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DISTINCT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Return unique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WHERE condition(s)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The conditions that must be met for the records to be selected.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GROUP BY e</a:t>
                      </a:r>
                      <a:r>
                        <a:rPr lang="en-US" altLang="en-US" sz="1600" dirty="0"/>
                        <a:t>xpression(s)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Optional. Organize the results by column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ORDER BY expression(s)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Sort the records in your result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600" dirty="0"/>
                        <a:t>LIMIT </a:t>
                      </a:r>
                      <a:r>
                        <a:rPr lang="en-US" altLang="en-US" sz="1600" dirty="0" err="1"/>
                        <a:t>number_rows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Restrict the maximum number of records to retrieve.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66680" y="1331166"/>
            <a:ext cx="2209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The [] means the element is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A0AFBB-3669-77E0-6260-E55938AA2B8A}"/>
              </a:ext>
            </a:extLst>
          </p:cNvPr>
          <p:cNvSpPr txBox="1">
            <a:spLocks/>
          </p:cNvSpPr>
          <p:nvPr/>
        </p:nvSpPr>
        <p:spPr>
          <a:xfrm>
            <a:off x="228600" y="205276"/>
            <a:ext cx="8153400" cy="556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Summary: The full syntax for SELECT</a:t>
            </a:r>
          </a:p>
        </p:txBody>
      </p:sp>
    </p:spTree>
    <p:extLst>
      <p:ext uri="{BB962C8B-B14F-4D97-AF65-F5344CB8AC3E}">
        <p14:creationId xmlns:p14="http://schemas.microsoft.com/office/powerpoint/2010/main" val="2937233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Activity #2</a:t>
            </a:r>
          </a:p>
        </p:txBody>
      </p:sp>
    </p:spTree>
    <p:extLst>
      <p:ext uri="{BB962C8B-B14F-4D97-AF65-F5344CB8AC3E}">
        <p14:creationId xmlns:p14="http://schemas.microsoft.com/office/powerpoint/2010/main" val="363723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684" y="1156528"/>
            <a:ext cx="8376316" cy="595679"/>
            <a:chOff x="386684" y="1600200"/>
            <a:chExt cx="8376316" cy="970477"/>
          </a:xfrm>
        </p:grpSpPr>
        <p:sp>
          <p:nvSpPr>
            <p:cNvPr id="5" name="Straight Connector 4"/>
            <p:cNvSpPr/>
            <p:nvPr/>
          </p:nvSpPr>
          <p:spPr>
            <a:xfrm>
              <a:off x="457200" y="1600200"/>
              <a:ext cx="830580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86684" y="1656278"/>
              <a:ext cx="8305800" cy="914399"/>
            </a:xfrm>
            <a:custGeom>
              <a:avLst/>
              <a:gdLst>
                <a:gd name="connsiteX0" fmla="*/ 0 w 8305800"/>
                <a:gd name="connsiteY0" fmla="*/ 0 h 914399"/>
                <a:gd name="connsiteX1" fmla="*/ 8305800 w 8305800"/>
                <a:gd name="connsiteY1" fmla="*/ 0 h 914399"/>
                <a:gd name="connsiteX2" fmla="*/ 8305800 w 8305800"/>
                <a:gd name="connsiteY2" fmla="*/ 914399 h 914399"/>
                <a:gd name="connsiteX3" fmla="*/ 0 w 8305800"/>
                <a:gd name="connsiteY3" fmla="*/ 914399 h 914399"/>
                <a:gd name="connsiteX4" fmla="*/ 0 w 8305800"/>
                <a:gd name="connsiteY4" fmla="*/ 0 h 91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5800" h="914399">
                  <a:moveTo>
                    <a:pt x="0" y="0"/>
                  </a:moveTo>
                  <a:lnTo>
                    <a:pt x="8305800" y="0"/>
                  </a:lnTo>
                  <a:lnTo>
                    <a:pt x="8305800" y="914399"/>
                  </a:lnTo>
                  <a:lnTo>
                    <a:pt x="0" y="914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>
                  <a:latin typeface="Garamond" panose="02020404030301010803" pitchFamily="18" charset="0"/>
                </a:rPr>
                <a:t>We’re going to use MySQL Workbench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79" y="4191000"/>
            <a:ext cx="6110209" cy="25376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772" y="1845022"/>
            <a:ext cx="6812653" cy="219357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35539B-5A85-9299-7029-5A67FB21C252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57436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Interacting with MySQL</a:t>
            </a:r>
          </a:p>
        </p:txBody>
      </p:sp>
    </p:spTree>
    <p:extLst>
      <p:ext uri="{BB962C8B-B14F-4D97-AF65-F5344CB8AC3E}">
        <p14:creationId xmlns:p14="http://schemas.microsoft.com/office/powerpoint/2010/main" val="336999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07361"/>
            <a:ext cx="27908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Right 16"/>
          <p:cNvSpPr/>
          <p:nvPr/>
        </p:nvSpPr>
        <p:spPr>
          <a:xfrm rot="12543459">
            <a:off x="7318296" y="3059039"/>
            <a:ext cx="737672" cy="3530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57200" y="1798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76140" y="1437830"/>
            <a:ext cx="8686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“plus sign” next to MySQL Connections to create a new connection.</a:t>
            </a:r>
            <a:endParaRPr kumimoji="0" lang="en-US" alt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2608580"/>
            <a:ext cx="4006373" cy="20396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A2DAD8-C4FE-31C0-90EE-8EE37609599E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57436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Connecting to a MySQL server</a:t>
            </a:r>
          </a:p>
        </p:txBody>
      </p:sp>
    </p:spTree>
    <p:extLst>
      <p:ext uri="{BB962C8B-B14F-4D97-AF65-F5344CB8AC3E}">
        <p14:creationId xmlns:p14="http://schemas.microsoft.com/office/powerpoint/2010/main" val="155571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85800" y="1295400"/>
            <a:ext cx="7511573" cy="18412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 “</a:t>
            </a:r>
            <a:r>
              <a:rPr lang="en-US" sz="20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Setup New Connection</a:t>
            </a: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dialog, fill in the information as follows: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Name: 	mis2502</a:t>
            </a:r>
            <a:b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Hostname:  dataanalytics.temple.edu</a:t>
            </a:r>
            <a:b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Username/PW: Your username given to you by the instructor </a:t>
            </a:r>
          </a:p>
        </p:txBody>
      </p:sp>
      <p:pic>
        <p:nvPicPr>
          <p:cNvPr id="25" name="Picture 24"/>
          <p:cNvPicPr/>
          <p:nvPr/>
        </p:nvPicPr>
        <p:blipFill rotWithShape="1">
          <a:blip r:embed="rId2"/>
          <a:srcRect b="4106"/>
          <a:stretch/>
        </p:blipFill>
        <p:spPr bwMode="auto">
          <a:xfrm>
            <a:off x="2514600" y="3200400"/>
            <a:ext cx="4399986" cy="1516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799" y="4876800"/>
            <a:ext cx="7511573" cy="18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5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username and password</a:t>
            </a:r>
            <a:r>
              <a:rPr lang="en-US" sz="2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be available on </a:t>
            </a:r>
            <a:r>
              <a:rPr lang="en-US" sz="25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GradeBook</a:t>
            </a:r>
            <a:r>
              <a:rPr lang="en-US" sz="2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our Community Course Site. The first value that starts with “m” is the username, and the second value is the password.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2A260F7-F36F-7B48-64F9-9924070A35B5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57436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Connecting to a MySQL server</a:t>
            </a:r>
          </a:p>
        </p:txBody>
      </p:sp>
    </p:spTree>
    <p:extLst>
      <p:ext uri="{BB962C8B-B14F-4D97-AF65-F5344CB8AC3E}">
        <p14:creationId xmlns:p14="http://schemas.microsoft.com/office/powerpoint/2010/main" val="285027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58" y="1066800"/>
            <a:ext cx="4495800" cy="55505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096000" y="2362200"/>
            <a:ext cx="1295400" cy="524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391400" y="1905000"/>
            <a:ext cx="1447800" cy="87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 Query panel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41618" y="4954396"/>
            <a:ext cx="830182" cy="4558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26677" y="3663207"/>
            <a:ext cx="1630722" cy="15910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Overview </a:t>
            </a:r>
            <a:r>
              <a:rPr lang="en-US" dirty="0" err="1"/>
              <a:t>tablesheet</a:t>
            </a:r>
            <a:r>
              <a:rPr lang="en-US" dirty="0"/>
              <a:t> (the database schemas)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6676" y="5330186"/>
            <a:ext cx="1630723" cy="117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How many tables are in the m0orderdb schema?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0ED0E9-67F1-6A7A-E2A3-BE787C1DB85C}"/>
              </a:ext>
            </a:extLst>
          </p:cNvPr>
          <p:cNvSpPr txBox="1">
            <a:spLocks/>
          </p:cNvSpPr>
          <p:nvPr/>
        </p:nvSpPr>
        <p:spPr>
          <a:xfrm>
            <a:off x="276140" y="318798"/>
            <a:ext cx="6429460" cy="557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400"/>
              <a:buFont typeface="Georgia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The MySQL Workbench interface</a:t>
            </a:r>
          </a:p>
        </p:txBody>
      </p:sp>
    </p:spTree>
    <p:extLst>
      <p:ext uri="{BB962C8B-B14F-4D97-AF65-F5344CB8AC3E}">
        <p14:creationId xmlns:p14="http://schemas.microsoft.com/office/powerpoint/2010/main" val="334227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21689</TotalTime>
  <Words>2857</Words>
  <Application>Microsoft Office PowerPoint</Application>
  <PresentationFormat>On-screen Show (4:3)</PresentationFormat>
  <Paragraphs>919</Paragraphs>
  <Slides>51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Arial Narrow</vt:lpstr>
      <vt:lpstr>Calibri</vt:lpstr>
      <vt:lpstr>Garamond</vt:lpstr>
      <vt:lpstr>Georgia</vt:lpstr>
      <vt:lpstr>Symbol</vt:lpstr>
      <vt:lpstr>Wingdings</vt:lpstr>
      <vt:lpstr>Office Theme</vt:lpstr>
      <vt:lpstr>1_Office Theme</vt:lpstr>
      <vt:lpstr>MIS2502: Data and Analytics</vt:lpstr>
      <vt:lpstr>SQL – Getting Information Out of a Database  Part 1: Basic Queries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Class Activity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jaejung@temple.edu</dc:creator>
  <cp:lastModifiedBy>Leila Hosseini</cp:lastModifiedBy>
  <cp:revision>604</cp:revision>
  <cp:lastPrinted>2011-06-28T14:45:53Z</cp:lastPrinted>
  <dcterms:created xsi:type="dcterms:W3CDTF">2011-06-28T13:08:25Z</dcterms:created>
  <dcterms:modified xsi:type="dcterms:W3CDTF">2023-01-25T21:27:11Z</dcterms:modified>
</cp:coreProperties>
</file>