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  <p:sldMasterId id="2147484032" r:id="rId2"/>
  </p:sldMasterIdLst>
  <p:notesMasterIdLst>
    <p:notesMasterId r:id="rId37"/>
  </p:notesMasterIdLst>
  <p:sldIdLst>
    <p:sldId id="389" r:id="rId3"/>
    <p:sldId id="388" r:id="rId4"/>
    <p:sldId id="358" r:id="rId5"/>
    <p:sldId id="333" r:id="rId6"/>
    <p:sldId id="334" r:id="rId7"/>
    <p:sldId id="390" r:id="rId8"/>
    <p:sldId id="335" r:id="rId9"/>
    <p:sldId id="336" r:id="rId10"/>
    <p:sldId id="360" r:id="rId11"/>
    <p:sldId id="361" r:id="rId12"/>
    <p:sldId id="392" r:id="rId13"/>
    <p:sldId id="339" r:id="rId14"/>
    <p:sldId id="393" r:id="rId15"/>
    <p:sldId id="372" r:id="rId16"/>
    <p:sldId id="373" r:id="rId17"/>
    <p:sldId id="391" r:id="rId18"/>
    <p:sldId id="374" r:id="rId19"/>
    <p:sldId id="375" r:id="rId20"/>
    <p:sldId id="377" r:id="rId21"/>
    <p:sldId id="379" r:id="rId22"/>
    <p:sldId id="376" r:id="rId23"/>
    <p:sldId id="362" r:id="rId24"/>
    <p:sldId id="363" r:id="rId25"/>
    <p:sldId id="364" r:id="rId26"/>
    <p:sldId id="365" r:id="rId27"/>
    <p:sldId id="366" r:id="rId28"/>
    <p:sldId id="370" r:id="rId29"/>
    <p:sldId id="347" r:id="rId30"/>
    <p:sldId id="353" r:id="rId31"/>
    <p:sldId id="367" r:id="rId32"/>
    <p:sldId id="349" r:id="rId33"/>
    <p:sldId id="350" r:id="rId34"/>
    <p:sldId id="351" r:id="rId35"/>
    <p:sldId id="354" r:id="rId3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88" autoAdjust="0"/>
    <p:restoredTop sz="94796" autoAdjust="0"/>
  </p:normalViewPr>
  <p:slideViewPr>
    <p:cSldViewPr>
      <p:cViewPr varScale="1">
        <p:scale>
          <a:sx n="159" d="100"/>
          <a:sy n="159" d="100"/>
        </p:scale>
        <p:origin x="2538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microsoft.com/office/2016/11/relationships/changesInfo" Target="changesInfos/changesInfo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ila Hosseini" userId="a3ffd976-44bc-4d8c-adf8-8096c7da1f0c" providerId="ADAL" clId="{FCA2BA7C-916C-46B6-BEEC-866AC2C8F9D2}"/>
    <pc:docChg chg="custSel modSld">
      <pc:chgData name="Leila Hosseini" userId="a3ffd976-44bc-4d8c-adf8-8096c7da1f0c" providerId="ADAL" clId="{FCA2BA7C-916C-46B6-BEEC-866AC2C8F9D2}" dt="2023-02-06T22:14:40.727" v="10" actId="27636"/>
      <pc:docMkLst>
        <pc:docMk/>
      </pc:docMkLst>
      <pc:sldChg chg="modSp mod">
        <pc:chgData name="Leila Hosseini" userId="a3ffd976-44bc-4d8c-adf8-8096c7da1f0c" providerId="ADAL" clId="{FCA2BA7C-916C-46B6-BEEC-866AC2C8F9D2}" dt="2023-02-06T22:14:40.727" v="10" actId="27636"/>
        <pc:sldMkLst>
          <pc:docMk/>
          <pc:sldMk cId="3871376200" sldId="379"/>
        </pc:sldMkLst>
        <pc:spChg chg="mod">
          <ac:chgData name="Leila Hosseini" userId="a3ffd976-44bc-4d8c-adf8-8096c7da1f0c" providerId="ADAL" clId="{FCA2BA7C-916C-46B6-BEEC-866AC2C8F9D2}" dt="2023-02-06T22:14:40.727" v="10" actId="27636"/>
          <ac:spMkLst>
            <pc:docMk/>
            <pc:sldMk cId="3871376200" sldId="379"/>
            <ac:spMk id="6" creationId="{00000000-0000-0000-0000-000000000000}"/>
          </ac:spMkLst>
        </pc:spChg>
      </pc:sldChg>
      <pc:sldChg chg="modSp mod">
        <pc:chgData name="Leila Hosseini" userId="a3ffd976-44bc-4d8c-adf8-8096c7da1f0c" providerId="ADAL" clId="{FCA2BA7C-916C-46B6-BEEC-866AC2C8F9D2}" dt="2023-02-06T21:52:27.571" v="6" actId="20577"/>
        <pc:sldMkLst>
          <pc:docMk/>
          <pc:sldMk cId="2974965864" sldId="388"/>
        </pc:sldMkLst>
        <pc:spChg chg="mod">
          <ac:chgData name="Leila Hosseini" userId="a3ffd976-44bc-4d8c-adf8-8096c7da1f0c" providerId="ADAL" clId="{FCA2BA7C-916C-46B6-BEEC-866AC2C8F9D2}" dt="2023-02-06T21:52:27.571" v="6" actId="20577"/>
          <ac:spMkLst>
            <pc:docMk/>
            <pc:sldMk cId="2974965864" sldId="388"/>
            <ac:spMk id="6" creationId="{00000000-0000-0000-0000-000000000000}"/>
          </ac:spMkLst>
        </pc:spChg>
      </pc:sldChg>
    </pc:docChg>
  </pc:docChgLst>
  <pc:docChgLst>
    <pc:chgData name="Leila Hosseini" userId="a3ffd976-44bc-4d8c-adf8-8096c7da1f0c" providerId="ADAL" clId="{DEE9BAEA-EC92-4BA0-BA96-331AE9F26C56}"/>
    <pc:docChg chg="undo redo custSel addSld delSld modSld sldOrd">
      <pc:chgData name="Leila Hosseini" userId="a3ffd976-44bc-4d8c-adf8-8096c7da1f0c" providerId="ADAL" clId="{DEE9BAEA-EC92-4BA0-BA96-331AE9F26C56}" dt="2022-09-14T17:47:15.348" v="393" actId="478"/>
      <pc:docMkLst>
        <pc:docMk/>
      </pc:docMkLst>
      <pc:sldChg chg="addSp delSp modSp mod">
        <pc:chgData name="Leila Hosseini" userId="a3ffd976-44bc-4d8c-adf8-8096c7da1f0c" providerId="ADAL" clId="{DEE9BAEA-EC92-4BA0-BA96-331AE9F26C56}" dt="2022-09-09T17:40:15.994" v="31" actId="2711"/>
        <pc:sldMkLst>
          <pc:docMk/>
          <pc:sldMk cId="4154443313" sldId="333"/>
        </pc:sldMkLst>
        <pc:spChg chg="del mod">
          <ac:chgData name="Leila Hosseini" userId="a3ffd976-44bc-4d8c-adf8-8096c7da1f0c" providerId="ADAL" clId="{DEE9BAEA-EC92-4BA0-BA96-331AE9F26C56}" dt="2022-09-09T17:40:06.802" v="25" actId="478"/>
          <ac:spMkLst>
            <pc:docMk/>
            <pc:sldMk cId="4154443313" sldId="333"/>
            <ac:spMk id="2" creationId="{00000000-0000-0000-0000-000000000000}"/>
          </ac:spMkLst>
        </pc:spChg>
        <pc:spChg chg="mod">
          <ac:chgData name="Leila Hosseini" userId="a3ffd976-44bc-4d8c-adf8-8096c7da1f0c" providerId="ADAL" clId="{DEE9BAEA-EC92-4BA0-BA96-331AE9F26C56}" dt="2022-09-09T17:40:15.994" v="31" actId="2711"/>
          <ac:spMkLst>
            <pc:docMk/>
            <pc:sldMk cId="4154443313" sldId="333"/>
            <ac:spMk id="3" creationId="{00000000-0000-0000-0000-000000000000}"/>
          </ac:spMkLst>
        </pc:spChg>
        <pc:spChg chg="add mod">
          <ac:chgData name="Leila Hosseini" userId="a3ffd976-44bc-4d8c-adf8-8096c7da1f0c" providerId="ADAL" clId="{DEE9BAEA-EC92-4BA0-BA96-331AE9F26C56}" dt="2022-09-09T17:40:12.171" v="30"/>
          <ac:spMkLst>
            <pc:docMk/>
            <pc:sldMk cId="4154443313" sldId="333"/>
            <ac:spMk id="7" creationId="{2E6488CC-5DEE-9FFB-547C-F77FCF102D4E}"/>
          </ac:spMkLst>
        </pc:spChg>
      </pc:sldChg>
      <pc:sldChg chg="addSp delSp modSp mod">
        <pc:chgData name="Leila Hosseini" userId="a3ffd976-44bc-4d8c-adf8-8096c7da1f0c" providerId="ADAL" clId="{DEE9BAEA-EC92-4BA0-BA96-331AE9F26C56}" dt="2022-09-09T17:41:18.336" v="50" actId="13822"/>
        <pc:sldMkLst>
          <pc:docMk/>
          <pc:sldMk cId="2993915477" sldId="334"/>
        </pc:sldMkLst>
        <pc:spChg chg="del mod">
          <ac:chgData name="Leila Hosseini" userId="a3ffd976-44bc-4d8c-adf8-8096c7da1f0c" providerId="ADAL" clId="{DEE9BAEA-EC92-4BA0-BA96-331AE9F26C56}" dt="2022-09-09T17:40:29.650" v="35" actId="478"/>
          <ac:spMkLst>
            <pc:docMk/>
            <pc:sldMk cId="2993915477" sldId="334"/>
            <ac:spMk id="2" creationId="{00000000-0000-0000-0000-000000000000}"/>
          </ac:spMkLst>
        </pc:spChg>
        <pc:spChg chg="del">
          <ac:chgData name="Leila Hosseini" userId="a3ffd976-44bc-4d8c-adf8-8096c7da1f0c" providerId="ADAL" clId="{DEE9BAEA-EC92-4BA0-BA96-331AE9F26C56}" dt="2022-09-09T17:40:54.013" v="41" actId="478"/>
          <ac:spMkLst>
            <pc:docMk/>
            <pc:sldMk cId="2993915477" sldId="334"/>
            <ac:spMk id="3" creationId="{00000000-0000-0000-0000-000000000000}"/>
          </ac:spMkLst>
        </pc:spChg>
        <pc:spChg chg="mod">
          <ac:chgData name="Leila Hosseini" userId="a3ffd976-44bc-4d8c-adf8-8096c7da1f0c" providerId="ADAL" clId="{DEE9BAEA-EC92-4BA0-BA96-331AE9F26C56}" dt="2022-09-09T17:40:37.914" v="39" actId="2711"/>
          <ac:spMkLst>
            <pc:docMk/>
            <pc:sldMk cId="2993915477" sldId="334"/>
            <ac:spMk id="4" creationId="{00000000-0000-0000-0000-000000000000}"/>
          </ac:spMkLst>
        </pc:spChg>
        <pc:spChg chg="add mod">
          <ac:chgData name="Leila Hosseini" userId="a3ffd976-44bc-4d8c-adf8-8096c7da1f0c" providerId="ADAL" clId="{DEE9BAEA-EC92-4BA0-BA96-331AE9F26C56}" dt="2022-09-09T17:40:33.704" v="38"/>
          <ac:spMkLst>
            <pc:docMk/>
            <pc:sldMk cId="2993915477" sldId="334"/>
            <ac:spMk id="5" creationId="{E5B60726-2DD7-00E5-A908-DF21643D6E41}"/>
          </ac:spMkLst>
        </pc:spChg>
        <pc:spChg chg="mod">
          <ac:chgData name="Leila Hosseini" userId="a3ffd976-44bc-4d8c-adf8-8096c7da1f0c" providerId="ADAL" clId="{DEE9BAEA-EC92-4BA0-BA96-331AE9F26C56}" dt="2022-09-09T17:41:18.336" v="50" actId="13822"/>
          <ac:spMkLst>
            <pc:docMk/>
            <pc:sldMk cId="2993915477" sldId="334"/>
            <ac:spMk id="8" creationId="{00000000-0000-0000-0000-000000000000}"/>
          </ac:spMkLst>
        </pc:spChg>
        <pc:spChg chg="add del mod">
          <ac:chgData name="Leila Hosseini" userId="a3ffd976-44bc-4d8c-adf8-8096c7da1f0c" providerId="ADAL" clId="{DEE9BAEA-EC92-4BA0-BA96-331AE9F26C56}" dt="2022-09-09T17:41:00.266" v="43" actId="478"/>
          <ac:spMkLst>
            <pc:docMk/>
            <pc:sldMk cId="2993915477" sldId="334"/>
            <ac:spMk id="9" creationId="{472F7F42-BCB1-47BB-2999-7F27C3C80E4E}"/>
          </ac:spMkLst>
        </pc:spChg>
        <pc:graphicFrameChg chg="del">
          <ac:chgData name="Leila Hosseini" userId="a3ffd976-44bc-4d8c-adf8-8096c7da1f0c" providerId="ADAL" clId="{DEE9BAEA-EC92-4BA0-BA96-331AE9F26C56}" dt="2022-09-09T17:40:57.885" v="42" actId="478"/>
          <ac:graphicFrameMkLst>
            <pc:docMk/>
            <pc:sldMk cId="2993915477" sldId="334"/>
            <ac:graphicFrameMk id="6" creationId="{00000000-0000-0000-0000-000000000000}"/>
          </ac:graphicFrameMkLst>
        </pc:graphicFrameChg>
      </pc:sldChg>
      <pc:sldChg chg="addSp delSp modSp mod">
        <pc:chgData name="Leila Hosseini" userId="a3ffd976-44bc-4d8c-adf8-8096c7da1f0c" providerId="ADAL" clId="{DEE9BAEA-EC92-4BA0-BA96-331AE9F26C56}" dt="2022-09-09T17:42:27.694" v="74" actId="14100"/>
        <pc:sldMkLst>
          <pc:docMk/>
          <pc:sldMk cId="4076200382" sldId="335"/>
        </pc:sldMkLst>
        <pc:spChg chg="del mod">
          <ac:chgData name="Leila Hosseini" userId="a3ffd976-44bc-4d8c-adf8-8096c7da1f0c" providerId="ADAL" clId="{DEE9BAEA-EC92-4BA0-BA96-331AE9F26C56}" dt="2022-09-09T17:42:21.363" v="70" actId="478"/>
          <ac:spMkLst>
            <pc:docMk/>
            <pc:sldMk cId="4076200382" sldId="335"/>
            <ac:spMk id="2" creationId="{00000000-0000-0000-0000-000000000000}"/>
          </ac:spMkLst>
        </pc:spChg>
        <pc:spChg chg="add mod">
          <ac:chgData name="Leila Hosseini" userId="a3ffd976-44bc-4d8c-adf8-8096c7da1f0c" providerId="ADAL" clId="{DEE9BAEA-EC92-4BA0-BA96-331AE9F26C56}" dt="2022-09-09T17:42:27.694" v="74" actId="14100"/>
          <ac:spMkLst>
            <pc:docMk/>
            <pc:sldMk cId="4076200382" sldId="335"/>
            <ac:spMk id="7" creationId="{48643CBD-B4AB-7AC7-B7B2-CA54B1557366}"/>
          </ac:spMkLst>
        </pc:spChg>
      </pc:sldChg>
      <pc:sldChg chg="addSp delSp modSp mod">
        <pc:chgData name="Leila Hosseini" userId="a3ffd976-44bc-4d8c-adf8-8096c7da1f0c" providerId="ADAL" clId="{DEE9BAEA-EC92-4BA0-BA96-331AE9F26C56}" dt="2022-09-09T17:42:59.946" v="84" actId="2711"/>
        <pc:sldMkLst>
          <pc:docMk/>
          <pc:sldMk cId="596397373" sldId="336"/>
        </pc:sldMkLst>
        <pc:spChg chg="del mod">
          <ac:chgData name="Leila Hosseini" userId="a3ffd976-44bc-4d8c-adf8-8096c7da1f0c" providerId="ADAL" clId="{DEE9BAEA-EC92-4BA0-BA96-331AE9F26C56}" dt="2022-09-09T17:42:43.483" v="78" actId="478"/>
          <ac:spMkLst>
            <pc:docMk/>
            <pc:sldMk cId="596397373" sldId="336"/>
            <ac:spMk id="2" creationId="{00000000-0000-0000-0000-000000000000}"/>
          </ac:spMkLst>
        </pc:spChg>
        <pc:spChg chg="mod">
          <ac:chgData name="Leila Hosseini" userId="a3ffd976-44bc-4d8c-adf8-8096c7da1f0c" providerId="ADAL" clId="{DEE9BAEA-EC92-4BA0-BA96-331AE9F26C56}" dt="2022-09-09T17:42:59.946" v="84" actId="2711"/>
          <ac:spMkLst>
            <pc:docMk/>
            <pc:sldMk cId="596397373" sldId="336"/>
            <ac:spMk id="3" creationId="{00000000-0000-0000-0000-000000000000}"/>
          </ac:spMkLst>
        </pc:spChg>
        <pc:spChg chg="add mod">
          <ac:chgData name="Leila Hosseini" userId="a3ffd976-44bc-4d8c-adf8-8096c7da1f0c" providerId="ADAL" clId="{DEE9BAEA-EC92-4BA0-BA96-331AE9F26C56}" dt="2022-09-09T17:42:47.839" v="81"/>
          <ac:spMkLst>
            <pc:docMk/>
            <pc:sldMk cId="596397373" sldId="336"/>
            <ac:spMk id="4" creationId="{B6D91D41-8795-1A92-F4C0-0CB28E656177}"/>
          </ac:spMkLst>
        </pc:spChg>
        <pc:spChg chg="mod">
          <ac:chgData name="Leila Hosseini" userId="a3ffd976-44bc-4d8c-adf8-8096c7da1f0c" providerId="ADAL" clId="{DEE9BAEA-EC92-4BA0-BA96-331AE9F26C56}" dt="2022-09-09T17:42:55.915" v="83" actId="2711"/>
          <ac:spMkLst>
            <pc:docMk/>
            <pc:sldMk cId="596397373" sldId="336"/>
            <ac:spMk id="6" creationId="{00000000-0000-0000-0000-000000000000}"/>
          </ac:spMkLst>
        </pc:spChg>
      </pc:sldChg>
      <pc:sldChg chg="addSp delSp modSp mod">
        <pc:chgData name="Leila Hosseini" userId="a3ffd976-44bc-4d8c-adf8-8096c7da1f0c" providerId="ADAL" clId="{DEE9BAEA-EC92-4BA0-BA96-331AE9F26C56}" dt="2022-09-09T19:26:56.464" v="110" actId="14100"/>
        <pc:sldMkLst>
          <pc:docMk/>
          <pc:sldMk cId="1961541196" sldId="339"/>
        </pc:sldMkLst>
        <pc:spChg chg="del mod">
          <ac:chgData name="Leila Hosseini" userId="a3ffd976-44bc-4d8c-adf8-8096c7da1f0c" providerId="ADAL" clId="{DEE9BAEA-EC92-4BA0-BA96-331AE9F26C56}" dt="2022-09-09T19:26:44.677" v="104" actId="478"/>
          <ac:spMkLst>
            <pc:docMk/>
            <pc:sldMk cId="1961541196" sldId="339"/>
            <ac:spMk id="2" creationId="{00000000-0000-0000-0000-000000000000}"/>
          </ac:spMkLst>
        </pc:spChg>
        <pc:spChg chg="mod">
          <ac:chgData name="Leila Hosseini" userId="a3ffd976-44bc-4d8c-adf8-8096c7da1f0c" providerId="ADAL" clId="{DEE9BAEA-EC92-4BA0-BA96-331AE9F26C56}" dt="2022-09-09T19:26:56.464" v="110" actId="14100"/>
          <ac:spMkLst>
            <pc:docMk/>
            <pc:sldMk cId="1961541196" sldId="339"/>
            <ac:spMk id="3" creationId="{00000000-0000-0000-0000-000000000000}"/>
          </ac:spMkLst>
        </pc:spChg>
        <pc:spChg chg="add mod">
          <ac:chgData name="Leila Hosseini" userId="a3ffd976-44bc-4d8c-adf8-8096c7da1f0c" providerId="ADAL" clId="{DEE9BAEA-EC92-4BA0-BA96-331AE9F26C56}" dt="2022-09-09T19:26:49.185" v="107"/>
          <ac:spMkLst>
            <pc:docMk/>
            <pc:sldMk cId="1961541196" sldId="339"/>
            <ac:spMk id="5" creationId="{7F6F68E2-4487-CF14-7974-AE80644FD473}"/>
          </ac:spMkLst>
        </pc:spChg>
      </pc:sldChg>
      <pc:sldChg chg="addSp delSp modSp mod">
        <pc:chgData name="Leila Hosseini" userId="a3ffd976-44bc-4d8c-adf8-8096c7da1f0c" providerId="ADAL" clId="{DEE9BAEA-EC92-4BA0-BA96-331AE9F26C56}" dt="2022-09-14T17:44:41.255" v="344" actId="1076"/>
        <pc:sldMkLst>
          <pc:docMk/>
          <pc:sldMk cId="3047778084" sldId="347"/>
        </pc:sldMkLst>
        <pc:spChg chg="del mod">
          <ac:chgData name="Leila Hosseini" userId="a3ffd976-44bc-4d8c-adf8-8096c7da1f0c" providerId="ADAL" clId="{DEE9BAEA-EC92-4BA0-BA96-331AE9F26C56}" dt="2022-09-14T17:44:03.555" v="333" actId="478"/>
          <ac:spMkLst>
            <pc:docMk/>
            <pc:sldMk cId="3047778084" sldId="347"/>
            <ac:spMk id="2" creationId="{00000000-0000-0000-0000-000000000000}"/>
          </ac:spMkLst>
        </pc:spChg>
        <pc:spChg chg="add mod">
          <ac:chgData name="Leila Hosseini" userId="a3ffd976-44bc-4d8c-adf8-8096c7da1f0c" providerId="ADAL" clId="{DEE9BAEA-EC92-4BA0-BA96-331AE9F26C56}" dt="2022-09-14T17:44:16.435" v="338" actId="14100"/>
          <ac:spMkLst>
            <pc:docMk/>
            <pc:sldMk cId="3047778084" sldId="347"/>
            <ac:spMk id="8" creationId="{3AB0C037-2C05-EB6E-028B-EB73415DCE43}"/>
          </ac:spMkLst>
        </pc:spChg>
        <pc:spChg chg="add mod">
          <ac:chgData name="Leila Hosseini" userId="a3ffd976-44bc-4d8c-adf8-8096c7da1f0c" providerId="ADAL" clId="{DEE9BAEA-EC92-4BA0-BA96-331AE9F26C56}" dt="2022-09-14T17:44:41.255" v="344" actId="1076"/>
          <ac:spMkLst>
            <pc:docMk/>
            <pc:sldMk cId="3047778084" sldId="347"/>
            <ac:spMk id="9" creationId="{F0841AD3-CFFB-43BA-CB8F-8F82E8904F1A}"/>
          </ac:spMkLst>
        </pc:spChg>
      </pc:sldChg>
      <pc:sldChg chg="addSp delSp modSp mod">
        <pc:chgData name="Leila Hosseini" userId="a3ffd976-44bc-4d8c-adf8-8096c7da1f0c" providerId="ADAL" clId="{DEE9BAEA-EC92-4BA0-BA96-331AE9F26C56}" dt="2022-09-14T17:46:11.722" v="374" actId="1076"/>
        <pc:sldMkLst>
          <pc:docMk/>
          <pc:sldMk cId="1594956221" sldId="349"/>
        </pc:sldMkLst>
        <pc:spChg chg="del">
          <ac:chgData name="Leila Hosseini" userId="a3ffd976-44bc-4d8c-adf8-8096c7da1f0c" providerId="ADAL" clId="{DEE9BAEA-EC92-4BA0-BA96-331AE9F26C56}" dt="2022-09-14T17:45:46.999" v="362" actId="478"/>
          <ac:spMkLst>
            <pc:docMk/>
            <pc:sldMk cId="1594956221" sldId="349"/>
            <ac:spMk id="2" creationId="{00000000-0000-0000-0000-000000000000}"/>
          </ac:spMkLst>
        </pc:spChg>
        <pc:spChg chg="add del mod">
          <ac:chgData name="Leila Hosseini" userId="a3ffd976-44bc-4d8c-adf8-8096c7da1f0c" providerId="ADAL" clId="{DEE9BAEA-EC92-4BA0-BA96-331AE9F26C56}" dt="2022-09-14T17:45:50.220" v="364" actId="478"/>
          <ac:spMkLst>
            <pc:docMk/>
            <pc:sldMk cId="1594956221" sldId="349"/>
            <ac:spMk id="5" creationId="{B6154F70-A988-78C4-D667-8D3AD5EB144A}"/>
          </ac:spMkLst>
        </pc:spChg>
        <pc:spChg chg="add mod">
          <ac:chgData name="Leila Hosseini" userId="a3ffd976-44bc-4d8c-adf8-8096c7da1f0c" providerId="ADAL" clId="{DEE9BAEA-EC92-4BA0-BA96-331AE9F26C56}" dt="2022-09-14T17:45:47.465" v="363"/>
          <ac:spMkLst>
            <pc:docMk/>
            <pc:sldMk cId="1594956221" sldId="349"/>
            <ac:spMk id="6" creationId="{C5B50A01-5E0F-0D74-DD9C-9A6B7CF1EAA7}"/>
          </ac:spMkLst>
        </pc:spChg>
        <pc:spChg chg="add mod">
          <ac:chgData name="Leila Hosseini" userId="a3ffd976-44bc-4d8c-adf8-8096c7da1f0c" providerId="ADAL" clId="{DEE9BAEA-EC92-4BA0-BA96-331AE9F26C56}" dt="2022-09-14T17:46:06.709" v="373" actId="20577"/>
          <ac:spMkLst>
            <pc:docMk/>
            <pc:sldMk cId="1594956221" sldId="349"/>
            <ac:spMk id="7" creationId="{39B6CBB1-4314-06F5-0993-52E23FF89164}"/>
          </ac:spMkLst>
        </pc:spChg>
        <pc:graphicFrameChg chg="mod">
          <ac:chgData name="Leila Hosseini" userId="a3ffd976-44bc-4d8c-adf8-8096c7da1f0c" providerId="ADAL" clId="{DEE9BAEA-EC92-4BA0-BA96-331AE9F26C56}" dt="2022-09-14T17:46:11.722" v="374" actId="1076"/>
          <ac:graphicFrameMkLst>
            <pc:docMk/>
            <pc:sldMk cId="1594956221" sldId="349"/>
            <ac:graphicFrameMk id="30" creationId="{00000000-0000-0000-0000-000000000000}"/>
          </ac:graphicFrameMkLst>
        </pc:graphicFrameChg>
      </pc:sldChg>
      <pc:sldChg chg="addSp delSp modSp mod">
        <pc:chgData name="Leila Hosseini" userId="a3ffd976-44bc-4d8c-adf8-8096c7da1f0c" providerId="ADAL" clId="{DEE9BAEA-EC92-4BA0-BA96-331AE9F26C56}" dt="2022-09-14T17:46:44.585" v="378"/>
        <pc:sldMkLst>
          <pc:docMk/>
          <pc:sldMk cId="4166715892" sldId="350"/>
        </pc:sldMkLst>
        <pc:spChg chg="del">
          <ac:chgData name="Leila Hosseini" userId="a3ffd976-44bc-4d8c-adf8-8096c7da1f0c" providerId="ADAL" clId="{DEE9BAEA-EC92-4BA0-BA96-331AE9F26C56}" dt="2022-09-14T17:46:34.007" v="375" actId="478"/>
          <ac:spMkLst>
            <pc:docMk/>
            <pc:sldMk cId="4166715892" sldId="350"/>
            <ac:spMk id="2" creationId="{00000000-0000-0000-0000-000000000000}"/>
          </ac:spMkLst>
        </pc:spChg>
        <pc:spChg chg="add mod">
          <ac:chgData name="Leila Hosseini" userId="a3ffd976-44bc-4d8c-adf8-8096c7da1f0c" providerId="ADAL" clId="{DEE9BAEA-EC92-4BA0-BA96-331AE9F26C56}" dt="2022-09-14T17:46:34.007" v="375" actId="478"/>
          <ac:spMkLst>
            <pc:docMk/>
            <pc:sldMk cId="4166715892" sldId="350"/>
            <ac:spMk id="6" creationId="{1728F0B9-EE95-5B51-A651-B779CD0958E7}"/>
          </ac:spMkLst>
        </pc:spChg>
        <pc:spChg chg="add del mod">
          <ac:chgData name="Leila Hosseini" userId="a3ffd976-44bc-4d8c-adf8-8096c7da1f0c" providerId="ADAL" clId="{DEE9BAEA-EC92-4BA0-BA96-331AE9F26C56}" dt="2022-09-14T17:46:38.263" v="377"/>
          <ac:spMkLst>
            <pc:docMk/>
            <pc:sldMk cId="4166715892" sldId="350"/>
            <ac:spMk id="7" creationId="{EDBCDAC2-F472-9900-3167-9614DD90A76F}"/>
          </ac:spMkLst>
        </pc:spChg>
        <pc:spChg chg="add mod">
          <ac:chgData name="Leila Hosseini" userId="a3ffd976-44bc-4d8c-adf8-8096c7da1f0c" providerId="ADAL" clId="{DEE9BAEA-EC92-4BA0-BA96-331AE9F26C56}" dt="2022-09-14T17:46:44.585" v="378"/>
          <ac:spMkLst>
            <pc:docMk/>
            <pc:sldMk cId="4166715892" sldId="350"/>
            <ac:spMk id="8" creationId="{B500F0D7-B620-9875-60DB-D6BA121A9465}"/>
          </ac:spMkLst>
        </pc:spChg>
      </pc:sldChg>
      <pc:sldChg chg="addSp delSp modSp mod">
        <pc:chgData name="Leila Hosseini" userId="a3ffd976-44bc-4d8c-adf8-8096c7da1f0c" providerId="ADAL" clId="{DEE9BAEA-EC92-4BA0-BA96-331AE9F26C56}" dt="2022-09-14T17:47:15.348" v="393" actId="478"/>
        <pc:sldMkLst>
          <pc:docMk/>
          <pc:sldMk cId="1148779557" sldId="351"/>
        </pc:sldMkLst>
        <pc:spChg chg="del mod">
          <ac:chgData name="Leila Hosseini" userId="a3ffd976-44bc-4d8c-adf8-8096c7da1f0c" providerId="ADAL" clId="{DEE9BAEA-EC92-4BA0-BA96-331AE9F26C56}" dt="2022-09-14T17:46:56.927" v="388" actId="478"/>
          <ac:spMkLst>
            <pc:docMk/>
            <pc:sldMk cId="1148779557" sldId="351"/>
            <ac:spMk id="2" creationId="{00000000-0000-0000-0000-000000000000}"/>
          </ac:spMkLst>
        </pc:spChg>
        <pc:spChg chg="mod">
          <ac:chgData name="Leila Hosseini" userId="a3ffd976-44bc-4d8c-adf8-8096c7da1f0c" providerId="ADAL" clId="{DEE9BAEA-EC92-4BA0-BA96-331AE9F26C56}" dt="2022-09-14T17:47:11.428" v="392" actId="1076"/>
          <ac:spMkLst>
            <pc:docMk/>
            <pc:sldMk cId="1148779557" sldId="351"/>
            <ac:spMk id="3" creationId="{00000000-0000-0000-0000-000000000000}"/>
          </ac:spMkLst>
        </pc:spChg>
        <pc:spChg chg="add mod">
          <ac:chgData name="Leila Hosseini" userId="a3ffd976-44bc-4d8c-adf8-8096c7da1f0c" providerId="ADAL" clId="{DEE9BAEA-EC92-4BA0-BA96-331AE9F26C56}" dt="2022-09-14T17:46:52.892" v="387" actId="20577"/>
          <ac:spMkLst>
            <pc:docMk/>
            <pc:sldMk cId="1148779557" sldId="351"/>
            <ac:spMk id="4" creationId="{2436BA42-52B9-D0CF-4386-76EA25D30F6E}"/>
          </ac:spMkLst>
        </pc:spChg>
        <pc:spChg chg="add del mod">
          <ac:chgData name="Leila Hosseini" userId="a3ffd976-44bc-4d8c-adf8-8096c7da1f0c" providerId="ADAL" clId="{DEE9BAEA-EC92-4BA0-BA96-331AE9F26C56}" dt="2022-09-14T17:47:15.348" v="393" actId="478"/>
          <ac:spMkLst>
            <pc:docMk/>
            <pc:sldMk cId="1148779557" sldId="351"/>
            <ac:spMk id="6" creationId="{5830C400-B429-0352-95C9-FB70BBE6A09B}"/>
          </ac:spMkLst>
        </pc:spChg>
      </pc:sldChg>
      <pc:sldChg chg="addSp delSp modSp mod">
        <pc:chgData name="Leila Hosseini" userId="a3ffd976-44bc-4d8c-adf8-8096c7da1f0c" providerId="ADAL" clId="{DEE9BAEA-EC92-4BA0-BA96-331AE9F26C56}" dt="2022-09-14T17:45:13.475" v="352" actId="1076"/>
        <pc:sldMkLst>
          <pc:docMk/>
          <pc:sldMk cId="1965928223" sldId="353"/>
        </pc:sldMkLst>
        <pc:spChg chg="del mod">
          <ac:chgData name="Leila Hosseini" userId="a3ffd976-44bc-4d8c-adf8-8096c7da1f0c" providerId="ADAL" clId="{DEE9BAEA-EC92-4BA0-BA96-331AE9F26C56}" dt="2022-09-14T17:44:54.404" v="348" actId="478"/>
          <ac:spMkLst>
            <pc:docMk/>
            <pc:sldMk cId="1965928223" sldId="353"/>
            <ac:spMk id="2" creationId="{00000000-0000-0000-0000-000000000000}"/>
          </ac:spMkLst>
        </pc:spChg>
        <pc:spChg chg="add mod">
          <ac:chgData name="Leila Hosseini" userId="a3ffd976-44bc-4d8c-adf8-8096c7da1f0c" providerId="ADAL" clId="{DEE9BAEA-EC92-4BA0-BA96-331AE9F26C56}" dt="2022-09-14T17:44:59.209" v="350" actId="14100"/>
          <ac:spMkLst>
            <pc:docMk/>
            <pc:sldMk cId="1965928223" sldId="353"/>
            <ac:spMk id="4" creationId="{03DA2D3F-285D-2994-7844-AFE14EFA8F52}"/>
          </ac:spMkLst>
        </pc:spChg>
        <pc:spChg chg="add mod">
          <ac:chgData name="Leila Hosseini" userId="a3ffd976-44bc-4d8c-adf8-8096c7da1f0c" providerId="ADAL" clId="{DEE9BAEA-EC92-4BA0-BA96-331AE9F26C56}" dt="2022-09-14T17:45:13.475" v="352" actId="1076"/>
          <ac:spMkLst>
            <pc:docMk/>
            <pc:sldMk cId="1965928223" sldId="353"/>
            <ac:spMk id="5" creationId="{E5387CE7-5CC4-9573-3931-F75FEB13FC02}"/>
          </ac:spMkLst>
        </pc:spChg>
      </pc:sldChg>
      <pc:sldChg chg="addSp delSp modSp mod">
        <pc:chgData name="Leila Hosseini" userId="a3ffd976-44bc-4d8c-adf8-8096c7da1f0c" providerId="ADAL" clId="{DEE9BAEA-EC92-4BA0-BA96-331AE9F26C56}" dt="2022-09-09T17:39:46.405" v="21" actId="255"/>
        <pc:sldMkLst>
          <pc:docMk/>
          <pc:sldMk cId="1574225270" sldId="358"/>
        </pc:sldMkLst>
        <pc:spChg chg="del mod">
          <ac:chgData name="Leila Hosseini" userId="a3ffd976-44bc-4d8c-adf8-8096c7da1f0c" providerId="ADAL" clId="{DEE9BAEA-EC92-4BA0-BA96-331AE9F26C56}" dt="2022-09-09T17:39:25.618" v="14" actId="478"/>
          <ac:spMkLst>
            <pc:docMk/>
            <pc:sldMk cId="1574225270" sldId="358"/>
            <ac:spMk id="2" creationId="{00000000-0000-0000-0000-000000000000}"/>
          </ac:spMkLst>
        </pc:spChg>
        <pc:spChg chg="mod">
          <ac:chgData name="Leila Hosseini" userId="a3ffd976-44bc-4d8c-adf8-8096c7da1f0c" providerId="ADAL" clId="{DEE9BAEA-EC92-4BA0-BA96-331AE9F26C56}" dt="2022-09-09T17:39:46.405" v="21" actId="255"/>
          <ac:spMkLst>
            <pc:docMk/>
            <pc:sldMk cId="1574225270" sldId="358"/>
            <ac:spMk id="3" creationId="{00000000-0000-0000-0000-000000000000}"/>
          </ac:spMkLst>
        </pc:spChg>
        <pc:spChg chg="add mod">
          <ac:chgData name="Leila Hosseini" userId="a3ffd976-44bc-4d8c-adf8-8096c7da1f0c" providerId="ADAL" clId="{DEE9BAEA-EC92-4BA0-BA96-331AE9F26C56}" dt="2022-09-09T17:39:29.679" v="19"/>
          <ac:spMkLst>
            <pc:docMk/>
            <pc:sldMk cId="1574225270" sldId="358"/>
            <ac:spMk id="4" creationId="{4CCB9B20-B647-FD15-5940-BF17A67D4110}"/>
          </ac:spMkLst>
        </pc:spChg>
      </pc:sldChg>
      <pc:sldChg chg="addSp delSp modSp mod">
        <pc:chgData name="Leila Hosseini" userId="a3ffd976-44bc-4d8c-adf8-8096c7da1f0c" providerId="ADAL" clId="{DEE9BAEA-EC92-4BA0-BA96-331AE9F26C56}" dt="2022-09-09T17:43:33.797" v="93" actId="255"/>
        <pc:sldMkLst>
          <pc:docMk/>
          <pc:sldMk cId="1194570682" sldId="360"/>
        </pc:sldMkLst>
        <pc:spChg chg="del mod">
          <ac:chgData name="Leila Hosseini" userId="a3ffd976-44bc-4d8c-adf8-8096c7da1f0c" providerId="ADAL" clId="{DEE9BAEA-EC92-4BA0-BA96-331AE9F26C56}" dt="2022-09-09T17:43:19.178" v="88" actId="478"/>
          <ac:spMkLst>
            <pc:docMk/>
            <pc:sldMk cId="1194570682" sldId="360"/>
            <ac:spMk id="2" creationId="{00000000-0000-0000-0000-000000000000}"/>
          </ac:spMkLst>
        </pc:spChg>
        <pc:spChg chg="mod">
          <ac:chgData name="Leila Hosseini" userId="a3ffd976-44bc-4d8c-adf8-8096c7da1f0c" providerId="ADAL" clId="{DEE9BAEA-EC92-4BA0-BA96-331AE9F26C56}" dt="2022-09-09T17:43:33.797" v="93" actId="255"/>
          <ac:spMkLst>
            <pc:docMk/>
            <pc:sldMk cId="1194570682" sldId="360"/>
            <ac:spMk id="3" creationId="{00000000-0000-0000-0000-000000000000}"/>
          </ac:spMkLst>
        </pc:spChg>
        <pc:spChg chg="add mod">
          <ac:chgData name="Leila Hosseini" userId="a3ffd976-44bc-4d8c-adf8-8096c7da1f0c" providerId="ADAL" clId="{DEE9BAEA-EC92-4BA0-BA96-331AE9F26C56}" dt="2022-09-09T17:43:23.482" v="91"/>
          <ac:spMkLst>
            <pc:docMk/>
            <pc:sldMk cId="1194570682" sldId="360"/>
            <ac:spMk id="4" creationId="{9AC1BD7B-EF77-BCEA-5359-E72E71D10994}"/>
          </ac:spMkLst>
        </pc:spChg>
      </pc:sldChg>
      <pc:sldChg chg="addSp delSp modSp mod">
        <pc:chgData name="Leila Hosseini" userId="a3ffd976-44bc-4d8c-adf8-8096c7da1f0c" providerId="ADAL" clId="{DEE9BAEA-EC92-4BA0-BA96-331AE9F26C56}" dt="2022-09-09T19:26:32.265" v="100"/>
        <pc:sldMkLst>
          <pc:docMk/>
          <pc:sldMk cId="43960998" sldId="361"/>
        </pc:sldMkLst>
        <pc:spChg chg="del mod">
          <ac:chgData name="Leila Hosseini" userId="a3ffd976-44bc-4d8c-adf8-8096c7da1f0c" providerId="ADAL" clId="{DEE9BAEA-EC92-4BA0-BA96-331AE9F26C56}" dt="2022-09-09T19:26:27.196" v="97" actId="478"/>
          <ac:spMkLst>
            <pc:docMk/>
            <pc:sldMk cId="43960998" sldId="361"/>
            <ac:spMk id="2" creationId="{00000000-0000-0000-0000-000000000000}"/>
          </ac:spMkLst>
        </pc:spChg>
        <pc:spChg chg="add mod">
          <ac:chgData name="Leila Hosseini" userId="a3ffd976-44bc-4d8c-adf8-8096c7da1f0c" providerId="ADAL" clId="{DEE9BAEA-EC92-4BA0-BA96-331AE9F26C56}" dt="2022-09-09T19:26:32.265" v="100"/>
          <ac:spMkLst>
            <pc:docMk/>
            <pc:sldMk cId="43960998" sldId="361"/>
            <ac:spMk id="3" creationId="{F722E695-D6E0-52C2-1176-E64E6B5A8BD0}"/>
          </ac:spMkLst>
        </pc:spChg>
      </pc:sldChg>
      <pc:sldChg chg="addSp delSp modSp mod">
        <pc:chgData name="Leila Hosseini" userId="a3ffd976-44bc-4d8c-adf8-8096c7da1f0c" providerId="ADAL" clId="{DEE9BAEA-EC92-4BA0-BA96-331AE9F26C56}" dt="2022-09-14T17:38:01.694" v="250" actId="123"/>
        <pc:sldMkLst>
          <pc:docMk/>
          <pc:sldMk cId="478118208" sldId="362"/>
        </pc:sldMkLst>
        <pc:spChg chg="del mod">
          <ac:chgData name="Leila Hosseini" userId="a3ffd976-44bc-4d8c-adf8-8096c7da1f0c" providerId="ADAL" clId="{DEE9BAEA-EC92-4BA0-BA96-331AE9F26C56}" dt="2022-09-14T17:36:41.690" v="222" actId="478"/>
          <ac:spMkLst>
            <pc:docMk/>
            <pc:sldMk cId="478118208" sldId="362"/>
            <ac:spMk id="2" creationId="{00000000-0000-0000-0000-000000000000}"/>
          </ac:spMkLst>
        </pc:spChg>
        <pc:spChg chg="add mod">
          <ac:chgData name="Leila Hosseini" userId="a3ffd976-44bc-4d8c-adf8-8096c7da1f0c" providerId="ADAL" clId="{DEE9BAEA-EC92-4BA0-BA96-331AE9F26C56}" dt="2022-09-14T17:36:46.368" v="225"/>
          <ac:spMkLst>
            <pc:docMk/>
            <pc:sldMk cId="478118208" sldId="362"/>
            <ac:spMk id="3" creationId="{DADBC7BA-3109-7E5C-DA6D-55A3D32B5244}"/>
          </ac:spMkLst>
        </pc:spChg>
        <pc:spChg chg="add del">
          <ac:chgData name="Leila Hosseini" userId="a3ffd976-44bc-4d8c-adf8-8096c7da1f0c" providerId="ADAL" clId="{DEE9BAEA-EC92-4BA0-BA96-331AE9F26C56}" dt="2022-09-14T17:37:21.745" v="237" actId="22"/>
          <ac:spMkLst>
            <pc:docMk/>
            <pc:sldMk cId="478118208" sldId="362"/>
            <ac:spMk id="5" creationId="{FB5ACEE6-5348-189A-B763-61B048FC9C20}"/>
          </ac:spMkLst>
        </pc:spChg>
        <pc:spChg chg="mod">
          <ac:chgData name="Leila Hosseini" userId="a3ffd976-44bc-4d8c-adf8-8096c7da1f0c" providerId="ADAL" clId="{DEE9BAEA-EC92-4BA0-BA96-331AE9F26C56}" dt="2022-09-14T17:38:01.694" v="250" actId="123"/>
          <ac:spMkLst>
            <pc:docMk/>
            <pc:sldMk cId="478118208" sldId="362"/>
            <ac:spMk id="7" creationId="{00000000-0000-0000-0000-000000000000}"/>
          </ac:spMkLst>
        </pc:spChg>
        <pc:spChg chg="add del">
          <ac:chgData name="Leila Hosseini" userId="a3ffd976-44bc-4d8c-adf8-8096c7da1f0c" providerId="ADAL" clId="{DEE9BAEA-EC92-4BA0-BA96-331AE9F26C56}" dt="2022-09-14T17:37:22.780" v="239" actId="22"/>
          <ac:spMkLst>
            <pc:docMk/>
            <pc:sldMk cId="478118208" sldId="362"/>
            <ac:spMk id="8" creationId="{512BA066-383B-287A-626C-13BE881B547D}"/>
          </ac:spMkLst>
        </pc:spChg>
        <pc:spChg chg="add del">
          <ac:chgData name="Leila Hosseini" userId="a3ffd976-44bc-4d8c-adf8-8096c7da1f0c" providerId="ADAL" clId="{DEE9BAEA-EC92-4BA0-BA96-331AE9F26C56}" dt="2022-09-14T17:37:26.711" v="241" actId="22"/>
          <ac:spMkLst>
            <pc:docMk/>
            <pc:sldMk cId="478118208" sldId="362"/>
            <ac:spMk id="10" creationId="{291C5125-5ACA-6D46-0713-3DD0168A0ABA}"/>
          </ac:spMkLst>
        </pc:spChg>
        <pc:spChg chg="add mod">
          <ac:chgData name="Leila Hosseini" userId="a3ffd976-44bc-4d8c-adf8-8096c7da1f0c" providerId="ADAL" clId="{DEE9BAEA-EC92-4BA0-BA96-331AE9F26C56}" dt="2022-09-14T17:37:53.116" v="249" actId="20577"/>
          <ac:spMkLst>
            <pc:docMk/>
            <pc:sldMk cId="478118208" sldId="362"/>
            <ac:spMk id="12" creationId="{4E3CBFC1-6C3C-7811-D8AB-EE603F9FE970}"/>
          </ac:spMkLst>
        </pc:spChg>
      </pc:sldChg>
      <pc:sldChg chg="addSp delSp modSp mod">
        <pc:chgData name="Leila Hosseini" userId="a3ffd976-44bc-4d8c-adf8-8096c7da1f0c" providerId="ADAL" clId="{DEE9BAEA-EC92-4BA0-BA96-331AE9F26C56}" dt="2022-09-14T17:39:46.689" v="273" actId="1076"/>
        <pc:sldMkLst>
          <pc:docMk/>
          <pc:sldMk cId="2323146950" sldId="363"/>
        </pc:sldMkLst>
        <pc:spChg chg="del mod">
          <ac:chgData name="Leila Hosseini" userId="a3ffd976-44bc-4d8c-adf8-8096c7da1f0c" providerId="ADAL" clId="{DEE9BAEA-EC92-4BA0-BA96-331AE9F26C56}" dt="2022-09-14T17:38:33.042" v="254" actId="478"/>
          <ac:spMkLst>
            <pc:docMk/>
            <pc:sldMk cId="2323146950" sldId="363"/>
            <ac:spMk id="2" creationId="{00000000-0000-0000-0000-000000000000}"/>
          </ac:spMkLst>
        </pc:spChg>
        <pc:spChg chg="add mod">
          <ac:chgData name="Leila Hosseini" userId="a3ffd976-44bc-4d8c-adf8-8096c7da1f0c" providerId="ADAL" clId="{DEE9BAEA-EC92-4BA0-BA96-331AE9F26C56}" dt="2022-09-14T17:38:37.704" v="257"/>
          <ac:spMkLst>
            <pc:docMk/>
            <pc:sldMk cId="2323146950" sldId="363"/>
            <ac:spMk id="3" creationId="{80D39449-570E-7341-BE39-B123140AA61D}"/>
          </ac:spMkLst>
        </pc:spChg>
        <pc:spChg chg="add mod">
          <ac:chgData name="Leila Hosseini" userId="a3ffd976-44bc-4d8c-adf8-8096c7da1f0c" providerId="ADAL" clId="{DEE9BAEA-EC92-4BA0-BA96-331AE9F26C56}" dt="2022-09-14T17:39:13.304" v="269" actId="207"/>
          <ac:spMkLst>
            <pc:docMk/>
            <pc:sldMk cId="2323146950" sldId="363"/>
            <ac:spMk id="6" creationId="{33B76A35-D507-3E4E-819E-59D9D9887381}"/>
          </ac:spMkLst>
        </pc:spChg>
        <pc:spChg chg="mod">
          <ac:chgData name="Leila Hosseini" userId="a3ffd976-44bc-4d8c-adf8-8096c7da1f0c" providerId="ADAL" clId="{DEE9BAEA-EC92-4BA0-BA96-331AE9F26C56}" dt="2022-09-14T17:38:41.002" v="258" actId="1076"/>
          <ac:spMkLst>
            <pc:docMk/>
            <pc:sldMk cId="2323146950" sldId="363"/>
            <ac:spMk id="7" creationId="{00000000-0000-0000-0000-000000000000}"/>
          </ac:spMkLst>
        </pc:spChg>
        <pc:spChg chg="add mod">
          <ac:chgData name="Leila Hosseini" userId="a3ffd976-44bc-4d8c-adf8-8096c7da1f0c" providerId="ADAL" clId="{DEE9BAEA-EC92-4BA0-BA96-331AE9F26C56}" dt="2022-09-14T17:39:46.689" v="273" actId="1076"/>
          <ac:spMkLst>
            <pc:docMk/>
            <pc:sldMk cId="2323146950" sldId="363"/>
            <ac:spMk id="9" creationId="{C9FC32B4-14E0-2022-F045-8C3C6B082863}"/>
          </ac:spMkLst>
        </pc:spChg>
      </pc:sldChg>
      <pc:sldChg chg="addSp delSp modSp mod">
        <pc:chgData name="Leila Hosseini" userId="a3ffd976-44bc-4d8c-adf8-8096c7da1f0c" providerId="ADAL" clId="{DEE9BAEA-EC92-4BA0-BA96-331AE9F26C56}" dt="2022-09-14T17:40:30.001" v="283" actId="14100"/>
        <pc:sldMkLst>
          <pc:docMk/>
          <pc:sldMk cId="3583807101" sldId="364"/>
        </pc:sldMkLst>
        <pc:spChg chg="del mod">
          <ac:chgData name="Leila Hosseini" userId="a3ffd976-44bc-4d8c-adf8-8096c7da1f0c" providerId="ADAL" clId="{DEE9BAEA-EC92-4BA0-BA96-331AE9F26C56}" dt="2022-09-14T17:40:11.611" v="277" actId="478"/>
          <ac:spMkLst>
            <pc:docMk/>
            <pc:sldMk cId="3583807101" sldId="364"/>
            <ac:spMk id="2" creationId="{00000000-0000-0000-0000-000000000000}"/>
          </ac:spMkLst>
        </pc:spChg>
        <pc:spChg chg="add mod">
          <ac:chgData name="Leila Hosseini" userId="a3ffd976-44bc-4d8c-adf8-8096c7da1f0c" providerId="ADAL" clId="{DEE9BAEA-EC92-4BA0-BA96-331AE9F26C56}" dt="2022-09-14T17:40:16.929" v="280"/>
          <ac:spMkLst>
            <pc:docMk/>
            <pc:sldMk cId="3583807101" sldId="364"/>
            <ac:spMk id="4" creationId="{1EE33D00-FF4B-735A-E89B-381D96BF4CDD}"/>
          </ac:spMkLst>
        </pc:spChg>
        <pc:spChg chg="add mod">
          <ac:chgData name="Leila Hosseini" userId="a3ffd976-44bc-4d8c-adf8-8096c7da1f0c" providerId="ADAL" clId="{DEE9BAEA-EC92-4BA0-BA96-331AE9F26C56}" dt="2022-09-14T17:40:30.001" v="283" actId="14100"/>
          <ac:spMkLst>
            <pc:docMk/>
            <pc:sldMk cId="3583807101" sldId="364"/>
            <ac:spMk id="5" creationId="{24BD5519-B10F-B7E9-FE8A-0E69C162EEC2}"/>
          </ac:spMkLst>
        </pc:spChg>
      </pc:sldChg>
      <pc:sldChg chg="addSp delSp modSp mod">
        <pc:chgData name="Leila Hosseini" userId="a3ffd976-44bc-4d8c-adf8-8096c7da1f0c" providerId="ADAL" clId="{DEE9BAEA-EC92-4BA0-BA96-331AE9F26C56}" dt="2022-09-14T17:41:38.231" v="299" actId="2711"/>
        <pc:sldMkLst>
          <pc:docMk/>
          <pc:sldMk cId="2003590016" sldId="365"/>
        </pc:sldMkLst>
        <pc:spChg chg="del mod">
          <ac:chgData name="Leila Hosseini" userId="a3ffd976-44bc-4d8c-adf8-8096c7da1f0c" providerId="ADAL" clId="{DEE9BAEA-EC92-4BA0-BA96-331AE9F26C56}" dt="2022-09-14T17:40:51.291" v="288" actId="478"/>
          <ac:spMkLst>
            <pc:docMk/>
            <pc:sldMk cId="2003590016" sldId="365"/>
            <ac:spMk id="2" creationId="{00000000-0000-0000-0000-000000000000}"/>
          </ac:spMkLst>
        </pc:spChg>
        <pc:spChg chg="mod">
          <ac:chgData name="Leila Hosseini" userId="a3ffd976-44bc-4d8c-adf8-8096c7da1f0c" providerId="ADAL" clId="{DEE9BAEA-EC92-4BA0-BA96-331AE9F26C56}" dt="2022-09-14T17:41:32.731" v="297" actId="20577"/>
          <ac:spMkLst>
            <pc:docMk/>
            <pc:sldMk cId="2003590016" sldId="365"/>
            <ac:spMk id="3" creationId="{00000000-0000-0000-0000-000000000000}"/>
          </ac:spMkLst>
        </pc:spChg>
        <pc:spChg chg="mod">
          <ac:chgData name="Leila Hosseini" userId="a3ffd976-44bc-4d8c-adf8-8096c7da1f0c" providerId="ADAL" clId="{DEE9BAEA-EC92-4BA0-BA96-331AE9F26C56}" dt="2022-09-14T17:41:16.770" v="293" actId="1076"/>
          <ac:spMkLst>
            <pc:docMk/>
            <pc:sldMk cId="2003590016" sldId="365"/>
            <ac:spMk id="4" creationId="{00000000-0000-0000-0000-000000000000}"/>
          </ac:spMkLst>
        </pc:spChg>
        <pc:spChg chg="mod">
          <ac:chgData name="Leila Hosseini" userId="a3ffd976-44bc-4d8c-adf8-8096c7da1f0c" providerId="ADAL" clId="{DEE9BAEA-EC92-4BA0-BA96-331AE9F26C56}" dt="2022-09-14T17:41:38.231" v="299" actId="2711"/>
          <ac:spMkLst>
            <pc:docMk/>
            <pc:sldMk cId="2003590016" sldId="365"/>
            <ac:spMk id="6" creationId="{00000000-0000-0000-0000-000000000000}"/>
          </ac:spMkLst>
        </pc:spChg>
        <pc:spChg chg="add mod">
          <ac:chgData name="Leila Hosseini" userId="a3ffd976-44bc-4d8c-adf8-8096c7da1f0c" providerId="ADAL" clId="{DEE9BAEA-EC92-4BA0-BA96-331AE9F26C56}" dt="2022-09-14T17:40:58.101" v="290" actId="14100"/>
          <ac:spMkLst>
            <pc:docMk/>
            <pc:sldMk cId="2003590016" sldId="365"/>
            <ac:spMk id="7" creationId="{C56C48E9-C69A-DE6B-F3D5-7D9C30F47994}"/>
          </ac:spMkLst>
        </pc:spChg>
      </pc:sldChg>
      <pc:sldChg chg="addSp delSp modSp mod">
        <pc:chgData name="Leila Hosseini" userId="a3ffd976-44bc-4d8c-adf8-8096c7da1f0c" providerId="ADAL" clId="{DEE9BAEA-EC92-4BA0-BA96-331AE9F26C56}" dt="2022-09-14T17:43:19.810" v="325" actId="14100"/>
        <pc:sldMkLst>
          <pc:docMk/>
          <pc:sldMk cId="214248909" sldId="366"/>
        </pc:sldMkLst>
        <pc:spChg chg="del mod">
          <ac:chgData name="Leila Hosseini" userId="a3ffd976-44bc-4d8c-adf8-8096c7da1f0c" providerId="ADAL" clId="{DEE9BAEA-EC92-4BA0-BA96-331AE9F26C56}" dt="2022-09-14T17:41:55.171" v="304" actId="478"/>
          <ac:spMkLst>
            <pc:docMk/>
            <pc:sldMk cId="214248909" sldId="366"/>
            <ac:spMk id="2" creationId="{00000000-0000-0000-0000-000000000000}"/>
          </ac:spMkLst>
        </pc:spChg>
        <pc:spChg chg="add mod">
          <ac:chgData name="Leila Hosseini" userId="a3ffd976-44bc-4d8c-adf8-8096c7da1f0c" providerId="ADAL" clId="{DEE9BAEA-EC92-4BA0-BA96-331AE9F26C56}" dt="2022-09-14T17:42:01.840" v="309"/>
          <ac:spMkLst>
            <pc:docMk/>
            <pc:sldMk cId="214248909" sldId="366"/>
            <ac:spMk id="6" creationId="{DC0F5F2D-FA1A-272C-3B15-E2ECA419260B}"/>
          </ac:spMkLst>
        </pc:spChg>
        <pc:spChg chg="add del mod">
          <ac:chgData name="Leila Hosseini" userId="a3ffd976-44bc-4d8c-adf8-8096c7da1f0c" providerId="ADAL" clId="{DEE9BAEA-EC92-4BA0-BA96-331AE9F26C56}" dt="2022-09-14T17:42:44.351" v="318"/>
          <ac:spMkLst>
            <pc:docMk/>
            <pc:sldMk cId="214248909" sldId="366"/>
            <ac:spMk id="8" creationId="{46C0D739-81BF-F54C-61FB-162688C99194}"/>
          </ac:spMkLst>
        </pc:spChg>
        <pc:spChg chg="add mod">
          <ac:chgData name="Leila Hosseini" userId="a3ffd976-44bc-4d8c-adf8-8096c7da1f0c" providerId="ADAL" clId="{DEE9BAEA-EC92-4BA0-BA96-331AE9F26C56}" dt="2022-09-14T17:43:19.810" v="325" actId="14100"/>
          <ac:spMkLst>
            <pc:docMk/>
            <pc:sldMk cId="214248909" sldId="366"/>
            <ac:spMk id="9" creationId="{0E3A32F6-A890-0AB5-97CD-15B00237F33F}"/>
          </ac:spMkLst>
        </pc:spChg>
      </pc:sldChg>
      <pc:sldChg chg="addSp delSp modSp mod">
        <pc:chgData name="Leila Hosseini" userId="a3ffd976-44bc-4d8c-adf8-8096c7da1f0c" providerId="ADAL" clId="{DEE9BAEA-EC92-4BA0-BA96-331AE9F26C56}" dt="2022-09-14T17:45:36.554" v="361"/>
        <pc:sldMkLst>
          <pc:docMk/>
          <pc:sldMk cId="1200149553" sldId="367"/>
        </pc:sldMkLst>
        <pc:spChg chg="del mod">
          <ac:chgData name="Leila Hosseini" userId="a3ffd976-44bc-4d8c-adf8-8096c7da1f0c" providerId="ADAL" clId="{DEE9BAEA-EC92-4BA0-BA96-331AE9F26C56}" dt="2022-09-14T17:45:31.172" v="356" actId="478"/>
          <ac:spMkLst>
            <pc:docMk/>
            <pc:sldMk cId="1200149553" sldId="367"/>
            <ac:spMk id="2" creationId="{00000000-0000-0000-0000-000000000000}"/>
          </ac:spMkLst>
        </pc:spChg>
        <pc:spChg chg="add mod">
          <ac:chgData name="Leila Hosseini" userId="a3ffd976-44bc-4d8c-adf8-8096c7da1f0c" providerId="ADAL" clId="{DEE9BAEA-EC92-4BA0-BA96-331AE9F26C56}" dt="2022-09-14T17:45:36.554" v="361"/>
          <ac:spMkLst>
            <pc:docMk/>
            <pc:sldMk cId="1200149553" sldId="367"/>
            <ac:spMk id="5" creationId="{6C073F8E-7E92-6118-C87B-CB02205B3EB1}"/>
          </ac:spMkLst>
        </pc:spChg>
      </pc:sldChg>
      <pc:sldChg chg="addSp delSp modSp mod">
        <pc:chgData name="Leila Hosseini" userId="a3ffd976-44bc-4d8c-adf8-8096c7da1f0c" providerId="ADAL" clId="{DEE9BAEA-EC92-4BA0-BA96-331AE9F26C56}" dt="2022-09-14T17:43:34.896" v="328" actId="14100"/>
        <pc:sldMkLst>
          <pc:docMk/>
          <pc:sldMk cId="3275731711" sldId="370"/>
        </pc:sldMkLst>
        <pc:spChg chg="del mod">
          <ac:chgData name="Leila Hosseini" userId="a3ffd976-44bc-4d8c-adf8-8096c7da1f0c" providerId="ADAL" clId="{DEE9BAEA-EC92-4BA0-BA96-331AE9F26C56}" dt="2022-09-14T17:42:23.739" v="313" actId="478"/>
          <ac:spMkLst>
            <pc:docMk/>
            <pc:sldMk cId="3275731711" sldId="370"/>
            <ac:spMk id="2" creationId="{00000000-0000-0000-0000-000000000000}"/>
          </ac:spMkLst>
        </pc:spChg>
        <pc:spChg chg="add mod">
          <ac:chgData name="Leila Hosseini" userId="a3ffd976-44bc-4d8c-adf8-8096c7da1f0c" providerId="ADAL" clId="{DEE9BAEA-EC92-4BA0-BA96-331AE9F26C56}" dt="2022-09-14T17:42:28.900" v="316"/>
          <ac:spMkLst>
            <pc:docMk/>
            <pc:sldMk cId="3275731711" sldId="370"/>
            <ac:spMk id="4" creationId="{952BB39A-849F-1334-3203-A6BA3365F7AE}"/>
          </ac:spMkLst>
        </pc:spChg>
        <pc:spChg chg="add mod">
          <ac:chgData name="Leila Hosseini" userId="a3ffd976-44bc-4d8c-adf8-8096c7da1f0c" providerId="ADAL" clId="{DEE9BAEA-EC92-4BA0-BA96-331AE9F26C56}" dt="2022-09-14T17:43:34.896" v="328" actId="14100"/>
          <ac:spMkLst>
            <pc:docMk/>
            <pc:sldMk cId="3275731711" sldId="370"/>
            <ac:spMk id="5" creationId="{CE2359F1-46E0-CBE2-E2A1-42E63A47DA41}"/>
          </ac:spMkLst>
        </pc:spChg>
      </pc:sldChg>
      <pc:sldChg chg="del">
        <pc:chgData name="Leila Hosseini" userId="a3ffd976-44bc-4d8c-adf8-8096c7da1f0c" providerId="ADAL" clId="{DEE9BAEA-EC92-4BA0-BA96-331AE9F26C56}" dt="2022-09-09T17:39:11.716" v="10" actId="47"/>
        <pc:sldMkLst>
          <pc:docMk/>
          <pc:sldMk cId="3548719680" sldId="371"/>
        </pc:sldMkLst>
      </pc:sldChg>
      <pc:sldChg chg="addSp delSp modSp mod">
        <pc:chgData name="Leila Hosseini" userId="a3ffd976-44bc-4d8c-adf8-8096c7da1f0c" providerId="ADAL" clId="{DEE9BAEA-EC92-4BA0-BA96-331AE9F26C56}" dt="2022-09-09T19:27:40.101" v="122" actId="255"/>
        <pc:sldMkLst>
          <pc:docMk/>
          <pc:sldMk cId="257133745" sldId="372"/>
        </pc:sldMkLst>
        <pc:spChg chg="del mod">
          <ac:chgData name="Leila Hosseini" userId="a3ffd976-44bc-4d8c-adf8-8096c7da1f0c" providerId="ADAL" clId="{DEE9BAEA-EC92-4BA0-BA96-331AE9F26C56}" dt="2022-09-09T19:27:11.164" v="114" actId="478"/>
          <ac:spMkLst>
            <pc:docMk/>
            <pc:sldMk cId="257133745" sldId="372"/>
            <ac:spMk id="2" creationId="{00000000-0000-0000-0000-000000000000}"/>
          </ac:spMkLst>
        </pc:spChg>
        <pc:spChg chg="add mod">
          <ac:chgData name="Leila Hosseini" userId="a3ffd976-44bc-4d8c-adf8-8096c7da1f0c" providerId="ADAL" clId="{DEE9BAEA-EC92-4BA0-BA96-331AE9F26C56}" dt="2022-09-09T19:27:17.132" v="117"/>
          <ac:spMkLst>
            <pc:docMk/>
            <pc:sldMk cId="257133745" sldId="372"/>
            <ac:spMk id="3" creationId="{CE852F18-6361-880F-F6F3-E3D9EF1E4EA3}"/>
          </ac:spMkLst>
        </pc:spChg>
        <pc:spChg chg="mod">
          <ac:chgData name="Leila Hosseini" userId="a3ffd976-44bc-4d8c-adf8-8096c7da1f0c" providerId="ADAL" clId="{DEE9BAEA-EC92-4BA0-BA96-331AE9F26C56}" dt="2022-09-09T19:27:28.279" v="120" actId="123"/>
          <ac:spMkLst>
            <pc:docMk/>
            <pc:sldMk cId="257133745" sldId="372"/>
            <ac:spMk id="4" creationId="{00000000-0000-0000-0000-000000000000}"/>
          </ac:spMkLst>
        </pc:spChg>
        <pc:spChg chg="mod">
          <ac:chgData name="Leila Hosseini" userId="a3ffd976-44bc-4d8c-adf8-8096c7da1f0c" providerId="ADAL" clId="{DEE9BAEA-EC92-4BA0-BA96-331AE9F26C56}" dt="2022-09-09T19:27:40.101" v="122" actId="255"/>
          <ac:spMkLst>
            <pc:docMk/>
            <pc:sldMk cId="257133745" sldId="372"/>
            <ac:spMk id="6" creationId="{00000000-0000-0000-0000-000000000000}"/>
          </ac:spMkLst>
        </pc:spChg>
      </pc:sldChg>
      <pc:sldChg chg="addSp delSp modSp mod">
        <pc:chgData name="Leila Hosseini" userId="a3ffd976-44bc-4d8c-adf8-8096c7da1f0c" providerId="ADAL" clId="{DEE9BAEA-EC92-4BA0-BA96-331AE9F26C56}" dt="2022-09-09T19:28:34.540" v="133" actId="1076"/>
        <pc:sldMkLst>
          <pc:docMk/>
          <pc:sldMk cId="3393027194" sldId="373"/>
        </pc:sldMkLst>
        <pc:spChg chg="del mod">
          <ac:chgData name="Leila Hosseini" userId="a3ffd976-44bc-4d8c-adf8-8096c7da1f0c" providerId="ADAL" clId="{DEE9BAEA-EC92-4BA0-BA96-331AE9F26C56}" dt="2022-09-09T19:27:56.110" v="126" actId="478"/>
          <ac:spMkLst>
            <pc:docMk/>
            <pc:sldMk cId="3393027194" sldId="373"/>
            <ac:spMk id="2" creationId="{00000000-0000-0000-0000-000000000000}"/>
          </ac:spMkLst>
        </pc:spChg>
        <pc:spChg chg="mod">
          <ac:chgData name="Leila Hosseini" userId="a3ffd976-44bc-4d8c-adf8-8096c7da1f0c" providerId="ADAL" clId="{DEE9BAEA-EC92-4BA0-BA96-331AE9F26C56}" dt="2022-09-09T19:28:34.540" v="133" actId="1076"/>
          <ac:spMkLst>
            <pc:docMk/>
            <pc:sldMk cId="3393027194" sldId="373"/>
            <ac:spMk id="3" creationId="{00000000-0000-0000-0000-000000000000}"/>
          </ac:spMkLst>
        </pc:spChg>
        <pc:spChg chg="add mod">
          <ac:chgData name="Leila Hosseini" userId="a3ffd976-44bc-4d8c-adf8-8096c7da1f0c" providerId="ADAL" clId="{DEE9BAEA-EC92-4BA0-BA96-331AE9F26C56}" dt="2022-09-09T19:28:01.507" v="129"/>
          <ac:spMkLst>
            <pc:docMk/>
            <pc:sldMk cId="3393027194" sldId="373"/>
            <ac:spMk id="4" creationId="{BF82A791-B0EB-47B3-D20E-957AEF211C26}"/>
          </ac:spMkLst>
        </pc:spChg>
      </pc:sldChg>
      <pc:sldChg chg="addSp delSp modSp mod">
        <pc:chgData name="Leila Hosseini" userId="a3ffd976-44bc-4d8c-adf8-8096c7da1f0c" providerId="ADAL" clId="{DEE9BAEA-EC92-4BA0-BA96-331AE9F26C56}" dt="2022-09-09T19:29:45.197" v="160" actId="255"/>
        <pc:sldMkLst>
          <pc:docMk/>
          <pc:sldMk cId="2181181709" sldId="374"/>
        </pc:sldMkLst>
        <pc:spChg chg="del mod">
          <ac:chgData name="Leila Hosseini" userId="a3ffd976-44bc-4d8c-adf8-8096c7da1f0c" providerId="ADAL" clId="{DEE9BAEA-EC92-4BA0-BA96-331AE9F26C56}" dt="2022-09-09T19:28:47.037" v="137" actId="478"/>
          <ac:spMkLst>
            <pc:docMk/>
            <pc:sldMk cId="2181181709" sldId="374"/>
            <ac:spMk id="2" creationId="{00000000-0000-0000-0000-000000000000}"/>
          </ac:spMkLst>
        </pc:spChg>
        <pc:spChg chg="add mod">
          <ac:chgData name="Leila Hosseini" userId="a3ffd976-44bc-4d8c-adf8-8096c7da1f0c" providerId="ADAL" clId="{DEE9BAEA-EC92-4BA0-BA96-331AE9F26C56}" dt="2022-09-09T19:28:51.348" v="142"/>
          <ac:spMkLst>
            <pc:docMk/>
            <pc:sldMk cId="2181181709" sldId="374"/>
            <ac:spMk id="3" creationId="{12DCE354-6743-3659-7A18-D8BFC4AA5B00}"/>
          </ac:spMkLst>
        </pc:spChg>
        <pc:spChg chg="mod">
          <ac:chgData name="Leila Hosseini" userId="a3ffd976-44bc-4d8c-adf8-8096c7da1f0c" providerId="ADAL" clId="{DEE9BAEA-EC92-4BA0-BA96-331AE9F26C56}" dt="2022-09-09T19:29:45.197" v="160" actId="255"/>
          <ac:spMkLst>
            <pc:docMk/>
            <pc:sldMk cId="2181181709" sldId="374"/>
            <ac:spMk id="6" creationId="{00000000-0000-0000-0000-000000000000}"/>
          </ac:spMkLst>
        </pc:spChg>
        <pc:spChg chg="del">
          <ac:chgData name="Leila Hosseini" userId="a3ffd976-44bc-4d8c-adf8-8096c7da1f0c" providerId="ADAL" clId="{DEE9BAEA-EC92-4BA0-BA96-331AE9F26C56}" dt="2022-09-09T19:29:27.637" v="154" actId="478"/>
          <ac:spMkLst>
            <pc:docMk/>
            <pc:sldMk cId="2181181709" sldId="374"/>
            <ac:spMk id="9" creationId="{00000000-0000-0000-0000-000000000000}"/>
          </ac:spMkLst>
        </pc:spChg>
        <pc:spChg chg="del">
          <ac:chgData name="Leila Hosseini" userId="a3ffd976-44bc-4d8c-adf8-8096c7da1f0c" providerId="ADAL" clId="{DEE9BAEA-EC92-4BA0-BA96-331AE9F26C56}" dt="2022-09-09T19:29:30.061" v="157" actId="478"/>
          <ac:spMkLst>
            <pc:docMk/>
            <pc:sldMk cId="2181181709" sldId="374"/>
            <ac:spMk id="10" creationId="{00000000-0000-0000-0000-000000000000}"/>
          </ac:spMkLst>
        </pc:spChg>
        <pc:picChg chg="del">
          <ac:chgData name="Leila Hosseini" userId="a3ffd976-44bc-4d8c-adf8-8096c7da1f0c" providerId="ADAL" clId="{DEE9BAEA-EC92-4BA0-BA96-331AE9F26C56}" dt="2022-09-09T19:29:28.293" v="155" actId="478"/>
          <ac:picMkLst>
            <pc:docMk/>
            <pc:sldMk cId="2181181709" sldId="374"/>
            <ac:picMk id="1026" creationId="{00000000-0000-0000-0000-000000000000}"/>
          </ac:picMkLst>
        </pc:picChg>
        <pc:picChg chg="del">
          <ac:chgData name="Leila Hosseini" userId="a3ffd976-44bc-4d8c-adf8-8096c7da1f0c" providerId="ADAL" clId="{DEE9BAEA-EC92-4BA0-BA96-331AE9F26C56}" dt="2022-09-09T19:29:28.893" v="156" actId="478"/>
          <ac:picMkLst>
            <pc:docMk/>
            <pc:sldMk cId="2181181709" sldId="374"/>
            <ac:picMk id="1030" creationId="{00000000-0000-0000-0000-000000000000}"/>
          </ac:picMkLst>
        </pc:picChg>
      </pc:sldChg>
      <pc:sldChg chg="addSp delSp modSp mod">
        <pc:chgData name="Leila Hosseini" userId="a3ffd976-44bc-4d8c-adf8-8096c7da1f0c" providerId="ADAL" clId="{DEE9BAEA-EC92-4BA0-BA96-331AE9F26C56}" dt="2022-09-09T19:30:43.792" v="182" actId="13822"/>
        <pc:sldMkLst>
          <pc:docMk/>
          <pc:sldMk cId="961058566" sldId="375"/>
        </pc:sldMkLst>
        <pc:spChg chg="del mod">
          <ac:chgData name="Leila Hosseini" userId="a3ffd976-44bc-4d8c-adf8-8096c7da1f0c" providerId="ADAL" clId="{DEE9BAEA-EC92-4BA0-BA96-331AE9F26C56}" dt="2022-09-09T19:30:00.453" v="164" actId="478"/>
          <ac:spMkLst>
            <pc:docMk/>
            <pc:sldMk cId="961058566" sldId="375"/>
            <ac:spMk id="2" creationId="{00000000-0000-0000-0000-000000000000}"/>
          </ac:spMkLst>
        </pc:spChg>
        <pc:spChg chg="mod">
          <ac:chgData name="Leila Hosseini" userId="a3ffd976-44bc-4d8c-adf8-8096c7da1f0c" providerId="ADAL" clId="{DEE9BAEA-EC92-4BA0-BA96-331AE9F26C56}" dt="2022-09-09T19:30:43.792" v="182" actId="13822"/>
          <ac:spMkLst>
            <pc:docMk/>
            <pc:sldMk cId="961058566" sldId="375"/>
            <ac:spMk id="3" creationId="{00000000-0000-0000-0000-000000000000}"/>
          </ac:spMkLst>
        </pc:spChg>
        <pc:spChg chg="add mod">
          <ac:chgData name="Leila Hosseini" userId="a3ffd976-44bc-4d8c-adf8-8096c7da1f0c" providerId="ADAL" clId="{DEE9BAEA-EC92-4BA0-BA96-331AE9F26C56}" dt="2022-09-09T19:30:05.082" v="167"/>
          <ac:spMkLst>
            <pc:docMk/>
            <pc:sldMk cId="961058566" sldId="375"/>
            <ac:spMk id="4" creationId="{569E06C6-5EE5-598C-5A2A-60062127234A}"/>
          </ac:spMkLst>
        </pc:spChg>
        <pc:spChg chg="add mod">
          <ac:chgData name="Leila Hosseini" userId="a3ffd976-44bc-4d8c-adf8-8096c7da1f0c" providerId="ADAL" clId="{DEE9BAEA-EC92-4BA0-BA96-331AE9F26C56}" dt="2022-09-09T19:30:31.537" v="178" actId="1076"/>
          <ac:spMkLst>
            <pc:docMk/>
            <pc:sldMk cId="961058566" sldId="375"/>
            <ac:spMk id="6" creationId="{6FCC6FEA-CEE7-006A-BBDF-E67203DC0162}"/>
          </ac:spMkLst>
        </pc:spChg>
        <pc:graphicFrameChg chg="mod">
          <ac:chgData name="Leila Hosseini" userId="a3ffd976-44bc-4d8c-adf8-8096c7da1f0c" providerId="ADAL" clId="{DEE9BAEA-EC92-4BA0-BA96-331AE9F26C56}" dt="2022-09-09T19:30:29.517" v="177" actId="1076"/>
          <ac:graphicFrameMkLst>
            <pc:docMk/>
            <pc:sldMk cId="961058566" sldId="375"/>
            <ac:graphicFrameMk id="7" creationId="{00000000-0000-0000-0000-000000000000}"/>
          </ac:graphicFrameMkLst>
        </pc:graphicFrameChg>
      </pc:sldChg>
      <pc:sldChg chg="addSp delSp modSp mod">
        <pc:chgData name="Leila Hosseini" userId="a3ffd976-44bc-4d8c-adf8-8096c7da1f0c" providerId="ADAL" clId="{DEE9BAEA-EC92-4BA0-BA96-331AE9F26C56}" dt="2022-09-09T19:31:25.602" v="197" actId="13822"/>
        <pc:sldMkLst>
          <pc:docMk/>
          <pc:sldMk cId="1848670766" sldId="377"/>
        </pc:sldMkLst>
        <pc:spChg chg="del mod">
          <ac:chgData name="Leila Hosseini" userId="a3ffd976-44bc-4d8c-adf8-8096c7da1f0c" providerId="ADAL" clId="{DEE9BAEA-EC92-4BA0-BA96-331AE9F26C56}" dt="2022-09-09T19:30:57.749" v="186" actId="478"/>
          <ac:spMkLst>
            <pc:docMk/>
            <pc:sldMk cId="1848670766" sldId="377"/>
            <ac:spMk id="2" creationId="{00000000-0000-0000-0000-000000000000}"/>
          </ac:spMkLst>
        </pc:spChg>
        <pc:spChg chg="add mod">
          <ac:chgData name="Leila Hosseini" userId="a3ffd976-44bc-4d8c-adf8-8096c7da1f0c" providerId="ADAL" clId="{DEE9BAEA-EC92-4BA0-BA96-331AE9F26C56}" dt="2022-09-09T19:31:04.073" v="191"/>
          <ac:spMkLst>
            <pc:docMk/>
            <pc:sldMk cId="1848670766" sldId="377"/>
            <ac:spMk id="3" creationId="{7D55C261-4FC3-0B66-A0B0-2902D682CAA4}"/>
          </ac:spMkLst>
        </pc:spChg>
        <pc:spChg chg="mod">
          <ac:chgData name="Leila Hosseini" userId="a3ffd976-44bc-4d8c-adf8-8096c7da1f0c" providerId="ADAL" clId="{DEE9BAEA-EC92-4BA0-BA96-331AE9F26C56}" dt="2022-09-09T19:31:25.602" v="197" actId="13822"/>
          <ac:spMkLst>
            <pc:docMk/>
            <pc:sldMk cId="1848670766" sldId="377"/>
            <ac:spMk id="5" creationId="{EFD1A12E-31D5-43CE-9B7D-5C83B1BADC6F}"/>
          </ac:spMkLst>
        </pc:spChg>
        <pc:spChg chg="mod">
          <ac:chgData name="Leila Hosseini" userId="a3ffd976-44bc-4d8c-adf8-8096c7da1f0c" providerId="ADAL" clId="{DEE9BAEA-EC92-4BA0-BA96-331AE9F26C56}" dt="2022-09-09T19:31:09.702" v="193" actId="255"/>
          <ac:spMkLst>
            <pc:docMk/>
            <pc:sldMk cId="1848670766" sldId="377"/>
            <ac:spMk id="10" creationId="{00000000-0000-0000-0000-000000000000}"/>
          </ac:spMkLst>
        </pc:spChg>
      </pc:sldChg>
      <pc:sldChg chg="addSp delSp modSp mod">
        <pc:chgData name="Leila Hosseini" userId="a3ffd976-44bc-4d8c-adf8-8096c7da1f0c" providerId="ADAL" clId="{DEE9BAEA-EC92-4BA0-BA96-331AE9F26C56}" dt="2022-09-09T19:32:49.028" v="218" actId="1076"/>
        <pc:sldMkLst>
          <pc:docMk/>
          <pc:sldMk cId="3871376200" sldId="379"/>
        </pc:sldMkLst>
        <pc:spChg chg="del">
          <ac:chgData name="Leila Hosseini" userId="a3ffd976-44bc-4d8c-adf8-8096c7da1f0c" providerId="ADAL" clId="{DEE9BAEA-EC92-4BA0-BA96-331AE9F26C56}" dt="2022-09-09T19:31:38.840" v="198" actId="478"/>
          <ac:spMkLst>
            <pc:docMk/>
            <pc:sldMk cId="3871376200" sldId="379"/>
            <ac:spMk id="2" creationId="{00000000-0000-0000-0000-000000000000}"/>
          </ac:spMkLst>
        </pc:spChg>
        <pc:spChg chg="add del mod">
          <ac:chgData name="Leila Hosseini" userId="a3ffd976-44bc-4d8c-adf8-8096c7da1f0c" providerId="ADAL" clId="{DEE9BAEA-EC92-4BA0-BA96-331AE9F26C56}" dt="2022-09-09T19:31:42.886" v="200" actId="478"/>
          <ac:spMkLst>
            <pc:docMk/>
            <pc:sldMk cId="3871376200" sldId="379"/>
            <ac:spMk id="4" creationId="{A7604723-E9CA-9763-E5CA-E5AA89CD0FDC}"/>
          </ac:spMkLst>
        </pc:spChg>
        <pc:spChg chg="add mod">
          <ac:chgData name="Leila Hosseini" userId="a3ffd976-44bc-4d8c-adf8-8096c7da1f0c" providerId="ADAL" clId="{DEE9BAEA-EC92-4BA0-BA96-331AE9F26C56}" dt="2022-09-09T19:31:39.387" v="199"/>
          <ac:spMkLst>
            <pc:docMk/>
            <pc:sldMk cId="3871376200" sldId="379"/>
            <ac:spMk id="5" creationId="{A66E1F73-2946-B14D-AE23-CD7BE0B80745}"/>
          </ac:spMkLst>
        </pc:spChg>
        <pc:spChg chg="mod">
          <ac:chgData name="Leila Hosseini" userId="a3ffd976-44bc-4d8c-adf8-8096c7da1f0c" providerId="ADAL" clId="{DEE9BAEA-EC92-4BA0-BA96-331AE9F26C56}" dt="2022-09-09T19:32:44.200" v="217" actId="13822"/>
          <ac:spMkLst>
            <pc:docMk/>
            <pc:sldMk cId="3871376200" sldId="379"/>
            <ac:spMk id="6" creationId="{00000000-0000-0000-0000-000000000000}"/>
          </ac:spMkLst>
        </pc:spChg>
        <pc:spChg chg="add del">
          <ac:chgData name="Leila Hosseini" userId="a3ffd976-44bc-4d8c-adf8-8096c7da1f0c" providerId="ADAL" clId="{DEE9BAEA-EC92-4BA0-BA96-331AE9F26C56}" dt="2022-09-09T19:32:15.097" v="210" actId="22"/>
          <ac:spMkLst>
            <pc:docMk/>
            <pc:sldMk cId="3871376200" sldId="379"/>
            <ac:spMk id="8" creationId="{BB42C63D-0822-96C0-D78A-742273179125}"/>
          </ac:spMkLst>
        </pc:spChg>
        <pc:spChg chg="mod">
          <ac:chgData name="Leila Hosseini" userId="a3ffd976-44bc-4d8c-adf8-8096c7da1f0c" providerId="ADAL" clId="{DEE9BAEA-EC92-4BA0-BA96-331AE9F26C56}" dt="2022-09-09T19:32:49.028" v="218" actId="1076"/>
          <ac:spMkLst>
            <pc:docMk/>
            <pc:sldMk cId="3871376200" sldId="379"/>
            <ac:spMk id="10" creationId="{00000000-0000-0000-0000-000000000000}"/>
          </ac:spMkLst>
        </pc:spChg>
        <pc:spChg chg="add mod">
          <ac:chgData name="Leila Hosseini" userId="a3ffd976-44bc-4d8c-adf8-8096c7da1f0c" providerId="ADAL" clId="{DEE9BAEA-EC92-4BA0-BA96-331AE9F26C56}" dt="2022-09-09T19:32:24.214" v="215" actId="13822"/>
          <ac:spMkLst>
            <pc:docMk/>
            <pc:sldMk cId="3871376200" sldId="379"/>
            <ac:spMk id="11" creationId="{B7FF0003-63DA-9504-DFA0-4B00F50FC866}"/>
          </ac:spMkLst>
        </pc:spChg>
        <pc:spChg chg="mod">
          <ac:chgData name="Leila Hosseini" userId="a3ffd976-44bc-4d8c-adf8-8096c7da1f0c" providerId="ADAL" clId="{DEE9BAEA-EC92-4BA0-BA96-331AE9F26C56}" dt="2022-09-09T19:32:00.117" v="205" actId="1076"/>
          <ac:spMkLst>
            <pc:docMk/>
            <pc:sldMk cId="3871376200" sldId="379"/>
            <ac:spMk id="13" creationId="{00000000-0000-0000-0000-000000000000}"/>
          </ac:spMkLst>
        </pc:spChg>
        <pc:graphicFrameChg chg="mod">
          <ac:chgData name="Leila Hosseini" userId="a3ffd976-44bc-4d8c-adf8-8096c7da1f0c" providerId="ADAL" clId="{DEE9BAEA-EC92-4BA0-BA96-331AE9F26C56}" dt="2022-09-09T19:31:58.169" v="204" actId="1076"/>
          <ac:graphicFrameMkLst>
            <pc:docMk/>
            <pc:sldMk cId="3871376200" sldId="379"/>
            <ac:graphicFrameMk id="12" creationId="{00000000-0000-0000-0000-000000000000}"/>
          </ac:graphicFrameMkLst>
        </pc:graphicFrameChg>
      </pc:sldChg>
      <pc:sldChg chg="addSp delSp modSp add del mod setBg">
        <pc:chgData name="Leila Hosseini" userId="a3ffd976-44bc-4d8c-adf8-8096c7da1f0c" providerId="ADAL" clId="{DEE9BAEA-EC92-4BA0-BA96-331AE9F26C56}" dt="2022-09-09T17:39:06.017" v="9"/>
        <pc:sldMkLst>
          <pc:docMk/>
          <pc:sldMk cId="2974965864" sldId="388"/>
        </pc:sldMkLst>
        <pc:spChg chg="add mod">
          <ac:chgData name="Leila Hosseini" userId="a3ffd976-44bc-4d8c-adf8-8096c7da1f0c" providerId="ADAL" clId="{DEE9BAEA-EC92-4BA0-BA96-331AE9F26C56}" dt="2022-09-09T17:39:06.017" v="9"/>
          <ac:spMkLst>
            <pc:docMk/>
            <pc:sldMk cId="2974965864" sldId="388"/>
            <ac:spMk id="3" creationId="{F981364A-CCA5-33CA-0FFD-F2DA3E3D64E9}"/>
          </ac:spMkLst>
        </pc:spChg>
        <pc:spChg chg="del mod">
          <ac:chgData name="Leila Hosseini" userId="a3ffd976-44bc-4d8c-adf8-8096c7da1f0c" providerId="ADAL" clId="{DEE9BAEA-EC92-4BA0-BA96-331AE9F26C56}" dt="2022-09-09T17:38:55.982" v="6" actId="478"/>
          <ac:spMkLst>
            <pc:docMk/>
            <pc:sldMk cId="2974965864" sldId="388"/>
            <ac:spMk id="8" creationId="{853393A8-BEED-D9DB-5F9B-F3ECF3F7E47F}"/>
          </ac:spMkLst>
        </pc:spChg>
      </pc:sldChg>
      <pc:sldChg chg="add del">
        <pc:chgData name="Leila Hosseini" userId="a3ffd976-44bc-4d8c-adf8-8096c7da1f0c" providerId="ADAL" clId="{DEE9BAEA-EC92-4BA0-BA96-331AE9F26C56}" dt="2022-09-09T17:38:39.393" v="2"/>
        <pc:sldMkLst>
          <pc:docMk/>
          <pc:sldMk cId="2372411595" sldId="389"/>
        </pc:sldMkLst>
      </pc:sldChg>
      <pc:sldChg chg="addSp delSp modSp add mod">
        <pc:chgData name="Leila Hosseini" userId="a3ffd976-44bc-4d8c-adf8-8096c7da1f0c" providerId="ADAL" clId="{DEE9BAEA-EC92-4BA0-BA96-331AE9F26C56}" dt="2022-09-09T17:42:01.715" v="66" actId="13822"/>
        <pc:sldMkLst>
          <pc:docMk/>
          <pc:sldMk cId="1569697009" sldId="390"/>
        </pc:sldMkLst>
        <pc:spChg chg="mod">
          <ac:chgData name="Leila Hosseini" userId="a3ffd976-44bc-4d8c-adf8-8096c7da1f0c" providerId="ADAL" clId="{DEE9BAEA-EC92-4BA0-BA96-331AE9F26C56}" dt="2022-09-09T17:42:01.715" v="66" actId="13822"/>
          <ac:spMkLst>
            <pc:docMk/>
            <pc:sldMk cId="1569697009" sldId="390"/>
            <ac:spMk id="3" creationId="{00000000-0000-0000-0000-000000000000}"/>
          </ac:spMkLst>
        </pc:spChg>
        <pc:spChg chg="del">
          <ac:chgData name="Leila Hosseini" userId="a3ffd976-44bc-4d8c-adf8-8096c7da1f0c" providerId="ADAL" clId="{DEE9BAEA-EC92-4BA0-BA96-331AE9F26C56}" dt="2022-09-09T17:41:24.723" v="52" actId="478"/>
          <ac:spMkLst>
            <pc:docMk/>
            <pc:sldMk cId="1569697009" sldId="390"/>
            <ac:spMk id="4" creationId="{00000000-0000-0000-0000-000000000000}"/>
          </ac:spMkLst>
        </pc:spChg>
        <pc:spChg chg="add del">
          <ac:chgData name="Leila Hosseini" userId="a3ffd976-44bc-4d8c-adf8-8096c7da1f0c" providerId="ADAL" clId="{DEE9BAEA-EC92-4BA0-BA96-331AE9F26C56}" dt="2022-09-09T17:41:43.372" v="59" actId="22"/>
          <ac:spMkLst>
            <pc:docMk/>
            <pc:sldMk cId="1569697009" sldId="390"/>
            <ac:spMk id="7" creationId="{19581778-57ED-9291-DBDD-6913759D374E}"/>
          </ac:spMkLst>
        </pc:spChg>
        <pc:spChg chg="del">
          <ac:chgData name="Leila Hosseini" userId="a3ffd976-44bc-4d8c-adf8-8096c7da1f0c" providerId="ADAL" clId="{DEE9BAEA-EC92-4BA0-BA96-331AE9F26C56}" dt="2022-09-09T17:41:22.594" v="51" actId="478"/>
          <ac:spMkLst>
            <pc:docMk/>
            <pc:sldMk cId="1569697009" sldId="390"/>
            <ac:spMk id="8" creationId="{00000000-0000-0000-0000-000000000000}"/>
          </ac:spMkLst>
        </pc:spChg>
        <pc:spChg chg="add mod">
          <ac:chgData name="Leila Hosseini" userId="a3ffd976-44bc-4d8c-adf8-8096c7da1f0c" providerId="ADAL" clId="{DEE9BAEA-EC92-4BA0-BA96-331AE9F26C56}" dt="2022-09-09T17:41:58.825" v="65" actId="13822"/>
          <ac:spMkLst>
            <pc:docMk/>
            <pc:sldMk cId="1569697009" sldId="390"/>
            <ac:spMk id="10" creationId="{AF976593-C4F7-6D65-67E5-35C4CC64DFF3}"/>
          </ac:spMkLst>
        </pc:spChg>
        <pc:graphicFrameChg chg="mod">
          <ac:chgData name="Leila Hosseini" userId="a3ffd976-44bc-4d8c-adf8-8096c7da1f0c" providerId="ADAL" clId="{DEE9BAEA-EC92-4BA0-BA96-331AE9F26C56}" dt="2022-09-09T17:41:50.646" v="63" actId="1076"/>
          <ac:graphicFrameMkLst>
            <pc:docMk/>
            <pc:sldMk cId="1569697009" sldId="390"/>
            <ac:graphicFrameMk id="6" creationId="{00000000-0000-0000-0000-000000000000}"/>
          </ac:graphicFrameMkLst>
        </pc:graphicFrameChg>
      </pc:sldChg>
      <pc:sldChg chg="delSp modSp add mod ord">
        <pc:chgData name="Leila Hosseini" userId="a3ffd976-44bc-4d8c-adf8-8096c7da1f0c" providerId="ADAL" clId="{DEE9BAEA-EC92-4BA0-BA96-331AE9F26C56}" dt="2022-09-09T19:29:22.218" v="153" actId="13822"/>
        <pc:sldMkLst>
          <pc:docMk/>
          <pc:sldMk cId="155240410" sldId="391"/>
        </pc:sldMkLst>
        <pc:spChg chg="del">
          <ac:chgData name="Leila Hosseini" userId="a3ffd976-44bc-4d8c-adf8-8096c7da1f0c" providerId="ADAL" clId="{DEE9BAEA-EC92-4BA0-BA96-331AE9F26C56}" dt="2022-09-09T19:28:59.773" v="144" actId="478"/>
          <ac:spMkLst>
            <pc:docMk/>
            <pc:sldMk cId="155240410" sldId="391"/>
            <ac:spMk id="6" creationId="{00000000-0000-0000-0000-000000000000}"/>
          </ac:spMkLst>
        </pc:spChg>
        <pc:spChg chg="mod">
          <ac:chgData name="Leila Hosseini" userId="a3ffd976-44bc-4d8c-adf8-8096c7da1f0c" providerId="ADAL" clId="{DEE9BAEA-EC92-4BA0-BA96-331AE9F26C56}" dt="2022-09-09T19:29:19.107" v="152" actId="13822"/>
          <ac:spMkLst>
            <pc:docMk/>
            <pc:sldMk cId="155240410" sldId="391"/>
            <ac:spMk id="9" creationId="{00000000-0000-0000-0000-000000000000}"/>
          </ac:spMkLst>
        </pc:spChg>
        <pc:spChg chg="mod">
          <ac:chgData name="Leila Hosseini" userId="a3ffd976-44bc-4d8c-adf8-8096c7da1f0c" providerId="ADAL" clId="{DEE9BAEA-EC92-4BA0-BA96-331AE9F26C56}" dt="2022-09-09T19:29:22.218" v="153" actId="13822"/>
          <ac:spMkLst>
            <pc:docMk/>
            <pc:sldMk cId="155240410" sldId="391"/>
            <ac:spMk id="10" creationId="{00000000-0000-0000-0000-000000000000}"/>
          </ac:spMkLst>
        </pc:spChg>
        <pc:picChg chg="mod">
          <ac:chgData name="Leila Hosseini" userId="a3ffd976-44bc-4d8c-adf8-8096c7da1f0c" providerId="ADAL" clId="{DEE9BAEA-EC92-4BA0-BA96-331AE9F26C56}" dt="2022-09-09T19:29:08.807" v="147" actId="1076"/>
          <ac:picMkLst>
            <pc:docMk/>
            <pc:sldMk cId="155240410" sldId="391"/>
            <ac:picMk id="1026" creationId="{00000000-0000-0000-0000-000000000000}"/>
          </ac:picMkLst>
        </pc:picChg>
        <pc:picChg chg="mod">
          <ac:chgData name="Leila Hosseini" userId="a3ffd976-44bc-4d8c-adf8-8096c7da1f0c" providerId="ADAL" clId="{DEE9BAEA-EC92-4BA0-BA96-331AE9F26C56}" dt="2022-09-09T19:29:10.229" v="148" actId="1076"/>
          <ac:picMkLst>
            <pc:docMk/>
            <pc:sldMk cId="155240410" sldId="391"/>
            <ac:picMk id="1030" creationId="{00000000-0000-0000-0000-000000000000}"/>
          </ac:picMkLst>
        </pc:picChg>
      </pc:sldChg>
    </pc:docChg>
  </pc:docChgLst>
  <pc:docChgLst>
    <pc:chgData name="Leila Hosseini" userId="a3ffd976-44bc-4d8c-adf8-8096c7da1f0c" providerId="ADAL" clId="{A998517F-76FB-431A-99C8-3A331DA4E0A1}"/>
    <pc:docChg chg="undo custSel addSld delSld modSld">
      <pc:chgData name="Leila Hosseini" userId="a3ffd976-44bc-4d8c-adf8-8096c7da1f0c" providerId="ADAL" clId="{A998517F-76FB-431A-99C8-3A331DA4E0A1}" dt="2022-09-16T00:25:02.773" v="146" actId="20577"/>
      <pc:docMkLst>
        <pc:docMk/>
      </pc:docMkLst>
      <pc:sldChg chg="modSp mod">
        <pc:chgData name="Leila Hosseini" userId="a3ffd976-44bc-4d8c-adf8-8096c7da1f0c" providerId="ADAL" clId="{A998517F-76FB-431A-99C8-3A331DA4E0A1}" dt="2022-09-12T00:26:01.887" v="1" actId="13900"/>
        <pc:sldMkLst>
          <pc:docMk/>
          <pc:sldMk cId="4154443313" sldId="333"/>
        </pc:sldMkLst>
        <pc:spChg chg="mod">
          <ac:chgData name="Leila Hosseini" userId="a3ffd976-44bc-4d8c-adf8-8096c7da1f0c" providerId="ADAL" clId="{A998517F-76FB-431A-99C8-3A331DA4E0A1}" dt="2022-09-12T00:26:01.887" v="1" actId="13900"/>
          <ac:spMkLst>
            <pc:docMk/>
            <pc:sldMk cId="4154443313" sldId="333"/>
            <ac:spMk id="3" creationId="{00000000-0000-0000-0000-000000000000}"/>
          </ac:spMkLst>
        </pc:spChg>
      </pc:sldChg>
      <pc:sldChg chg="addSp delSp modSp mod">
        <pc:chgData name="Leila Hosseini" userId="a3ffd976-44bc-4d8c-adf8-8096c7da1f0c" providerId="ADAL" clId="{A998517F-76FB-431A-99C8-3A331DA4E0A1}" dt="2022-09-12T00:37:50.878" v="9" actId="1076"/>
        <pc:sldMkLst>
          <pc:docMk/>
          <pc:sldMk cId="4076200382" sldId="335"/>
        </pc:sldMkLst>
        <pc:spChg chg="del mod">
          <ac:chgData name="Leila Hosseini" userId="a3ffd976-44bc-4d8c-adf8-8096c7da1f0c" providerId="ADAL" clId="{A998517F-76FB-431A-99C8-3A331DA4E0A1}" dt="2022-09-12T00:37:37.241" v="5" actId="478"/>
          <ac:spMkLst>
            <pc:docMk/>
            <pc:sldMk cId="4076200382" sldId="335"/>
            <ac:spMk id="3" creationId="{00000000-0000-0000-0000-000000000000}"/>
          </ac:spMkLst>
        </pc:spChg>
        <pc:spChg chg="mod">
          <ac:chgData name="Leila Hosseini" userId="a3ffd976-44bc-4d8c-adf8-8096c7da1f0c" providerId="ADAL" clId="{A998517F-76FB-431A-99C8-3A331DA4E0A1}" dt="2022-09-12T00:37:48.431" v="8" actId="1076"/>
          <ac:spMkLst>
            <pc:docMk/>
            <pc:sldMk cId="4076200382" sldId="335"/>
            <ac:spMk id="5" creationId="{00000000-0000-0000-0000-000000000000}"/>
          </ac:spMkLst>
        </pc:spChg>
        <pc:spChg chg="mod">
          <ac:chgData name="Leila Hosseini" userId="a3ffd976-44bc-4d8c-adf8-8096c7da1f0c" providerId="ADAL" clId="{A998517F-76FB-431A-99C8-3A331DA4E0A1}" dt="2022-09-12T00:37:50.878" v="9" actId="1076"/>
          <ac:spMkLst>
            <pc:docMk/>
            <pc:sldMk cId="4076200382" sldId="335"/>
            <ac:spMk id="6" creationId="{00000000-0000-0000-0000-000000000000}"/>
          </ac:spMkLst>
        </pc:spChg>
        <pc:spChg chg="add del mod">
          <ac:chgData name="Leila Hosseini" userId="a3ffd976-44bc-4d8c-adf8-8096c7da1f0c" providerId="ADAL" clId="{A998517F-76FB-431A-99C8-3A331DA4E0A1}" dt="2022-09-12T00:37:41.078" v="6" actId="478"/>
          <ac:spMkLst>
            <pc:docMk/>
            <pc:sldMk cId="4076200382" sldId="335"/>
            <ac:spMk id="8" creationId="{6495694A-BD28-CB53-6D39-D13B819A13B9}"/>
          </ac:spMkLst>
        </pc:spChg>
        <pc:graphicFrameChg chg="mod">
          <ac:chgData name="Leila Hosseini" userId="a3ffd976-44bc-4d8c-adf8-8096c7da1f0c" providerId="ADAL" clId="{A998517F-76FB-431A-99C8-3A331DA4E0A1}" dt="2022-09-12T00:37:44.783" v="7" actId="1076"/>
          <ac:graphicFrameMkLst>
            <pc:docMk/>
            <pc:sldMk cId="4076200382" sldId="335"/>
            <ac:graphicFrameMk id="4" creationId="{00000000-0000-0000-0000-000000000000}"/>
          </ac:graphicFrameMkLst>
        </pc:graphicFrameChg>
      </pc:sldChg>
      <pc:sldChg chg="addSp modSp mod">
        <pc:chgData name="Leila Hosseini" userId="a3ffd976-44bc-4d8c-adf8-8096c7da1f0c" providerId="ADAL" clId="{A998517F-76FB-431A-99C8-3A331DA4E0A1}" dt="2022-09-12T01:34:26.566" v="64" actId="14100"/>
        <pc:sldMkLst>
          <pc:docMk/>
          <pc:sldMk cId="1961541196" sldId="339"/>
        </pc:sldMkLst>
        <pc:spChg chg="mod">
          <ac:chgData name="Leila Hosseini" userId="a3ffd976-44bc-4d8c-adf8-8096c7da1f0c" providerId="ADAL" clId="{A998517F-76FB-431A-99C8-3A331DA4E0A1}" dt="2022-09-12T01:34:26.566" v="64" actId="14100"/>
          <ac:spMkLst>
            <pc:docMk/>
            <pc:sldMk cId="1961541196" sldId="339"/>
            <ac:spMk id="3" creationId="{00000000-0000-0000-0000-000000000000}"/>
          </ac:spMkLst>
        </pc:spChg>
        <pc:spChg chg="add mod">
          <ac:chgData name="Leila Hosseini" userId="a3ffd976-44bc-4d8c-adf8-8096c7da1f0c" providerId="ADAL" clId="{A998517F-76FB-431A-99C8-3A331DA4E0A1}" dt="2022-09-12T00:50:56.894" v="50" actId="1076"/>
          <ac:spMkLst>
            <pc:docMk/>
            <pc:sldMk cId="1961541196" sldId="339"/>
            <ac:spMk id="7" creationId="{AC26DB43-EDEB-3B2A-A456-9EB8C9D55106}"/>
          </ac:spMkLst>
        </pc:spChg>
        <pc:graphicFrameChg chg="mod modGraphic">
          <ac:chgData name="Leila Hosseini" userId="a3ffd976-44bc-4d8c-adf8-8096c7da1f0c" providerId="ADAL" clId="{A998517F-76FB-431A-99C8-3A331DA4E0A1}" dt="2022-09-12T00:51:05.534" v="56" actId="1076"/>
          <ac:graphicFrameMkLst>
            <pc:docMk/>
            <pc:sldMk cId="1961541196" sldId="339"/>
            <ac:graphicFrameMk id="4" creationId="{00000000-0000-0000-0000-000000000000}"/>
          </ac:graphicFrameMkLst>
        </pc:graphicFrameChg>
      </pc:sldChg>
      <pc:sldChg chg="modSp mod">
        <pc:chgData name="Leila Hosseini" userId="a3ffd976-44bc-4d8c-adf8-8096c7da1f0c" providerId="ADAL" clId="{A998517F-76FB-431A-99C8-3A331DA4E0A1}" dt="2022-09-12T00:41:21.606" v="14" actId="14100"/>
        <pc:sldMkLst>
          <pc:docMk/>
          <pc:sldMk cId="1194570682" sldId="360"/>
        </pc:sldMkLst>
        <pc:cxnChg chg="mod">
          <ac:chgData name="Leila Hosseini" userId="a3ffd976-44bc-4d8c-adf8-8096c7da1f0c" providerId="ADAL" clId="{A998517F-76FB-431A-99C8-3A331DA4E0A1}" dt="2022-09-12T00:41:16.983" v="11" actId="14100"/>
          <ac:cxnSpMkLst>
            <pc:docMk/>
            <pc:sldMk cId="1194570682" sldId="360"/>
            <ac:cxnSpMk id="8" creationId="{496D44A9-C765-4F18-B5DA-68FA11A36A2F}"/>
          </ac:cxnSpMkLst>
        </pc:cxnChg>
        <pc:cxnChg chg="mod">
          <ac:chgData name="Leila Hosseini" userId="a3ffd976-44bc-4d8c-adf8-8096c7da1f0c" providerId="ADAL" clId="{A998517F-76FB-431A-99C8-3A331DA4E0A1}" dt="2022-09-12T00:41:21.606" v="14" actId="14100"/>
          <ac:cxnSpMkLst>
            <pc:docMk/>
            <pc:sldMk cId="1194570682" sldId="360"/>
            <ac:cxnSpMk id="28" creationId="{C01B7710-93D0-47ED-8E33-7E60EBB3015A}"/>
          </ac:cxnSpMkLst>
        </pc:cxnChg>
      </pc:sldChg>
      <pc:sldChg chg="modSp mod">
        <pc:chgData name="Leila Hosseini" userId="a3ffd976-44bc-4d8c-adf8-8096c7da1f0c" providerId="ADAL" clId="{A998517F-76FB-431A-99C8-3A331DA4E0A1}" dt="2022-09-12T01:30:05.438" v="60" actId="14100"/>
        <pc:sldMkLst>
          <pc:docMk/>
          <pc:sldMk cId="43960998" sldId="361"/>
        </pc:sldMkLst>
        <pc:graphicFrameChg chg="mod modGraphic">
          <ac:chgData name="Leila Hosseini" userId="a3ffd976-44bc-4d8c-adf8-8096c7da1f0c" providerId="ADAL" clId="{A998517F-76FB-431A-99C8-3A331DA4E0A1}" dt="2022-09-12T01:30:05.438" v="60" actId="14100"/>
          <ac:graphicFrameMkLst>
            <pc:docMk/>
            <pc:sldMk cId="43960998" sldId="361"/>
            <ac:graphicFrameMk id="5" creationId="{00000000-0000-0000-0000-000000000000}"/>
          </ac:graphicFrameMkLst>
        </pc:graphicFrameChg>
      </pc:sldChg>
      <pc:sldChg chg="modSp mod">
        <pc:chgData name="Leila Hosseini" userId="a3ffd976-44bc-4d8c-adf8-8096c7da1f0c" providerId="ADAL" clId="{A998517F-76FB-431A-99C8-3A331DA4E0A1}" dt="2022-09-16T00:25:02.773" v="146" actId="20577"/>
        <pc:sldMkLst>
          <pc:docMk/>
          <pc:sldMk cId="478118208" sldId="362"/>
        </pc:sldMkLst>
        <pc:spChg chg="mod">
          <ac:chgData name="Leila Hosseini" userId="a3ffd976-44bc-4d8c-adf8-8096c7da1f0c" providerId="ADAL" clId="{A998517F-76FB-431A-99C8-3A331DA4E0A1}" dt="2022-09-16T00:25:02.773" v="146" actId="20577"/>
          <ac:spMkLst>
            <pc:docMk/>
            <pc:sldMk cId="478118208" sldId="362"/>
            <ac:spMk id="12" creationId="{4E3CBFC1-6C3C-7811-D8AB-EE603F9FE970}"/>
          </ac:spMkLst>
        </pc:spChg>
      </pc:sldChg>
      <pc:sldChg chg="addSp delSp modSp mod">
        <pc:chgData name="Leila Hosseini" userId="a3ffd976-44bc-4d8c-adf8-8096c7da1f0c" providerId="ADAL" clId="{A998517F-76FB-431A-99C8-3A331DA4E0A1}" dt="2022-09-12T01:57:07.149" v="142" actId="20577"/>
        <pc:sldMkLst>
          <pc:docMk/>
          <pc:sldMk cId="257133745" sldId="372"/>
        </pc:sldMkLst>
        <pc:spChg chg="del mod">
          <ac:chgData name="Leila Hosseini" userId="a3ffd976-44bc-4d8c-adf8-8096c7da1f0c" providerId="ADAL" clId="{A998517F-76FB-431A-99C8-3A331DA4E0A1}" dt="2022-09-12T01:55:30.310" v="107" actId="478"/>
          <ac:spMkLst>
            <pc:docMk/>
            <pc:sldMk cId="257133745" sldId="372"/>
            <ac:spMk id="4" creationId="{00000000-0000-0000-0000-000000000000}"/>
          </ac:spMkLst>
        </pc:spChg>
        <pc:spChg chg="add del mod">
          <ac:chgData name="Leila Hosseini" userId="a3ffd976-44bc-4d8c-adf8-8096c7da1f0c" providerId="ADAL" clId="{A998517F-76FB-431A-99C8-3A331DA4E0A1}" dt="2022-09-12T01:55:37.733" v="109" actId="478"/>
          <ac:spMkLst>
            <pc:docMk/>
            <pc:sldMk cId="257133745" sldId="372"/>
            <ac:spMk id="5" creationId="{7DCB5BCE-D996-35C5-F486-E93053893916}"/>
          </ac:spMkLst>
        </pc:spChg>
        <pc:spChg chg="del">
          <ac:chgData name="Leila Hosseini" userId="a3ffd976-44bc-4d8c-adf8-8096c7da1f0c" providerId="ADAL" clId="{A998517F-76FB-431A-99C8-3A331DA4E0A1}" dt="2022-09-12T01:55:34.188" v="108" actId="478"/>
          <ac:spMkLst>
            <pc:docMk/>
            <pc:sldMk cId="257133745" sldId="372"/>
            <ac:spMk id="6" creationId="{00000000-0000-0000-0000-000000000000}"/>
          </ac:spMkLst>
        </pc:spChg>
        <pc:spChg chg="add mod">
          <ac:chgData name="Leila Hosseini" userId="a3ffd976-44bc-4d8c-adf8-8096c7da1f0c" providerId="ADAL" clId="{A998517F-76FB-431A-99C8-3A331DA4E0A1}" dt="2022-09-12T01:56:43.198" v="133" actId="13822"/>
          <ac:spMkLst>
            <pc:docMk/>
            <pc:sldMk cId="257133745" sldId="372"/>
            <ac:spMk id="8" creationId="{6591C13C-5099-42E6-9C7D-1410BA1A9BEE}"/>
          </ac:spMkLst>
        </pc:spChg>
        <pc:spChg chg="add mod">
          <ac:chgData name="Leila Hosseini" userId="a3ffd976-44bc-4d8c-adf8-8096c7da1f0c" providerId="ADAL" clId="{A998517F-76FB-431A-99C8-3A331DA4E0A1}" dt="2022-09-12T01:57:07.149" v="142" actId="20577"/>
          <ac:spMkLst>
            <pc:docMk/>
            <pc:sldMk cId="257133745" sldId="372"/>
            <ac:spMk id="10" creationId="{566DB88E-8037-0B46-5328-6A7ECB8E7707}"/>
          </ac:spMkLst>
        </pc:spChg>
        <pc:graphicFrameChg chg="add mod modGraphic">
          <ac:chgData name="Leila Hosseini" userId="a3ffd976-44bc-4d8c-adf8-8096c7da1f0c" providerId="ADAL" clId="{A998517F-76FB-431A-99C8-3A331DA4E0A1}" dt="2022-09-12T01:56:58.445" v="135" actId="1076"/>
          <ac:graphicFrameMkLst>
            <pc:docMk/>
            <pc:sldMk cId="257133745" sldId="372"/>
            <ac:graphicFrameMk id="7" creationId="{2C46A119-3A12-B659-D0DB-9596E3118690}"/>
          </ac:graphicFrameMkLst>
        </pc:graphicFrameChg>
        <pc:graphicFrameChg chg="mod">
          <ac:chgData name="Leila Hosseini" userId="a3ffd976-44bc-4d8c-adf8-8096c7da1f0c" providerId="ADAL" clId="{A998517F-76FB-431A-99C8-3A331DA4E0A1}" dt="2022-09-12T01:55:45.085" v="110" actId="1076"/>
          <ac:graphicFrameMkLst>
            <pc:docMk/>
            <pc:sldMk cId="257133745" sldId="372"/>
            <ac:graphicFrameMk id="9" creationId="{00000000-0000-0000-0000-000000000000}"/>
          </ac:graphicFrameMkLst>
        </pc:graphicFrameChg>
      </pc:sldChg>
      <pc:sldChg chg="modSp mod">
        <pc:chgData name="Leila Hosseini" userId="a3ffd976-44bc-4d8c-adf8-8096c7da1f0c" providerId="ADAL" clId="{A998517F-76FB-431A-99C8-3A331DA4E0A1}" dt="2022-09-12T00:27:47.635" v="3" actId="27636"/>
        <pc:sldMkLst>
          <pc:docMk/>
          <pc:sldMk cId="1569697009" sldId="390"/>
        </pc:sldMkLst>
        <pc:spChg chg="mod">
          <ac:chgData name="Leila Hosseini" userId="a3ffd976-44bc-4d8c-adf8-8096c7da1f0c" providerId="ADAL" clId="{A998517F-76FB-431A-99C8-3A331DA4E0A1}" dt="2022-09-12T00:27:47.635" v="3" actId="27636"/>
          <ac:spMkLst>
            <pc:docMk/>
            <pc:sldMk cId="1569697009" sldId="390"/>
            <ac:spMk id="3" creationId="{00000000-0000-0000-0000-000000000000}"/>
          </ac:spMkLst>
        </pc:spChg>
      </pc:sldChg>
      <pc:sldChg chg="addSp delSp modSp add mod">
        <pc:chgData name="Leila Hosseini" userId="a3ffd976-44bc-4d8c-adf8-8096c7da1f0c" providerId="ADAL" clId="{A998517F-76FB-431A-99C8-3A331DA4E0A1}" dt="2022-09-12T00:47:35.686" v="31" actId="1076"/>
        <pc:sldMkLst>
          <pc:docMk/>
          <pc:sldMk cId="154793281" sldId="392"/>
        </pc:sldMkLst>
        <pc:spChg chg="del">
          <ac:chgData name="Leila Hosseini" userId="a3ffd976-44bc-4d8c-adf8-8096c7da1f0c" providerId="ADAL" clId="{A998517F-76FB-431A-99C8-3A331DA4E0A1}" dt="2022-09-12T00:46:54.225" v="25" actId="478"/>
          <ac:spMkLst>
            <pc:docMk/>
            <pc:sldMk cId="154793281" sldId="392"/>
            <ac:spMk id="3" creationId="{00000000-0000-0000-0000-000000000000}"/>
          </ac:spMkLst>
        </pc:spChg>
        <pc:spChg chg="add del mod">
          <ac:chgData name="Leila Hosseini" userId="a3ffd976-44bc-4d8c-adf8-8096c7da1f0c" providerId="ADAL" clId="{A998517F-76FB-431A-99C8-3A331DA4E0A1}" dt="2022-09-12T00:46:55.681" v="26" actId="478"/>
          <ac:spMkLst>
            <pc:docMk/>
            <pc:sldMk cId="154793281" sldId="392"/>
            <ac:spMk id="7" creationId="{CDE61E70-52F4-7570-92A6-3EE847CCB5FB}"/>
          </ac:spMkLst>
        </pc:spChg>
        <pc:graphicFrameChg chg="del">
          <ac:chgData name="Leila Hosseini" userId="a3ffd976-44bc-4d8c-adf8-8096c7da1f0c" providerId="ADAL" clId="{A998517F-76FB-431A-99C8-3A331DA4E0A1}" dt="2022-09-12T00:46:56.883" v="27" actId="478"/>
          <ac:graphicFrameMkLst>
            <pc:docMk/>
            <pc:sldMk cId="154793281" sldId="392"/>
            <ac:graphicFrameMk id="4" creationId="{00000000-0000-0000-0000-000000000000}"/>
          </ac:graphicFrameMkLst>
        </pc:graphicFrameChg>
        <pc:picChg chg="add mod">
          <ac:chgData name="Leila Hosseini" userId="a3ffd976-44bc-4d8c-adf8-8096c7da1f0c" providerId="ADAL" clId="{A998517F-76FB-431A-99C8-3A331DA4E0A1}" dt="2022-09-12T00:47:35.686" v="31" actId="1076"/>
          <ac:picMkLst>
            <pc:docMk/>
            <pc:sldMk cId="154793281" sldId="392"/>
            <ac:picMk id="8" creationId="{C5E85FEA-A1C4-7679-F6CE-EE549F28A3A6}"/>
          </ac:picMkLst>
        </pc:picChg>
      </pc:sldChg>
      <pc:sldChg chg="add del">
        <pc:chgData name="Leila Hosseini" userId="a3ffd976-44bc-4d8c-adf8-8096c7da1f0c" providerId="ADAL" clId="{A998517F-76FB-431A-99C8-3A331DA4E0A1}" dt="2022-09-12T00:46:51.401" v="23"/>
        <pc:sldMkLst>
          <pc:docMk/>
          <pc:sldMk cId="705772866" sldId="392"/>
        </pc:sldMkLst>
      </pc:sldChg>
      <pc:sldChg chg="add del">
        <pc:chgData name="Leila Hosseini" userId="a3ffd976-44bc-4d8c-adf8-8096c7da1f0c" providerId="ADAL" clId="{A998517F-76FB-431A-99C8-3A331DA4E0A1}" dt="2022-09-12T01:40:08.767" v="71"/>
        <pc:sldMkLst>
          <pc:docMk/>
          <pc:sldMk cId="1676062514" sldId="393"/>
        </pc:sldMkLst>
      </pc:sldChg>
      <pc:sldChg chg="addSp delSp modSp add mod">
        <pc:chgData name="Leila Hosseini" userId="a3ffd976-44bc-4d8c-adf8-8096c7da1f0c" providerId="ADAL" clId="{A998517F-76FB-431A-99C8-3A331DA4E0A1}" dt="2022-09-12T01:46:18.027" v="106" actId="207"/>
        <pc:sldMkLst>
          <pc:docMk/>
          <pc:sldMk cId="2912758843" sldId="393"/>
        </pc:sldMkLst>
        <pc:spChg chg="mod">
          <ac:chgData name="Leila Hosseini" userId="a3ffd976-44bc-4d8c-adf8-8096c7da1f0c" providerId="ADAL" clId="{A998517F-76FB-431A-99C8-3A331DA4E0A1}" dt="2022-09-12T01:43:28.245" v="98" actId="1076"/>
          <ac:spMkLst>
            <pc:docMk/>
            <pc:sldMk cId="2912758843" sldId="393"/>
            <ac:spMk id="4" creationId="{00000000-0000-0000-0000-000000000000}"/>
          </ac:spMkLst>
        </pc:spChg>
        <pc:spChg chg="add del mod">
          <ac:chgData name="Leila Hosseini" userId="a3ffd976-44bc-4d8c-adf8-8096c7da1f0c" providerId="ADAL" clId="{A998517F-76FB-431A-99C8-3A331DA4E0A1}" dt="2022-09-12T01:41:07.453" v="75" actId="478"/>
          <ac:spMkLst>
            <pc:docMk/>
            <pc:sldMk cId="2912758843" sldId="393"/>
            <ac:spMk id="5" creationId="{AF76D02F-7A8D-BF20-1DA3-644B99258D23}"/>
          </ac:spMkLst>
        </pc:spChg>
        <pc:spChg chg="del">
          <ac:chgData name="Leila Hosseini" userId="a3ffd976-44bc-4d8c-adf8-8096c7da1f0c" providerId="ADAL" clId="{A998517F-76FB-431A-99C8-3A331DA4E0A1}" dt="2022-09-12T01:41:05.272" v="74" actId="478"/>
          <ac:spMkLst>
            <pc:docMk/>
            <pc:sldMk cId="2912758843" sldId="393"/>
            <ac:spMk id="6" creationId="{00000000-0000-0000-0000-000000000000}"/>
          </ac:spMkLst>
        </pc:spChg>
        <pc:spChg chg="add mod">
          <ac:chgData name="Leila Hosseini" userId="a3ffd976-44bc-4d8c-adf8-8096c7da1f0c" providerId="ADAL" clId="{A998517F-76FB-431A-99C8-3A331DA4E0A1}" dt="2022-09-12T01:43:30.694" v="99" actId="1076"/>
          <ac:spMkLst>
            <pc:docMk/>
            <pc:sldMk cId="2912758843" sldId="393"/>
            <ac:spMk id="8" creationId="{396AED95-D1F5-E2A8-D2B3-E76614D472BB}"/>
          </ac:spMkLst>
        </pc:spChg>
        <pc:spChg chg="add mod">
          <ac:chgData name="Leila Hosseini" userId="a3ffd976-44bc-4d8c-adf8-8096c7da1f0c" providerId="ADAL" clId="{A998517F-76FB-431A-99C8-3A331DA4E0A1}" dt="2022-09-12T01:43:15.293" v="93" actId="1076"/>
          <ac:spMkLst>
            <pc:docMk/>
            <pc:sldMk cId="2912758843" sldId="393"/>
            <ac:spMk id="11" creationId="{0BBC45D7-9EB6-A7A5-58CC-85FA989350B0}"/>
          </ac:spMkLst>
        </pc:spChg>
        <pc:graphicFrameChg chg="add mod modGraphic">
          <ac:chgData name="Leila Hosseini" userId="a3ffd976-44bc-4d8c-adf8-8096c7da1f0c" providerId="ADAL" clId="{A998517F-76FB-431A-99C8-3A331DA4E0A1}" dt="2022-09-12T01:46:18.027" v="106" actId="207"/>
          <ac:graphicFrameMkLst>
            <pc:docMk/>
            <pc:sldMk cId="2912758843" sldId="393"/>
            <ac:graphicFrameMk id="7" creationId="{9E4BF7F9-5C34-9A61-E856-099E53F3D7BC}"/>
          </ac:graphicFrameMkLst>
        </pc:graphicFrameChg>
        <pc:graphicFrameChg chg="del">
          <ac:chgData name="Leila Hosseini" userId="a3ffd976-44bc-4d8c-adf8-8096c7da1f0c" providerId="ADAL" clId="{A998517F-76FB-431A-99C8-3A331DA4E0A1}" dt="2022-09-12T01:41:03.862" v="73" actId="478"/>
          <ac:graphicFrameMkLst>
            <pc:docMk/>
            <pc:sldMk cId="2912758843" sldId="393"/>
            <ac:graphicFrameMk id="9" creationId="{00000000-0000-0000-0000-000000000000}"/>
          </ac:graphicFrameMkLst>
        </pc:graphicFrameChg>
        <pc:graphicFrameChg chg="add mod">
          <ac:chgData name="Leila Hosseini" userId="a3ffd976-44bc-4d8c-adf8-8096c7da1f0c" providerId="ADAL" clId="{A998517F-76FB-431A-99C8-3A331DA4E0A1}" dt="2022-09-12T01:44:22.501" v="105" actId="1076"/>
          <ac:graphicFrameMkLst>
            <pc:docMk/>
            <pc:sldMk cId="2912758843" sldId="393"/>
            <ac:graphicFrameMk id="10" creationId="{315D558C-E911-09F7-F2F6-1F82B77C7D65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D545A9-A390-4E7B-8BB1-FD1878A0AD7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838AA6-3C62-4DE8-B536-C7404406AC97}">
      <dgm:prSet phldrT="[Text]" custT="1"/>
      <dgm:spPr/>
      <dgm:t>
        <a:bodyPr/>
        <a:lstStyle/>
        <a:p>
          <a:r>
            <a:rPr lang="en-US" sz="2400" dirty="0"/>
            <a:t>It returns the MIN(price): $1.29</a:t>
          </a:r>
        </a:p>
      </dgm:t>
    </dgm:pt>
    <dgm:pt modelId="{4D2B22F2-3E4A-462A-80F3-A730DE975638}" type="parTrans" cxnId="{16AFA1B2-E1CF-4959-BC8F-1A9B1ED381B0}">
      <dgm:prSet/>
      <dgm:spPr/>
      <dgm:t>
        <a:bodyPr/>
        <a:lstStyle/>
        <a:p>
          <a:endParaRPr lang="en-US" sz="1400"/>
        </a:p>
      </dgm:t>
    </dgm:pt>
    <dgm:pt modelId="{DDAEBA82-479E-43B5-BC98-5C2455E5B62C}" type="sibTrans" cxnId="{16AFA1B2-E1CF-4959-BC8F-1A9B1ED381B0}">
      <dgm:prSet/>
      <dgm:spPr/>
      <dgm:t>
        <a:bodyPr/>
        <a:lstStyle/>
        <a:p>
          <a:endParaRPr lang="en-US" sz="1400"/>
        </a:p>
      </dgm:t>
    </dgm:pt>
    <dgm:pt modelId="{F3BB0080-B6FF-49B0-B9A3-CD35814F985C}">
      <dgm:prSet phldrT="[Text]" custT="1"/>
      <dgm:spPr/>
      <dgm:t>
        <a:bodyPr/>
        <a:lstStyle/>
        <a:p>
          <a:r>
            <a:rPr lang="en-US" sz="2400" dirty="0"/>
            <a:t>MIN() will always return only one row</a:t>
          </a:r>
        </a:p>
      </dgm:t>
    </dgm:pt>
    <dgm:pt modelId="{D346BD07-A78E-46E5-96C0-D89E25ABC3EF}" type="parTrans" cxnId="{9EC4804F-A409-4F1D-A7E4-E194778C8371}">
      <dgm:prSet/>
      <dgm:spPr/>
      <dgm:t>
        <a:bodyPr/>
        <a:lstStyle/>
        <a:p>
          <a:endParaRPr lang="en-US" sz="1400"/>
        </a:p>
      </dgm:t>
    </dgm:pt>
    <dgm:pt modelId="{B1CE3100-59EC-4EE2-B1E6-4651475E0797}" type="sibTrans" cxnId="{9EC4804F-A409-4F1D-A7E4-E194778C8371}">
      <dgm:prSet/>
      <dgm:spPr/>
      <dgm:t>
        <a:bodyPr/>
        <a:lstStyle/>
        <a:p>
          <a:endParaRPr lang="en-US" sz="1400"/>
        </a:p>
      </dgm:t>
    </dgm:pt>
    <dgm:pt modelId="{9036ECFF-6CC4-4FFA-A635-76406AAE8854}">
      <dgm:prSet phldrT="[Text]" custT="1"/>
      <dgm:spPr/>
      <dgm:t>
        <a:bodyPr/>
        <a:lstStyle/>
        <a:p>
          <a:r>
            <a:rPr lang="en-US" sz="2400" dirty="0"/>
            <a:t>So for </a:t>
          </a:r>
          <a:r>
            <a:rPr lang="en-US" sz="2400" dirty="0" err="1"/>
            <a:t>ProductName</a:t>
          </a:r>
          <a:r>
            <a:rPr lang="en-US" sz="2400" dirty="0"/>
            <a:t>, it chooses the first row in the Product column, i.e., Cheerios</a:t>
          </a:r>
        </a:p>
      </dgm:t>
    </dgm:pt>
    <dgm:pt modelId="{69339A45-E966-45A1-8677-88977AB780A5}" type="parTrans" cxnId="{8F214A4F-E4D5-465C-963D-2E01539F4F5E}">
      <dgm:prSet/>
      <dgm:spPr/>
      <dgm:t>
        <a:bodyPr/>
        <a:lstStyle/>
        <a:p>
          <a:endParaRPr lang="en-US" sz="1400"/>
        </a:p>
      </dgm:t>
    </dgm:pt>
    <dgm:pt modelId="{27DBC5BB-787B-4F8E-847F-412AA221D154}" type="sibTrans" cxnId="{8F214A4F-E4D5-465C-963D-2E01539F4F5E}">
      <dgm:prSet/>
      <dgm:spPr/>
      <dgm:t>
        <a:bodyPr/>
        <a:lstStyle/>
        <a:p>
          <a:endParaRPr lang="en-US" sz="1400"/>
        </a:p>
      </dgm:t>
    </dgm:pt>
    <dgm:pt modelId="{7249AED0-7750-4498-B6E0-A11299B89771}" type="pres">
      <dgm:prSet presAssocID="{83D545A9-A390-4E7B-8BB1-FD1878A0AD7E}" presName="linear" presStyleCnt="0">
        <dgm:presLayoutVars>
          <dgm:animLvl val="lvl"/>
          <dgm:resizeHandles val="exact"/>
        </dgm:presLayoutVars>
      </dgm:prSet>
      <dgm:spPr/>
    </dgm:pt>
    <dgm:pt modelId="{5A2DFCCD-344C-436B-BFE1-7CD56106334E}" type="pres">
      <dgm:prSet presAssocID="{42838AA6-3C62-4DE8-B536-C7404406AC9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358F443-EE0A-448A-B085-16533DD94E9B}" type="pres">
      <dgm:prSet presAssocID="{DDAEBA82-479E-43B5-BC98-5C2455E5B62C}" presName="spacer" presStyleCnt="0"/>
      <dgm:spPr/>
    </dgm:pt>
    <dgm:pt modelId="{008E00B6-5812-493A-AE09-66EB203689C1}" type="pres">
      <dgm:prSet presAssocID="{F3BB0080-B6FF-49B0-B9A3-CD35814F985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A4F0EA6-4206-41D9-8E54-2C2AE61F2341}" type="pres">
      <dgm:prSet presAssocID="{B1CE3100-59EC-4EE2-B1E6-4651475E0797}" presName="spacer" presStyleCnt="0"/>
      <dgm:spPr/>
    </dgm:pt>
    <dgm:pt modelId="{CB79ECB2-99FA-4BF3-9391-A7C88F98B843}" type="pres">
      <dgm:prSet presAssocID="{9036ECFF-6CC4-4FFA-A635-76406AAE885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EBD3B5E-CFE3-4F35-B31D-C3D7059AE6FC}" type="presOf" srcId="{42838AA6-3C62-4DE8-B536-C7404406AC97}" destId="{5A2DFCCD-344C-436B-BFE1-7CD56106334E}" srcOrd="0" destOrd="0" presId="urn:microsoft.com/office/officeart/2005/8/layout/vList2"/>
    <dgm:cxn modelId="{8F214A4F-E4D5-465C-963D-2E01539F4F5E}" srcId="{83D545A9-A390-4E7B-8BB1-FD1878A0AD7E}" destId="{9036ECFF-6CC4-4FFA-A635-76406AAE8854}" srcOrd="2" destOrd="0" parTransId="{69339A45-E966-45A1-8677-88977AB780A5}" sibTransId="{27DBC5BB-787B-4F8E-847F-412AA221D154}"/>
    <dgm:cxn modelId="{9EC4804F-A409-4F1D-A7E4-E194778C8371}" srcId="{83D545A9-A390-4E7B-8BB1-FD1878A0AD7E}" destId="{F3BB0080-B6FF-49B0-B9A3-CD35814F985C}" srcOrd="1" destOrd="0" parTransId="{D346BD07-A78E-46E5-96C0-D89E25ABC3EF}" sibTransId="{B1CE3100-59EC-4EE2-B1E6-4651475E0797}"/>
    <dgm:cxn modelId="{0949A6A2-BE6F-481B-9B31-4BFD903D375B}" type="presOf" srcId="{9036ECFF-6CC4-4FFA-A635-76406AAE8854}" destId="{CB79ECB2-99FA-4BF3-9391-A7C88F98B843}" srcOrd="0" destOrd="0" presId="urn:microsoft.com/office/officeart/2005/8/layout/vList2"/>
    <dgm:cxn modelId="{16AFA1B2-E1CF-4959-BC8F-1A9B1ED381B0}" srcId="{83D545A9-A390-4E7B-8BB1-FD1878A0AD7E}" destId="{42838AA6-3C62-4DE8-B536-C7404406AC97}" srcOrd="0" destOrd="0" parTransId="{4D2B22F2-3E4A-462A-80F3-A730DE975638}" sibTransId="{DDAEBA82-479E-43B5-BC98-5C2455E5B62C}"/>
    <dgm:cxn modelId="{F9C1BBC8-83A7-4762-A6C9-B66BDFD0A227}" type="presOf" srcId="{83D545A9-A390-4E7B-8BB1-FD1878A0AD7E}" destId="{7249AED0-7750-4498-B6E0-A11299B89771}" srcOrd="0" destOrd="0" presId="urn:microsoft.com/office/officeart/2005/8/layout/vList2"/>
    <dgm:cxn modelId="{0CC339FB-9C2C-461D-A860-C2E09B93AAA1}" type="presOf" srcId="{F3BB0080-B6FF-49B0-B9A3-CD35814F985C}" destId="{008E00B6-5812-493A-AE09-66EB203689C1}" srcOrd="0" destOrd="0" presId="urn:microsoft.com/office/officeart/2005/8/layout/vList2"/>
    <dgm:cxn modelId="{A8E70D85-B587-4B4C-82AB-5036C833F16C}" type="presParOf" srcId="{7249AED0-7750-4498-B6E0-A11299B89771}" destId="{5A2DFCCD-344C-436B-BFE1-7CD56106334E}" srcOrd="0" destOrd="0" presId="urn:microsoft.com/office/officeart/2005/8/layout/vList2"/>
    <dgm:cxn modelId="{EE03978E-82DA-4FE2-80A2-044C5B4A8959}" type="presParOf" srcId="{7249AED0-7750-4498-B6E0-A11299B89771}" destId="{D358F443-EE0A-448A-B085-16533DD94E9B}" srcOrd="1" destOrd="0" presId="urn:microsoft.com/office/officeart/2005/8/layout/vList2"/>
    <dgm:cxn modelId="{CB3F4CD1-C6D6-4B70-AB23-F57C1B74EC06}" type="presParOf" srcId="{7249AED0-7750-4498-B6E0-A11299B89771}" destId="{008E00B6-5812-493A-AE09-66EB203689C1}" srcOrd="2" destOrd="0" presId="urn:microsoft.com/office/officeart/2005/8/layout/vList2"/>
    <dgm:cxn modelId="{3F8DF547-7BDA-4F73-8DC5-6B9CE10D379C}" type="presParOf" srcId="{7249AED0-7750-4498-B6E0-A11299B89771}" destId="{7A4F0EA6-4206-41D9-8E54-2C2AE61F2341}" srcOrd="3" destOrd="0" presId="urn:microsoft.com/office/officeart/2005/8/layout/vList2"/>
    <dgm:cxn modelId="{EEF90101-88C4-41DD-9B67-9D0122F89723}" type="presParOf" srcId="{7249AED0-7750-4498-B6E0-A11299B89771}" destId="{CB79ECB2-99FA-4BF3-9391-A7C88F98B84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557616-AD18-4238-A0A9-296B6A6E3F3B}" type="doc">
      <dgm:prSet loTypeId="urn:microsoft.com/office/officeart/2005/8/layout/vProcess5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9C1C3EA-607C-4DD2-A0EF-62972540BF82}">
      <dgm:prSet phldrT="[Text]" custT="1"/>
      <dgm:spPr/>
      <dgm:t>
        <a:bodyPr/>
        <a:lstStyle/>
        <a:p>
          <a:r>
            <a:rPr lang="en-US" sz="2400" dirty="0"/>
            <a:t>Step 1: Execute what is in the parentheses to find the lowest price  </a:t>
          </a:r>
        </a:p>
      </dgm:t>
    </dgm:pt>
    <dgm:pt modelId="{CD61C597-145B-4DC4-9901-86AFB00F813E}" type="parTrans" cxnId="{5A1CF8BC-1206-4BCB-B36E-FFB00F6287EF}">
      <dgm:prSet/>
      <dgm:spPr/>
      <dgm:t>
        <a:bodyPr/>
        <a:lstStyle/>
        <a:p>
          <a:endParaRPr lang="en-US" sz="2400"/>
        </a:p>
      </dgm:t>
    </dgm:pt>
    <dgm:pt modelId="{FC2D9DC3-B2BE-4FE2-9324-7E4EEBB7401B}" type="sibTrans" cxnId="{5A1CF8BC-1206-4BCB-B36E-FFB00F6287EF}">
      <dgm:prSet custT="1"/>
      <dgm:spPr/>
      <dgm:t>
        <a:bodyPr/>
        <a:lstStyle/>
        <a:p>
          <a:endParaRPr lang="en-US" sz="3200"/>
        </a:p>
      </dgm:t>
    </dgm:pt>
    <dgm:pt modelId="{A89A746B-66E0-4890-8AE0-B137C83C3310}">
      <dgm:prSet phldrT="[Text]" custT="1"/>
      <dgm:spPr/>
      <dgm:t>
        <a:bodyPr/>
        <a:lstStyle/>
        <a:p>
          <a:r>
            <a:rPr lang="en-US" sz="2400" dirty="0"/>
            <a:t>Step 2: Plug the lowest price into the main query, and execute the main query </a:t>
          </a:r>
          <a:endParaRPr lang="en-US" sz="2400" b="0" dirty="0"/>
        </a:p>
      </dgm:t>
    </dgm:pt>
    <dgm:pt modelId="{98BDAF38-538C-4872-98CB-CE0F31DC4421}" type="sibTrans" cxnId="{E7881124-6E67-47F8-AEA8-E889487072C7}">
      <dgm:prSet custT="1"/>
      <dgm:spPr/>
      <dgm:t>
        <a:bodyPr/>
        <a:lstStyle/>
        <a:p>
          <a:endParaRPr lang="en-US" sz="3200"/>
        </a:p>
      </dgm:t>
    </dgm:pt>
    <dgm:pt modelId="{3FA023B7-6BCA-4EAF-9A71-4B8FA14E52F9}" type="parTrans" cxnId="{E7881124-6E67-47F8-AEA8-E889487072C7}">
      <dgm:prSet/>
      <dgm:spPr/>
      <dgm:t>
        <a:bodyPr/>
        <a:lstStyle/>
        <a:p>
          <a:endParaRPr lang="en-US" sz="2400"/>
        </a:p>
      </dgm:t>
    </dgm:pt>
    <dgm:pt modelId="{A962EB1E-7D40-48FD-A057-D490B613D701}" type="pres">
      <dgm:prSet presAssocID="{54557616-AD18-4238-A0A9-296B6A6E3F3B}" presName="outerComposite" presStyleCnt="0">
        <dgm:presLayoutVars>
          <dgm:chMax val="5"/>
          <dgm:dir/>
          <dgm:resizeHandles val="exact"/>
        </dgm:presLayoutVars>
      </dgm:prSet>
      <dgm:spPr/>
    </dgm:pt>
    <dgm:pt modelId="{43334472-67EB-4346-8AF2-7624AF2B3B88}" type="pres">
      <dgm:prSet presAssocID="{54557616-AD18-4238-A0A9-296B6A6E3F3B}" presName="dummyMaxCanvas" presStyleCnt="0">
        <dgm:presLayoutVars/>
      </dgm:prSet>
      <dgm:spPr/>
    </dgm:pt>
    <dgm:pt modelId="{305C28D7-1A77-409C-9B94-52DF896D326E}" type="pres">
      <dgm:prSet presAssocID="{54557616-AD18-4238-A0A9-296B6A6E3F3B}" presName="TwoNodes_1" presStyleLbl="node1" presStyleIdx="0" presStyleCnt="2">
        <dgm:presLayoutVars>
          <dgm:bulletEnabled val="1"/>
        </dgm:presLayoutVars>
      </dgm:prSet>
      <dgm:spPr/>
    </dgm:pt>
    <dgm:pt modelId="{FB1CFA96-4208-4D8B-9B4B-69EB4AD934BA}" type="pres">
      <dgm:prSet presAssocID="{54557616-AD18-4238-A0A9-296B6A6E3F3B}" presName="TwoNodes_2" presStyleLbl="node1" presStyleIdx="1" presStyleCnt="2" custLinFactNeighborX="-18801" custLinFactNeighborY="474">
        <dgm:presLayoutVars>
          <dgm:bulletEnabled val="1"/>
        </dgm:presLayoutVars>
      </dgm:prSet>
      <dgm:spPr/>
    </dgm:pt>
    <dgm:pt modelId="{98C1990C-9819-4F4E-B5CB-CD4A70869119}" type="pres">
      <dgm:prSet presAssocID="{54557616-AD18-4238-A0A9-296B6A6E3F3B}" presName="TwoConn_1-2" presStyleLbl="fgAccFollowNode1" presStyleIdx="0" presStyleCnt="1">
        <dgm:presLayoutVars>
          <dgm:bulletEnabled val="1"/>
        </dgm:presLayoutVars>
      </dgm:prSet>
      <dgm:spPr/>
    </dgm:pt>
    <dgm:pt modelId="{BBF8ACBD-6B9B-4E23-A2CD-77D3403985D7}" type="pres">
      <dgm:prSet presAssocID="{54557616-AD18-4238-A0A9-296B6A6E3F3B}" presName="TwoNodes_1_text" presStyleLbl="node1" presStyleIdx="1" presStyleCnt="2">
        <dgm:presLayoutVars>
          <dgm:bulletEnabled val="1"/>
        </dgm:presLayoutVars>
      </dgm:prSet>
      <dgm:spPr/>
    </dgm:pt>
    <dgm:pt modelId="{4F20AB3A-DD9F-4721-8E44-122316B724B2}" type="pres">
      <dgm:prSet presAssocID="{54557616-AD18-4238-A0A9-296B6A6E3F3B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E7881124-6E67-47F8-AEA8-E889487072C7}" srcId="{54557616-AD18-4238-A0A9-296B6A6E3F3B}" destId="{A89A746B-66E0-4890-8AE0-B137C83C3310}" srcOrd="1" destOrd="0" parTransId="{3FA023B7-6BCA-4EAF-9A71-4B8FA14E52F9}" sibTransId="{98BDAF38-538C-4872-98CB-CE0F31DC4421}"/>
    <dgm:cxn modelId="{18B70C35-364C-42C0-AE6A-A150B064D118}" type="presOf" srcId="{A89A746B-66E0-4890-8AE0-B137C83C3310}" destId="{4F20AB3A-DD9F-4721-8E44-122316B724B2}" srcOrd="1" destOrd="0" presId="urn:microsoft.com/office/officeart/2005/8/layout/vProcess5"/>
    <dgm:cxn modelId="{364FF865-E6F0-498C-92CC-1F7B7A8FEBEC}" type="presOf" srcId="{FC2D9DC3-B2BE-4FE2-9324-7E4EEBB7401B}" destId="{98C1990C-9819-4F4E-B5CB-CD4A70869119}" srcOrd="0" destOrd="0" presId="urn:microsoft.com/office/officeart/2005/8/layout/vProcess5"/>
    <dgm:cxn modelId="{AF938959-6030-41F3-B731-A29C95ADCF20}" type="presOf" srcId="{E9C1C3EA-607C-4DD2-A0EF-62972540BF82}" destId="{BBF8ACBD-6B9B-4E23-A2CD-77D3403985D7}" srcOrd="1" destOrd="0" presId="urn:microsoft.com/office/officeart/2005/8/layout/vProcess5"/>
    <dgm:cxn modelId="{2887C985-4B84-404B-8070-E07108C1F36F}" type="presOf" srcId="{54557616-AD18-4238-A0A9-296B6A6E3F3B}" destId="{A962EB1E-7D40-48FD-A057-D490B613D701}" srcOrd="0" destOrd="0" presId="urn:microsoft.com/office/officeart/2005/8/layout/vProcess5"/>
    <dgm:cxn modelId="{5A1CF8BC-1206-4BCB-B36E-FFB00F6287EF}" srcId="{54557616-AD18-4238-A0A9-296B6A6E3F3B}" destId="{E9C1C3EA-607C-4DD2-A0EF-62972540BF82}" srcOrd="0" destOrd="0" parTransId="{CD61C597-145B-4DC4-9901-86AFB00F813E}" sibTransId="{FC2D9DC3-B2BE-4FE2-9324-7E4EEBB7401B}"/>
    <dgm:cxn modelId="{15DEE9D1-F3A5-4FF3-8E4E-0E5F8F44970D}" type="presOf" srcId="{E9C1C3EA-607C-4DD2-A0EF-62972540BF82}" destId="{305C28D7-1A77-409C-9B94-52DF896D326E}" srcOrd="0" destOrd="0" presId="urn:microsoft.com/office/officeart/2005/8/layout/vProcess5"/>
    <dgm:cxn modelId="{6C9F97D9-E86C-4076-8F0E-B2A10B4DC738}" type="presOf" srcId="{A89A746B-66E0-4890-8AE0-B137C83C3310}" destId="{FB1CFA96-4208-4D8B-9B4B-69EB4AD934BA}" srcOrd="0" destOrd="0" presId="urn:microsoft.com/office/officeart/2005/8/layout/vProcess5"/>
    <dgm:cxn modelId="{77926D67-25F4-4D03-ACBD-FC144A6A9AEB}" type="presParOf" srcId="{A962EB1E-7D40-48FD-A057-D490B613D701}" destId="{43334472-67EB-4346-8AF2-7624AF2B3B88}" srcOrd="0" destOrd="0" presId="urn:microsoft.com/office/officeart/2005/8/layout/vProcess5"/>
    <dgm:cxn modelId="{0A1FC4C8-AA4F-4C9B-A115-721FC6CB47A4}" type="presParOf" srcId="{A962EB1E-7D40-48FD-A057-D490B613D701}" destId="{305C28D7-1A77-409C-9B94-52DF896D326E}" srcOrd="1" destOrd="0" presId="urn:microsoft.com/office/officeart/2005/8/layout/vProcess5"/>
    <dgm:cxn modelId="{682CE9E4-5C53-4513-B0A5-92E71D13A6D5}" type="presParOf" srcId="{A962EB1E-7D40-48FD-A057-D490B613D701}" destId="{FB1CFA96-4208-4D8B-9B4B-69EB4AD934BA}" srcOrd="2" destOrd="0" presId="urn:microsoft.com/office/officeart/2005/8/layout/vProcess5"/>
    <dgm:cxn modelId="{BF8E52B2-AFA2-4200-9EFF-F9F32DC31192}" type="presParOf" srcId="{A962EB1E-7D40-48FD-A057-D490B613D701}" destId="{98C1990C-9819-4F4E-B5CB-CD4A70869119}" srcOrd="3" destOrd="0" presId="urn:microsoft.com/office/officeart/2005/8/layout/vProcess5"/>
    <dgm:cxn modelId="{563F9D90-994B-4A55-AAC4-B92E2E806C3C}" type="presParOf" srcId="{A962EB1E-7D40-48FD-A057-D490B613D701}" destId="{BBF8ACBD-6B9B-4E23-A2CD-77D3403985D7}" srcOrd="4" destOrd="0" presId="urn:microsoft.com/office/officeart/2005/8/layout/vProcess5"/>
    <dgm:cxn modelId="{894D05AD-58C0-4EE7-9C03-FC74DD6FAA5E}" type="presParOf" srcId="{A962EB1E-7D40-48FD-A057-D490B613D701}" destId="{4F20AB3A-DD9F-4721-8E44-122316B724B2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2DFCCD-344C-436B-BFE1-7CD56106334E}">
      <dsp:nvSpPr>
        <dsp:cNvPr id="0" name=""/>
        <dsp:cNvSpPr/>
      </dsp:nvSpPr>
      <dsp:spPr>
        <a:xfrm>
          <a:off x="0" y="2891"/>
          <a:ext cx="4816433" cy="13162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It returns the MIN(price): $1.29</a:t>
          </a:r>
        </a:p>
      </dsp:txBody>
      <dsp:txXfrm>
        <a:off x="64254" y="67145"/>
        <a:ext cx="4687925" cy="1187751"/>
      </dsp:txXfrm>
    </dsp:sp>
    <dsp:sp modelId="{008E00B6-5812-493A-AE09-66EB203689C1}">
      <dsp:nvSpPr>
        <dsp:cNvPr id="0" name=""/>
        <dsp:cNvSpPr/>
      </dsp:nvSpPr>
      <dsp:spPr>
        <a:xfrm>
          <a:off x="0" y="1373870"/>
          <a:ext cx="4816433" cy="13162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MIN() will always return only one row</a:t>
          </a:r>
        </a:p>
      </dsp:txBody>
      <dsp:txXfrm>
        <a:off x="64254" y="1438124"/>
        <a:ext cx="4687925" cy="1187751"/>
      </dsp:txXfrm>
    </dsp:sp>
    <dsp:sp modelId="{CB79ECB2-99FA-4BF3-9391-A7C88F98B843}">
      <dsp:nvSpPr>
        <dsp:cNvPr id="0" name=""/>
        <dsp:cNvSpPr/>
      </dsp:nvSpPr>
      <dsp:spPr>
        <a:xfrm>
          <a:off x="0" y="2744849"/>
          <a:ext cx="4816433" cy="13162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So for </a:t>
          </a:r>
          <a:r>
            <a:rPr lang="en-US" sz="2400" kern="1200" dirty="0" err="1"/>
            <a:t>ProductName</a:t>
          </a:r>
          <a:r>
            <a:rPr lang="en-US" sz="2400" kern="1200" dirty="0"/>
            <a:t>, it chooses the first row in the Product column, i.e., Cheerios</a:t>
          </a:r>
        </a:p>
      </dsp:txBody>
      <dsp:txXfrm>
        <a:off x="64254" y="2809103"/>
        <a:ext cx="4687925" cy="11877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5C28D7-1A77-409C-9B94-52DF896D326E}">
      <dsp:nvSpPr>
        <dsp:cNvPr id="0" name=""/>
        <dsp:cNvSpPr/>
      </dsp:nvSpPr>
      <dsp:spPr>
        <a:xfrm>
          <a:off x="0" y="0"/>
          <a:ext cx="5437580" cy="11315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Step 1: Execute what is in the parentheses to find the lowest price  </a:t>
          </a:r>
        </a:p>
      </dsp:txBody>
      <dsp:txXfrm>
        <a:off x="33143" y="33143"/>
        <a:ext cx="4268013" cy="1065284"/>
      </dsp:txXfrm>
    </dsp:sp>
    <dsp:sp modelId="{FB1CFA96-4208-4D8B-9B4B-69EB4AD934BA}">
      <dsp:nvSpPr>
        <dsp:cNvPr id="0" name=""/>
        <dsp:cNvSpPr/>
      </dsp:nvSpPr>
      <dsp:spPr>
        <a:xfrm>
          <a:off x="0" y="1383029"/>
          <a:ext cx="5437580" cy="11315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Step 2: Plug the lowest price into the main query, and execute the main query </a:t>
          </a:r>
          <a:endParaRPr lang="en-US" sz="2400" b="0" kern="1200" dirty="0"/>
        </a:p>
      </dsp:txBody>
      <dsp:txXfrm>
        <a:off x="33143" y="1416172"/>
        <a:ext cx="3676200" cy="1065284"/>
      </dsp:txXfrm>
    </dsp:sp>
    <dsp:sp modelId="{98C1990C-9819-4F4E-B5CB-CD4A70869119}">
      <dsp:nvSpPr>
        <dsp:cNvPr id="0" name=""/>
        <dsp:cNvSpPr/>
      </dsp:nvSpPr>
      <dsp:spPr>
        <a:xfrm>
          <a:off x="4702059" y="889539"/>
          <a:ext cx="735520" cy="73552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4867551" y="889539"/>
        <a:ext cx="404536" cy="553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DA453-4B35-4D48-8C01-1344CE9804FC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3BD02-EBE3-4C41-957E-C15D27EBA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585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p1:notes"/>
          <p:cNvSpPr txBox="1">
            <a:spLocks noGrp="1"/>
          </p:cNvSpPr>
          <p:nvPr>
            <p:ph type="body" idx="1"/>
          </p:nvPr>
        </p:nvSpPr>
        <p:spPr>
          <a:xfrm>
            <a:off x="710248" y="4518203"/>
            <a:ext cx="5681980" cy="369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47093" rIns="94213" bIns="47093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101" name="Google Shape;101;p1:notes"/>
          <p:cNvSpPr txBox="1">
            <a:spLocks noGrp="1"/>
          </p:cNvSpPr>
          <p:nvPr>
            <p:ph type="sldNum" idx="12"/>
          </p:nvPr>
        </p:nvSpPr>
        <p:spPr>
          <a:xfrm>
            <a:off x="4023093" y="8917423"/>
            <a:ext cx="3077739" cy="471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47093" rIns="94213" bIns="47093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658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53BD02-EBE3-4C41-957E-C15D27EBA3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5412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8606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53BD02-EBE3-4C41-957E-C15D27EBA3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1954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278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667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8594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9983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459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274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38275" y="1173163"/>
            <a:ext cx="4225925" cy="31686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3558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336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7774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700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547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67207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5856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8373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09968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832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505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5503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0830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0759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75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9938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8411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970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0812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9537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59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39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29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75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rgbClr val="222222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454343" y="4367848"/>
            <a:ext cx="8235225" cy="82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500"/>
              <a:buFont typeface="Arial"/>
              <a:buNone/>
              <a:defRPr sz="1875" b="0" i="0" u="none" strike="noStrike" cap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454343" y="2343151"/>
            <a:ext cx="8235225" cy="157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 Narrow"/>
              <a:buNone/>
              <a:defRPr sz="45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28650" y="6146675"/>
            <a:ext cx="2057400" cy="57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028950" y="6146675"/>
            <a:ext cx="3086100" cy="57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pic>
        <p:nvPicPr>
          <p:cNvPr id="20" name="Google Shape;20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551856" y="972829"/>
            <a:ext cx="2040289" cy="609366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"/>
          <p:cNvSpPr txBox="1">
            <a:spLocks noGrp="1"/>
          </p:cNvSpPr>
          <p:nvPr>
            <p:ph type="sldNum" idx="12"/>
          </p:nvPr>
        </p:nvSpPr>
        <p:spPr>
          <a:xfrm>
            <a:off x="6806564" y="6146674"/>
            <a:ext cx="2057400" cy="574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  <p:cxnSp>
        <p:nvCxnSpPr>
          <p:cNvPr id="22" name="Google Shape;22;p2"/>
          <p:cNvCxnSpPr/>
          <p:nvPr/>
        </p:nvCxnSpPr>
        <p:spPr>
          <a:xfrm>
            <a:off x="4074750" y="4081463"/>
            <a:ext cx="994500" cy="0"/>
          </a:xfrm>
          <a:prstGeom prst="straightConnector1">
            <a:avLst/>
          </a:prstGeom>
          <a:noFill/>
          <a:ln w="635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726481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bg>
      <p:bgPr>
        <a:solidFill>
          <a:srgbClr val="A41E35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6806564" y="6146674"/>
            <a:ext cx="2057400" cy="574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  <p:sp>
        <p:nvSpPr>
          <p:cNvPr id="25" name="Google Shape;25;p3"/>
          <p:cNvSpPr txBox="1">
            <a:spLocks noGrp="1"/>
          </p:cNvSpPr>
          <p:nvPr>
            <p:ph type="subTitle" idx="1"/>
          </p:nvPr>
        </p:nvSpPr>
        <p:spPr>
          <a:xfrm>
            <a:off x="454343" y="4367848"/>
            <a:ext cx="8235225" cy="82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500"/>
              <a:buFont typeface="Arial"/>
              <a:buNone/>
              <a:defRPr sz="1875" b="0" i="0" u="none" strike="noStrike" cap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ctrTitle"/>
          </p:nvPr>
        </p:nvSpPr>
        <p:spPr>
          <a:xfrm>
            <a:off x="454343" y="2343151"/>
            <a:ext cx="8235225" cy="157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Arial Narrow"/>
              <a:buNone/>
              <a:defRPr sz="54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endParaRPr/>
          </a:p>
        </p:txBody>
      </p:sp>
      <p:cxnSp>
        <p:nvCxnSpPr>
          <p:cNvPr id="27" name="Google Shape;27;p3"/>
          <p:cNvCxnSpPr/>
          <p:nvPr/>
        </p:nvCxnSpPr>
        <p:spPr>
          <a:xfrm>
            <a:off x="4074750" y="4058603"/>
            <a:ext cx="994500" cy="0"/>
          </a:xfrm>
          <a:prstGeom prst="straightConnector1">
            <a:avLst/>
          </a:prstGeom>
          <a:noFill/>
          <a:ln w="635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49928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numbered list">
  <p:cSld name="Title and numbered lis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247479" y="556896"/>
            <a:ext cx="8616375" cy="11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6806564" y="6146674"/>
            <a:ext cx="2057400" cy="5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  <p:sp>
        <p:nvSpPr>
          <p:cNvPr id="44" name="Google Shape;44;p6"/>
          <p:cNvSpPr txBox="1"/>
          <p:nvPr/>
        </p:nvSpPr>
        <p:spPr>
          <a:xfrm>
            <a:off x="324632" y="6146674"/>
            <a:ext cx="3086100" cy="5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 b="1" i="0" u="none" strike="noStrike" cap="none" dirty="0">
              <a:solidFill>
                <a:srgbClr val="BFBFB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5" name="Google Shape;45;p6"/>
          <p:cNvSpPr txBox="1"/>
          <p:nvPr/>
        </p:nvSpPr>
        <p:spPr>
          <a:xfrm>
            <a:off x="247478" y="1825625"/>
            <a:ext cx="8616375" cy="36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34290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 Narrow"/>
              <a:buAutoNum type="arabicPeriod"/>
            </a:pPr>
            <a:r>
              <a:rPr lang="en-US" sz="2100" dirty="0">
                <a:latin typeface="Arial Narrow"/>
                <a:ea typeface="Arial Narrow"/>
                <a:cs typeface="Arial Narrow"/>
                <a:sym typeface="Arial Narrow"/>
              </a:rPr>
              <a:t>sgrgrg</a:t>
            </a:r>
            <a:endParaRPr sz="2100" dirty="0">
              <a:latin typeface="Arial Narrow"/>
              <a:ea typeface="Arial Narrow"/>
              <a:cs typeface="Arial Narrow"/>
              <a:sym typeface="Arial Narrow"/>
            </a:endParaRPr>
          </a:p>
          <a:p>
            <a:pPr marL="342900" lvl="0" indent="-3048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 Narrow"/>
              <a:buAutoNum type="arabicPeriod"/>
            </a:pPr>
            <a:r>
              <a:rPr lang="en-US" sz="21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sgrgrg</a:t>
            </a:r>
            <a:endParaRPr sz="21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342900" lvl="0" indent="-3048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 Narrow"/>
              <a:buAutoNum type="arabicPeriod"/>
            </a:pPr>
            <a:endParaRPr sz="21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1914493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body" idx="1"/>
          </p:nvPr>
        </p:nvSpPr>
        <p:spPr>
          <a:xfrm>
            <a:off x="324633" y="2068830"/>
            <a:ext cx="4141640" cy="436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342900" marR="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rgbClr val="A41E35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685800" marR="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028700" marR="0" lvl="2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714500" marR="0" lvl="4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057400" marR="0" lvl="5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2"/>
          </p:nvPr>
        </p:nvSpPr>
        <p:spPr>
          <a:xfrm>
            <a:off x="324633" y="2505076"/>
            <a:ext cx="4141640" cy="3164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342900" marR="0" lvl="0" indent="-304800" algn="l" rtl="0">
              <a:lnSpc>
                <a:spcPct val="125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800"/>
              <a:buFont typeface="Arial"/>
              <a:buChar char="•"/>
              <a:defRPr sz="21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685800" marR="0" lvl="1" indent="-28575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4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028700" marR="0" lvl="2" indent="-26670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Char char="•"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714500" marR="0" lvl="4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0" y="5955030"/>
            <a:ext cx="9144000" cy="902970"/>
          </a:xfrm>
          <a:prstGeom prst="rect">
            <a:avLst/>
          </a:prstGeom>
          <a:solidFill>
            <a:srgbClr val="A41E35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2" name="Google Shape;82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7480" y="6146673"/>
            <a:ext cx="1740014" cy="519684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>
            <a:off x="247480" y="556896"/>
            <a:ext cx="8616485" cy="1145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endParaRPr/>
          </a:p>
        </p:txBody>
      </p:sp>
      <p:cxnSp>
        <p:nvCxnSpPr>
          <p:cNvPr id="84" name="Google Shape;84;p13"/>
          <p:cNvCxnSpPr/>
          <p:nvPr/>
        </p:nvCxnSpPr>
        <p:spPr>
          <a:xfrm>
            <a:off x="324632" y="514668"/>
            <a:ext cx="391478" cy="0"/>
          </a:xfrm>
          <a:prstGeom prst="straightConnector1">
            <a:avLst/>
          </a:prstGeom>
          <a:noFill/>
          <a:ln w="63500" cap="flat" cmpd="sng">
            <a:solidFill>
              <a:srgbClr val="A41E3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5" name="Google Shape;85;p13"/>
          <p:cNvSpPr txBox="1">
            <a:spLocks noGrp="1"/>
          </p:cNvSpPr>
          <p:nvPr>
            <p:ph type="body" idx="3"/>
          </p:nvPr>
        </p:nvSpPr>
        <p:spPr>
          <a:xfrm>
            <a:off x="4722325" y="2068829"/>
            <a:ext cx="4141640" cy="436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342900" marR="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rgbClr val="A41E35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685800" marR="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028700" marR="0" lvl="2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714500" marR="0" lvl="4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057400" marR="0" lvl="5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body" idx="4"/>
          </p:nvPr>
        </p:nvSpPr>
        <p:spPr>
          <a:xfrm>
            <a:off x="4722325" y="2505075"/>
            <a:ext cx="4141640" cy="3164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342900" marR="0" lvl="0" indent="-304800" algn="l" rtl="0">
              <a:lnSpc>
                <a:spcPct val="125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800"/>
              <a:buFont typeface="Arial"/>
              <a:buChar char="•"/>
              <a:defRPr sz="21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685800" marR="0" lvl="1" indent="-28575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4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028700" marR="0" lvl="2" indent="-26670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Char char="•"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714500" marR="0" lvl="4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ldNum" idx="12"/>
          </p:nvPr>
        </p:nvSpPr>
        <p:spPr>
          <a:xfrm>
            <a:off x="6806564" y="6146674"/>
            <a:ext cx="2057400" cy="574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33125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5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1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5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2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9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91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223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0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06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A41E35"/>
              </a:buClr>
              <a:buSzPts val="2800"/>
              <a:buFont typeface="Arial"/>
              <a:buChar char="•"/>
              <a:defRPr sz="2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41E35"/>
              </a:buClr>
              <a:buSzPts val="2400"/>
              <a:buFont typeface="Arial"/>
              <a:buChar char="•"/>
              <a:defRPr sz="24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Char char="•"/>
              <a:defRPr sz="20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8155876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>
            <a:spLocks noGrp="1"/>
          </p:cNvSpPr>
          <p:nvPr>
            <p:ph type="ctrTitle"/>
          </p:nvPr>
        </p:nvSpPr>
        <p:spPr>
          <a:xfrm>
            <a:off x="894932" y="2296956"/>
            <a:ext cx="7392901" cy="118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r>
              <a:rPr lang="en-US" dirty="0">
                <a:latin typeface="Garamond"/>
              </a:rPr>
              <a:t>MIS2502: Data and Analytics</a:t>
            </a:r>
            <a:endParaRPr lang="en-US">
              <a:latin typeface="Garamond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79228" y="4805791"/>
            <a:ext cx="1385454" cy="8035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F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O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X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MIS</a:t>
            </a:r>
          </a:p>
        </p:txBody>
      </p:sp>
    </p:spTree>
    <p:extLst>
      <p:ext uri="{BB962C8B-B14F-4D97-AF65-F5344CB8AC3E}">
        <p14:creationId xmlns:p14="http://schemas.microsoft.com/office/powerpoint/2010/main" val="2372411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09600" y="5638800"/>
            <a:ext cx="8077200" cy="10668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It looks more complicated than it actually is!</a:t>
            </a:r>
          </a:p>
          <a:p>
            <a:pPr algn="ctr"/>
            <a:r>
              <a:rPr lang="en-US" sz="2400" dirty="0"/>
              <a:t>Note that we have three join statements.</a:t>
            </a:r>
          </a:p>
        </p:txBody>
      </p:sp>
      <p:pic>
        <p:nvPicPr>
          <p:cNvPr id="1028" name="Picture 4" descr="http://onpoint.wbur.org/files/2012/05/homer_the_screa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0"/>
            <a:ext cx="1828799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396460"/>
              </p:ext>
            </p:extLst>
          </p:nvPr>
        </p:nvGraphicFramePr>
        <p:xfrm>
          <a:off x="276139" y="1143000"/>
          <a:ext cx="7039061" cy="411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39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</a:rPr>
                        <a:t>SELECT </a:t>
                      </a:r>
                      <a:r>
                        <a:rPr lang="en-US" sz="2400" dirty="0" err="1"/>
                        <a:t>Order.OrderNumber</a:t>
                      </a:r>
                      <a:r>
                        <a:rPr lang="en-US" sz="2400" dirty="0"/>
                        <a:t>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/>
                        <a:t>Customer.FirstName</a:t>
                      </a:r>
                      <a:r>
                        <a:rPr lang="en-US" sz="2400" dirty="0"/>
                        <a:t>, </a:t>
                      </a:r>
                      <a:r>
                        <a:rPr lang="en-US" sz="2400" dirty="0" err="1"/>
                        <a:t>Customer.LastName</a:t>
                      </a:r>
                      <a:r>
                        <a:rPr lang="en-US" sz="2400" dirty="0"/>
                        <a:t>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/>
                        <a:t>Product.ProductName</a:t>
                      </a:r>
                      <a:r>
                        <a:rPr lang="en-US" sz="2400" dirty="0"/>
                        <a:t>,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dirty="0" err="1"/>
                        <a:t>OrderProduct.Quantity</a:t>
                      </a:r>
                      <a:r>
                        <a:rPr lang="en-US" sz="2400" dirty="0"/>
                        <a:t>, </a:t>
                      </a:r>
                      <a:r>
                        <a:rPr lang="en-US" sz="2400" dirty="0" err="1"/>
                        <a:t>Product.Price</a:t>
                      </a:r>
                      <a:endParaRPr lang="en-US" sz="24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</a:rPr>
                        <a:t>FROM </a:t>
                      </a:r>
                      <a:r>
                        <a:rPr lang="en-US" sz="2400" b="1" dirty="0" err="1"/>
                        <a:t>orderdb.Customer</a:t>
                      </a:r>
                      <a:endParaRPr lang="en-US" sz="2400" b="1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</a:rPr>
                        <a:t>JOIN </a:t>
                      </a:r>
                      <a:r>
                        <a:rPr lang="en-US" sz="2400" b="1" dirty="0" err="1"/>
                        <a:t>orderdb.Order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</a:rPr>
                        <a:t>ON </a:t>
                      </a:r>
                      <a:r>
                        <a:rPr lang="en-US" sz="2400" b="1" dirty="0" err="1"/>
                        <a:t>Customer.CustomerID</a:t>
                      </a:r>
                      <a:r>
                        <a:rPr lang="en-US" sz="2400" b="1" dirty="0"/>
                        <a:t>=</a:t>
                      </a:r>
                      <a:r>
                        <a:rPr lang="en-US" sz="2400" b="1" dirty="0" err="1"/>
                        <a:t>Order.CustomerID</a:t>
                      </a:r>
                      <a:br>
                        <a:rPr lang="en-US" sz="2400" b="1" dirty="0"/>
                      </a:br>
                      <a:r>
                        <a:rPr lang="en-US" sz="2400" b="1" dirty="0">
                          <a:solidFill>
                            <a:srgbClr val="C00000"/>
                          </a:solidFill>
                        </a:rPr>
                        <a:t>JOIN </a:t>
                      </a:r>
                      <a:r>
                        <a:rPr lang="en-US" sz="2400" b="1" dirty="0" err="1"/>
                        <a:t>orderdb.OrderProduct</a:t>
                      </a:r>
                      <a:r>
                        <a:rPr lang="en-US" sz="2400" b="1" dirty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rgbClr val="C00000"/>
                          </a:solidFill>
                        </a:rPr>
                        <a:t>ON </a:t>
                      </a:r>
                      <a:r>
                        <a:rPr lang="en-US" sz="2400" b="1" dirty="0" err="1"/>
                        <a:t>Order.OrderNumber</a:t>
                      </a:r>
                      <a:r>
                        <a:rPr lang="en-US" sz="2400" b="1" dirty="0"/>
                        <a:t>=</a:t>
                      </a:r>
                      <a:r>
                        <a:rPr lang="en-US" sz="2400" b="1" dirty="0" err="1"/>
                        <a:t>OrderProduct.OrderNumber</a:t>
                      </a:r>
                      <a:endParaRPr lang="en-US" sz="2400" b="1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</a:rPr>
                        <a:t>JOIN </a:t>
                      </a:r>
                      <a:r>
                        <a:rPr lang="en-US" sz="2400" b="1" dirty="0" err="1"/>
                        <a:t>orderdb.Product</a:t>
                      </a:r>
                      <a:r>
                        <a:rPr lang="en-US" sz="2400" b="1" dirty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rgbClr val="C00000"/>
                          </a:solidFill>
                        </a:rPr>
                        <a:t>ON</a:t>
                      </a:r>
                      <a:r>
                        <a:rPr lang="en-US" sz="2400" b="1" dirty="0"/>
                        <a:t> </a:t>
                      </a:r>
                      <a:r>
                        <a:rPr lang="en-US" sz="2400" b="1" dirty="0" err="1"/>
                        <a:t>Product.ProductID</a:t>
                      </a:r>
                      <a:r>
                        <a:rPr lang="en-US" sz="2400" b="1" dirty="0"/>
                        <a:t>=</a:t>
                      </a:r>
                      <a:r>
                        <a:rPr lang="en-US" sz="2400" b="1" dirty="0" err="1"/>
                        <a:t>OrderProduct.ProductID</a:t>
                      </a:r>
                      <a:r>
                        <a:rPr lang="en-US" sz="2400" b="1" dirty="0"/>
                        <a:t>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F722E695-D6E0-52C2-1176-E64E6B5A8BD0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68104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kumimoji="0" lang="en-US" sz="3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Here’s the query</a:t>
            </a:r>
          </a:p>
        </p:txBody>
      </p:sp>
    </p:spTree>
    <p:extLst>
      <p:ext uri="{BB962C8B-B14F-4D97-AF65-F5344CB8AC3E}">
        <p14:creationId xmlns:p14="http://schemas.microsoft.com/office/powerpoint/2010/main" val="43960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73863" y="1367073"/>
            <a:ext cx="6248400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Question: What is the total number of products bought by the customer “Greg House”?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7F6F68E2-4487-CF14-7974-AE80644FD473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68104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kumimoji="0" lang="en-US" sz="3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Now there are endless variations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5E85FEA-A1C4-7679-F6CE-EE549F28A3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406" y="3011725"/>
            <a:ext cx="7721313" cy="2497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93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1"/>
            <a:ext cx="7543800" cy="27432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SELECT </a:t>
            </a:r>
            <a:r>
              <a:rPr lang="en-US" sz="2200" b="1" dirty="0">
                <a:solidFill>
                  <a:srgbClr val="FF0000"/>
                </a:solidFill>
              </a:rPr>
              <a:t>SUM(</a:t>
            </a:r>
            <a:r>
              <a:rPr lang="en-US" sz="2200" b="1" dirty="0" err="1">
                <a:solidFill>
                  <a:srgbClr val="FF0000"/>
                </a:solidFill>
              </a:rPr>
              <a:t>OrderProduct.Quantity</a:t>
            </a:r>
            <a:r>
              <a:rPr lang="en-US" sz="2200" b="1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100" dirty="0"/>
              <a:t>FROM </a:t>
            </a:r>
            <a:r>
              <a:rPr lang="en-US" sz="2100" dirty="0" err="1"/>
              <a:t>orderdb.Customer</a:t>
            </a:r>
            <a:r>
              <a:rPr lang="en-US" sz="2100" dirty="0"/>
              <a:t> </a:t>
            </a:r>
          </a:p>
          <a:p>
            <a:pPr marL="0" indent="0">
              <a:buNone/>
            </a:pPr>
            <a:r>
              <a:rPr lang="en-US" sz="2100" dirty="0"/>
              <a:t>JOIN </a:t>
            </a:r>
            <a:r>
              <a:rPr lang="en-US" sz="2100" dirty="0" err="1"/>
              <a:t>orderdb.Order</a:t>
            </a:r>
            <a:r>
              <a:rPr lang="en-US" sz="2100" dirty="0"/>
              <a:t> </a:t>
            </a:r>
          </a:p>
          <a:p>
            <a:pPr marL="0" indent="0">
              <a:buNone/>
            </a:pPr>
            <a:r>
              <a:rPr lang="en-US" sz="2100" dirty="0"/>
              <a:t>ON </a:t>
            </a:r>
            <a:r>
              <a:rPr lang="en-US" sz="2100" dirty="0" err="1"/>
              <a:t>Customer.CustomerID</a:t>
            </a:r>
            <a:r>
              <a:rPr lang="en-US" sz="2100" dirty="0"/>
              <a:t>=</a:t>
            </a:r>
            <a:r>
              <a:rPr lang="en-US" sz="2100" dirty="0" err="1"/>
              <a:t>Order.CustomerID</a:t>
            </a:r>
            <a:br>
              <a:rPr lang="en-US" sz="2100" dirty="0"/>
            </a:br>
            <a:r>
              <a:rPr lang="en-US" sz="2100" dirty="0"/>
              <a:t>JOIN </a:t>
            </a:r>
            <a:r>
              <a:rPr lang="en-US" sz="2100" dirty="0" err="1"/>
              <a:t>orderdb.OrderProduct</a:t>
            </a:r>
            <a:r>
              <a:rPr lang="en-US" sz="2100" dirty="0"/>
              <a:t>  </a:t>
            </a:r>
          </a:p>
          <a:p>
            <a:pPr marL="0" indent="0">
              <a:buNone/>
            </a:pPr>
            <a:r>
              <a:rPr lang="en-US" sz="2100" dirty="0"/>
              <a:t>ON </a:t>
            </a:r>
            <a:r>
              <a:rPr lang="en-US" sz="2100" dirty="0" err="1"/>
              <a:t>Order.OrderNumber</a:t>
            </a:r>
            <a:r>
              <a:rPr lang="en-US" sz="2100" dirty="0"/>
              <a:t>=</a:t>
            </a:r>
            <a:r>
              <a:rPr lang="en-US" sz="2100" dirty="0" err="1"/>
              <a:t>OrderProduct.OrderNumber</a:t>
            </a:r>
            <a:br>
              <a:rPr lang="en-US" sz="2200" dirty="0"/>
            </a:br>
            <a:r>
              <a:rPr lang="en-US" sz="2200" b="1" dirty="0">
                <a:solidFill>
                  <a:srgbClr val="FF0000"/>
                </a:solidFill>
              </a:rPr>
              <a:t>WHERE FirstName=‘Greg’ AND </a:t>
            </a:r>
            <a:r>
              <a:rPr lang="en-US" sz="2200" b="1" dirty="0" err="1">
                <a:solidFill>
                  <a:srgbClr val="FF0000"/>
                </a:solidFill>
              </a:rPr>
              <a:t>LastName</a:t>
            </a:r>
            <a:r>
              <a:rPr lang="en-US" sz="2200" b="1" dirty="0">
                <a:solidFill>
                  <a:srgbClr val="FF0000"/>
                </a:solidFill>
              </a:rPr>
              <a:t> = ‘House’</a:t>
            </a:r>
            <a:r>
              <a:rPr lang="en-US" sz="2200" b="1" dirty="0"/>
              <a:t>;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612665"/>
              </p:ext>
            </p:extLst>
          </p:nvPr>
        </p:nvGraphicFramePr>
        <p:xfrm>
          <a:off x="2286000" y="6082002"/>
          <a:ext cx="609600" cy="457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3746">
                <a:tc>
                  <a:txBody>
                    <a:bodyPr/>
                    <a:lstStyle/>
                    <a:p>
                      <a:r>
                        <a:rPr lang="en-US" sz="24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373863" y="1367073"/>
            <a:ext cx="6248400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dirty="0"/>
              <a:t>Question: What is the total number of products bought by the customer “Greg House”?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7F6F68E2-4487-CF14-7974-AE80644FD473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68104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kumimoji="0" lang="en-US" sz="3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Now there are endless variations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26DB43-EDEB-3B2A-A456-9EB8C9D55106}"/>
              </a:ext>
            </a:extLst>
          </p:cNvPr>
          <p:cNvSpPr txBox="1"/>
          <p:nvPr/>
        </p:nvSpPr>
        <p:spPr>
          <a:xfrm>
            <a:off x="1143000" y="609600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b="1" dirty="0"/>
              <a:t>Answer: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1541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52600" y="913067"/>
            <a:ext cx="4419600" cy="1143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Question: Get a full list of ALL customers and their orders information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E852F18-6361-880F-F6F3-E3D9EF1E4EA3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68104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kumimoji="0" lang="en-US" sz="3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Consider another example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E4BF7F9-5C34-9A61-E856-099E53F3D7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813562"/>
              </p:ext>
            </p:extLst>
          </p:nvPr>
        </p:nvGraphicFramePr>
        <p:xfrm>
          <a:off x="228600" y="2262820"/>
          <a:ext cx="7925118" cy="2225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CustomerID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FirstName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LastName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09120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Cuddy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09123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09120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5440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19111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329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James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Wilson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solidFill>
                            <a:srgbClr val="00B050"/>
                          </a:solidFill>
                        </a:rPr>
                        <a:t>Pittsgrove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09121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96AED95-D1F5-E2A8-D2B3-E76614D472BB}"/>
              </a:ext>
            </a:extLst>
          </p:cNvPr>
          <p:cNvSpPr txBox="1"/>
          <p:nvPr/>
        </p:nvSpPr>
        <p:spPr>
          <a:xfrm>
            <a:off x="152400" y="1939368"/>
            <a:ext cx="19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Garamond" panose="02020404030301010803" pitchFamily="18" charset="0"/>
              </a:rPr>
              <a:t>Customer Table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15D558C-E911-09F7-F2F6-1F82B77C7D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340435"/>
              </p:ext>
            </p:extLst>
          </p:nvPr>
        </p:nvGraphicFramePr>
        <p:xfrm>
          <a:off x="2362200" y="4626670"/>
          <a:ext cx="4038918" cy="206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Order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OrderDate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Customer</a:t>
                      </a:r>
                      <a:br>
                        <a:rPr lang="en-US" sz="1600" dirty="0"/>
                      </a:br>
                      <a:r>
                        <a:rPr lang="en-US" sz="1600" baseline="0" dirty="0"/>
                        <a:t>ID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3-2-2011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3-3-2011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3-4-2011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3-6-2011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BBC45D7-9EB6-A7A5-58CC-85FA989350B0}"/>
              </a:ext>
            </a:extLst>
          </p:cNvPr>
          <p:cNvSpPr txBox="1"/>
          <p:nvPr/>
        </p:nvSpPr>
        <p:spPr>
          <a:xfrm>
            <a:off x="485332" y="5257800"/>
            <a:ext cx="14922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Garamond" panose="02020404030301010803" pitchFamily="18" charset="0"/>
              </a:rPr>
              <a:t>Order Table</a:t>
            </a:r>
          </a:p>
        </p:txBody>
      </p:sp>
    </p:spTree>
    <p:extLst>
      <p:ext uri="{BB962C8B-B14F-4D97-AF65-F5344CB8AC3E}">
        <p14:creationId xmlns:p14="http://schemas.microsoft.com/office/powerpoint/2010/main" val="2912758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357565"/>
              </p:ext>
            </p:extLst>
          </p:nvPr>
        </p:nvGraphicFramePr>
        <p:xfrm>
          <a:off x="278145" y="1524000"/>
          <a:ext cx="8182116" cy="2372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5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8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6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72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4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86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877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Customer.</a:t>
                      </a:r>
                      <a:b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CustomerID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FirstName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LastName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</a:t>
                      </a:r>
                      <a:b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OrderDate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Order.</a:t>
                      </a:r>
                      <a:b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CustomerID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Cuddy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James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Wilson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Pittsgrove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09121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312267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CE852F18-6361-880F-F6F3-E3D9EF1E4EA3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68104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kumimoji="0" lang="en-US" sz="3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Consider another example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C46A119-3A12-B659-D0DB-9596E31186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706955"/>
              </p:ext>
            </p:extLst>
          </p:nvPr>
        </p:nvGraphicFramePr>
        <p:xfrm>
          <a:off x="266113" y="4544270"/>
          <a:ext cx="8182116" cy="2001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5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8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6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72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4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86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877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Customer.</a:t>
                      </a:r>
                      <a:b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CustomerID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FirstName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LastName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</a:t>
                      </a:r>
                      <a:b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OrderDate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Order.</a:t>
                      </a:r>
                      <a:b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CustomerID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Cuddy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591C13C-5099-42E6-9C7D-1410BA1A9BEE}"/>
              </a:ext>
            </a:extLst>
          </p:cNvPr>
          <p:cNvSpPr txBox="1"/>
          <p:nvPr/>
        </p:nvSpPr>
        <p:spPr>
          <a:xfrm>
            <a:off x="266113" y="961518"/>
            <a:ext cx="1853450" cy="4770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500" b="1" dirty="0">
                <a:latin typeface="Garamond" panose="02020404030301010803" pitchFamily="18" charset="0"/>
              </a:rPr>
              <a:t>Outer join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6DB88E-8037-0B46-5328-6A7ECB8E7707}"/>
              </a:ext>
            </a:extLst>
          </p:cNvPr>
          <p:cNvSpPr txBox="1"/>
          <p:nvPr/>
        </p:nvSpPr>
        <p:spPr>
          <a:xfrm>
            <a:off x="302208" y="3981788"/>
            <a:ext cx="1853450" cy="4770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500" b="1">
                <a:latin typeface="Garamond" panose="02020404030301010803" pitchFamily="18" charset="0"/>
              </a:rPr>
              <a:t>Inner </a:t>
            </a:r>
            <a:r>
              <a:rPr lang="en-US" sz="2500" b="1" dirty="0">
                <a:latin typeface="Garamond" panose="02020404030301010803" pitchFamily="18" charset="0"/>
              </a:rPr>
              <a:t>join</a:t>
            </a:r>
          </a:p>
        </p:txBody>
      </p:sp>
    </p:spTree>
    <p:extLst>
      <p:ext uri="{BB962C8B-B14F-4D97-AF65-F5344CB8AC3E}">
        <p14:creationId xmlns:p14="http://schemas.microsoft.com/office/powerpoint/2010/main" val="257133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76275"/>
            <a:ext cx="8534400" cy="3657600"/>
          </a:xfrm>
        </p:spPr>
        <p:txBody>
          <a:bodyPr>
            <a:noAutofit/>
          </a:bodyPr>
          <a:lstStyle/>
          <a:p>
            <a:r>
              <a:rPr lang="en-US" sz="2500" dirty="0">
                <a:latin typeface="Garamond" panose="02020404030301010803" pitchFamily="18" charset="0"/>
              </a:rPr>
              <a:t>We need another operator </a:t>
            </a:r>
          </a:p>
          <a:p>
            <a:pPr lvl="1"/>
            <a:r>
              <a:rPr lang="en-US" altLang="en-US" sz="2500" dirty="0">
                <a:latin typeface="Garamond" panose="02020404030301010803" pitchFamily="18" charset="0"/>
              </a:rPr>
              <a:t>for the item that have a match, it behaves like a Join,</a:t>
            </a:r>
          </a:p>
          <a:p>
            <a:pPr lvl="1"/>
            <a:r>
              <a:rPr lang="en-US" altLang="en-US" sz="2500" dirty="0">
                <a:latin typeface="Garamond" panose="02020404030301010803" pitchFamily="18" charset="0"/>
              </a:rPr>
              <a:t>but for the items that have NO MATCH, it appends the record with NULLs</a:t>
            </a:r>
          </a:p>
          <a:p>
            <a:pPr marL="0" indent="0">
              <a:buNone/>
            </a:pPr>
            <a:endParaRPr lang="en-US" sz="2500" dirty="0">
              <a:latin typeface="Garamond" panose="02020404030301010803" pitchFamily="18" charset="0"/>
            </a:endParaRPr>
          </a:p>
          <a:p>
            <a:r>
              <a:rPr lang="en-US" altLang="en-US" sz="2500" dirty="0">
                <a:latin typeface="Garamond" panose="02020404030301010803" pitchFamily="18" charset="0"/>
              </a:rPr>
              <a:t>The operators with these properties are called </a:t>
            </a:r>
            <a:r>
              <a:rPr lang="en-US" altLang="en-US" sz="2500" b="1" dirty="0">
                <a:solidFill>
                  <a:schemeClr val="accent2">
                    <a:lumMod val="75000"/>
                  </a:schemeClr>
                </a:solidFill>
                <a:latin typeface="Garamond" panose="02020404030301010803" pitchFamily="18" charset="0"/>
              </a:rPr>
              <a:t>outer joins</a:t>
            </a:r>
            <a:r>
              <a:rPr lang="en-US" altLang="en-US" sz="2500" i="1" dirty="0">
                <a:latin typeface="Garamond" panose="02020404030301010803" pitchFamily="18" charset="0"/>
              </a:rPr>
              <a:t>. </a:t>
            </a:r>
            <a:r>
              <a:rPr lang="en-US" altLang="en-US" sz="2500" dirty="0">
                <a:latin typeface="Garamond" panose="02020404030301010803" pitchFamily="18" charset="0"/>
              </a:rPr>
              <a:t>(There are several of them)</a:t>
            </a:r>
          </a:p>
          <a:p>
            <a:r>
              <a:rPr lang="en-US" altLang="en-US" sz="2500" dirty="0">
                <a:latin typeface="Garamond" panose="02020404030301010803" pitchFamily="18" charset="0"/>
              </a:rPr>
              <a:t>The operators that we studied already are also called </a:t>
            </a:r>
            <a:r>
              <a:rPr lang="en-US" altLang="en-US" sz="2500" b="1" dirty="0">
                <a:solidFill>
                  <a:schemeClr val="accent2">
                    <a:lumMod val="75000"/>
                  </a:schemeClr>
                </a:solidFill>
                <a:latin typeface="Garamond" panose="02020404030301010803" pitchFamily="18" charset="0"/>
              </a:rPr>
              <a:t>inner joins</a:t>
            </a:r>
            <a:r>
              <a:rPr lang="en-US" altLang="en-US" sz="2500" i="1" dirty="0">
                <a:latin typeface="Garamond" panose="02020404030301010803" pitchFamily="18" charset="0"/>
              </a:rPr>
              <a:t> </a:t>
            </a:r>
            <a:r>
              <a:rPr lang="en-US" altLang="en-US" sz="2500" dirty="0">
                <a:latin typeface="Garamond" panose="02020404030301010803" pitchFamily="18" charset="0"/>
              </a:rPr>
              <a:t>(To distinguish them from outer joins)</a:t>
            </a:r>
          </a:p>
        </p:txBody>
      </p:sp>
      <p:pic>
        <p:nvPicPr>
          <p:cNvPr id="1026" name="Picture 2" descr="https://www.dofactory.com/Images/sql-inner-joi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4759758"/>
            <a:ext cx="2238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dofactory.com/Images/sql-full-joi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25" y="4728668"/>
            <a:ext cx="2238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www.dofactory.com/Images/sql-left-join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0775" y="4759758"/>
            <a:ext cx="2238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www.dofactory.com/Images/sql-right-join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762806"/>
            <a:ext cx="2238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6019800" y="6400800"/>
            <a:ext cx="30505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reference: www.dofactory.com/sql/join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BF82A791-B0EB-47B3-D20E-957AEF211C26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68104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kumimoji="0" lang="en-US" sz="3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Outer Join</a:t>
            </a:r>
          </a:p>
        </p:txBody>
      </p:sp>
    </p:spTree>
    <p:extLst>
      <p:ext uri="{BB962C8B-B14F-4D97-AF65-F5344CB8AC3E}">
        <p14:creationId xmlns:p14="http://schemas.microsoft.com/office/powerpoint/2010/main" val="33930271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dofactory.com/Images/sql-inner-joi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429000"/>
            <a:ext cx="2238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www.dofactory.com/Images/sql-left-joi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352622"/>
            <a:ext cx="2238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450969" y="1601869"/>
            <a:ext cx="8077200" cy="15696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SELECT </a:t>
            </a:r>
            <a:r>
              <a:rPr lang="en-US" sz="2400" dirty="0" err="1"/>
              <a:t>column_name</a:t>
            </a:r>
            <a:r>
              <a:rPr lang="en-US" sz="2400" dirty="0"/>
              <a:t>(s) </a:t>
            </a:r>
          </a:p>
          <a:p>
            <a:r>
              <a:rPr lang="en-US" sz="2400" dirty="0">
                <a:solidFill>
                  <a:srgbClr val="C00000"/>
                </a:solidFill>
              </a:rPr>
              <a:t>FROM </a:t>
            </a:r>
            <a:r>
              <a:rPr lang="en-US" sz="2400" dirty="0" err="1"/>
              <a:t>schema_name.left_table_name</a:t>
            </a:r>
            <a:endParaRPr lang="en-US" sz="2400" dirty="0"/>
          </a:p>
          <a:p>
            <a:r>
              <a:rPr lang="en-US" sz="2400" dirty="0">
                <a:solidFill>
                  <a:srgbClr val="C00000"/>
                </a:solidFill>
              </a:rPr>
              <a:t>LEFT JOIN </a:t>
            </a:r>
            <a:r>
              <a:rPr lang="en-US" sz="2400" dirty="0" err="1"/>
              <a:t>schema_name.right_table_name</a:t>
            </a:r>
            <a:r>
              <a:rPr lang="en-US" sz="2400" dirty="0"/>
              <a:t> </a:t>
            </a:r>
          </a:p>
          <a:p>
            <a:r>
              <a:rPr lang="en-US" sz="2400" dirty="0">
                <a:solidFill>
                  <a:srgbClr val="C00000"/>
                </a:solidFill>
              </a:rPr>
              <a:t>ON</a:t>
            </a:r>
            <a:r>
              <a:rPr lang="en-US" sz="2400" dirty="0"/>
              <a:t> </a:t>
            </a:r>
            <a:r>
              <a:rPr lang="en-US" sz="2400" dirty="0" err="1"/>
              <a:t>left_table_name.column</a:t>
            </a:r>
            <a:r>
              <a:rPr lang="en-US" sz="2400" dirty="0"/>
              <a:t> = </a:t>
            </a:r>
            <a:r>
              <a:rPr lang="en-US" sz="2400" dirty="0" err="1"/>
              <a:t>right_table_name.column</a:t>
            </a:r>
            <a:r>
              <a:rPr lang="en-US" sz="2400" dirty="0"/>
              <a:t>;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9768" y="977910"/>
            <a:ext cx="1599156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Syntax :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2DCE354-6743-3659-7A18-D8BFC4AA5B00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68104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kumimoji="0" lang="en-US" sz="3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Left Join</a:t>
            </a:r>
          </a:p>
        </p:txBody>
      </p:sp>
    </p:spTree>
    <p:extLst>
      <p:ext uri="{BB962C8B-B14F-4D97-AF65-F5344CB8AC3E}">
        <p14:creationId xmlns:p14="http://schemas.microsoft.com/office/powerpoint/2010/main" val="155240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76140" y="1456152"/>
            <a:ext cx="8305800" cy="1972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500" dirty="0">
                <a:latin typeface="Garamond" panose="02020404030301010803" pitchFamily="18" charset="0"/>
              </a:rPr>
              <a:t>(INNER) JOIN: </a:t>
            </a:r>
            <a:br>
              <a:rPr lang="en-US" sz="2500" dirty="0">
                <a:latin typeface="Garamond" panose="02020404030301010803" pitchFamily="18" charset="0"/>
              </a:rPr>
            </a:br>
            <a:r>
              <a:rPr lang="en-US" sz="2500" dirty="0">
                <a:latin typeface="Garamond" panose="02020404030301010803" pitchFamily="18" charset="0"/>
              </a:rPr>
              <a:t>Select records that have matching values in both tables.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500" dirty="0">
                <a:latin typeface="Garamond" panose="02020404030301010803" pitchFamily="18" charset="0"/>
              </a:rPr>
              <a:t>LEFT (OUTER) JOIN: </a:t>
            </a:r>
            <a:br>
              <a:rPr lang="en-US" sz="2500" dirty="0">
                <a:latin typeface="Garamond" panose="02020404030301010803" pitchFamily="18" charset="0"/>
              </a:rPr>
            </a:br>
            <a:r>
              <a:rPr lang="en-US" sz="2500" dirty="0">
                <a:latin typeface="Garamond" panose="02020404030301010803" pitchFamily="18" charset="0"/>
              </a:rPr>
              <a:t>Select records from the first (left-most) table with matching right table records.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2DCE354-6743-3659-7A18-D8BFC4AA5B00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68104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kumimoji="0" lang="en-US" sz="3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Left Join</a:t>
            </a:r>
          </a:p>
        </p:txBody>
      </p:sp>
    </p:spTree>
    <p:extLst>
      <p:ext uri="{BB962C8B-B14F-4D97-AF65-F5344CB8AC3E}">
        <p14:creationId xmlns:p14="http://schemas.microsoft.com/office/powerpoint/2010/main" val="21811817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7086600" cy="20574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SELECT *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FROM </a:t>
            </a:r>
            <a:r>
              <a:rPr lang="en-US" sz="2800" b="1" dirty="0" err="1">
                <a:solidFill>
                  <a:srgbClr val="0070C0"/>
                </a:solidFill>
              </a:rPr>
              <a:t>orderdb.Customer</a:t>
            </a:r>
            <a:endParaRPr lang="en-US" sz="2800" b="1" dirty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rgbClr val="FF0000"/>
                </a:solidFill>
              </a:rPr>
              <a:t>LEFT JOIN </a:t>
            </a:r>
            <a:r>
              <a:rPr lang="en-US" sz="2800" b="1" dirty="0" err="1">
                <a:solidFill>
                  <a:srgbClr val="0070C0"/>
                </a:solidFill>
              </a:rPr>
              <a:t>orderdb.Order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rgbClr val="FF0000"/>
                </a:solidFill>
              </a:rPr>
              <a:t>ON </a:t>
            </a:r>
            <a:r>
              <a:rPr lang="en-US" sz="2800" b="1" dirty="0" err="1">
                <a:solidFill>
                  <a:srgbClr val="FF0000"/>
                </a:solidFill>
              </a:rPr>
              <a:t>Customer.CustomerID</a:t>
            </a:r>
            <a:r>
              <a:rPr lang="en-US" sz="2800" b="1" dirty="0">
                <a:solidFill>
                  <a:srgbClr val="FF0000"/>
                </a:solidFill>
              </a:rPr>
              <a:t>=</a:t>
            </a:r>
            <a:r>
              <a:rPr lang="en-US" sz="2800" b="1" dirty="0" err="1">
                <a:solidFill>
                  <a:srgbClr val="FF0000"/>
                </a:solidFill>
              </a:rPr>
              <a:t>Order.CustomerID</a:t>
            </a:r>
            <a:r>
              <a:rPr lang="en-US" sz="2800" dirty="0"/>
              <a:t>;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70054"/>
              </p:ext>
            </p:extLst>
          </p:nvPr>
        </p:nvGraphicFramePr>
        <p:xfrm>
          <a:off x="480942" y="3962400"/>
          <a:ext cx="8182116" cy="2372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5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8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6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72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4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86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877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Customer.</a:t>
                      </a:r>
                      <a:b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CustomerID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FirstName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LastName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</a:t>
                      </a:r>
                      <a:b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OrderDate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Order.</a:t>
                      </a:r>
                      <a:b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CustomerID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Cuddy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James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Wilson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Pittsgrove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312267"/>
                  </a:ext>
                </a:extLst>
              </a:tr>
            </a:tbl>
          </a:graphicData>
        </a:graphic>
      </p:graphicFrame>
      <p:sp>
        <p:nvSpPr>
          <p:cNvPr id="4" name="Title 2">
            <a:extLst>
              <a:ext uri="{FF2B5EF4-FFF2-40B4-BE49-F238E27FC236}">
                <a16:creationId xmlns:a16="http://schemas.microsoft.com/office/drawing/2014/main" id="{569E06C6-5EE5-598C-5A2A-60062127234A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68104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kumimoji="0" lang="en-US" sz="3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Joining tables using Left Join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CC6FEA-CEE7-006A-BBDF-E67203DC0162}"/>
              </a:ext>
            </a:extLst>
          </p:cNvPr>
          <p:cNvSpPr txBox="1"/>
          <p:nvPr/>
        </p:nvSpPr>
        <p:spPr>
          <a:xfrm>
            <a:off x="444563" y="339753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>
                <a:latin typeface="Garamond" panose="02020404030301010803" pitchFamily="18" charset="0"/>
              </a:rPr>
              <a:t>Returns this:</a:t>
            </a:r>
          </a:p>
        </p:txBody>
      </p:sp>
    </p:spTree>
    <p:extLst>
      <p:ext uri="{BB962C8B-B14F-4D97-AF65-F5344CB8AC3E}">
        <p14:creationId xmlns:p14="http://schemas.microsoft.com/office/powerpoint/2010/main" val="961058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373863" y="1367073"/>
            <a:ext cx="6248400" cy="86177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500" dirty="0">
                <a:latin typeface="Garamond" panose="02020404030301010803" pitchFamily="18" charset="0"/>
              </a:rPr>
              <a:t>Question: What is the number of orders of all customers?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E90C0F1-8C61-40CD-BA14-EDA4F9356F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224991"/>
              </p:ext>
            </p:extLst>
          </p:nvPr>
        </p:nvGraphicFramePr>
        <p:xfrm>
          <a:off x="595242" y="4028440"/>
          <a:ext cx="8182116" cy="2372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5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8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6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72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4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86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877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Customer.</a:t>
                      </a:r>
                      <a:b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CustomerID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FirstName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LastName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</a:t>
                      </a:r>
                      <a:b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OrderDate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Order.</a:t>
                      </a:r>
                      <a:b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CustomerID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Cuddy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James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Wilson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Pittsgrove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312267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EFD1A12E-31D5-43CE-9B7D-5C83B1BADC6F}"/>
              </a:ext>
            </a:extLst>
          </p:cNvPr>
          <p:cNvSpPr/>
          <p:nvPr/>
        </p:nvSpPr>
        <p:spPr>
          <a:xfrm>
            <a:off x="1373863" y="2398143"/>
            <a:ext cx="6093737" cy="138499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100" dirty="0"/>
              <a:t>SELECT   *</a:t>
            </a:r>
            <a:r>
              <a:rPr lang="en-US" sz="2100" b="1" dirty="0"/>
              <a:t>   </a:t>
            </a:r>
          </a:p>
          <a:p>
            <a:r>
              <a:rPr lang="en-US" sz="2100" dirty="0"/>
              <a:t>FROM </a:t>
            </a:r>
            <a:r>
              <a:rPr lang="en-US" sz="2100" dirty="0" err="1"/>
              <a:t>Orderdb.Customer</a:t>
            </a:r>
            <a:r>
              <a:rPr lang="en-US" sz="2100" dirty="0"/>
              <a:t> </a:t>
            </a:r>
          </a:p>
          <a:p>
            <a:r>
              <a:rPr lang="en-US" sz="2100" dirty="0"/>
              <a:t>LEFT JOIN </a:t>
            </a:r>
            <a:r>
              <a:rPr lang="en-US" sz="2100" dirty="0" err="1"/>
              <a:t>Orderdb.Order</a:t>
            </a:r>
            <a:r>
              <a:rPr lang="en-US" sz="2100" dirty="0"/>
              <a:t> ON </a:t>
            </a:r>
            <a:r>
              <a:rPr lang="en-US" sz="2100" dirty="0" err="1"/>
              <a:t>Customer.CustomerID</a:t>
            </a:r>
            <a:r>
              <a:rPr lang="en-US" sz="2100" dirty="0"/>
              <a:t>=</a:t>
            </a:r>
            <a:r>
              <a:rPr lang="en-US" sz="2100" dirty="0" err="1"/>
              <a:t>Order.CustomerID</a:t>
            </a:r>
            <a:r>
              <a:rPr lang="en-US" sz="2100" dirty="0"/>
              <a:t>;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D55C261-4FC3-0B66-A0B0-2902D682CAA4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68104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kumimoji="0" lang="en-US" sz="3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Another example</a:t>
            </a:r>
          </a:p>
        </p:txBody>
      </p:sp>
    </p:spTree>
    <p:extLst>
      <p:ext uri="{BB962C8B-B14F-4D97-AF65-F5344CB8AC3E}">
        <p14:creationId xmlns:p14="http://schemas.microsoft.com/office/powerpoint/2010/main" val="1848670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41E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54342" y="4191000"/>
            <a:ext cx="8235225" cy="827400"/>
          </a:xfrm>
          <a:ln>
            <a:noFill/>
          </a:ln>
        </p:spPr>
        <p:txBody>
          <a:bodyPr/>
          <a:lstStyle/>
          <a:p>
            <a:r>
              <a:rPr lang="en-US" sz="1850" dirty="0"/>
              <a:t>Spring 2023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79227" y="4671836"/>
            <a:ext cx="1385454" cy="8726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F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O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X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MIS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4F1C8CC-3439-96FC-6FCD-AF256EB1A0C7}"/>
              </a:ext>
            </a:extLst>
          </p:cNvPr>
          <p:cNvSpPr txBox="1">
            <a:spLocks/>
          </p:cNvSpPr>
          <p:nvPr/>
        </p:nvSpPr>
        <p:spPr>
          <a:xfrm>
            <a:off x="1327104" y="5715000"/>
            <a:ext cx="64897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500"/>
              <a:buFont typeface="Arial"/>
              <a:buNone/>
              <a:defRPr sz="1875" b="0" i="0" u="none" strike="noStrike" cap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57200" marR="0" lvl="0" indent="-406400" algn="ctr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500"/>
              <a:buFont typeface="Arial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Leila Hosseini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</a:b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Leila.hosseini@temple.edu</a:t>
            </a:r>
            <a:b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</a:b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http://community.mis.temple.edu/leila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981364A-CCA5-33CA-0FFD-F2DA3E3D64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SQL – Getting Information Out of a Database</a:t>
            </a:r>
            <a:br>
              <a:rPr lang="en-US" dirty="0"/>
            </a:br>
            <a:r>
              <a:rPr lang="en-US" dirty="0"/>
              <a:t>Part 2: Advanced Queries</a:t>
            </a:r>
          </a:p>
        </p:txBody>
      </p:sp>
    </p:spTree>
    <p:extLst>
      <p:ext uri="{BB962C8B-B14F-4D97-AF65-F5344CB8AC3E}">
        <p14:creationId xmlns:p14="http://schemas.microsoft.com/office/powerpoint/2010/main" val="29749658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7848600" cy="17526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100" dirty="0"/>
              <a:t>SELECT </a:t>
            </a:r>
            <a:r>
              <a:rPr lang="en-US" sz="2100" dirty="0" err="1"/>
              <a:t>Customer.customerID</a:t>
            </a:r>
            <a:r>
              <a:rPr lang="en-US" sz="2100" dirty="0"/>
              <a:t>, </a:t>
            </a:r>
            <a:r>
              <a:rPr lang="en-US" sz="2200" b="1" dirty="0">
                <a:solidFill>
                  <a:srgbClr val="FF0000"/>
                </a:solidFill>
              </a:rPr>
              <a:t>Count(</a:t>
            </a:r>
            <a:r>
              <a:rPr lang="en-US" sz="2200" b="1" dirty="0" err="1">
                <a:solidFill>
                  <a:srgbClr val="FF0000"/>
                </a:solidFill>
              </a:rPr>
              <a:t>ordernumber</a:t>
            </a:r>
            <a:r>
              <a:rPr lang="en-US" sz="2200" b="1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100" dirty="0"/>
              <a:t>FROM </a:t>
            </a:r>
            <a:r>
              <a:rPr lang="en-US" sz="2100" dirty="0" err="1"/>
              <a:t>Orderdb.Customer</a:t>
            </a:r>
            <a:r>
              <a:rPr lang="en-US" sz="2100" dirty="0"/>
              <a:t> </a:t>
            </a:r>
          </a:p>
          <a:p>
            <a:pPr marL="0" indent="0">
              <a:buNone/>
            </a:pPr>
            <a:r>
              <a:rPr lang="en-US" sz="2100" b="1" dirty="0">
                <a:solidFill>
                  <a:srgbClr val="FF0000"/>
                </a:solidFill>
              </a:rPr>
              <a:t>LEFT</a:t>
            </a:r>
            <a:r>
              <a:rPr lang="en-US" sz="2100" dirty="0"/>
              <a:t> </a:t>
            </a:r>
            <a:r>
              <a:rPr lang="en-US" sz="2100" b="1" dirty="0">
                <a:solidFill>
                  <a:srgbClr val="FF0000"/>
                </a:solidFill>
              </a:rPr>
              <a:t>JOIN</a:t>
            </a:r>
            <a:r>
              <a:rPr lang="en-US" sz="2100" dirty="0"/>
              <a:t> </a:t>
            </a:r>
            <a:r>
              <a:rPr lang="en-US" sz="2100" dirty="0" err="1"/>
              <a:t>Orderdb.Order</a:t>
            </a:r>
            <a:r>
              <a:rPr lang="en-US" sz="2100" dirty="0"/>
              <a:t> </a:t>
            </a:r>
          </a:p>
          <a:p>
            <a:pPr marL="0" indent="0">
              <a:buNone/>
            </a:pPr>
            <a:r>
              <a:rPr lang="en-US" sz="2100" dirty="0"/>
              <a:t>ON </a:t>
            </a:r>
            <a:r>
              <a:rPr lang="en-US" sz="2100" dirty="0" err="1"/>
              <a:t>Customer.CustomerID</a:t>
            </a:r>
            <a:r>
              <a:rPr lang="en-US" sz="2100" dirty="0"/>
              <a:t>=</a:t>
            </a:r>
            <a:r>
              <a:rPr lang="en-US" sz="2100" dirty="0" err="1"/>
              <a:t>Order.CustomerID</a:t>
            </a:r>
            <a:endParaRPr lang="en-US" sz="2100" dirty="0"/>
          </a:p>
          <a:p>
            <a:pPr marL="0" indent="0">
              <a:buNone/>
            </a:pPr>
            <a:r>
              <a:rPr lang="en-US" sz="2200" b="1" dirty="0">
                <a:solidFill>
                  <a:srgbClr val="FF0000"/>
                </a:solidFill>
              </a:rPr>
              <a:t>GROUP BY </a:t>
            </a:r>
            <a:r>
              <a:rPr lang="en-US" sz="2200" b="1" dirty="0" err="1">
                <a:solidFill>
                  <a:srgbClr val="FF0000"/>
                </a:solidFill>
              </a:rPr>
              <a:t>CustomerID</a:t>
            </a:r>
            <a:r>
              <a:rPr lang="en-US" sz="2100" dirty="0"/>
              <a:t>;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57300" y="1120113"/>
            <a:ext cx="6248400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dirty="0">
                <a:latin typeface="Garamond" panose="02020404030301010803" pitchFamily="18" charset="0"/>
              </a:rPr>
              <a:t>Question: What is the number of orders of all customers?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648393"/>
              </p:ext>
            </p:extLst>
          </p:nvPr>
        </p:nvGraphicFramePr>
        <p:xfrm>
          <a:off x="1919228" y="4572000"/>
          <a:ext cx="2971800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03833251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668449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CustomerID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Count(</a:t>
                      </a: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ordernumber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7965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81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794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498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649948"/>
                  </a:ext>
                </a:extLst>
              </a:tr>
            </a:tbl>
          </a:graphicData>
        </a:graphic>
      </p:graphicFrame>
      <p:sp>
        <p:nvSpPr>
          <p:cNvPr id="13" name="Rounded Rectangle 12"/>
          <p:cNvSpPr/>
          <p:nvPr/>
        </p:nvSpPr>
        <p:spPr>
          <a:xfrm>
            <a:off x="5410200" y="4851400"/>
            <a:ext cx="3251410" cy="12954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Here, we use Count(</a:t>
            </a:r>
            <a:r>
              <a:rPr lang="en-US" sz="2100" dirty="0" err="1"/>
              <a:t>ordernumber</a:t>
            </a:r>
            <a:r>
              <a:rPr lang="en-US" sz="2100" dirty="0"/>
              <a:t>) not Count(*). Why?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A66E1F73-2946-B14D-AE23-CD7BE0B80745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68104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kumimoji="0" lang="en-US" sz="3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Another example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7FF0003-63DA-9504-DFA0-4B00F50FC866}"/>
              </a:ext>
            </a:extLst>
          </p:cNvPr>
          <p:cNvSpPr txBox="1"/>
          <p:nvPr/>
        </p:nvSpPr>
        <p:spPr>
          <a:xfrm>
            <a:off x="457200" y="4053529"/>
            <a:ext cx="1066800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/>
              <a:t>Answer: </a:t>
            </a:r>
          </a:p>
        </p:txBody>
      </p:sp>
    </p:spTree>
    <p:extLst>
      <p:ext uri="{BB962C8B-B14F-4D97-AF65-F5344CB8AC3E}">
        <p14:creationId xmlns:p14="http://schemas.microsoft.com/office/powerpoint/2010/main" val="38713762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/>
              <a:t>In Class Activity #3</a:t>
            </a:r>
          </a:p>
        </p:txBody>
      </p:sp>
    </p:spTree>
    <p:extLst>
      <p:ext uri="{BB962C8B-B14F-4D97-AF65-F5344CB8AC3E}">
        <p14:creationId xmlns:p14="http://schemas.microsoft.com/office/powerpoint/2010/main" val="16988358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76140" y="1219200"/>
            <a:ext cx="8229600" cy="50292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500" dirty="0">
                <a:latin typeface="Garamond" panose="02020404030301010803" pitchFamily="18" charset="0"/>
              </a:rPr>
              <a:t>We could try to use LIMIT to find the least expensive product:</a:t>
            </a:r>
          </a:p>
          <a:p>
            <a:pPr marL="0" indent="0" algn="just">
              <a:buNone/>
            </a:pPr>
            <a:endParaRPr lang="en-US" sz="2500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en-US" sz="2500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en-US" sz="2500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en-US" sz="2500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en-US" sz="2500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en-US" sz="2500" dirty="0">
              <a:latin typeface="Garamond" panose="020204040303010108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500" dirty="0">
                <a:latin typeface="Garamond" panose="02020404030301010803" pitchFamily="18" charset="0"/>
              </a:rPr>
              <a:t>But what if there is more than one product with the lowest value for price AND we don’t know how many there are?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ADBC7BA-3109-7E5C-DA6D-55A3D32B5244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68104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kumimoji="0" lang="en-US" sz="3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The LIMIT Clause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E3CBFC1-6C3C-7811-D8AB-EE603F9FE970}"/>
              </a:ext>
            </a:extLst>
          </p:cNvPr>
          <p:cNvSpPr txBox="1"/>
          <p:nvPr/>
        </p:nvSpPr>
        <p:spPr>
          <a:xfrm>
            <a:off x="762000" y="2590800"/>
            <a:ext cx="4572000" cy="178510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SELECT *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FROM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orderdb.Product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</a:t>
            </a:r>
            <a:b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</a:b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ORDER </a:t>
            </a:r>
            <a:r>
              <a:rPr kumimoji="0" lang="en-US" sz="25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BY Price 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LIMIT 1;</a:t>
            </a:r>
          </a:p>
        </p:txBody>
      </p:sp>
    </p:spTree>
    <p:extLst>
      <p:ext uri="{BB962C8B-B14F-4D97-AF65-F5344CB8AC3E}">
        <p14:creationId xmlns:p14="http://schemas.microsoft.com/office/powerpoint/2010/main" val="4781182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389170"/>
            <a:ext cx="8229600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MIN(price) </a:t>
            </a:r>
            <a:br>
              <a:rPr lang="en-US" dirty="0"/>
            </a:br>
            <a:r>
              <a:rPr lang="en-US" dirty="0"/>
              <a:t>FROM </a:t>
            </a:r>
            <a:r>
              <a:rPr lang="en-US" dirty="0" err="1"/>
              <a:t>orderdb.Product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b="1" dirty="0">
                <a:solidFill>
                  <a:schemeClr val="accent2"/>
                </a:solidFill>
              </a:rPr>
              <a:t>BUT</a:t>
            </a:r>
            <a:endParaRPr lang="en-US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SELECT MIN(price),</a:t>
            </a:r>
            <a:r>
              <a:rPr lang="en-US" dirty="0" err="1"/>
              <a:t>ProductName</a:t>
            </a:r>
            <a:br>
              <a:rPr lang="en-US" dirty="0"/>
            </a:br>
            <a:r>
              <a:rPr lang="en-US" dirty="0"/>
              <a:t>FROM </a:t>
            </a:r>
            <a:r>
              <a:rPr lang="en-US" dirty="0" err="1"/>
              <a:t>orderdb.Product</a:t>
            </a:r>
            <a:r>
              <a:rPr lang="en-US" dirty="0"/>
              <a:t>;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936243" y="1620520"/>
          <a:ext cx="667068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67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1.29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839133" y="4439920"/>
          <a:ext cx="1828864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89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9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Price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ProductName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Cheerios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>
            <a:off x="4876800" y="1772920"/>
            <a:ext cx="1828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6075154" y="4592320"/>
            <a:ext cx="5334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9600" y="5562600"/>
            <a:ext cx="82976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solidFill>
                  <a:schemeClr val="accent2"/>
                </a:solidFill>
              </a:rPr>
              <a:t>Wait…. Cheerios’ price should be 3.99. </a:t>
            </a:r>
          </a:p>
          <a:p>
            <a:r>
              <a:rPr lang="en-US" sz="3600" i="1" dirty="0">
                <a:solidFill>
                  <a:schemeClr val="accent2"/>
                </a:solidFill>
              </a:rPr>
              <a:t>So what’s going on??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0D39449-570E-7341-BE39-B123140AA61D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68104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kumimoji="0" lang="en-US" sz="3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Where MIN() alone fails us…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B76A35-D507-3E4E-819E-59D9D9887381}"/>
              </a:ext>
            </a:extLst>
          </p:cNvPr>
          <p:cNvSpPr txBox="1"/>
          <p:nvPr/>
        </p:nvSpPr>
        <p:spPr>
          <a:xfrm>
            <a:off x="244411" y="1401355"/>
            <a:ext cx="4495800" cy="1200329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FC32B4-14E0-2022-F045-8C3C6B082863}"/>
              </a:ext>
            </a:extLst>
          </p:cNvPr>
          <p:cNvSpPr txBox="1"/>
          <p:nvPr/>
        </p:nvSpPr>
        <p:spPr>
          <a:xfrm>
            <a:off x="239003" y="4268501"/>
            <a:ext cx="5697146" cy="1200329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1469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MIN(price),</a:t>
            </a:r>
            <a:r>
              <a:rPr lang="en-US" dirty="0" err="1"/>
              <a:t>ProductName</a:t>
            </a:r>
            <a:br>
              <a:rPr lang="en-US" dirty="0"/>
            </a:br>
            <a:r>
              <a:rPr lang="en-US" dirty="0"/>
              <a:t>FROM </a:t>
            </a:r>
            <a:r>
              <a:rPr lang="en-US" dirty="0" err="1"/>
              <a:t>orderdb.Product</a:t>
            </a:r>
            <a:r>
              <a:rPr lang="en-US" dirty="0"/>
              <a:t>;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486400" y="2895600"/>
          <a:ext cx="3505264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29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5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ProductName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1.29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Cheerios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Diagram 2"/>
          <p:cNvGraphicFramePr/>
          <p:nvPr/>
        </p:nvGraphicFramePr>
        <p:xfrm>
          <a:off x="441366" y="2667000"/>
          <a:ext cx="481643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5715000" y="4267200"/>
            <a:ext cx="3175210" cy="2286000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And it will do this for any function (AVG, SUM, etc.)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1EE33D00-FF4B-735A-E89B-381D96BF4CDD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68104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kumimoji="0" lang="en-US" sz="3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What’s wrong…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BD5519-B10F-B7E9-FE8A-0E69C162EEC2}"/>
              </a:ext>
            </a:extLst>
          </p:cNvPr>
          <p:cNvSpPr txBox="1"/>
          <p:nvPr/>
        </p:nvSpPr>
        <p:spPr>
          <a:xfrm>
            <a:off x="304800" y="1390471"/>
            <a:ext cx="6096000" cy="1200329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8071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140" y="1384873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dirty="0">
                <a:latin typeface="Garamond" panose="02020404030301010803" pitchFamily="18" charset="0"/>
              </a:rPr>
              <a:t>It’s where you have a SELECT statement nested inside another SELECT statement!</a:t>
            </a:r>
          </a:p>
          <a:p>
            <a:pPr marL="0" indent="0">
              <a:buNone/>
            </a:pPr>
            <a:br>
              <a:rPr lang="en-US" sz="2500" dirty="0">
                <a:latin typeface="Garamond" panose="02020404030301010803" pitchFamily="18" charset="0"/>
              </a:rPr>
            </a:br>
            <a:endParaRPr lang="en-US" sz="25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2500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sz="2500" b="1" dirty="0">
                <a:latin typeface="Garamond" panose="02020404030301010803" pitchFamily="18" charset="0"/>
              </a:rPr>
              <a:t>SELECT </a:t>
            </a:r>
            <a:r>
              <a:rPr lang="en-US" sz="2500" b="1" dirty="0" err="1">
                <a:latin typeface="Garamond" panose="02020404030301010803" pitchFamily="18" charset="0"/>
              </a:rPr>
              <a:t>Price,ProductName</a:t>
            </a:r>
            <a:r>
              <a:rPr lang="en-US" sz="2500" b="1" dirty="0">
                <a:latin typeface="Garamond" panose="02020404030301010803" pitchFamily="18" charset="0"/>
              </a:rPr>
              <a:t> </a:t>
            </a:r>
            <a:br>
              <a:rPr lang="en-US" sz="2500" b="1" dirty="0">
                <a:latin typeface="Garamond" panose="02020404030301010803" pitchFamily="18" charset="0"/>
              </a:rPr>
            </a:br>
            <a:r>
              <a:rPr lang="en-US" sz="2500" b="1" dirty="0">
                <a:latin typeface="Garamond" panose="02020404030301010803" pitchFamily="18" charset="0"/>
              </a:rPr>
              <a:t>FROM </a:t>
            </a:r>
            <a:r>
              <a:rPr lang="en-US" sz="2500" b="1" dirty="0" err="1">
                <a:latin typeface="Garamond" panose="02020404030301010803" pitchFamily="18" charset="0"/>
              </a:rPr>
              <a:t>orderdb.Product</a:t>
            </a:r>
            <a:br>
              <a:rPr lang="en-US" sz="2500" b="1" dirty="0">
                <a:latin typeface="Garamond" panose="02020404030301010803" pitchFamily="18" charset="0"/>
              </a:rPr>
            </a:br>
            <a:r>
              <a:rPr lang="en-US" sz="2500" b="1" dirty="0">
                <a:latin typeface="Garamond" panose="02020404030301010803" pitchFamily="18" charset="0"/>
              </a:rPr>
              <a:t>WHERE Price=</a:t>
            </a:r>
            <a:br>
              <a:rPr lang="en-US" sz="2500" b="1" dirty="0">
                <a:latin typeface="Garamond" panose="02020404030301010803" pitchFamily="18" charset="0"/>
              </a:rPr>
            </a:br>
            <a:r>
              <a:rPr lang="en-US" sz="2500" b="1" dirty="0">
                <a:latin typeface="Garamond" panose="02020404030301010803" pitchFamily="18" charset="0"/>
              </a:rPr>
              <a:t>(</a:t>
            </a:r>
            <a:r>
              <a:rPr lang="en-US" sz="2500" b="1" dirty="0">
                <a:solidFill>
                  <a:schemeClr val="accent1"/>
                </a:solidFill>
                <a:latin typeface="Garamond" panose="02020404030301010803" pitchFamily="18" charset="0"/>
              </a:rPr>
              <a:t>SELECT MIN(Price) FROM </a:t>
            </a:r>
            <a:r>
              <a:rPr lang="en-US" sz="2500" b="1" dirty="0" err="1">
                <a:solidFill>
                  <a:schemeClr val="accent1"/>
                </a:solidFill>
                <a:latin typeface="Garamond" panose="02020404030301010803" pitchFamily="18" charset="0"/>
              </a:rPr>
              <a:t>orderdb.Product</a:t>
            </a:r>
            <a:r>
              <a:rPr lang="en-US" sz="2500" b="1" dirty="0">
                <a:latin typeface="Garamond" panose="02020404030301010803" pitchFamily="18" charset="0"/>
              </a:rPr>
              <a:t>); </a:t>
            </a:r>
          </a:p>
        </p:txBody>
      </p:sp>
      <p:sp>
        <p:nvSpPr>
          <p:cNvPr id="4" name="Left Brace 3"/>
          <p:cNvSpPr/>
          <p:nvPr/>
        </p:nvSpPr>
        <p:spPr>
          <a:xfrm rot="16200000">
            <a:off x="3843921" y="1752601"/>
            <a:ext cx="304800" cy="71628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799" y="5486401"/>
            <a:ext cx="70866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This is a </a:t>
            </a:r>
            <a:r>
              <a:rPr lang="en-US" sz="2800" b="1" dirty="0"/>
              <a:t>temporary table </a:t>
            </a:r>
            <a:r>
              <a:rPr lang="en-US" sz="2800" dirty="0"/>
              <a:t>from the database with one column and one row.</a:t>
            </a:r>
          </a:p>
        </p:txBody>
      </p:sp>
      <p:sp>
        <p:nvSpPr>
          <p:cNvPr id="6" name="Rectangle 5"/>
          <p:cNvSpPr/>
          <p:nvPr/>
        </p:nvSpPr>
        <p:spPr>
          <a:xfrm>
            <a:off x="5105400" y="2971800"/>
            <a:ext cx="3352800" cy="144780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aramond" panose="02020404030301010803" pitchFamily="18" charset="0"/>
              </a:rPr>
              <a:t>Now you get all records back with that (lowest) price and avoid the quirk of the MIN() function.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C56C48E9-C69A-DE6B-F3D5-7D9C30F47994}"/>
              </a:ext>
            </a:extLst>
          </p:cNvPr>
          <p:cNvSpPr txBox="1">
            <a:spLocks/>
          </p:cNvSpPr>
          <p:nvPr/>
        </p:nvSpPr>
        <p:spPr>
          <a:xfrm>
            <a:off x="276140" y="318797"/>
            <a:ext cx="7267660" cy="67180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/>
              <a:t>So we need a SQL </a:t>
            </a:r>
            <a:r>
              <a:rPr lang="en-US" dirty="0" err="1"/>
              <a:t>subselect</a:t>
            </a:r>
            <a:r>
              <a:rPr lang="en-US" dirty="0"/>
              <a:t> statement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0035900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6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SELECT </a:t>
            </a:r>
            <a:r>
              <a:rPr lang="en-US" sz="2800" b="1" dirty="0" err="1"/>
              <a:t>Price,ProductName</a:t>
            </a:r>
            <a:r>
              <a:rPr lang="en-US" sz="2800" b="1" dirty="0"/>
              <a:t> </a:t>
            </a:r>
            <a:br>
              <a:rPr lang="en-US" sz="2800" b="1" dirty="0"/>
            </a:br>
            <a:r>
              <a:rPr lang="en-US" sz="2800" b="1" dirty="0"/>
              <a:t>FROM </a:t>
            </a:r>
            <a:r>
              <a:rPr lang="en-US" sz="2800" b="1" dirty="0" err="1"/>
              <a:t>orderdb.Product</a:t>
            </a:r>
            <a:br>
              <a:rPr lang="en-US" sz="2800" b="1" dirty="0"/>
            </a:br>
            <a:r>
              <a:rPr lang="en-US" sz="2800" b="1" dirty="0"/>
              <a:t>WHERE Price=</a:t>
            </a:r>
            <a:br>
              <a:rPr lang="en-US" sz="2800" b="1" dirty="0"/>
            </a:br>
            <a:r>
              <a:rPr lang="en-US" sz="2800" b="1" dirty="0"/>
              <a:t>(</a:t>
            </a:r>
            <a:r>
              <a:rPr lang="en-US" sz="2800" b="1" dirty="0">
                <a:solidFill>
                  <a:schemeClr val="accent1"/>
                </a:solidFill>
              </a:rPr>
              <a:t>SELECT MIN(Price) FROM </a:t>
            </a:r>
            <a:r>
              <a:rPr lang="en-US" sz="2800" b="1" dirty="0" err="1">
                <a:solidFill>
                  <a:schemeClr val="accent1"/>
                </a:solidFill>
              </a:rPr>
              <a:t>orderdb.Product</a:t>
            </a:r>
            <a:r>
              <a:rPr lang="en-US" sz="2800" b="1" dirty="0"/>
              <a:t>); </a:t>
            </a:r>
          </a:p>
          <a:p>
            <a:pPr marL="0" indent="0">
              <a:buNone/>
            </a:pPr>
            <a:endParaRPr lang="en-US" sz="2800" b="1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9422BD7B-9781-475F-92DD-40371590C132}"/>
              </a:ext>
            </a:extLst>
          </p:cNvPr>
          <p:cNvGraphicFramePr/>
          <p:nvPr/>
        </p:nvGraphicFramePr>
        <p:xfrm>
          <a:off x="367558" y="3640811"/>
          <a:ext cx="6397153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134445" y="4108269"/>
          <a:ext cx="1247934" cy="706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47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MIN(Price)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600" dirty="0"/>
                        <a:t>1.29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867400" y="3390860"/>
            <a:ext cx="24053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SELECT MIN(Price) </a:t>
            </a:r>
          </a:p>
          <a:p>
            <a:r>
              <a:rPr lang="en-US" b="1" dirty="0">
                <a:solidFill>
                  <a:schemeClr val="accent1"/>
                </a:solidFill>
              </a:rPr>
              <a:t>FROM </a:t>
            </a:r>
            <a:r>
              <a:rPr lang="en-US" b="1" dirty="0" err="1">
                <a:solidFill>
                  <a:schemeClr val="accent1"/>
                </a:solidFill>
              </a:rPr>
              <a:t>orderdb.Product</a:t>
            </a:r>
            <a:endParaRPr lang="en-US" dirty="0"/>
          </a:p>
        </p:txBody>
      </p:sp>
      <p:sp>
        <p:nvSpPr>
          <p:cNvPr id="10" name="Bent-Up Arrow 9"/>
          <p:cNvSpPr/>
          <p:nvPr/>
        </p:nvSpPr>
        <p:spPr>
          <a:xfrm rot="5400000">
            <a:off x="6498011" y="4076700"/>
            <a:ext cx="533400" cy="609600"/>
          </a:xfrm>
          <a:prstGeom prst="bentUp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867400" y="5106329"/>
            <a:ext cx="29090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SELECT </a:t>
            </a:r>
            <a:r>
              <a:rPr lang="en-US" b="1" dirty="0" err="1"/>
              <a:t>Price,ProductName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FROM </a:t>
            </a:r>
            <a:r>
              <a:rPr lang="en-US" b="1" dirty="0" err="1"/>
              <a:t>orderdb.Product</a:t>
            </a:r>
            <a:br>
              <a:rPr lang="en-US" b="1" dirty="0"/>
            </a:br>
            <a:r>
              <a:rPr lang="en-US" b="1" dirty="0"/>
              <a:t>WHERE Price=</a:t>
            </a:r>
            <a:r>
              <a:rPr lang="en-US" b="1" dirty="0">
                <a:solidFill>
                  <a:schemeClr val="accent1"/>
                </a:solidFill>
              </a:rPr>
              <a:t>1.29</a:t>
            </a:r>
            <a:r>
              <a:rPr lang="en-US" b="1" dirty="0"/>
              <a:t>;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771242" y="6047161"/>
          <a:ext cx="2038096" cy="706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6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16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ProductName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600" dirty="0"/>
                        <a:t>1.29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Bent-Up Arrow 12"/>
          <p:cNvSpPr/>
          <p:nvPr/>
        </p:nvSpPr>
        <p:spPr>
          <a:xfrm rot="5400000">
            <a:off x="6073278" y="6007355"/>
            <a:ext cx="533400" cy="609600"/>
          </a:xfrm>
          <a:prstGeom prst="bentUp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DC0F5F2D-FA1A-272C-3B15-E2ECA419260B}"/>
              </a:ext>
            </a:extLst>
          </p:cNvPr>
          <p:cNvSpPr txBox="1">
            <a:spLocks/>
          </p:cNvSpPr>
          <p:nvPr/>
        </p:nvSpPr>
        <p:spPr>
          <a:xfrm>
            <a:off x="276140" y="318797"/>
            <a:ext cx="7267660" cy="67180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/>
              <a:t>How would SQL execute this query?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3A32F6-A890-0AB5-97CD-15B00237F33F}"/>
              </a:ext>
            </a:extLst>
          </p:cNvPr>
          <p:cNvSpPr txBox="1"/>
          <p:nvPr/>
        </p:nvSpPr>
        <p:spPr>
          <a:xfrm>
            <a:off x="388206" y="1218945"/>
            <a:ext cx="7079394" cy="203132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489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SELECT </a:t>
            </a:r>
            <a:r>
              <a:rPr lang="en-US" b="1" dirty="0" err="1"/>
              <a:t>Price,ProductName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FROM </a:t>
            </a:r>
            <a:r>
              <a:rPr lang="en-US" b="1" dirty="0" err="1"/>
              <a:t>orderdb.Product</a:t>
            </a:r>
            <a:br>
              <a:rPr lang="en-US" b="1" dirty="0"/>
            </a:br>
            <a:r>
              <a:rPr lang="en-US" b="1" dirty="0"/>
              <a:t>WHERE Price=</a:t>
            </a:r>
            <a:br>
              <a:rPr lang="en-US" b="1" dirty="0"/>
            </a:br>
            <a:r>
              <a:rPr lang="en-US" b="1" dirty="0"/>
              <a:t>(</a:t>
            </a:r>
            <a:r>
              <a:rPr lang="en-US" b="1" dirty="0">
                <a:solidFill>
                  <a:schemeClr val="accent1"/>
                </a:solidFill>
              </a:rPr>
              <a:t>SELECT MAX(Price) FROM </a:t>
            </a:r>
            <a:r>
              <a:rPr lang="en-US" b="1" dirty="0" err="1">
                <a:solidFill>
                  <a:schemeClr val="accent1"/>
                </a:solidFill>
              </a:rPr>
              <a:t>orderdb.Product</a:t>
            </a:r>
            <a:r>
              <a:rPr lang="en-US" b="1" dirty="0"/>
              <a:t>);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66800" y="3810000"/>
            <a:ext cx="3352800" cy="144780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Now you get all records back with that highest price and avoid the quirk of the MAX() and MIN() functions.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953000" y="3977640"/>
          <a:ext cx="2438400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82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5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ProductName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3.99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Cheerios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3.99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French Toast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228150"/>
                  </a:ext>
                </a:extLst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685800" y="5578860"/>
            <a:ext cx="7924800" cy="1202940"/>
            <a:chOff x="0" y="15049"/>
            <a:chExt cx="7772400" cy="1034280"/>
          </a:xfrm>
        </p:grpSpPr>
        <p:sp>
          <p:nvSpPr>
            <p:cNvPr id="9" name="Rounded Rectangle 8"/>
            <p:cNvSpPr/>
            <p:nvPr/>
          </p:nvSpPr>
          <p:spPr>
            <a:xfrm>
              <a:off x="0" y="15049"/>
              <a:ext cx="7772400" cy="103428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 txBox="1"/>
            <p:nvPr/>
          </p:nvSpPr>
          <p:spPr>
            <a:xfrm>
              <a:off x="50489" y="65538"/>
              <a:ext cx="7671422" cy="9333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l" defTabSz="11557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600" kern="1200" dirty="0"/>
                <a:t>But these are the highest-priced products overall, not the highest-priced products bought by a particular customer…</a:t>
              </a:r>
            </a:p>
          </p:txBody>
        </p:sp>
      </p:grpSp>
      <p:sp>
        <p:nvSpPr>
          <p:cNvPr id="4" name="Title 2">
            <a:extLst>
              <a:ext uri="{FF2B5EF4-FFF2-40B4-BE49-F238E27FC236}">
                <a16:creationId xmlns:a16="http://schemas.microsoft.com/office/drawing/2014/main" id="{952BB39A-849F-1334-3203-A6BA3365F7AE}"/>
              </a:ext>
            </a:extLst>
          </p:cNvPr>
          <p:cNvSpPr txBox="1">
            <a:spLocks/>
          </p:cNvSpPr>
          <p:nvPr/>
        </p:nvSpPr>
        <p:spPr>
          <a:xfrm>
            <a:off x="276140" y="318797"/>
            <a:ext cx="7267660" cy="67180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/>
              <a:t>And it also handles ties!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2359F1-46E0-CBE2-E2A1-42E63A47DA41}"/>
              </a:ext>
            </a:extLst>
          </p:cNvPr>
          <p:cNvSpPr txBox="1"/>
          <p:nvPr/>
        </p:nvSpPr>
        <p:spPr>
          <a:xfrm>
            <a:off x="453266" y="1641514"/>
            <a:ext cx="7776333" cy="203132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7317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dirty="0"/>
              <a:t>We want to get a COUNT of how many DISTINCT states there are in the table.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en-US" sz="3800" b="1" dirty="0"/>
              <a:t>SELECT COUNT(*) FROM </a:t>
            </a:r>
            <a:r>
              <a:rPr lang="en-US" sz="3800" b="1" dirty="0">
                <a:solidFill>
                  <a:schemeClr val="accent1"/>
                </a:solidFill>
              </a:rPr>
              <a:t>(SELECT DISTINCT State FROM  </a:t>
            </a:r>
            <a:r>
              <a:rPr lang="en-US" sz="3800" b="1" dirty="0" err="1">
                <a:solidFill>
                  <a:schemeClr val="accent1"/>
                </a:solidFill>
              </a:rPr>
              <a:t>orderdb.Customer</a:t>
            </a:r>
            <a:r>
              <a:rPr lang="en-US" sz="3800" b="1" dirty="0">
                <a:solidFill>
                  <a:schemeClr val="accent1"/>
                </a:solidFill>
              </a:rPr>
              <a:t>) </a:t>
            </a:r>
            <a:r>
              <a:rPr lang="en-US" sz="3700" b="1" dirty="0"/>
              <a:t>AS tmp1;</a:t>
            </a:r>
          </a:p>
          <a:p>
            <a:endParaRPr lang="en-US" dirty="0"/>
          </a:p>
          <a:p>
            <a:r>
              <a:rPr lang="en-US" dirty="0"/>
              <a:t>To see how this works:</a:t>
            </a:r>
          </a:p>
          <a:p>
            <a:pPr lvl="1"/>
            <a:r>
              <a:rPr lang="en-US" dirty="0"/>
              <a:t>Start with what is in the parentheses 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	SELECT DISTINCT State FROM </a:t>
            </a:r>
            <a:r>
              <a:rPr lang="en-US" b="1" dirty="0" err="1">
                <a:solidFill>
                  <a:schemeClr val="accent1"/>
                </a:solidFill>
              </a:rPr>
              <a:t>orderdb.Customer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…then COUNT those values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96200" y="3957859"/>
          <a:ext cx="762000" cy="1041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600" dirty="0"/>
                        <a:t>NJ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600" dirty="0"/>
                        <a:t>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96200" y="5710459"/>
          <a:ext cx="667068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67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6324600" y="4186459"/>
            <a:ext cx="1066800" cy="53794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7" name="Right Arrow 6"/>
          <p:cNvSpPr/>
          <p:nvPr/>
        </p:nvSpPr>
        <p:spPr>
          <a:xfrm>
            <a:off x="6324600" y="5634259"/>
            <a:ext cx="1066800" cy="53794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3AB0C037-2C05-EB6E-028B-EB73415DCE43}"/>
              </a:ext>
            </a:extLst>
          </p:cNvPr>
          <p:cNvSpPr txBox="1">
            <a:spLocks/>
          </p:cNvSpPr>
          <p:nvPr/>
        </p:nvSpPr>
        <p:spPr>
          <a:xfrm>
            <a:off x="276140" y="318797"/>
            <a:ext cx="7420060" cy="9766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 err="1"/>
              <a:t>Subselects</a:t>
            </a:r>
            <a:r>
              <a:rPr lang="en-US" dirty="0"/>
              <a:t> come in handy in other situations too…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841AD3-CFFB-43BA-CB8F-8F82E8904F1A}"/>
              </a:ext>
            </a:extLst>
          </p:cNvPr>
          <p:cNvSpPr txBox="1"/>
          <p:nvPr/>
        </p:nvSpPr>
        <p:spPr>
          <a:xfrm>
            <a:off x="457200" y="2723609"/>
            <a:ext cx="7776333" cy="1200329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7780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SELECT COUNT(*) FROM </a:t>
            </a:r>
            <a:r>
              <a:rPr lang="en-US" b="1" dirty="0">
                <a:solidFill>
                  <a:schemeClr val="accent1"/>
                </a:solidFill>
              </a:rPr>
              <a:t>(SELECT DISTINCT State FROM </a:t>
            </a:r>
            <a:r>
              <a:rPr lang="en-US" b="1" dirty="0" err="1">
                <a:solidFill>
                  <a:schemeClr val="accent1"/>
                </a:solidFill>
              </a:rPr>
              <a:t>orderdb.Customer</a:t>
            </a:r>
            <a:r>
              <a:rPr lang="en-US" b="1" dirty="0">
                <a:solidFill>
                  <a:schemeClr val="accent1"/>
                </a:solidFill>
              </a:rPr>
              <a:t>)</a:t>
            </a:r>
            <a:r>
              <a:rPr lang="en-US" b="1" dirty="0"/>
              <a:t> AS tmp1;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You’re basically </a:t>
            </a:r>
            <a:r>
              <a:rPr lang="en-US" dirty="0" err="1"/>
              <a:t>SELECTing</a:t>
            </a:r>
            <a:r>
              <a:rPr lang="en-US" dirty="0"/>
              <a:t> from the temporary table generated by the nested query.</a:t>
            </a:r>
          </a:p>
          <a:p>
            <a:r>
              <a:rPr lang="en-US" dirty="0"/>
              <a:t>But since you’re </a:t>
            </a:r>
            <a:r>
              <a:rPr lang="en-US" dirty="0" err="1"/>
              <a:t>SELECTing</a:t>
            </a:r>
            <a:r>
              <a:rPr lang="en-US" dirty="0"/>
              <a:t> FROM that temporary table you have to give it a name (i.e., tmp1)</a:t>
            </a:r>
          </a:p>
          <a:p>
            <a:endParaRPr lang="en-US" dirty="0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03DA2D3F-285D-2994-7844-AFE14EFA8F52}"/>
              </a:ext>
            </a:extLst>
          </p:cNvPr>
          <p:cNvSpPr txBox="1">
            <a:spLocks/>
          </p:cNvSpPr>
          <p:nvPr/>
        </p:nvSpPr>
        <p:spPr>
          <a:xfrm>
            <a:off x="276140" y="318797"/>
            <a:ext cx="7420060" cy="6718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/>
              <a:t>Why do we need AS?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387CE7-5CC4-9573-3931-F75FEB13FC02}"/>
              </a:ext>
            </a:extLst>
          </p:cNvPr>
          <p:cNvSpPr txBox="1"/>
          <p:nvPr/>
        </p:nvSpPr>
        <p:spPr>
          <a:xfrm>
            <a:off x="381000" y="1752600"/>
            <a:ext cx="7776333" cy="1200329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928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/>
          </a:bodyPr>
          <a:lstStyle/>
          <a:p>
            <a:r>
              <a:rPr lang="en-US" sz="2500" dirty="0">
                <a:latin typeface="Garamond" panose="02020404030301010803" pitchFamily="18" charset="0"/>
              </a:rPr>
              <a:t>Right now, you can answer with data from a </a:t>
            </a:r>
            <a:r>
              <a:rPr lang="en-US" sz="2500" b="1" dirty="0">
                <a:solidFill>
                  <a:srgbClr val="C00000"/>
                </a:solidFill>
                <a:latin typeface="Garamond" panose="02020404030301010803" pitchFamily="18" charset="0"/>
              </a:rPr>
              <a:t>single</a:t>
            </a:r>
            <a:r>
              <a:rPr lang="en-US" sz="2500" dirty="0">
                <a:latin typeface="Garamond" panose="02020404030301010803" pitchFamily="18" charset="0"/>
              </a:rPr>
              <a:t> table</a:t>
            </a:r>
          </a:p>
          <a:p>
            <a:pPr marL="0" indent="0">
              <a:buNone/>
            </a:pPr>
            <a:endParaRPr lang="en-US" sz="2500" dirty="0">
              <a:latin typeface="Garamond" panose="02020404030301010803" pitchFamily="18" charset="0"/>
            </a:endParaRPr>
          </a:p>
          <a:p>
            <a:r>
              <a:rPr lang="en-US" sz="2500" dirty="0">
                <a:latin typeface="Garamond" panose="02020404030301010803" pitchFamily="18" charset="0"/>
              </a:rPr>
              <a:t>What if you need to combine </a:t>
            </a:r>
            <a:r>
              <a:rPr lang="en-US" sz="2500" b="1" dirty="0">
                <a:solidFill>
                  <a:srgbClr val="C00000"/>
                </a:solidFill>
                <a:latin typeface="Garamond" panose="02020404030301010803" pitchFamily="18" charset="0"/>
              </a:rPr>
              <a:t>two (or more)</a:t>
            </a:r>
            <a:r>
              <a:rPr lang="en-US" sz="2500" dirty="0">
                <a:latin typeface="Garamond" panose="02020404030301010803" pitchFamily="18" charset="0"/>
              </a:rPr>
              <a:t> tables?</a:t>
            </a:r>
          </a:p>
          <a:p>
            <a:pPr lvl="1"/>
            <a:r>
              <a:rPr lang="en-US" sz="2500" dirty="0">
                <a:latin typeface="Garamond" panose="02020404030301010803" pitchFamily="18" charset="0"/>
              </a:rPr>
              <a:t>For example, what if we want to find out the orders a customer placed?</a:t>
            </a:r>
          </a:p>
          <a:p>
            <a:pPr lvl="1"/>
            <a:endParaRPr lang="en-US" sz="2500" dirty="0">
              <a:latin typeface="Garamond" panose="02020404030301010803" pitchFamily="18" charset="0"/>
            </a:endParaRPr>
          </a:p>
          <a:p>
            <a:pPr lvl="1"/>
            <a:endParaRPr lang="en-US" sz="2500" dirty="0">
              <a:latin typeface="Garamond" panose="02020404030301010803" pitchFamily="18" charset="0"/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93D2CD23-6EF0-4B0A-ACE2-52EE073DA7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7835" y="4442221"/>
            <a:ext cx="6526995" cy="2110979"/>
          </a:xfrm>
          <a:prstGeom prst="rect">
            <a:avLst/>
          </a:prstGeom>
        </p:spPr>
      </p:pic>
      <p:sp>
        <p:nvSpPr>
          <p:cNvPr id="22" name="Oval 21">
            <a:extLst>
              <a:ext uri="{FF2B5EF4-FFF2-40B4-BE49-F238E27FC236}">
                <a16:creationId xmlns:a16="http://schemas.microsoft.com/office/drawing/2014/main" id="{20EC0596-5E53-4F59-BA38-0F523D3AA5B7}"/>
              </a:ext>
            </a:extLst>
          </p:cNvPr>
          <p:cNvSpPr/>
          <p:nvPr/>
        </p:nvSpPr>
        <p:spPr>
          <a:xfrm>
            <a:off x="600269" y="4246984"/>
            <a:ext cx="3962400" cy="2286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4CCB9B20-B647-FD15-5940-BF17A67D4110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57436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kumimoji="0" lang="en-US" sz="3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Querying multiple tables</a:t>
            </a:r>
          </a:p>
        </p:txBody>
      </p:sp>
    </p:spTree>
    <p:extLst>
      <p:ext uri="{BB962C8B-B14F-4D97-AF65-F5344CB8AC3E}">
        <p14:creationId xmlns:p14="http://schemas.microsoft.com/office/powerpoint/2010/main" val="15742252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ABB1298-0D5A-4A70-8D5B-AE56FF673A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438" y="2373485"/>
            <a:ext cx="8407113" cy="271905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Question: What is the least expensive product bought by customers from New Jersey?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/>
              <a:t>To do this, we will need all the tables.</a:t>
            </a:r>
            <a:endParaRPr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52400" y="4317674"/>
            <a:ext cx="2057400" cy="3305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966731" y="3896649"/>
            <a:ext cx="2057400" cy="3305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2121063" y="4748781"/>
            <a:ext cx="446349" cy="966219"/>
          </a:xfrm>
          <a:custGeom>
            <a:avLst/>
            <a:gdLst>
              <a:gd name="connsiteX0" fmla="*/ 494684 w 494684"/>
              <a:gd name="connsiteY0" fmla="*/ 866899 h 866899"/>
              <a:gd name="connsiteX1" fmla="*/ 43422 w 494684"/>
              <a:gd name="connsiteY1" fmla="*/ 676894 h 866899"/>
              <a:gd name="connsiteX2" fmla="*/ 43422 w 494684"/>
              <a:gd name="connsiteY2" fmla="*/ 0 h 866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4684" h="866899">
                <a:moveTo>
                  <a:pt x="494684" y="866899"/>
                </a:moveTo>
                <a:cubicBezTo>
                  <a:pt x="306658" y="844138"/>
                  <a:pt x="118632" y="821377"/>
                  <a:pt x="43422" y="676894"/>
                </a:cubicBezTo>
                <a:cubicBezTo>
                  <a:pt x="-31788" y="532411"/>
                  <a:pt x="5817" y="266205"/>
                  <a:pt x="43422" y="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 flipH="1">
            <a:off x="6937527" y="4317674"/>
            <a:ext cx="716472" cy="1549726"/>
          </a:xfrm>
          <a:custGeom>
            <a:avLst/>
            <a:gdLst>
              <a:gd name="connsiteX0" fmla="*/ 494684 w 494684"/>
              <a:gd name="connsiteY0" fmla="*/ 866899 h 866899"/>
              <a:gd name="connsiteX1" fmla="*/ 43422 w 494684"/>
              <a:gd name="connsiteY1" fmla="*/ 676894 h 866899"/>
              <a:gd name="connsiteX2" fmla="*/ 43422 w 494684"/>
              <a:gd name="connsiteY2" fmla="*/ 0 h 866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4684" h="866899">
                <a:moveTo>
                  <a:pt x="494684" y="866899"/>
                </a:moveTo>
                <a:cubicBezTo>
                  <a:pt x="306658" y="844138"/>
                  <a:pt x="118632" y="821377"/>
                  <a:pt x="43422" y="676894"/>
                </a:cubicBezTo>
                <a:cubicBezTo>
                  <a:pt x="-31788" y="532411"/>
                  <a:pt x="5817" y="266205"/>
                  <a:pt x="43422" y="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6C073F8E-7E92-6118-C87B-CB02205B3EB1}"/>
              </a:ext>
            </a:extLst>
          </p:cNvPr>
          <p:cNvSpPr txBox="1">
            <a:spLocks/>
          </p:cNvSpPr>
          <p:nvPr/>
        </p:nvSpPr>
        <p:spPr>
          <a:xfrm>
            <a:off x="276140" y="318797"/>
            <a:ext cx="7420060" cy="6718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 err="1"/>
              <a:t>Subselects</a:t>
            </a:r>
            <a:r>
              <a:rPr lang="en-US" dirty="0"/>
              <a:t> with Joins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2001495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/>
              <a:t>First, we need to figure out the lowest price of products by customers from New Jersey?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sz="2400" b="1" dirty="0"/>
              <a:t>But this is not enough… We also need to find the product name.</a:t>
            </a:r>
          </a:p>
          <a:p>
            <a:pPr marL="0" indent="0">
              <a:buNone/>
            </a:pPr>
            <a:endParaRPr lang="en-US" sz="2400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24777"/>
              </p:ext>
            </p:extLst>
          </p:nvPr>
        </p:nvGraphicFramePr>
        <p:xfrm>
          <a:off x="1066800" y="2286000"/>
          <a:ext cx="7543801" cy="2468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43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SELECT </a:t>
                      </a:r>
                      <a:r>
                        <a:rPr lang="en-US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MIN(</a:t>
                      </a:r>
                      <a:r>
                        <a:rPr lang="en-US" sz="2000" b="1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Product.Price</a:t>
                      </a:r>
                      <a:r>
                        <a:rPr lang="en-US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FROM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orderdb.Customer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JOIN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orderdb.Order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Customer.CustomerID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Order.CustomerID</a:t>
                      </a:r>
                      <a:b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JOIN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orderdb.OrderProduct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Order.OrderNumber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OrderProduct.OrderNumber</a:t>
                      </a:r>
                      <a:endParaRPr lang="en-US" sz="20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JOIN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orderdb.Product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Product.ProductID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OrderProduct.ProductID</a:t>
                      </a:r>
                      <a:endParaRPr lang="en-US" sz="20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WHERE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Customer.State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='NJ';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706680"/>
              </p:ext>
            </p:extLst>
          </p:nvPr>
        </p:nvGraphicFramePr>
        <p:xfrm>
          <a:off x="7943533" y="4983480"/>
          <a:ext cx="667068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67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itle 2">
            <a:extLst>
              <a:ext uri="{FF2B5EF4-FFF2-40B4-BE49-F238E27FC236}">
                <a16:creationId xmlns:a16="http://schemas.microsoft.com/office/drawing/2014/main" id="{C5B50A01-5E0F-0D74-DD9C-9A6B7CF1EAA7}"/>
              </a:ext>
            </a:extLst>
          </p:cNvPr>
          <p:cNvSpPr txBox="1">
            <a:spLocks/>
          </p:cNvSpPr>
          <p:nvPr/>
        </p:nvSpPr>
        <p:spPr>
          <a:xfrm>
            <a:off x="276140" y="318797"/>
            <a:ext cx="7420060" cy="6718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 err="1"/>
              <a:t>Subselects</a:t>
            </a:r>
            <a:r>
              <a:rPr lang="en-US" dirty="0"/>
              <a:t> with Joins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B6CBB1-4314-06F5-0993-52E23FF89164}"/>
              </a:ext>
            </a:extLst>
          </p:cNvPr>
          <p:cNvSpPr txBox="1"/>
          <p:nvPr/>
        </p:nvSpPr>
        <p:spPr>
          <a:xfrm>
            <a:off x="834268" y="2286492"/>
            <a:ext cx="7776333" cy="2585323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9562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So we nest the previous query in a big query: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sz="2400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559261"/>
              </p:ext>
            </p:extLst>
          </p:nvPr>
        </p:nvGraphicFramePr>
        <p:xfrm>
          <a:off x="685800" y="1508760"/>
          <a:ext cx="7543801" cy="484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43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SELECT DISTINCT </a:t>
                      </a:r>
                      <a:r>
                        <a:rPr lang="en-US" sz="2000" b="1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Product.ProductName</a:t>
                      </a:r>
                      <a:r>
                        <a:rPr lang="en-US" sz="20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2000" b="1" kern="1200" baseline="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Product.Price</a:t>
                      </a:r>
                      <a:endParaRPr lang="en-US" sz="2000" b="1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FROM </a:t>
                      </a:r>
                      <a:r>
                        <a:rPr lang="en-US" sz="20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orderdb.Customer</a:t>
                      </a: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JOIN </a:t>
                      </a:r>
                      <a:r>
                        <a:rPr lang="en-US" sz="20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orderdb</a:t>
                      </a: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. Order ON </a:t>
                      </a:r>
                      <a:r>
                        <a:rPr lang="en-US" sz="20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Customer.CustomerID</a:t>
                      </a: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20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Order.CustomerID</a:t>
                      </a:r>
                      <a:b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JOIN </a:t>
                      </a:r>
                      <a:r>
                        <a:rPr lang="en-US" sz="20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orderdb.OrderProduct</a:t>
                      </a: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ON </a:t>
                      </a:r>
                      <a:r>
                        <a:rPr lang="en-US" sz="20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Order.OrderNumber</a:t>
                      </a: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20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OrderProduct.OrderNumber</a:t>
                      </a:r>
                      <a:endParaRPr lang="en-US" sz="200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JOIN </a:t>
                      </a:r>
                      <a:r>
                        <a:rPr lang="en-US" sz="20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orderdb.Product</a:t>
                      </a: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ON </a:t>
                      </a:r>
                      <a:r>
                        <a:rPr lang="en-US" sz="20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Product.ProductID</a:t>
                      </a: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20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OrderProduct.ProductID</a:t>
                      </a:r>
                      <a:endParaRPr lang="en-US" sz="200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rgbClr val="7030A0"/>
                          </a:solidFill>
                        </a:rPr>
                        <a:t>WHERE</a:t>
                      </a:r>
                      <a:r>
                        <a:rPr lang="en-US" sz="2000" b="0" baseline="0" dirty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7030A0"/>
                          </a:solidFill>
                        </a:rPr>
                        <a:t>Customer.State</a:t>
                      </a:r>
                      <a:r>
                        <a:rPr lang="en-US" sz="2000" b="1" dirty="0">
                          <a:solidFill>
                            <a:srgbClr val="7030A0"/>
                          </a:solidFill>
                        </a:rPr>
                        <a:t>='NJ'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en-US" sz="2000" kern="1200" baseline="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Product.Price</a:t>
                      </a:r>
                      <a:r>
                        <a:rPr lang="en-US" sz="20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20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endParaRPr lang="en-US" sz="20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SELECT </a:t>
                      </a:r>
                      <a:r>
                        <a:rPr lang="en-US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MIN(</a:t>
                      </a:r>
                      <a:r>
                        <a:rPr lang="en-US" sz="2000" b="1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Product.Price</a:t>
                      </a:r>
                      <a:r>
                        <a:rPr lang="en-US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20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FROM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orderdb.Customer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JOIN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orderdb.Order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Customer.CustomerID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Order.CustomerID</a:t>
                      </a:r>
                      <a:b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JOIN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orderdb.OrderProduct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Order.OrderNumber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OrderProduct.OrderNumber</a:t>
                      </a:r>
                      <a:endParaRPr lang="en-US" sz="20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JOIN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orderdb.Product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Product.ProductID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OrderProduct.ProductID</a:t>
                      </a:r>
                      <a:endParaRPr lang="en-US" sz="20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WHERE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Customer.State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='NJ'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)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;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090727" y="6019800"/>
          <a:ext cx="1906652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39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ProductName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1728F0B9-EE95-5B51-A651-B779CD095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B500F0D7-B620-9875-60DB-D6BA121A9465}"/>
              </a:ext>
            </a:extLst>
          </p:cNvPr>
          <p:cNvSpPr txBox="1">
            <a:spLocks/>
          </p:cNvSpPr>
          <p:nvPr/>
        </p:nvSpPr>
        <p:spPr>
          <a:xfrm>
            <a:off x="276140" y="318797"/>
            <a:ext cx="7420060" cy="6718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 err="1"/>
              <a:t>Subselects</a:t>
            </a:r>
            <a:r>
              <a:rPr lang="en-US" dirty="0"/>
              <a:t> with Joins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1667158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140" y="1072873"/>
            <a:ext cx="8229600" cy="5486400"/>
          </a:xfrm>
        </p:spPr>
        <p:txBody>
          <a:bodyPr>
            <a:noAutofit/>
          </a:bodyPr>
          <a:lstStyle/>
          <a:p>
            <a:pPr lvl="0"/>
            <a:r>
              <a:rPr lang="en-US" sz="2300" dirty="0">
                <a:latin typeface="Garamond" panose="02020404030301010803" pitchFamily="18" charset="0"/>
              </a:rPr>
              <a:t>Given a schema of a database, we now should be able to create a SQL statement (query) to answer a question</a:t>
            </a:r>
          </a:p>
          <a:p>
            <a:endParaRPr lang="en-US" sz="2300" dirty="0">
              <a:latin typeface="Garamond" panose="02020404030301010803" pitchFamily="18" charset="0"/>
            </a:endParaRPr>
          </a:p>
          <a:p>
            <a:pPr lvl="0"/>
            <a:r>
              <a:rPr lang="en-US" sz="2300" dirty="0">
                <a:latin typeface="Garamond" panose="02020404030301010803" pitchFamily="18" charset="0"/>
              </a:rPr>
              <a:t>Understand how to use</a:t>
            </a:r>
          </a:p>
          <a:p>
            <a:pPr lvl="1"/>
            <a:r>
              <a:rPr lang="en-US" sz="2300" dirty="0">
                <a:latin typeface="Garamond" panose="02020404030301010803" pitchFamily="18" charset="0"/>
              </a:rPr>
              <a:t>SELECT … FROM …</a:t>
            </a:r>
          </a:p>
          <a:p>
            <a:pPr lvl="1"/>
            <a:r>
              <a:rPr lang="en-US" sz="2300" dirty="0">
                <a:latin typeface="Garamond" panose="02020404030301010803" pitchFamily="18" charset="0"/>
              </a:rPr>
              <a:t>DISTINCT</a:t>
            </a:r>
          </a:p>
          <a:p>
            <a:pPr lvl="1"/>
            <a:r>
              <a:rPr lang="en-US" sz="2300" dirty="0">
                <a:latin typeface="Garamond" panose="02020404030301010803" pitchFamily="18" charset="0"/>
              </a:rPr>
              <a:t>WHERE (and how to specify conditions)</a:t>
            </a:r>
          </a:p>
          <a:p>
            <a:pPr lvl="1"/>
            <a:r>
              <a:rPr lang="en-US" sz="2300" dirty="0">
                <a:latin typeface="Garamond" panose="02020404030301010803" pitchFamily="18" charset="0"/>
              </a:rPr>
              <a:t>AND/OR</a:t>
            </a:r>
          </a:p>
          <a:p>
            <a:pPr lvl="1"/>
            <a:r>
              <a:rPr lang="en-US" sz="2300" dirty="0">
                <a:latin typeface="Garamond" panose="02020404030301010803" pitchFamily="18" charset="0"/>
              </a:rPr>
              <a:t>ORDER BY (ASC/DESC)</a:t>
            </a:r>
          </a:p>
          <a:p>
            <a:pPr lvl="1"/>
            <a:r>
              <a:rPr lang="en-US" sz="2300" dirty="0">
                <a:latin typeface="Garamond" panose="02020404030301010803" pitchFamily="18" charset="0"/>
              </a:rPr>
              <a:t>Functions: COUNT, AVG, MIN, MAX, SUM</a:t>
            </a:r>
          </a:p>
          <a:p>
            <a:pPr lvl="1"/>
            <a:r>
              <a:rPr lang="en-US" sz="2300" dirty="0">
                <a:latin typeface="Garamond" panose="02020404030301010803" pitchFamily="18" charset="0"/>
              </a:rPr>
              <a:t>GROUP BY</a:t>
            </a:r>
          </a:p>
          <a:p>
            <a:pPr lvl="1"/>
            <a:r>
              <a:rPr lang="en-US" sz="2300" dirty="0">
                <a:latin typeface="Garamond" panose="02020404030301010803" pitchFamily="18" charset="0"/>
              </a:rPr>
              <a:t>LIMIT</a:t>
            </a:r>
          </a:p>
          <a:p>
            <a:pPr lvl="1"/>
            <a:r>
              <a:rPr lang="en-US" sz="2300" b="1" dirty="0">
                <a:latin typeface="Garamond" panose="02020404030301010803" pitchFamily="18" charset="0"/>
              </a:rPr>
              <a:t>Joins </a:t>
            </a:r>
            <a:r>
              <a:rPr lang="en-US" sz="2300" dirty="0">
                <a:latin typeface="Garamond" panose="02020404030301010803" pitchFamily="18" charset="0"/>
              </a:rPr>
              <a:t>(and differences between inner/outer join)</a:t>
            </a:r>
            <a:endParaRPr lang="en-US" sz="2300" b="1" dirty="0">
              <a:latin typeface="Garamond" panose="02020404030301010803" pitchFamily="18" charset="0"/>
            </a:endParaRPr>
          </a:p>
          <a:p>
            <a:pPr lvl="1"/>
            <a:r>
              <a:rPr lang="en-US" sz="2300" b="1" dirty="0" err="1">
                <a:latin typeface="Garamond" panose="02020404030301010803" pitchFamily="18" charset="0"/>
              </a:rPr>
              <a:t>Subselects</a:t>
            </a:r>
            <a:r>
              <a:rPr lang="en-US" sz="2300" dirty="0">
                <a:latin typeface="Garamond" panose="02020404030301010803" pitchFamily="18" charset="0"/>
              </a:rPr>
              <a:t>	</a:t>
            </a:r>
          </a:p>
          <a:p>
            <a:pPr lvl="1"/>
            <a:endParaRPr lang="en-US" sz="2300" dirty="0">
              <a:latin typeface="Garamond" panose="02020404030301010803" pitchFamily="18" charset="0"/>
            </a:endParaRP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2436BA42-52B9-D0CF-4386-76EA25D30F6E}"/>
              </a:ext>
            </a:extLst>
          </p:cNvPr>
          <p:cNvSpPr txBox="1">
            <a:spLocks/>
          </p:cNvSpPr>
          <p:nvPr/>
        </p:nvSpPr>
        <p:spPr>
          <a:xfrm>
            <a:off x="276140" y="318797"/>
            <a:ext cx="7420060" cy="6718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/>
              <a:t>Summary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1487795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/>
              <a:t>In Class Activity #4</a:t>
            </a:r>
          </a:p>
        </p:txBody>
      </p:sp>
    </p:spTree>
    <p:extLst>
      <p:ext uri="{BB962C8B-B14F-4D97-AF65-F5344CB8AC3E}">
        <p14:creationId xmlns:p14="http://schemas.microsoft.com/office/powerpoint/2010/main" val="2563705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Garamond" panose="02020404030301010803" pitchFamily="18" charset="0"/>
              </a:rPr>
              <a:t>We’ve seen this before</a:t>
            </a:r>
          </a:p>
          <a:p>
            <a:endParaRPr lang="en-US" dirty="0">
              <a:latin typeface="Garamond" panose="02020404030301010803" pitchFamily="18" charset="0"/>
            </a:endParaRPr>
          </a:p>
          <a:p>
            <a:endParaRPr lang="en-US" dirty="0">
              <a:latin typeface="Garamond" panose="02020404030301010803" pitchFamily="18" charset="0"/>
            </a:endParaRPr>
          </a:p>
          <a:p>
            <a:endParaRPr lang="en-US" dirty="0">
              <a:latin typeface="Garamond" panose="02020404030301010803" pitchFamily="18" charset="0"/>
            </a:endParaRPr>
          </a:p>
          <a:p>
            <a:endParaRPr lang="en-US" dirty="0">
              <a:latin typeface="Garamond" panose="02020404030301010803" pitchFamily="18" charset="0"/>
            </a:endParaRPr>
          </a:p>
          <a:p>
            <a:endParaRPr lang="en-US" dirty="0">
              <a:latin typeface="Garamond" panose="02020404030301010803" pitchFamily="18" charset="0"/>
            </a:endParaRPr>
          </a:p>
          <a:p>
            <a:endParaRPr lang="en-US" dirty="0">
              <a:latin typeface="Garamond" panose="02020404030301010803" pitchFamily="18" charset="0"/>
            </a:endParaRPr>
          </a:p>
          <a:p>
            <a:endParaRPr lang="en-US" dirty="0">
              <a:latin typeface="Garamond" panose="02020404030301010803" pitchFamily="18" charset="0"/>
            </a:endParaRPr>
          </a:p>
          <a:p>
            <a:pPr algn="just"/>
            <a:r>
              <a:rPr lang="en-US" sz="2900" dirty="0">
                <a:latin typeface="Garamond" panose="02020404030301010803" pitchFamily="18" charset="0"/>
              </a:rPr>
              <a:t>We matched the Order and Customer tables based on the common field (</a:t>
            </a:r>
            <a:r>
              <a:rPr lang="en-US" sz="2900" dirty="0" err="1">
                <a:latin typeface="Garamond" panose="02020404030301010803" pitchFamily="18" charset="0"/>
              </a:rPr>
              <a:t>CustomerID</a:t>
            </a:r>
            <a:r>
              <a:rPr lang="en-US" sz="2900" dirty="0">
                <a:latin typeface="Garamond" panose="02020404030301010803" pitchFamily="18" charset="0"/>
              </a:rPr>
              <a:t>)</a:t>
            </a:r>
          </a:p>
          <a:p>
            <a:pPr algn="just"/>
            <a:endParaRPr lang="en-US" sz="2900" dirty="0">
              <a:latin typeface="Garamond" panose="02020404030301010803" pitchFamily="18" charset="0"/>
            </a:endParaRPr>
          </a:p>
          <a:p>
            <a:pPr algn="just"/>
            <a:r>
              <a:rPr lang="en-US" sz="2900" dirty="0">
                <a:latin typeface="Garamond" panose="02020404030301010803" pitchFamily="18" charset="0"/>
              </a:rPr>
              <a:t>We can construct a SQL query to do this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223328"/>
              </p:ext>
            </p:extLst>
          </p:nvPr>
        </p:nvGraphicFramePr>
        <p:xfrm>
          <a:off x="533401" y="2590800"/>
          <a:ext cx="8305799" cy="1940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5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5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55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44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81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34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06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`Order`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OrderDate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Customer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Customer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FirstName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LastName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09120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Cuddy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09123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09120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19111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Left-Right Arrow 4"/>
          <p:cNvSpPr/>
          <p:nvPr/>
        </p:nvSpPr>
        <p:spPr>
          <a:xfrm>
            <a:off x="533401" y="1981200"/>
            <a:ext cx="32004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Order Table</a:t>
            </a:r>
          </a:p>
        </p:txBody>
      </p:sp>
      <p:sp>
        <p:nvSpPr>
          <p:cNvPr id="6" name="Left-Right Arrow 5"/>
          <p:cNvSpPr/>
          <p:nvPr/>
        </p:nvSpPr>
        <p:spPr>
          <a:xfrm>
            <a:off x="3810001" y="1985000"/>
            <a:ext cx="49530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Customer Table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2E6488CC-5DEE-9FFB-547C-F77FCF102D4E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57436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kumimoji="0" lang="en-US" sz="3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The (Inner) Join</a:t>
            </a:r>
          </a:p>
        </p:txBody>
      </p:sp>
    </p:spTree>
    <p:extLst>
      <p:ext uri="{BB962C8B-B14F-4D97-AF65-F5344CB8AC3E}">
        <p14:creationId xmlns:p14="http://schemas.microsoft.com/office/powerpoint/2010/main" val="4154443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09600" y="1849016"/>
            <a:ext cx="7391400" cy="15696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SELECT </a:t>
            </a:r>
            <a:r>
              <a:rPr lang="en-US" sz="2400" dirty="0" err="1"/>
              <a:t>column_name</a:t>
            </a:r>
            <a:r>
              <a:rPr lang="en-US" sz="2400" dirty="0"/>
              <a:t>(s) </a:t>
            </a:r>
          </a:p>
          <a:p>
            <a:r>
              <a:rPr lang="en-US" sz="2400" dirty="0">
                <a:solidFill>
                  <a:srgbClr val="C00000"/>
                </a:solidFill>
              </a:rPr>
              <a:t>FROM </a:t>
            </a:r>
            <a:r>
              <a:rPr lang="en-US" sz="2400" dirty="0"/>
              <a:t>schema_name.table_name1</a:t>
            </a:r>
          </a:p>
          <a:p>
            <a:r>
              <a:rPr lang="en-US" sz="2400" dirty="0">
                <a:solidFill>
                  <a:srgbClr val="C00000"/>
                </a:solidFill>
              </a:rPr>
              <a:t>JOIN </a:t>
            </a:r>
            <a:r>
              <a:rPr lang="en-US" sz="2400" dirty="0"/>
              <a:t>schema_name.table_name2 </a:t>
            </a:r>
          </a:p>
          <a:p>
            <a:r>
              <a:rPr lang="en-US" sz="2400" dirty="0">
                <a:solidFill>
                  <a:srgbClr val="C00000"/>
                </a:solidFill>
              </a:rPr>
              <a:t>ON</a:t>
            </a:r>
            <a:r>
              <a:rPr lang="en-US" sz="2400" dirty="0"/>
              <a:t> table_name1.column = table_name2.column;</a:t>
            </a:r>
          </a:p>
        </p:txBody>
      </p:sp>
      <p:sp>
        <p:nvSpPr>
          <p:cNvPr id="4" name="Rectangle 3"/>
          <p:cNvSpPr/>
          <p:nvPr/>
        </p:nvSpPr>
        <p:spPr>
          <a:xfrm>
            <a:off x="429768" y="977910"/>
            <a:ext cx="1599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Garamond" panose="02020404030301010803" pitchFamily="18" charset="0"/>
              </a:rPr>
              <a:t>Syntax :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E5B60726-2DD7-00E5-A908-DF21643D6E41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57436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kumimoji="0" lang="en-US" sz="3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Joining tables</a:t>
            </a:r>
          </a:p>
        </p:txBody>
      </p:sp>
    </p:spTree>
    <p:extLst>
      <p:ext uri="{BB962C8B-B14F-4D97-AF65-F5344CB8AC3E}">
        <p14:creationId xmlns:p14="http://schemas.microsoft.com/office/powerpoint/2010/main" val="2993915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747" y="1371600"/>
            <a:ext cx="7648660" cy="15240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SELECT *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FROM </a:t>
            </a:r>
            <a:r>
              <a:rPr lang="en-US" sz="2800" b="1" dirty="0" err="1">
                <a:solidFill>
                  <a:srgbClr val="0070C0"/>
                </a:solidFill>
              </a:rPr>
              <a:t>orderdb.Customer</a:t>
            </a:r>
            <a:endParaRPr lang="en-US" sz="2800" b="1" dirty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rgbClr val="FF0000"/>
                </a:solidFill>
              </a:rPr>
              <a:t>JOIN </a:t>
            </a:r>
            <a:r>
              <a:rPr lang="en-US" sz="2800" b="1" dirty="0" err="1">
                <a:solidFill>
                  <a:srgbClr val="0070C0"/>
                </a:solidFill>
              </a:rPr>
              <a:t>orderdb.Order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rgbClr val="FF0000"/>
                </a:solidFill>
              </a:rPr>
              <a:t>ON </a:t>
            </a:r>
            <a:r>
              <a:rPr lang="en-US" sz="2800" b="1" dirty="0" err="1">
                <a:solidFill>
                  <a:srgbClr val="FF0000"/>
                </a:solidFill>
              </a:rPr>
              <a:t>Customer.CustomerID</a:t>
            </a:r>
            <a:r>
              <a:rPr lang="en-US" sz="2800" b="1" dirty="0">
                <a:solidFill>
                  <a:srgbClr val="FF0000"/>
                </a:solidFill>
              </a:rPr>
              <a:t>=</a:t>
            </a:r>
            <a:r>
              <a:rPr lang="en-US" sz="2800" b="1" dirty="0" err="1">
                <a:solidFill>
                  <a:srgbClr val="FF0000"/>
                </a:solidFill>
              </a:rPr>
              <a:t>Order.CustomerID</a:t>
            </a:r>
            <a:r>
              <a:rPr lang="en-US" sz="2800" dirty="0"/>
              <a:t>;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571492"/>
              </p:ext>
            </p:extLst>
          </p:nvPr>
        </p:nvGraphicFramePr>
        <p:xfrm>
          <a:off x="480942" y="4026932"/>
          <a:ext cx="8182116" cy="2001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5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8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6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72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4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86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877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Customer.</a:t>
                      </a:r>
                      <a:br>
                        <a:rPr lang="en-US" sz="14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1400" dirty="0" err="1">
                          <a:solidFill>
                            <a:srgbClr val="FF0000"/>
                          </a:solidFill>
                        </a:rPr>
                        <a:t>CustomerID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FirstName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LastName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State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Zip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Order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Number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OrderDate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Order.</a:t>
                      </a:r>
                      <a:br>
                        <a:rPr lang="en-US" sz="14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1400" dirty="0" err="1">
                          <a:solidFill>
                            <a:srgbClr val="FF0000"/>
                          </a:solidFill>
                        </a:rPr>
                        <a:t>CustomerID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Cuddy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2011-3-6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itle 2">
            <a:extLst>
              <a:ext uri="{FF2B5EF4-FFF2-40B4-BE49-F238E27FC236}">
                <a16:creationId xmlns:a16="http://schemas.microsoft.com/office/drawing/2014/main" id="{E5B60726-2DD7-00E5-A908-DF21643D6E41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57436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kumimoji="0" lang="en-US" sz="3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Joining tables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976593-C4F7-6D65-67E5-35C4CC64DFF3}"/>
              </a:ext>
            </a:extLst>
          </p:cNvPr>
          <p:cNvSpPr txBox="1"/>
          <p:nvPr/>
        </p:nvSpPr>
        <p:spPr>
          <a:xfrm>
            <a:off x="444071" y="3206444"/>
            <a:ext cx="2090338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Returns this:</a:t>
            </a:r>
          </a:p>
        </p:txBody>
      </p:sp>
    </p:spTree>
    <p:extLst>
      <p:ext uri="{BB962C8B-B14F-4D97-AF65-F5344CB8AC3E}">
        <p14:creationId xmlns:p14="http://schemas.microsoft.com/office/powerpoint/2010/main" val="1569697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787718"/>
              </p:ext>
            </p:extLst>
          </p:nvPr>
        </p:nvGraphicFramePr>
        <p:xfrm>
          <a:off x="457200" y="1524000"/>
          <a:ext cx="8001000" cy="2194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r>
                        <a:rPr lang="en-US" sz="2000" b="1" dirty="0"/>
                        <a:t>SELECT 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Return all the columns from both tables</a:t>
                      </a:r>
                      <a:endParaRPr lang="en-US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2000" b="1" dirty="0"/>
                        <a:t>FROM</a:t>
                      </a:r>
                      <a:r>
                        <a:rPr lang="en-US" sz="2000" b="1" baseline="0" dirty="0"/>
                        <a:t> </a:t>
                      </a:r>
                      <a:r>
                        <a:rPr lang="en-US" sz="2000" b="1" dirty="0" err="1"/>
                        <a:t>orderdb.Customer</a:t>
                      </a:r>
                      <a:endParaRPr lang="en-US" sz="2000" b="1" dirty="0"/>
                    </a:p>
                    <a:p>
                      <a:r>
                        <a:rPr lang="en-US" sz="2000" b="1" dirty="0"/>
                        <a:t>JOIN </a:t>
                      </a:r>
                      <a:r>
                        <a:rPr lang="en-US" sz="2000" b="1" dirty="0" err="1"/>
                        <a:t>orderdb.Order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The two </a:t>
                      </a:r>
                      <a:r>
                        <a:rPr lang="en-US" sz="2000" baseline="0" dirty="0"/>
                        <a:t>tables to be joined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2000" b="1" dirty="0"/>
                        <a:t>ON </a:t>
                      </a:r>
                      <a:r>
                        <a:rPr lang="en-US" sz="2000" b="1" dirty="0" err="1"/>
                        <a:t>Customer.CustomerID</a:t>
                      </a:r>
                      <a:r>
                        <a:rPr lang="en-US" sz="2000" b="1" dirty="0"/>
                        <a:t> = </a:t>
                      </a:r>
                      <a:r>
                        <a:rPr lang="en-US" sz="2000" b="1" dirty="0" err="1"/>
                        <a:t>Order.CustomerID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aseline="0" dirty="0"/>
                        <a:t>Only choose records where the </a:t>
                      </a:r>
                      <a:r>
                        <a:rPr lang="en-US" sz="2000" baseline="0" dirty="0" err="1"/>
                        <a:t>CustomerID</a:t>
                      </a:r>
                      <a:r>
                        <a:rPr lang="en-US" sz="2000" baseline="0" dirty="0"/>
                        <a:t> exists in both tables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455195" y="4366470"/>
            <a:ext cx="8077200" cy="775531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Another way to say it:</a:t>
            </a:r>
          </a:p>
          <a:p>
            <a:pPr algn="ctr"/>
            <a:r>
              <a:rPr lang="en-US" sz="2400" dirty="0"/>
              <a:t>Choose customers that have placed an order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55195" y="5562600"/>
            <a:ext cx="8077200" cy="775531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/>
              <a:t>The “.” notation is </a:t>
            </a:r>
            <a:r>
              <a:rPr lang="en-US" sz="2400" i="1" dirty="0" err="1"/>
              <a:t>table_name.column_name</a:t>
            </a:r>
            <a:endParaRPr lang="en-US" sz="2400" i="1" dirty="0"/>
          </a:p>
          <a:p>
            <a:pPr algn="ctr"/>
            <a:r>
              <a:rPr lang="en-US" sz="2400" i="1" dirty="0"/>
              <a:t>We need this when two tables have the same column name.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48643CBD-B4AB-7AC7-B7B2-CA54B1557366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68104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kumimoji="0" lang="en-US" sz="3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A closer look at the JOIN syntax</a:t>
            </a:r>
          </a:p>
        </p:txBody>
      </p:sp>
    </p:spTree>
    <p:extLst>
      <p:ext uri="{BB962C8B-B14F-4D97-AF65-F5344CB8AC3E}">
        <p14:creationId xmlns:p14="http://schemas.microsoft.com/office/powerpoint/2010/main" val="4076200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4437"/>
            <a:ext cx="8534400" cy="38401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Garamond" panose="02020404030301010803" pitchFamily="18" charset="0"/>
              </a:rPr>
              <a:t>We want to wind up with this view of the database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19200" y="3094037"/>
          <a:ext cx="6570982" cy="2910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87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62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96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OrderNumber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FirstName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ProductName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Quantity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Greg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House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Cheerios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3.99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Cuddy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Cheerios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Cuddy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Foreman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2142491" y="1219200"/>
            <a:ext cx="4724400" cy="1143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atin typeface="Garamond" panose="02020404030301010803" pitchFamily="18" charset="0"/>
              </a:rPr>
              <a:t>Question: What products did each customer order?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B6D91D41-8795-1A92-F4C0-0CB28E656177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68104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kumimoji="0" lang="en-US" sz="3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A more complex join</a:t>
            </a:r>
          </a:p>
        </p:txBody>
      </p:sp>
    </p:spTree>
    <p:extLst>
      <p:ext uri="{BB962C8B-B14F-4D97-AF65-F5344CB8AC3E}">
        <p14:creationId xmlns:p14="http://schemas.microsoft.com/office/powerpoint/2010/main" val="596397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500" dirty="0">
                <a:latin typeface="Garamond" panose="02020404030301010803" pitchFamily="18" charset="0"/>
              </a:rPr>
              <a:t>We need information from Customer and Product (and </a:t>
            </a:r>
            <a:r>
              <a:rPr lang="en-US" sz="2500" dirty="0" err="1">
                <a:latin typeface="Garamond" panose="02020404030301010803" pitchFamily="18" charset="0"/>
              </a:rPr>
              <a:t>OrderProduct</a:t>
            </a:r>
            <a:r>
              <a:rPr lang="en-US" sz="2500" dirty="0">
                <a:latin typeface="Garamond" panose="02020404030301010803" pitchFamily="18" charset="0"/>
              </a:rPr>
              <a:t>)</a:t>
            </a:r>
          </a:p>
          <a:p>
            <a:endParaRPr lang="en-US" sz="2500" dirty="0">
              <a:latin typeface="Garamond" panose="02020404030301010803" pitchFamily="18" charset="0"/>
            </a:endParaRPr>
          </a:p>
          <a:p>
            <a:r>
              <a:rPr lang="en-US" sz="2500" dirty="0">
                <a:latin typeface="Garamond" panose="02020404030301010803" pitchFamily="18" charset="0"/>
              </a:rPr>
              <a:t>To associate Customer table with Product table, we need to follow the path from </a:t>
            </a:r>
            <a:r>
              <a:rPr lang="en-US" sz="2500" b="1" dirty="0">
                <a:solidFill>
                  <a:schemeClr val="accent2">
                    <a:lumMod val="75000"/>
                  </a:schemeClr>
                </a:solidFill>
                <a:latin typeface="Garamond" panose="02020404030301010803" pitchFamily="18" charset="0"/>
              </a:rPr>
              <a:t>Customer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US" sz="2500" dirty="0">
                <a:latin typeface="Garamond" panose="02020404030301010803" pitchFamily="18" charset="0"/>
              </a:rPr>
              <a:t>to </a:t>
            </a:r>
            <a:r>
              <a:rPr lang="en-US" sz="2500" b="1" dirty="0">
                <a:solidFill>
                  <a:schemeClr val="accent2">
                    <a:lumMod val="75000"/>
                  </a:schemeClr>
                </a:solidFill>
                <a:latin typeface="Garamond" panose="02020404030301010803" pitchFamily="18" charset="0"/>
              </a:rPr>
              <a:t>Product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56D25B-2524-46DD-B216-F7B0DC8DBF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955161"/>
            <a:ext cx="7721313" cy="2497249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96D44A9-C765-4F18-B5DA-68FA11A36A2F}"/>
              </a:ext>
            </a:extLst>
          </p:cNvPr>
          <p:cNvCxnSpPr>
            <a:cxnSpLocks/>
          </p:cNvCxnSpPr>
          <p:nvPr/>
        </p:nvCxnSpPr>
        <p:spPr>
          <a:xfrm flipH="1">
            <a:off x="1247274" y="3200400"/>
            <a:ext cx="2791326" cy="6664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01B7710-93D0-47ED-8E33-7E60EBB3015A}"/>
              </a:ext>
            </a:extLst>
          </p:cNvPr>
          <p:cNvCxnSpPr>
            <a:cxnSpLocks/>
          </p:cNvCxnSpPr>
          <p:nvPr/>
        </p:nvCxnSpPr>
        <p:spPr>
          <a:xfrm>
            <a:off x="5715000" y="3200400"/>
            <a:ext cx="1828800" cy="9144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itle 2">
            <a:extLst>
              <a:ext uri="{FF2B5EF4-FFF2-40B4-BE49-F238E27FC236}">
                <a16:creationId xmlns:a16="http://schemas.microsoft.com/office/drawing/2014/main" id="{9AC1BD7B-EF77-BCEA-5359-E72E71D10994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68104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kumimoji="0" lang="en-US" sz="3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How to do it?</a:t>
            </a:r>
          </a:p>
        </p:txBody>
      </p:sp>
    </p:spTree>
    <p:extLst>
      <p:ext uri="{BB962C8B-B14F-4D97-AF65-F5344CB8AC3E}">
        <p14:creationId xmlns:p14="http://schemas.microsoft.com/office/powerpoint/2010/main" val="1194570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21631</TotalTime>
  <Words>2236</Words>
  <Application>Microsoft Office PowerPoint</Application>
  <PresentationFormat>On-screen Show (4:3)</PresentationFormat>
  <Paragraphs>745</Paragraphs>
  <Slides>34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43" baseType="lpstr">
      <vt:lpstr>Arial</vt:lpstr>
      <vt:lpstr>Arial Black</vt:lpstr>
      <vt:lpstr>Arial Narrow</vt:lpstr>
      <vt:lpstr>Calibri</vt:lpstr>
      <vt:lpstr>Garamond</vt:lpstr>
      <vt:lpstr>Georgia</vt:lpstr>
      <vt:lpstr>Wingdings</vt:lpstr>
      <vt:lpstr>Office Theme</vt:lpstr>
      <vt:lpstr>1_Office Theme</vt:lpstr>
      <vt:lpstr>MIS2502: Data and Analytics</vt:lpstr>
      <vt:lpstr>SQL – Getting Information Out of a Database Part 2: Advanced Queries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 Class Activity #3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 Class Activity #4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Leila Hosseini</cp:lastModifiedBy>
  <cp:revision>721</cp:revision>
  <cp:lastPrinted>2011-06-28T14:45:53Z</cp:lastPrinted>
  <dcterms:created xsi:type="dcterms:W3CDTF">2011-06-28T13:08:25Z</dcterms:created>
  <dcterms:modified xsi:type="dcterms:W3CDTF">2023-02-06T22:14:45Z</dcterms:modified>
</cp:coreProperties>
</file>