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</p:sldMasterIdLst>
  <p:notesMasterIdLst>
    <p:notesMasterId r:id="rId23"/>
  </p:notesMasterIdLst>
  <p:sldIdLst>
    <p:sldId id="389" r:id="rId3"/>
    <p:sldId id="388" r:id="rId4"/>
    <p:sldId id="351" r:id="rId5"/>
    <p:sldId id="321" r:id="rId6"/>
    <p:sldId id="322" r:id="rId7"/>
    <p:sldId id="323" r:id="rId8"/>
    <p:sldId id="331" r:id="rId9"/>
    <p:sldId id="289" r:id="rId10"/>
    <p:sldId id="340" r:id="rId11"/>
    <p:sldId id="324" r:id="rId12"/>
    <p:sldId id="325" r:id="rId13"/>
    <p:sldId id="326" r:id="rId14"/>
    <p:sldId id="333" r:id="rId15"/>
    <p:sldId id="332" r:id="rId16"/>
    <p:sldId id="335" r:id="rId17"/>
    <p:sldId id="350" r:id="rId18"/>
    <p:sldId id="334" r:id="rId19"/>
    <p:sldId id="327" r:id="rId20"/>
    <p:sldId id="329" r:id="rId21"/>
    <p:sldId id="34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5010" autoAdjust="0"/>
  </p:normalViewPr>
  <p:slideViewPr>
    <p:cSldViewPr>
      <p:cViewPr varScale="1">
        <p:scale>
          <a:sx n="159" d="100"/>
          <a:sy n="159" d="100"/>
        </p:scale>
        <p:origin x="253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6DB2A793-0934-4A9A-A777-6C71E958A738}"/>
    <pc:docChg chg="undo redo custSel addSld delSld modSld">
      <pc:chgData name="Leila Hosseini" userId="a3ffd976-44bc-4d8c-adf8-8096c7da1f0c" providerId="ADAL" clId="{6DB2A793-0934-4A9A-A777-6C71E958A738}" dt="2022-09-26T01:28:51.900" v="136"/>
      <pc:docMkLst>
        <pc:docMk/>
      </pc:docMkLst>
      <pc:sldChg chg="addSp delSp modSp mod">
        <pc:chgData name="Leila Hosseini" userId="a3ffd976-44bc-4d8c-adf8-8096c7da1f0c" providerId="ADAL" clId="{6DB2A793-0934-4A9A-A777-6C71E958A738}" dt="2022-09-26T00:45:16.781" v="54" actId="14100"/>
        <pc:sldMkLst>
          <pc:docMk/>
          <pc:sldMk cId="2407237246" sldId="289"/>
        </pc:sldMkLst>
        <pc:spChg chg="del mod">
          <ac:chgData name="Leila Hosseini" userId="a3ffd976-44bc-4d8c-adf8-8096c7da1f0c" providerId="ADAL" clId="{6DB2A793-0934-4A9A-A777-6C71E958A738}" dt="2022-09-26T00:45:10.733" v="50" actId="478"/>
          <ac:spMkLst>
            <pc:docMk/>
            <pc:sldMk cId="2407237246" sldId="289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45:16.781" v="54" actId="14100"/>
          <ac:spMkLst>
            <pc:docMk/>
            <pc:sldMk cId="2407237246" sldId="289"/>
            <ac:spMk id="4" creationId="{58A35663-917A-A5E1-33FD-F1AB3B6FCE52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3:15.937" v="30"/>
        <pc:sldMkLst>
          <pc:docMk/>
          <pc:sldMk cId="441176915" sldId="321"/>
        </pc:sldMkLst>
        <pc:spChg chg="del mod">
          <ac:chgData name="Leila Hosseini" userId="a3ffd976-44bc-4d8c-adf8-8096c7da1f0c" providerId="ADAL" clId="{6DB2A793-0934-4A9A-A777-6C71E958A738}" dt="2022-09-26T00:22:28.080" v="24" actId="478"/>
          <ac:spMkLst>
            <pc:docMk/>
            <pc:sldMk cId="441176915" sldId="321"/>
            <ac:spMk id="2" creationId="{00000000-0000-0000-0000-000000000000}"/>
          </ac:spMkLst>
        </pc:spChg>
        <pc:spChg chg="add del">
          <ac:chgData name="Leila Hosseini" userId="a3ffd976-44bc-4d8c-adf8-8096c7da1f0c" providerId="ADAL" clId="{6DB2A793-0934-4A9A-A777-6C71E958A738}" dt="2022-09-26T00:22:17.110" v="20" actId="22"/>
          <ac:spMkLst>
            <pc:docMk/>
            <pc:sldMk cId="441176915" sldId="321"/>
            <ac:spMk id="4" creationId="{1C49A229-19DF-BBA4-F597-D583F0E2A199}"/>
          </ac:spMkLst>
        </pc:spChg>
        <pc:spChg chg="add mod">
          <ac:chgData name="Leila Hosseini" userId="a3ffd976-44bc-4d8c-adf8-8096c7da1f0c" providerId="ADAL" clId="{6DB2A793-0934-4A9A-A777-6C71E958A738}" dt="2022-09-26T00:23:15.937" v="30"/>
          <ac:spMkLst>
            <pc:docMk/>
            <pc:sldMk cId="441176915" sldId="321"/>
            <ac:spMk id="5" creationId="{2DC139C7-C099-034F-1256-4512C51CC47C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3:37.536" v="38" actId="14100"/>
        <pc:sldMkLst>
          <pc:docMk/>
          <pc:sldMk cId="123376598" sldId="322"/>
        </pc:sldMkLst>
        <pc:spChg chg="del mod">
          <ac:chgData name="Leila Hosseini" userId="a3ffd976-44bc-4d8c-adf8-8096c7da1f0c" providerId="ADAL" clId="{6DB2A793-0934-4A9A-A777-6C71E958A738}" dt="2022-09-26T00:23:30.491" v="34" actId="478"/>
          <ac:spMkLst>
            <pc:docMk/>
            <pc:sldMk cId="123376598" sldId="322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23:37.536" v="38" actId="14100"/>
          <ac:spMkLst>
            <pc:docMk/>
            <pc:sldMk cId="123376598" sldId="322"/>
            <ac:spMk id="3" creationId="{A3472611-463C-4DD0-EC9B-B5B1C371D4CB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7:52.702" v="45" actId="14100"/>
        <pc:sldMkLst>
          <pc:docMk/>
          <pc:sldMk cId="2146238974" sldId="323"/>
        </pc:sldMkLst>
        <pc:spChg chg="del mod">
          <ac:chgData name="Leila Hosseini" userId="a3ffd976-44bc-4d8c-adf8-8096c7da1f0c" providerId="ADAL" clId="{6DB2A793-0934-4A9A-A777-6C71E958A738}" dt="2022-09-26T00:25:24.195" v="42" actId="478"/>
          <ac:spMkLst>
            <pc:docMk/>
            <pc:sldMk cId="2146238974" sldId="323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25:26.992" v="43"/>
          <ac:spMkLst>
            <pc:docMk/>
            <pc:sldMk cId="2146238974" sldId="323"/>
            <ac:spMk id="5" creationId="{76B5E4C8-6996-ADDC-8ACF-580B0ADF9896}"/>
          </ac:spMkLst>
        </pc:spChg>
        <pc:picChg chg="mod">
          <ac:chgData name="Leila Hosseini" userId="a3ffd976-44bc-4d8c-adf8-8096c7da1f0c" providerId="ADAL" clId="{6DB2A793-0934-4A9A-A777-6C71E958A738}" dt="2022-09-26T00:27:52.702" v="45" actId="14100"/>
          <ac:picMkLst>
            <pc:docMk/>
            <pc:sldMk cId="2146238974" sldId="323"/>
            <ac:picMk id="8" creationId="{00000000-0000-0000-0000-000000000000}"/>
          </ac:picMkLst>
        </pc:picChg>
      </pc:sldChg>
      <pc:sldChg chg="addSp delSp modSp mod">
        <pc:chgData name="Leila Hosseini" userId="a3ffd976-44bc-4d8c-adf8-8096c7da1f0c" providerId="ADAL" clId="{6DB2A793-0934-4A9A-A777-6C71E958A738}" dt="2022-09-26T00:47:38.343" v="70"/>
        <pc:sldMkLst>
          <pc:docMk/>
          <pc:sldMk cId="4245624797" sldId="324"/>
        </pc:sldMkLst>
        <pc:spChg chg="del mod">
          <ac:chgData name="Leila Hosseini" userId="a3ffd976-44bc-4d8c-adf8-8096c7da1f0c" providerId="ADAL" clId="{6DB2A793-0934-4A9A-A777-6C71E958A738}" dt="2022-09-26T00:47:35.615" v="69" actId="478"/>
          <ac:spMkLst>
            <pc:docMk/>
            <pc:sldMk cId="4245624797" sldId="324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47:38.343" v="70"/>
          <ac:spMkLst>
            <pc:docMk/>
            <pc:sldMk cId="4245624797" sldId="324"/>
            <ac:spMk id="7" creationId="{C0476B01-D145-43A2-532A-3B3CFA679D41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52:28.020" v="81" actId="14100"/>
        <pc:sldMkLst>
          <pc:docMk/>
          <pc:sldMk cId="3058594363" sldId="325"/>
        </pc:sldMkLst>
        <pc:spChg chg="del mod">
          <ac:chgData name="Leila Hosseini" userId="a3ffd976-44bc-4d8c-adf8-8096c7da1f0c" providerId="ADAL" clId="{6DB2A793-0934-4A9A-A777-6C71E958A738}" dt="2022-09-26T00:52:16.108" v="75" actId="478"/>
          <ac:spMkLst>
            <pc:docMk/>
            <pc:sldMk cId="3058594363" sldId="325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52:28.020" v="81" actId="14100"/>
          <ac:spMkLst>
            <pc:docMk/>
            <pc:sldMk cId="3058594363" sldId="325"/>
            <ac:spMk id="3" creationId="{13C8D86A-BAA2-FF57-7A2B-C8E9419AF6B6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04:18.336" v="88"/>
        <pc:sldMkLst>
          <pc:docMk/>
          <pc:sldMk cId="2167011165" sldId="326"/>
        </pc:sldMkLst>
        <pc:spChg chg="del mod">
          <ac:chgData name="Leila Hosseini" userId="a3ffd976-44bc-4d8c-adf8-8096c7da1f0c" providerId="ADAL" clId="{6DB2A793-0934-4A9A-A777-6C71E958A738}" dt="2022-09-26T01:04:13.674" v="85" actId="478"/>
          <ac:spMkLst>
            <pc:docMk/>
            <pc:sldMk cId="2167011165" sldId="326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04:18.336" v="88"/>
          <ac:spMkLst>
            <pc:docMk/>
            <pc:sldMk cId="2167011165" sldId="326"/>
            <ac:spMk id="4" creationId="{F4338C55-93B0-A9A9-E902-75EC2075DD66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28:04.791" v="131" actId="1076"/>
        <pc:sldMkLst>
          <pc:docMk/>
          <pc:sldMk cId="2317952648" sldId="327"/>
        </pc:sldMkLst>
        <pc:spChg chg="del mod">
          <ac:chgData name="Leila Hosseini" userId="a3ffd976-44bc-4d8c-adf8-8096c7da1f0c" providerId="ADAL" clId="{6DB2A793-0934-4A9A-A777-6C71E958A738}" dt="2022-09-26T01:27:57.239" v="127" actId="478"/>
          <ac:spMkLst>
            <pc:docMk/>
            <pc:sldMk cId="2317952648" sldId="327"/>
            <ac:spMk id="2" creationId="{00000000-0000-0000-0000-000000000000}"/>
          </ac:spMkLst>
        </pc:spChg>
        <pc:spChg chg="mod">
          <ac:chgData name="Leila Hosseini" userId="a3ffd976-44bc-4d8c-adf8-8096c7da1f0c" providerId="ADAL" clId="{6DB2A793-0934-4A9A-A777-6C71E958A738}" dt="2022-09-26T01:28:04.791" v="131" actId="1076"/>
          <ac:spMkLst>
            <pc:docMk/>
            <pc:sldMk cId="2317952648" sldId="327"/>
            <ac:spMk id="3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8:01.323" v="130"/>
          <ac:spMkLst>
            <pc:docMk/>
            <pc:sldMk cId="2317952648" sldId="327"/>
            <ac:spMk id="4" creationId="{BDD6A4C9-F3B7-3607-A09D-69E86B845636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28:51.900" v="136"/>
        <pc:sldMkLst>
          <pc:docMk/>
          <pc:sldMk cId="3444711457" sldId="329"/>
        </pc:sldMkLst>
        <pc:spChg chg="del mod">
          <ac:chgData name="Leila Hosseini" userId="a3ffd976-44bc-4d8c-adf8-8096c7da1f0c" providerId="ADAL" clId="{6DB2A793-0934-4A9A-A777-6C71E958A738}" dt="2022-09-26T01:28:49.480" v="135" actId="478"/>
          <ac:spMkLst>
            <pc:docMk/>
            <pc:sldMk cId="3444711457" sldId="329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8:51.900" v="136"/>
          <ac:spMkLst>
            <pc:docMk/>
            <pc:sldMk cId="3444711457" sldId="329"/>
            <ac:spMk id="3" creationId="{B1956BA8-670C-4A23-39F5-0D636675EF1C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17:15.332" v="102"/>
        <pc:sldMkLst>
          <pc:docMk/>
          <pc:sldMk cId="3704889831" sldId="332"/>
        </pc:sldMkLst>
        <pc:spChg chg="del mod">
          <ac:chgData name="Leila Hosseini" userId="a3ffd976-44bc-4d8c-adf8-8096c7da1f0c" providerId="ADAL" clId="{6DB2A793-0934-4A9A-A777-6C71E958A738}" dt="2022-09-26T01:17:09.897" v="99" actId="478"/>
          <ac:spMkLst>
            <pc:docMk/>
            <pc:sldMk cId="3704889831" sldId="332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17:15.332" v="102"/>
          <ac:spMkLst>
            <pc:docMk/>
            <pc:sldMk cId="3704889831" sldId="332"/>
            <ac:spMk id="4" creationId="{27095F00-90AE-B1BE-0CFF-45B0E3674A93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04:49.410" v="95" actId="478"/>
        <pc:sldMkLst>
          <pc:docMk/>
          <pc:sldMk cId="3254375573" sldId="333"/>
        </pc:sldMkLst>
        <pc:spChg chg="del mod">
          <ac:chgData name="Leila Hosseini" userId="a3ffd976-44bc-4d8c-adf8-8096c7da1f0c" providerId="ADAL" clId="{6DB2A793-0934-4A9A-A777-6C71E958A738}" dt="2022-09-26T01:04:49.410" v="95" actId="478"/>
          <ac:spMkLst>
            <pc:docMk/>
            <pc:sldMk cId="3254375573" sldId="333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04:46.911" v="94"/>
          <ac:spMkLst>
            <pc:docMk/>
            <pc:sldMk cId="3254375573" sldId="333"/>
            <ac:spMk id="5" creationId="{6F088D4F-FBA1-2040-313E-31D4E6C058C4}"/>
          </ac:spMkLst>
        </pc:spChg>
        <pc:cxnChg chg="mod">
          <ac:chgData name="Leila Hosseini" userId="a3ffd976-44bc-4d8c-adf8-8096c7da1f0c" providerId="ADAL" clId="{6DB2A793-0934-4A9A-A777-6C71E958A738}" dt="2022-09-26T01:04:49.410" v="95" actId="478"/>
          <ac:cxnSpMkLst>
            <pc:docMk/>
            <pc:sldMk cId="3254375573" sldId="333"/>
            <ac:cxnSpMk id="7" creationId="{00000000-0000-0000-0000-000000000000}"/>
          </ac:cxnSpMkLst>
        </pc:cxnChg>
      </pc:sldChg>
      <pc:sldChg chg="addSp delSp modSp mod">
        <pc:chgData name="Leila Hosseini" userId="a3ffd976-44bc-4d8c-adf8-8096c7da1f0c" providerId="ADAL" clId="{6DB2A793-0934-4A9A-A777-6C71E958A738}" dt="2022-09-26T01:23:52.651" v="123"/>
        <pc:sldMkLst>
          <pc:docMk/>
          <pc:sldMk cId="64340775" sldId="334"/>
        </pc:sldMkLst>
        <pc:spChg chg="del mod">
          <ac:chgData name="Leila Hosseini" userId="a3ffd976-44bc-4d8c-adf8-8096c7da1f0c" providerId="ADAL" clId="{6DB2A793-0934-4A9A-A777-6C71E958A738}" dt="2022-09-26T01:23:48.392" v="120" actId="478"/>
          <ac:spMkLst>
            <pc:docMk/>
            <pc:sldMk cId="64340775" sldId="334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3:52.651" v="123"/>
          <ac:spMkLst>
            <pc:docMk/>
            <pc:sldMk cId="64340775" sldId="334"/>
            <ac:spMk id="5" creationId="{048ED884-669C-B3AC-2778-EA630F06CC71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18:45.546" v="109"/>
        <pc:sldMkLst>
          <pc:docMk/>
          <pc:sldMk cId="2548118175" sldId="335"/>
        </pc:sldMkLst>
        <pc:spChg chg="del mod">
          <ac:chgData name="Leila Hosseini" userId="a3ffd976-44bc-4d8c-adf8-8096c7da1f0c" providerId="ADAL" clId="{6DB2A793-0934-4A9A-A777-6C71E958A738}" dt="2022-09-26T01:18:40.962" v="106" actId="478"/>
          <ac:spMkLst>
            <pc:docMk/>
            <pc:sldMk cId="2548118175" sldId="335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18:45.546" v="109"/>
          <ac:spMkLst>
            <pc:docMk/>
            <pc:sldMk cId="2548118175" sldId="335"/>
            <ac:spMk id="9" creationId="{7F71B6BC-9286-B5FB-193F-D1BF2B25CAB3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45:41.725" v="64" actId="14100"/>
        <pc:sldMkLst>
          <pc:docMk/>
          <pc:sldMk cId="2360467683" sldId="340"/>
        </pc:sldMkLst>
        <pc:spChg chg="del mod">
          <ac:chgData name="Leila Hosseini" userId="a3ffd976-44bc-4d8c-adf8-8096c7da1f0c" providerId="ADAL" clId="{6DB2A793-0934-4A9A-A777-6C71E958A738}" dt="2022-09-26T00:45:34.087" v="59" actId="478"/>
          <ac:spMkLst>
            <pc:docMk/>
            <pc:sldMk cId="2360467683" sldId="340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45:41.725" v="64" actId="14100"/>
          <ac:spMkLst>
            <pc:docMk/>
            <pc:sldMk cId="2360467683" sldId="340"/>
            <ac:spMk id="3" creationId="{62AAA885-87D0-F80F-81DC-8B2E99818E87}"/>
          </ac:spMkLst>
        </pc:spChg>
      </pc:sldChg>
      <pc:sldChg chg="del">
        <pc:chgData name="Leila Hosseini" userId="a3ffd976-44bc-4d8c-adf8-8096c7da1f0c" providerId="ADAL" clId="{6DB2A793-0934-4A9A-A777-6C71E958A738}" dt="2022-09-26T00:21:47.001" v="8" actId="47"/>
        <pc:sldMkLst>
          <pc:docMk/>
          <pc:sldMk cId="4289141445" sldId="349"/>
        </pc:sldMkLst>
      </pc:sldChg>
      <pc:sldChg chg="addSp delSp modSp mod">
        <pc:chgData name="Leila Hosseini" userId="a3ffd976-44bc-4d8c-adf8-8096c7da1f0c" providerId="ADAL" clId="{6DB2A793-0934-4A9A-A777-6C71E958A738}" dt="2022-09-26T01:23:00.719" v="116"/>
        <pc:sldMkLst>
          <pc:docMk/>
          <pc:sldMk cId="1354101856" sldId="350"/>
        </pc:sldMkLst>
        <pc:spChg chg="del mod">
          <ac:chgData name="Leila Hosseini" userId="a3ffd976-44bc-4d8c-adf8-8096c7da1f0c" providerId="ADAL" clId="{6DB2A793-0934-4A9A-A777-6C71E958A738}" dt="2022-09-26T01:22:56.104" v="113" actId="478"/>
          <ac:spMkLst>
            <pc:docMk/>
            <pc:sldMk cId="1354101856" sldId="350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3:00.719" v="116"/>
          <ac:spMkLst>
            <pc:docMk/>
            <pc:sldMk cId="1354101856" sldId="350"/>
            <ac:spMk id="4" creationId="{E9CDEBAD-1802-1834-FB5C-104E902095A7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2:06.729" v="17"/>
        <pc:sldMkLst>
          <pc:docMk/>
          <pc:sldMk cId="493050969" sldId="351"/>
        </pc:sldMkLst>
        <pc:spChg chg="del mod">
          <ac:chgData name="Leila Hosseini" userId="a3ffd976-44bc-4d8c-adf8-8096c7da1f0c" providerId="ADAL" clId="{6DB2A793-0934-4A9A-A777-6C71E958A738}" dt="2022-09-26T00:22:02.670" v="12" actId="478"/>
          <ac:spMkLst>
            <pc:docMk/>
            <pc:sldMk cId="493050969" sldId="351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22:06.729" v="17"/>
          <ac:spMkLst>
            <pc:docMk/>
            <pc:sldMk cId="493050969" sldId="351"/>
            <ac:spMk id="3" creationId="{13D87355-9B5F-EAC6-5CA5-615DE3DF3A47}"/>
          </ac:spMkLst>
        </pc:spChg>
      </pc:sldChg>
      <pc:sldChg chg="modSp add del mod setBg">
        <pc:chgData name="Leila Hosseini" userId="a3ffd976-44bc-4d8c-adf8-8096c7da1f0c" providerId="ADAL" clId="{6DB2A793-0934-4A9A-A777-6C71E958A738}" dt="2022-09-26T00:21:44.474" v="7"/>
        <pc:sldMkLst>
          <pc:docMk/>
          <pc:sldMk cId="2974965864" sldId="388"/>
        </pc:sldMkLst>
        <pc:spChg chg="mod">
          <ac:chgData name="Leila Hosseini" userId="a3ffd976-44bc-4d8c-adf8-8096c7da1f0c" providerId="ADAL" clId="{6DB2A793-0934-4A9A-A777-6C71E958A738}" dt="2022-09-26T00:21:44.474" v="7"/>
          <ac:spMkLst>
            <pc:docMk/>
            <pc:sldMk cId="2974965864" sldId="388"/>
            <ac:spMk id="3" creationId="{F981364A-CCA5-33CA-0FFD-F2DA3E3D64E9}"/>
          </ac:spMkLst>
        </pc:spChg>
      </pc:sldChg>
      <pc:sldChg chg="add del">
        <pc:chgData name="Leila Hosseini" userId="a3ffd976-44bc-4d8c-adf8-8096c7da1f0c" providerId="ADAL" clId="{6DB2A793-0934-4A9A-A777-6C71E958A738}" dt="2022-09-26T00:21:33.861" v="4"/>
        <pc:sldMkLst>
          <pc:docMk/>
          <pc:sldMk cId="2372411595" sldId="389"/>
        </pc:sldMkLst>
      </pc:sldChg>
    </pc:docChg>
  </pc:docChgLst>
  <pc:docChgLst>
    <pc:chgData name="Leila Hosseini" userId="a3ffd976-44bc-4d8c-adf8-8096c7da1f0c" providerId="ADAL" clId="{1DDE66CD-60A5-4A39-972E-C5322F8BA4DE}"/>
    <pc:docChg chg="modSld">
      <pc:chgData name="Leila Hosseini" userId="a3ffd976-44bc-4d8c-adf8-8096c7da1f0c" providerId="ADAL" clId="{1DDE66CD-60A5-4A39-972E-C5322F8BA4DE}" dt="2023-02-27T20:37:40.337" v="9" actId="20577"/>
      <pc:docMkLst>
        <pc:docMk/>
      </pc:docMkLst>
      <pc:sldChg chg="modSp mod">
        <pc:chgData name="Leila Hosseini" userId="a3ffd976-44bc-4d8c-adf8-8096c7da1f0c" providerId="ADAL" clId="{1DDE66CD-60A5-4A39-972E-C5322F8BA4DE}" dt="2023-02-27T20:37:40.337" v="9" actId="20577"/>
        <pc:sldMkLst>
          <pc:docMk/>
          <pc:sldMk cId="2974965864" sldId="388"/>
        </pc:sldMkLst>
        <pc:spChg chg="mod">
          <ac:chgData name="Leila Hosseini" userId="a3ffd976-44bc-4d8c-adf8-8096c7da1f0c" providerId="ADAL" clId="{1DDE66CD-60A5-4A39-972E-C5322F8BA4DE}" dt="2023-02-27T20:37:40.337" v="9" actId="20577"/>
          <ac:spMkLst>
            <pc:docMk/>
            <pc:sldMk cId="2974965864" sldId="388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that,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>
            <a:defRPr b="1"/>
          </a:pPr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r>
            <a:rPr lang="en-US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>
            <a:defRPr b="1"/>
          </a:pPr>
          <a:r>
            <a:rPr lang="en-US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r>
            <a:rPr lang="en-US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>
            <a:defRPr b="1"/>
          </a:pPr>
          <a:r>
            <a:rPr lang="en-US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r>
            <a:rPr lang="en-US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BA3E2C07-6FAC-714E-B1DA-D58955156562}" type="pres">
      <dgm:prSet presAssocID="{5F8A99E9-624A-464A-BFFF-B0BB773C8B3D}" presName="linear" presStyleCnt="0">
        <dgm:presLayoutVars>
          <dgm:dir/>
          <dgm:animLvl val="lvl"/>
          <dgm:resizeHandles val="exact"/>
        </dgm:presLayoutVars>
      </dgm:prSet>
      <dgm:spPr/>
    </dgm:pt>
    <dgm:pt modelId="{73E8F08C-A389-1943-8776-6FAB966543E5}" type="pres">
      <dgm:prSet presAssocID="{8CE3580E-A218-4914-91C1-29E7381C3000}" presName="parentLin" presStyleCnt="0"/>
      <dgm:spPr/>
    </dgm:pt>
    <dgm:pt modelId="{99A468E5-7126-5647-9854-3B2C68A251B5}" type="pres">
      <dgm:prSet presAssocID="{8CE3580E-A218-4914-91C1-29E7381C3000}" presName="parentLeftMargin" presStyleLbl="node1" presStyleIdx="0" presStyleCnt="3"/>
      <dgm:spPr/>
    </dgm:pt>
    <dgm:pt modelId="{453FCBDD-D923-2A43-B2C5-BCE3BE9B6336}" type="pres">
      <dgm:prSet presAssocID="{8CE3580E-A218-4914-91C1-29E7381C3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B0B08E-A648-BF4A-9964-E09971335E36}" type="pres">
      <dgm:prSet presAssocID="{8CE3580E-A218-4914-91C1-29E7381C3000}" presName="negativeSpace" presStyleCnt="0"/>
      <dgm:spPr/>
    </dgm:pt>
    <dgm:pt modelId="{F9D5A37F-ECF0-A84A-AE65-5756132AC050}" type="pres">
      <dgm:prSet presAssocID="{8CE3580E-A218-4914-91C1-29E7381C3000}" presName="childText" presStyleLbl="conFgAcc1" presStyleIdx="0" presStyleCnt="3">
        <dgm:presLayoutVars>
          <dgm:bulletEnabled val="1"/>
        </dgm:presLayoutVars>
      </dgm:prSet>
      <dgm:spPr/>
    </dgm:pt>
    <dgm:pt modelId="{B93674AF-EDBD-A74D-8093-3DC0B3BE771D}" type="pres">
      <dgm:prSet presAssocID="{37EBB04D-671B-440C-9787-4A806157B716}" presName="spaceBetweenRectangles" presStyleCnt="0"/>
      <dgm:spPr/>
    </dgm:pt>
    <dgm:pt modelId="{902955A3-39D4-6541-AE4E-AF063CE90309}" type="pres">
      <dgm:prSet presAssocID="{A1A09BC1-DB5A-413D-9665-D50CEC0CAFE3}" presName="parentLin" presStyleCnt="0"/>
      <dgm:spPr/>
    </dgm:pt>
    <dgm:pt modelId="{E1D36BB6-2085-CB48-90B3-332E4CBD4FB6}" type="pres">
      <dgm:prSet presAssocID="{A1A09BC1-DB5A-413D-9665-D50CEC0CAFE3}" presName="parentLeftMargin" presStyleLbl="node1" presStyleIdx="0" presStyleCnt="3"/>
      <dgm:spPr/>
    </dgm:pt>
    <dgm:pt modelId="{79019B26-9E71-1F4E-99DA-CD61069064E9}" type="pres">
      <dgm:prSet presAssocID="{A1A09BC1-DB5A-413D-9665-D50CEC0CAF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00CE86-B673-FD4F-A1DD-4F6DB88490D8}" type="pres">
      <dgm:prSet presAssocID="{A1A09BC1-DB5A-413D-9665-D50CEC0CAFE3}" presName="negativeSpace" presStyleCnt="0"/>
      <dgm:spPr/>
    </dgm:pt>
    <dgm:pt modelId="{497C21AA-0708-264D-AA9E-C314ADCD8410}" type="pres">
      <dgm:prSet presAssocID="{A1A09BC1-DB5A-413D-9665-D50CEC0CAFE3}" presName="childText" presStyleLbl="conFgAcc1" presStyleIdx="1" presStyleCnt="3">
        <dgm:presLayoutVars>
          <dgm:bulletEnabled val="1"/>
        </dgm:presLayoutVars>
      </dgm:prSet>
      <dgm:spPr/>
    </dgm:pt>
    <dgm:pt modelId="{4FB5F4FA-07FF-6A45-978F-89DEA85939B0}" type="pres">
      <dgm:prSet presAssocID="{B7F8C1FD-0FEB-4E61-B667-C4E5B1960BEB}" presName="spaceBetweenRectangles" presStyleCnt="0"/>
      <dgm:spPr/>
    </dgm:pt>
    <dgm:pt modelId="{57D8459B-7D69-CE4D-9817-627ABDB8E251}" type="pres">
      <dgm:prSet presAssocID="{861CB3F0-E9C2-4C5D-A16E-0A28385D4FE7}" presName="parentLin" presStyleCnt="0"/>
      <dgm:spPr/>
    </dgm:pt>
    <dgm:pt modelId="{D91842D6-F72C-8442-A63B-3EB3CF79089F}" type="pres">
      <dgm:prSet presAssocID="{861CB3F0-E9C2-4C5D-A16E-0A28385D4FE7}" presName="parentLeftMargin" presStyleLbl="node1" presStyleIdx="1" presStyleCnt="3"/>
      <dgm:spPr/>
    </dgm:pt>
    <dgm:pt modelId="{B0E12F99-45B5-184A-9EE2-01FEEA006DBD}" type="pres">
      <dgm:prSet presAssocID="{861CB3F0-E9C2-4C5D-A16E-0A28385D4F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40CE09-9B7B-D046-8DB2-D7BF4EAB99B3}" type="pres">
      <dgm:prSet presAssocID="{861CB3F0-E9C2-4C5D-A16E-0A28385D4FE7}" presName="negativeSpace" presStyleCnt="0"/>
      <dgm:spPr/>
    </dgm:pt>
    <dgm:pt modelId="{5F642F21-DB13-194A-BB81-6ADE8B3A6062}" type="pres">
      <dgm:prSet presAssocID="{861CB3F0-E9C2-4C5D-A16E-0A28385D4F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7BFBF413-68BE-7047-B362-5AC3C8B6BCD8}" type="presOf" srcId="{861CB3F0-E9C2-4C5D-A16E-0A28385D4FE7}" destId="{D91842D6-F72C-8442-A63B-3EB3CF79089F}" srcOrd="0" destOrd="0" presId="urn:microsoft.com/office/officeart/2005/8/layout/list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CDDBEA69-EF9E-6246-855A-8C2F4E8A4945}" type="presOf" srcId="{E26F32C7-EEB1-4062-8028-3290F86C81FD}" destId="{F9D5A37F-ECF0-A84A-AE65-5756132AC050}" srcOrd="0" destOrd="0" presId="urn:microsoft.com/office/officeart/2005/8/layout/list1"/>
    <dgm:cxn modelId="{7B7D5973-F81C-7D4A-8872-FA2A7C587DF4}" type="presOf" srcId="{8CE3580E-A218-4914-91C1-29E7381C3000}" destId="{453FCBDD-D923-2A43-B2C5-BCE3BE9B6336}" srcOrd="1" destOrd="0" presId="urn:microsoft.com/office/officeart/2005/8/layout/list1"/>
    <dgm:cxn modelId="{C3436283-9D42-624B-8850-EDADB18F7EB8}" type="presOf" srcId="{5F8A99E9-624A-464A-BFFF-B0BB773C8B3D}" destId="{BA3E2C07-6FAC-714E-B1DA-D58955156562}" srcOrd="0" destOrd="0" presId="urn:microsoft.com/office/officeart/2005/8/layout/list1"/>
    <dgm:cxn modelId="{A5DB5286-7153-C547-A72D-77FC8C7AFEB4}" type="presOf" srcId="{861CB3F0-E9C2-4C5D-A16E-0A28385D4FE7}" destId="{B0E12F99-45B5-184A-9EE2-01FEEA006DBD}" srcOrd="1" destOrd="0" presId="urn:microsoft.com/office/officeart/2005/8/layout/list1"/>
    <dgm:cxn modelId="{DD0AD08B-6F98-BA4C-8002-DDA91BE99B52}" type="presOf" srcId="{A1A09BC1-DB5A-413D-9665-D50CEC0CAFE3}" destId="{79019B26-9E71-1F4E-99DA-CD61069064E9}" srcOrd="1" destOrd="0" presId="urn:microsoft.com/office/officeart/2005/8/layout/list1"/>
    <dgm:cxn modelId="{EF94E0AB-441B-374A-9F15-E21BBE41630A}" type="presOf" srcId="{A1A09BC1-DB5A-413D-9665-D50CEC0CAFE3}" destId="{E1D36BB6-2085-CB48-90B3-332E4CBD4FB6}" srcOrd="0" destOrd="0" presId="urn:microsoft.com/office/officeart/2005/8/layout/list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A175BAC4-7FEC-DC4E-9191-50B34048E534}" type="presOf" srcId="{8CE3580E-A218-4914-91C1-29E7381C3000}" destId="{99A468E5-7126-5647-9854-3B2C68A251B5}" srcOrd="0" destOrd="0" presId="urn:microsoft.com/office/officeart/2005/8/layout/list1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1AC30C9-FF1A-F742-8730-8586D7B7DE59}" type="presOf" srcId="{D0E39D50-39B0-46F6-BEBF-02678883D3D1}" destId="{497C21AA-0708-264D-AA9E-C314ADCD8410}" srcOrd="0" destOrd="0" presId="urn:microsoft.com/office/officeart/2005/8/layout/list1"/>
    <dgm:cxn modelId="{FEB9F8EF-7D2C-244F-BB01-40688732E6FC}" type="presOf" srcId="{8053529D-DCB1-411E-A7F2-B1A8321BF8B7}" destId="{5F642F21-DB13-194A-BB81-6ADE8B3A6062}" srcOrd="0" destOrd="0" presId="urn:microsoft.com/office/officeart/2005/8/layout/list1"/>
    <dgm:cxn modelId="{D0E50417-B940-9748-ADDE-3A156E3914F9}" type="presParOf" srcId="{BA3E2C07-6FAC-714E-B1DA-D58955156562}" destId="{73E8F08C-A389-1943-8776-6FAB966543E5}" srcOrd="0" destOrd="0" presId="urn:microsoft.com/office/officeart/2005/8/layout/list1"/>
    <dgm:cxn modelId="{A632A3A0-C272-0647-970E-EA94B2C8070C}" type="presParOf" srcId="{73E8F08C-A389-1943-8776-6FAB966543E5}" destId="{99A468E5-7126-5647-9854-3B2C68A251B5}" srcOrd="0" destOrd="0" presId="urn:microsoft.com/office/officeart/2005/8/layout/list1"/>
    <dgm:cxn modelId="{B6D6A40A-56A0-2846-9903-B47E3B51DE60}" type="presParOf" srcId="{73E8F08C-A389-1943-8776-6FAB966543E5}" destId="{453FCBDD-D923-2A43-B2C5-BCE3BE9B6336}" srcOrd="1" destOrd="0" presId="urn:microsoft.com/office/officeart/2005/8/layout/list1"/>
    <dgm:cxn modelId="{A58DD4DB-00DE-7349-8435-38B7069C558B}" type="presParOf" srcId="{BA3E2C07-6FAC-714E-B1DA-D58955156562}" destId="{2DB0B08E-A648-BF4A-9964-E09971335E36}" srcOrd="1" destOrd="0" presId="urn:microsoft.com/office/officeart/2005/8/layout/list1"/>
    <dgm:cxn modelId="{B6CE963D-A1B1-D948-BAEE-404F2AA49CB2}" type="presParOf" srcId="{BA3E2C07-6FAC-714E-B1DA-D58955156562}" destId="{F9D5A37F-ECF0-A84A-AE65-5756132AC050}" srcOrd="2" destOrd="0" presId="urn:microsoft.com/office/officeart/2005/8/layout/list1"/>
    <dgm:cxn modelId="{2C959E8A-681A-7946-A000-0E8B012C79B5}" type="presParOf" srcId="{BA3E2C07-6FAC-714E-B1DA-D58955156562}" destId="{B93674AF-EDBD-A74D-8093-3DC0B3BE771D}" srcOrd="3" destOrd="0" presId="urn:microsoft.com/office/officeart/2005/8/layout/list1"/>
    <dgm:cxn modelId="{B893018E-6563-E540-A06A-23EE15ABED42}" type="presParOf" srcId="{BA3E2C07-6FAC-714E-B1DA-D58955156562}" destId="{902955A3-39D4-6541-AE4E-AF063CE90309}" srcOrd="4" destOrd="0" presId="urn:microsoft.com/office/officeart/2005/8/layout/list1"/>
    <dgm:cxn modelId="{8422A4EF-76E9-1642-97AE-5664CC25A075}" type="presParOf" srcId="{902955A3-39D4-6541-AE4E-AF063CE90309}" destId="{E1D36BB6-2085-CB48-90B3-332E4CBD4FB6}" srcOrd="0" destOrd="0" presId="urn:microsoft.com/office/officeart/2005/8/layout/list1"/>
    <dgm:cxn modelId="{83DF8F29-756B-994F-9635-96557A9D40F8}" type="presParOf" srcId="{902955A3-39D4-6541-AE4E-AF063CE90309}" destId="{79019B26-9E71-1F4E-99DA-CD61069064E9}" srcOrd="1" destOrd="0" presId="urn:microsoft.com/office/officeart/2005/8/layout/list1"/>
    <dgm:cxn modelId="{4D864258-3DAC-1649-92A6-66E267C93116}" type="presParOf" srcId="{BA3E2C07-6FAC-714E-B1DA-D58955156562}" destId="{2A00CE86-B673-FD4F-A1DD-4F6DB88490D8}" srcOrd="5" destOrd="0" presId="urn:microsoft.com/office/officeart/2005/8/layout/list1"/>
    <dgm:cxn modelId="{41B0053C-6628-8A4F-82A2-676D5A3C0E8A}" type="presParOf" srcId="{BA3E2C07-6FAC-714E-B1DA-D58955156562}" destId="{497C21AA-0708-264D-AA9E-C314ADCD8410}" srcOrd="6" destOrd="0" presId="urn:microsoft.com/office/officeart/2005/8/layout/list1"/>
    <dgm:cxn modelId="{0BD1E8BF-3F81-FE4B-8F9E-D664F85B0C0D}" type="presParOf" srcId="{BA3E2C07-6FAC-714E-B1DA-D58955156562}" destId="{4FB5F4FA-07FF-6A45-978F-89DEA85939B0}" srcOrd="7" destOrd="0" presId="urn:microsoft.com/office/officeart/2005/8/layout/list1"/>
    <dgm:cxn modelId="{95C0F074-7C99-4840-9F83-6F979CD84C03}" type="presParOf" srcId="{BA3E2C07-6FAC-714E-B1DA-D58955156562}" destId="{57D8459B-7D69-CE4D-9817-627ABDB8E251}" srcOrd="8" destOrd="0" presId="urn:microsoft.com/office/officeart/2005/8/layout/list1"/>
    <dgm:cxn modelId="{057B8484-CE36-1942-BD03-C5C2BCB82C66}" type="presParOf" srcId="{57D8459B-7D69-CE4D-9817-627ABDB8E251}" destId="{D91842D6-F72C-8442-A63B-3EB3CF79089F}" srcOrd="0" destOrd="0" presId="urn:microsoft.com/office/officeart/2005/8/layout/list1"/>
    <dgm:cxn modelId="{C8FF6316-CC6A-3342-9DC4-11C64BA00ED2}" type="presParOf" srcId="{57D8459B-7D69-CE4D-9817-627ABDB8E251}" destId="{B0E12F99-45B5-184A-9EE2-01FEEA006DBD}" srcOrd="1" destOrd="0" presId="urn:microsoft.com/office/officeart/2005/8/layout/list1"/>
    <dgm:cxn modelId="{DECD55CA-70B0-A741-B1B7-87EC8F421507}" type="presParOf" srcId="{BA3E2C07-6FAC-714E-B1DA-D58955156562}" destId="{0040CE09-9B7B-D046-8DB2-D7BF4EAB99B3}" srcOrd="9" destOrd="0" presId="urn:microsoft.com/office/officeart/2005/8/layout/list1"/>
    <dgm:cxn modelId="{61D159B6-CC5C-814C-A320-96C8A64B96AE}" type="presParOf" srcId="{BA3E2C07-6FAC-714E-B1DA-D58955156562}" destId="{5F642F21-DB13-194A-BB81-6ADE8B3A60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than that,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236782"/>
          <a:ext cx="6553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quotes don’t imply a data type.</a:t>
          </a:r>
        </a:p>
      </dsp:txBody>
      <dsp:txXfrm>
        <a:off x="38638" y="275420"/>
        <a:ext cx="6475924" cy="714229"/>
      </dsp:txXfrm>
    </dsp:sp>
    <dsp:sp modelId="{7B4F04C6-3C49-49D1-B016-E8915A419D7F}">
      <dsp:nvSpPr>
        <dsp:cNvPr id="0" name=""/>
        <dsp:cNvSpPr/>
      </dsp:nvSpPr>
      <dsp:spPr>
        <a:xfrm>
          <a:off x="0" y="1028287"/>
          <a:ext cx="65532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Notice that the ID is in quotes but the height and mass are not.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quotes just allow commas to be considered part of the value, not a separator.</a:t>
          </a:r>
        </a:p>
      </dsp:txBody>
      <dsp:txXfrm>
        <a:off x="0" y="1028287"/>
        <a:ext cx="6553200" cy="198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A37F-ECF0-A84A-AE65-5756132AC050}">
      <dsp:nvSpPr>
        <dsp:cNvPr id="0" name=""/>
        <dsp:cNvSpPr/>
      </dsp:nvSpPr>
      <dsp:spPr>
        <a:xfrm>
          <a:off x="0" y="366598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Organized according to a formal data model (i.e., relational schema)</a:t>
          </a:r>
        </a:p>
      </dsp:txBody>
      <dsp:txXfrm>
        <a:off x="0" y="366598"/>
        <a:ext cx="4885203" cy="1630125"/>
      </dsp:txXfrm>
    </dsp:sp>
    <dsp:sp modelId="{453FCBDD-D923-2A43-B2C5-BCE3BE9B6336}">
      <dsp:nvSpPr>
        <dsp:cNvPr id="0" name=""/>
        <dsp:cNvSpPr/>
      </dsp:nvSpPr>
      <dsp:spPr>
        <a:xfrm>
          <a:off x="244260" y="27118"/>
          <a:ext cx="341964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Structured data</a:t>
          </a:r>
        </a:p>
      </dsp:txBody>
      <dsp:txXfrm>
        <a:off x="277404" y="60262"/>
        <a:ext cx="3353354" cy="612672"/>
      </dsp:txXfrm>
    </dsp:sp>
    <dsp:sp modelId="{497C21AA-0708-264D-AA9E-C314ADCD8410}">
      <dsp:nvSpPr>
        <dsp:cNvPr id="0" name=""/>
        <dsp:cNvSpPr/>
      </dsp:nvSpPr>
      <dsp:spPr>
        <a:xfrm>
          <a:off x="0" y="2460403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formal data model, but contains symbols to separate and label data elements</a:t>
          </a:r>
        </a:p>
      </dsp:txBody>
      <dsp:txXfrm>
        <a:off x="0" y="2460403"/>
        <a:ext cx="4885203" cy="1630125"/>
      </dsp:txXfrm>
    </dsp:sp>
    <dsp:sp modelId="{79019B26-9E71-1F4E-99DA-CD61069064E9}">
      <dsp:nvSpPr>
        <dsp:cNvPr id="0" name=""/>
        <dsp:cNvSpPr/>
      </dsp:nvSpPr>
      <dsp:spPr>
        <a:xfrm>
          <a:off x="244260" y="2120923"/>
          <a:ext cx="3419642" cy="6789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Semi-structured data</a:t>
          </a:r>
        </a:p>
      </dsp:txBody>
      <dsp:txXfrm>
        <a:off x="277404" y="2154067"/>
        <a:ext cx="3353354" cy="612672"/>
      </dsp:txXfrm>
    </dsp:sp>
    <dsp:sp modelId="{5F642F21-DB13-194A-BB81-6ADE8B3A6062}">
      <dsp:nvSpPr>
        <dsp:cNvPr id="0" name=""/>
        <dsp:cNvSpPr/>
      </dsp:nvSpPr>
      <dsp:spPr>
        <a:xfrm>
          <a:off x="0" y="4554208"/>
          <a:ext cx="488520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data model and no pre-defined organization</a:t>
          </a:r>
        </a:p>
      </dsp:txBody>
      <dsp:txXfrm>
        <a:off x="0" y="4554208"/>
        <a:ext cx="4885203" cy="1304100"/>
      </dsp:txXfrm>
    </dsp:sp>
    <dsp:sp modelId="{B0E12F99-45B5-184A-9EE2-01FEEA006DBD}">
      <dsp:nvSpPr>
        <dsp:cNvPr id="0" name=""/>
        <dsp:cNvSpPr/>
      </dsp:nvSpPr>
      <dsp:spPr>
        <a:xfrm>
          <a:off x="244260" y="4214728"/>
          <a:ext cx="3419642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Unstructured data</a:t>
          </a:r>
        </a:p>
      </dsp:txBody>
      <dsp:txXfrm>
        <a:off x="277404" y="4247872"/>
        <a:ext cx="3353354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301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1056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2316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02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974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476B01-D145-43A2-532A-3B3CFA679D4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The CSV format is still quite structured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C8D86A-BAA2-FF57-7A2B-C8E9419AF6B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801060" cy="997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Alternatives to CSV for semi-structured data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4338C55-93B0-A9A9-E902-75EC2075DD6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Extensible Markup Language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72000" y="12954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F088D4F-FBA1-2040-313E-31D4E6C058C4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Hierarchies in XML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27095F00-90AE-B1BE-0CFF-45B0E3674A93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Bottom line for XML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F71B6BC-9286-B5FB-193F-D1BF2B25CAB3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JavaScript Object Notation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Key1: Value1, Key2: Value2, …}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can store multiple values.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Values 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 Value1, Value2, Value3, … ]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CDEBAD-1802-1834-FB5C-104E902095A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Object and Array in JSON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arrays and objects?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48ED884-669C-B3AC-2778-EA630F06CC7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Hierarchies in JSON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 dirty="0"/>
              <a:t>Supports 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DD6A4C9-F3B7-3607-A09D-69E86B84563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Bottom line for JSON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56BA8-670C-4A23-39F5-0D636675EF1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/>
              <a:t>Same data, four different ways…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/>
              <a:t>Spring 2023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1364A-CCA5-33CA-0FFD-F2DA3E3D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semi-structured data 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#5</a:t>
            </a:r>
          </a:p>
        </p:txBody>
      </p:sp>
    </p:spTree>
    <p:extLst>
      <p:ext uri="{BB962C8B-B14F-4D97-AF65-F5344CB8AC3E}">
        <p14:creationId xmlns:p14="http://schemas.microsoft.com/office/powerpoint/2010/main" val="53243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</a:t>
            </a:r>
            <a:r>
              <a:rPr lang="en-US" b="1" u="sng" dirty="0"/>
              <a:t>NoSQL</a:t>
            </a:r>
            <a:r>
              <a:rPr lang="en-US" dirty="0"/>
              <a:t>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87355-9B5F-EAC6-5CA5-615DE3DF3A4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we are…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C139C7-C099-034F-1256-4512C51CC47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81820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Relational databases are highly structured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8203435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72611-463C-4DD0-EC9B-B5B1C371D4CB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0390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But not all data is stored like that</a:t>
            </a:r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15696697"/>
              </p:ext>
            </p:extLst>
          </p:nvPr>
        </p:nvGraphicFramePr>
        <p:xfrm>
          <a:off x="1219200" y="1752600"/>
          <a:ext cx="65532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6B5E4C8-6996-ADDC-8ACF-580B0ADF989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0390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Role of quotation marks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A03AC0-B02D-40C0-9C9D-B139ACBBB0D5}"/>
              </a:ext>
            </a:extLst>
          </p:cNvPr>
          <p:cNvSpPr/>
          <p:nvPr/>
        </p:nvSpPr>
        <p:spPr>
          <a:xfrm>
            <a:off x="304800" y="609600"/>
            <a:ext cx="3276600" cy="574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Some definitions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81000" y="141763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8A35663-917A-A5E1-33FD-F1AB3B6FCE52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From structured to unstructured data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723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6255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2AAA885-87D0-F80F-81DC-8B2E99818E8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8385260" cy="1052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Why care about semi-structured and unstructured data?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6554</TotalTime>
  <Words>1354</Words>
  <Application>Microsoft Office PowerPoint</Application>
  <PresentationFormat>On-screen Show (4:3)</PresentationFormat>
  <Paragraphs>239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Consolas</vt:lpstr>
      <vt:lpstr>Garamond</vt:lpstr>
      <vt:lpstr>Georgia</vt:lpstr>
      <vt:lpstr>Verdana</vt:lpstr>
      <vt:lpstr>Wingdings</vt:lpstr>
      <vt:lpstr>Office Theme</vt:lpstr>
      <vt:lpstr>1_Office Theme</vt:lpstr>
      <vt:lpstr>MIS2502: Data and Analytics</vt:lpstr>
      <vt:lpstr>Working with semi-structured data </vt:lpstr>
      <vt:lpstr>PowerPoint Presentation</vt:lpstr>
      <vt:lpstr>PowerPoint Presentation</vt:lpstr>
      <vt:lpstr>PowerPoint Presentation</vt:lpstr>
      <vt:lpstr>PowerPoint Presentation</vt:lpstr>
      <vt:lpstr>Some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Class Activity #5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Leila Hosseini</cp:lastModifiedBy>
  <cp:revision>469</cp:revision>
  <cp:lastPrinted>2011-06-28T14:45:53Z</cp:lastPrinted>
  <dcterms:created xsi:type="dcterms:W3CDTF">2011-06-28T13:08:25Z</dcterms:created>
  <dcterms:modified xsi:type="dcterms:W3CDTF">2023-02-27T20:37:42Z</dcterms:modified>
</cp:coreProperties>
</file>