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  <p:sldMasterId id="2147484032" r:id="rId2"/>
  </p:sldMasterIdLst>
  <p:notesMasterIdLst>
    <p:notesMasterId r:id="rId32"/>
  </p:notesMasterIdLst>
  <p:sldIdLst>
    <p:sldId id="395" r:id="rId3"/>
    <p:sldId id="396" r:id="rId4"/>
    <p:sldId id="383" r:id="rId5"/>
    <p:sldId id="372" r:id="rId6"/>
    <p:sldId id="260" r:id="rId7"/>
    <p:sldId id="371" r:id="rId8"/>
    <p:sldId id="382" r:id="rId9"/>
    <p:sldId id="268" r:id="rId10"/>
    <p:sldId id="362" r:id="rId11"/>
    <p:sldId id="373" r:id="rId12"/>
    <p:sldId id="357" r:id="rId13"/>
    <p:sldId id="363" r:id="rId14"/>
    <p:sldId id="386" r:id="rId15"/>
    <p:sldId id="393" r:id="rId16"/>
    <p:sldId id="378" r:id="rId17"/>
    <p:sldId id="375" r:id="rId18"/>
    <p:sldId id="384" r:id="rId19"/>
    <p:sldId id="385" r:id="rId20"/>
    <p:sldId id="376" r:id="rId21"/>
    <p:sldId id="379" r:id="rId22"/>
    <p:sldId id="387" r:id="rId23"/>
    <p:sldId id="390" r:id="rId24"/>
    <p:sldId id="314" r:id="rId25"/>
    <p:sldId id="389" r:id="rId26"/>
    <p:sldId id="391" r:id="rId27"/>
    <p:sldId id="388" r:id="rId28"/>
    <p:sldId id="392" r:id="rId29"/>
    <p:sldId id="394" r:id="rId30"/>
    <p:sldId id="331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BBB7A-66E9-4849-8A60-D06BACB7103D}" v="3" dt="2023-03-01T16:43:04.4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796" autoAdjust="0"/>
  </p:normalViewPr>
  <p:slideViewPr>
    <p:cSldViewPr>
      <p:cViewPr varScale="1">
        <p:scale>
          <a:sx n="159" d="100"/>
          <a:sy n="159" d="100"/>
        </p:scale>
        <p:origin x="211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33BBBB7A-66E9-4849-8A60-D06BACB7103D}"/>
    <pc:docChg chg="undo custSel addSld delSld modSld">
      <pc:chgData name="Leila Hosseini" userId="a3ffd976-44bc-4d8c-adf8-8096c7da1f0c" providerId="ADAL" clId="{33BBBB7A-66E9-4849-8A60-D06BACB7103D}" dt="2023-03-01T20:25:18.301" v="7"/>
      <pc:docMkLst>
        <pc:docMk/>
      </pc:docMkLst>
      <pc:sldChg chg="modSp mod">
        <pc:chgData name="Leila Hosseini" userId="a3ffd976-44bc-4d8c-adf8-8096c7da1f0c" providerId="ADAL" clId="{33BBBB7A-66E9-4849-8A60-D06BACB7103D}" dt="2023-03-01T20:25:18.301" v="7"/>
        <pc:sldMkLst>
          <pc:docMk/>
          <pc:sldMk cId="436877945" sldId="357"/>
        </pc:sldMkLst>
        <pc:spChg chg="mod">
          <ac:chgData name="Leila Hosseini" userId="a3ffd976-44bc-4d8c-adf8-8096c7da1f0c" providerId="ADAL" clId="{33BBBB7A-66E9-4849-8A60-D06BACB7103D}" dt="2023-03-01T20:25:18.301" v="7"/>
          <ac:spMkLst>
            <pc:docMk/>
            <pc:sldMk cId="436877945" sldId="357"/>
            <ac:spMk id="7" creationId="{00000000-0000-0000-0000-000000000000}"/>
          </ac:spMkLst>
        </pc:spChg>
      </pc:sldChg>
      <pc:sldChg chg="del">
        <pc:chgData name="Leila Hosseini" userId="a3ffd976-44bc-4d8c-adf8-8096c7da1f0c" providerId="ADAL" clId="{33BBBB7A-66E9-4849-8A60-D06BACB7103D}" dt="2023-03-01T16:43:16.659" v="6" actId="47"/>
        <pc:sldMkLst>
          <pc:docMk/>
          <pc:sldMk cId="786831734" sldId="364"/>
        </pc:sldMkLst>
      </pc:sldChg>
      <pc:sldChg chg="add del">
        <pc:chgData name="Leila Hosseini" userId="a3ffd976-44bc-4d8c-adf8-8096c7da1f0c" providerId="ADAL" clId="{33BBBB7A-66E9-4849-8A60-D06BACB7103D}" dt="2023-03-01T16:43:04.442" v="2"/>
        <pc:sldMkLst>
          <pc:docMk/>
          <pc:sldMk cId="2372411595" sldId="395"/>
        </pc:sldMkLst>
      </pc:sldChg>
      <pc:sldChg chg="modSp add del mod setBg">
        <pc:chgData name="Leila Hosseini" userId="a3ffd976-44bc-4d8c-adf8-8096c7da1f0c" providerId="ADAL" clId="{33BBBB7A-66E9-4849-8A60-D06BACB7103D}" dt="2023-03-01T16:43:14.237" v="5"/>
        <pc:sldMkLst>
          <pc:docMk/>
          <pc:sldMk cId="2974965864" sldId="396"/>
        </pc:sldMkLst>
        <pc:spChg chg="mod">
          <ac:chgData name="Leila Hosseini" userId="a3ffd976-44bc-4d8c-adf8-8096c7da1f0c" providerId="ADAL" clId="{33BBBB7A-66E9-4849-8A60-D06BACB7103D}" dt="2023-03-01T16:43:14.237" v="5"/>
          <ac:spMkLst>
            <pc:docMk/>
            <pc:sldMk cId="2974965864" sldId="396"/>
            <ac:spMk id="3" creationId="{F981364A-CCA5-33CA-0FFD-F2DA3E3D64E9}"/>
          </ac:spMkLst>
        </pc:spChg>
      </pc:sldChg>
    </pc:docChg>
  </pc:docChgLst>
  <pc:docChgLst>
    <pc:chgData name="Leila Hosseini" userId="a3ffd976-44bc-4d8c-adf8-8096c7da1f0c" providerId="ADAL" clId="{69168582-F40B-4F81-ACF9-DA835BB3F009}"/>
    <pc:docChg chg="undo custSel modSld">
      <pc:chgData name="Leila Hosseini" userId="a3ffd976-44bc-4d8c-adf8-8096c7da1f0c" providerId="ADAL" clId="{69168582-F40B-4F81-ACF9-DA835BB3F009}" dt="2022-10-04T23:18:07.223" v="158"/>
      <pc:docMkLst>
        <pc:docMk/>
      </pc:docMkLst>
      <pc:sldChg chg="addSp delSp modSp mod">
        <pc:chgData name="Leila Hosseini" userId="a3ffd976-44bc-4d8c-adf8-8096c7da1f0c" providerId="ADAL" clId="{69168582-F40B-4F81-ACF9-DA835BB3F009}" dt="2022-10-04T22:16:58.957" v="25" actId="13900"/>
        <pc:sldMkLst>
          <pc:docMk/>
          <pc:sldMk cId="4206066121" sldId="260"/>
        </pc:sldMkLst>
        <pc:spChg chg="del mod">
          <ac:chgData name="Leila Hosseini" userId="a3ffd976-44bc-4d8c-adf8-8096c7da1f0c" providerId="ADAL" clId="{69168582-F40B-4F81-ACF9-DA835BB3F009}" dt="2022-10-04T22:15:21.233" v="9" actId="478"/>
          <ac:spMkLst>
            <pc:docMk/>
            <pc:sldMk cId="4206066121" sldId="260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5:26.136" v="12"/>
          <ac:spMkLst>
            <pc:docMk/>
            <pc:sldMk cId="4206066121" sldId="260"/>
            <ac:spMk id="3" creationId="{9EC797C7-D551-5334-8ECF-869815224F7D}"/>
          </ac:spMkLst>
        </pc:spChg>
        <pc:spChg chg="mod">
          <ac:chgData name="Leila Hosseini" userId="a3ffd976-44bc-4d8c-adf8-8096c7da1f0c" providerId="ADAL" clId="{69168582-F40B-4F81-ACF9-DA835BB3F009}" dt="2022-10-04T22:16:58.957" v="25" actId="13900"/>
          <ac:spMkLst>
            <pc:docMk/>
            <pc:sldMk cId="4206066121" sldId="260"/>
            <ac:spMk id="5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18:41.652" v="46" actId="27636"/>
        <pc:sldMkLst>
          <pc:docMk/>
          <pc:sldMk cId="1778953497" sldId="268"/>
        </pc:sldMkLst>
        <pc:spChg chg="del mod">
          <ac:chgData name="Leila Hosseini" userId="a3ffd976-44bc-4d8c-adf8-8096c7da1f0c" providerId="ADAL" clId="{69168582-F40B-4F81-ACF9-DA835BB3F009}" dt="2022-10-04T22:17:52.624" v="35" actId="478"/>
          <ac:spMkLst>
            <pc:docMk/>
            <pc:sldMk cId="1778953497" sldId="268"/>
            <ac:spMk id="2" creationId="{00000000-0000-0000-0000-000000000000}"/>
          </ac:spMkLst>
        </pc:spChg>
        <pc:spChg chg="mod">
          <ac:chgData name="Leila Hosseini" userId="a3ffd976-44bc-4d8c-adf8-8096c7da1f0c" providerId="ADAL" clId="{69168582-F40B-4F81-ACF9-DA835BB3F009}" dt="2022-10-04T22:18:41.652" v="46" actId="27636"/>
          <ac:spMkLst>
            <pc:docMk/>
            <pc:sldMk cId="1778953497" sldId="268"/>
            <ac:spMk id="3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7:57.681" v="37" actId="14100"/>
          <ac:spMkLst>
            <pc:docMk/>
            <pc:sldMk cId="1778953497" sldId="268"/>
            <ac:spMk id="4" creationId="{8EBB542E-A676-1DE4-E704-267671D2A481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04.623" v="134"/>
        <pc:sldMkLst>
          <pc:docMk/>
          <pc:sldMk cId="3732634864" sldId="314"/>
        </pc:sldMkLst>
        <pc:spChg chg="add mod">
          <ac:chgData name="Leila Hosseini" userId="a3ffd976-44bc-4d8c-adf8-8096c7da1f0c" providerId="ADAL" clId="{69168582-F40B-4F81-ACF9-DA835BB3F009}" dt="2022-10-04T23:17:04.623" v="134"/>
          <ac:spMkLst>
            <pc:docMk/>
            <pc:sldMk cId="3732634864" sldId="314"/>
            <ac:spMk id="2" creationId="{22EC2FE7-2ECA-C7FA-FA8D-3D96BF449EDB}"/>
          </ac:spMkLst>
        </pc:spChg>
        <pc:spChg chg="del mod">
          <ac:chgData name="Leila Hosseini" userId="a3ffd976-44bc-4d8c-adf8-8096c7da1f0c" providerId="ADAL" clId="{69168582-F40B-4F81-ACF9-DA835BB3F009}" dt="2022-10-04T23:17:02.681" v="133" actId="478"/>
          <ac:spMkLst>
            <pc:docMk/>
            <pc:sldMk cId="3732634864" sldId="314"/>
            <ac:spMk id="16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53:55.587" v="65"/>
        <pc:sldMkLst>
          <pc:docMk/>
          <pc:sldMk cId="436877945" sldId="357"/>
        </pc:sldMkLst>
        <pc:spChg chg="del mod">
          <ac:chgData name="Leila Hosseini" userId="a3ffd976-44bc-4d8c-adf8-8096c7da1f0c" providerId="ADAL" clId="{69168582-F40B-4F81-ACF9-DA835BB3F009}" dt="2022-10-04T22:53:52.484" v="64" actId="478"/>
          <ac:spMkLst>
            <pc:docMk/>
            <pc:sldMk cId="436877945" sldId="357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53:55.587" v="65"/>
          <ac:spMkLst>
            <pc:docMk/>
            <pc:sldMk cId="436877945" sldId="357"/>
            <ac:spMk id="3" creationId="{E926D95B-9C33-08FE-9C71-673A68AC11DC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31:54.335" v="53" actId="1076"/>
        <pc:sldMkLst>
          <pc:docMk/>
          <pc:sldMk cId="983201859" sldId="362"/>
        </pc:sldMkLst>
        <pc:spChg chg="del mod">
          <ac:chgData name="Leila Hosseini" userId="a3ffd976-44bc-4d8c-adf8-8096c7da1f0c" providerId="ADAL" clId="{69168582-F40B-4F81-ACF9-DA835BB3F009}" dt="2022-10-04T22:31:45.648" v="50" actId="478"/>
          <ac:spMkLst>
            <pc:docMk/>
            <pc:sldMk cId="983201859" sldId="362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31:48.481" v="51"/>
          <ac:spMkLst>
            <pc:docMk/>
            <pc:sldMk cId="983201859" sldId="362"/>
            <ac:spMk id="4" creationId="{F558ED24-354B-BCA4-A034-D1B67F66608B}"/>
          </ac:spMkLst>
        </pc:spChg>
        <pc:spChg chg="mod">
          <ac:chgData name="Leila Hosseini" userId="a3ffd976-44bc-4d8c-adf8-8096c7da1f0c" providerId="ADAL" clId="{69168582-F40B-4F81-ACF9-DA835BB3F009}" dt="2022-10-04T22:31:52.159" v="52" actId="1076"/>
          <ac:spMkLst>
            <pc:docMk/>
            <pc:sldMk cId="983201859" sldId="362"/>
            <ac:spMk id="7" creationId="{00000000-0000-0000-0000-000000000000}"/>
          </ac:spMkLst>
        </pc:spChg>
        <pc:picChg chg="mod">
          <ac:chgData name="Leila Hosseini" userId="a3ffd976-44bc-4d8c-adf8-8096c7da1f0c" providerId="ADAL" clId="{69168582-F40B-4F81-ACF9-DA835BB3F009}" dt="2022-10-04T22:31:54.335" v="53" actId="1076"/>
          <ac:picMkLst>
            <pc:docMk/>
            <pc:sldMk cId="983201859" sldId="362"/>
            <ac:picMk id="3" creationId="{00000000-0000-0000-0000-000000000000}"/>
          </ac:picMkLst>
        </pc:picChg>
      </pc:sldChg>
      <pc:sldChg chg="addSp delSp modSp mod">
        <pc:chgData name="Leila Hosseini" userId="a3ffd976-44bc-4d8c-adf8-8096c7da1f0c" providerId="ADAL" clId="{69168582-F40B-4F81-ACF9-DA835BB3F009}" dt="2022-10-04T22:54:21.724" v="72" actId="1076"/>
        <pc:sldMkLst>
          <pc:docMk/>
          <pc:sldMk cId="3369997253" sldId="363"/>
        </pc:sldMkLst>
        <pc:spChg chg="del mod">
          <ac:chgData name="Leila Hosseini" userId="a3ffd976-44bc-4d8c-adf8-8096c7da1f0c" providerId="ADAL" clId="{69168582-F40B-4F81-ACF9-DA835BB3F009}" dt="2022-10-04T22:54:13.284" v="69" actId="478"/>
          <ac:spMkLst>
            <pc:docMk/>
            <pc:sldMk cId="3369997253" sldId="363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54:21.724" v="72" actId="1076"/>
          <ac:spMkLst>
            <pc:docMk/>
            <pc:sldMk cId="3369997253" sldId="363"/>
            <ac:spMk id="3" creationId="{BAF99640-1D01-27DB-E285-4F6878C798E3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16:52.673" v="24" actId="1076"/>
        <pc:sldMkLst>
          <pc:docMk/>
          <pc:sldMk cId="3199821933" sldId="371"/>
        </pc:sldMkLst>
        <pc:spChg chg="del mod">
          <ac:chgData name="Leila Hosseini" userId="a3ffd976-44bc-4d8c-adf8-8096c7da1f0c" providerId="ADAL" clId="{69168582-F40B-4F81-ACF9-DA835BB3F009}" dt="2022-10-04T22:16:01.953" v="17" actId="478"/>
          <ac:spMkLst>
            <pc:docMk/>
            <pc:sldMk cId="3199821933" sldId="371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6:06.109" v="20"/>
          <ac:spMkLst>
            <pc:docMk/>
            <pc:sldMk cId="3199821933" sldId="371"/>
            <ac:spMk id="3" creationId="{1D54F2FF-7A21-F4F2-8C76-31C928E736F2}"/>
          </ac:spMkLst>
        </pc:spChg>
        <pc:spChg chg="mod">
          <ac:chgData name="Leila Hosseini" userId="a3ffd976-44bc-4d8c-adf8-8096c7da1f0c" providerId="ADAL" clId="{69168582-F40B-4F81-ACF9-DA835BB3F009}" dt="2022-10-04T22:16:52.673" v="24" actId="1076"/>
          <ac:spMkLst>
            <pc:docMk/>
            <pc:sldMk cId="3199821933" sldId="371"/>
            <ac:spMk id="5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15:08.177" v="5" actId="1076"/>
        <pc:sldMkLst>
          <pc:docMk/>
          <pc:sldMk cId="2127979434" sldId="372"/>
        </pc:sldMkLst>
        <pc:spChg chg="del mod">
          <ac:chgData name="Leila Hosseini" userId="a3ffd976-44bc-4d8c-adf8-8096c7da1f0c" providerId="ADAL" clId="{69168582-F40B-4F81-ACF9-DA835BB3F009}" dt="2022-10-04T22:14:58.793" v="3" actId="478"/>
          <ac:spMkLst>
            <pc:docMk/>
            <pc:sldMk cId="2127979434" sldId="372"/>
            <ac:spMk id="2" creationId="{00000000-0000-0000-0000-000000000000}"/>
          </ac:spMkLst>
        </pc:spChg>
        <pc:spChg chg="mod">
          <ac:chgData name="Leila Hosseini" userId="a3ffd976-44bc-4d8c-adf8-8096c7da1f0c" providerId="ADAL" clId="{69168582-F40B-4F81-ACF9-DA835BB3F009}" dt="2022-10-04T22:15:08.177" v="5" actId="1076"/>
          <ac:spMkLst>
            <pc:docMk/>
            <pc:sldMk cId="2127979434" sldId="372"/>
            <ac:spMk id="5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5:01.350" v="4"/>
          <ac:spMkLst>
            <pc:docMk/>
            <pc:sldMk cId="2127979434" sldId="372"/>
            <ac:spMk id="11" creationId="{1EA032A7-83D1-5D41-EA61-9277E1D013F9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33:47.857" v="60"/>
        <pc:sldMkLst>
          <pc:docMk/>
          <pc:sldMk cId="2677593610" sldId="373"/>
        </pc:sldMkLst>
        <pc:spChg chg="del mod">
          <ac:chgData name="Leila Hosseini" userId="a3ffd976-44bc-4d8c-adf8-8096c7da1f0c" providerId="ADAL" clId="{69168582-F40B-4F81-ACF9-DA835BB3F009}" dt="2022-10-04T22:33:42.693" v="58" actId="478"/>
          <ac:spMkLst>
            <pc:docMk/>
            <pc:sldMk cId="2677593610" sldId="373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33:47.857" v="60"/>
          <ac:spMkLst>
            <pc:docMk/>
            <pc:sldMk cId="2677593610" sldId="373"/>
            <ac:spMk id="5" creationId="{3CB58C53-4E67-F719-A354-31CB0836A37C}"/>
          </ac:spMkLst>
        </pc:spChg>
        <pc:spChg chg="add del mod">
          <ac:chgData name="Leila Hosseini" userId="a3ffd976-44bc-4d8c-adf8-8096c7da1f0c" providerId="ADAL" clId="{69168582-F40B-4F81-ACF9-DA835BB3F009}" dt="2022-10-04T22:33:45.482" v="59" actId="478"/>
          <ac:spMkLst>
            <pc:docMk/>
            <pc:sldMk cId="2677593610" sldId="373"/>
            <ac:spMk id="7" creationId="{8C39BB93-1DA3-415C-A6E7-97D689371C91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4:42.926" v="95"/>
        <pc:sldMkLst>
          <pc:docMk/>
          <pc:sldMk cId="2770633948" sldId="375"/>
        </pc:sldMkLst>
        <pc:spChg chg="del mod">
          <ac:chgData name="Leila Hosseini" userId="a3ffd976-44bc-4d8c-adf8-8096c7da1f0c" providerId="ADAL" clId="{69168582-F40B-4F81-ACF9-DA835BB3F009}" dt="2022-10-04T23:14:40.961" v="94" actId="478"/>
          <ac:spMkLst>
            <pc:docMk/>
            <pc:sldMk cId="2770633948" sldId="375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4:42.926" v="95"/>
          <ac:spMkLst>
            <pc:docMk/>
            <pc:sldMk cId="2770633948" sldId="375"/>
            <ac:spMk id="4" creationId="{29CC5EFC-85DF-E756-9989-CDF17FB93782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6:04.161" v="111" actId="14100"/>
        <pc:sldMkLst>
          <pc:docMk/>
          <pc:sldMk cId="2372488723" sldId="376"/>
        </pc:sldMkLst>
        <pc:spChg chg="del mod">
          <ac:chgData name="Leila Hosseini" userId="a3ffd976-44bc-4d8c-adf8-8096c7da1f0c" providerId="ADAL" clId="{69168582-F40B-4F81-ACF9-DA835BB3F009}" dt="2022-10-04T23:15:59.778" v="109" actId="478"/>
          <ac:spMkLst>
            <pc:docMk/>
            <pc:sldMk cId="2372488723" sldId="376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6:04.161" v="111" actId="14100"/>
          <ac:spMkLst>
            <pc:docMk/>
            <pc:sldMk cId="2372488723" sldId="376"/>
            <ac:spMk id="4" creationId="{4CF7EFA0-519E-E929-40F8-222E67C1D1D3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4:23.104" v="90"/>
        <pc:sldMkLst>
          <pc:docMk/>
          <pc:sldMk cId="998538783" sldId="378"/>
        </pc:sldMkLst>
        <pc:spChg chg="del mod">
          <ac:chgData name="Leila Hosseini" userId="a3ffd976-44bc-4d8c-adf8-8096c7da1f0c" providerId="ADAL" clId="{69168582-F40B-4F81-ACF9-DA835BB3F009}" dt="2022-10-04T23:14:20.698" v="89" actId="478"/>
          <ac:spMkLst>
            <pc:docMk/>
            <pc:sldMk cId="998538783" sldId="378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4:23.104" v="90"/>
          <ac:spMkLst>
            <pc:docMk/>
            <pc:sldMk cId="998538783" sldId="378"/>
            <ac:spMk id="5" creationId="{6FA51F91-CE7F-B117-80CD-CB41B1EE5281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6:20.238" v="116"/>
        <pc:sldMkLst>
          <pc:docMk/>
          <pc:sldMk cId="1398566096" sldId="379"/>
        </pc:sldMkLst>
        <pc:spChg chg="add mod">
          <ac:chgData name="Leila Hosseini" userId="a3ffd976-44bc-4d8c-adf8-8096c7da1f0c" providerId="ADAL" clId="{69168582-F40B-4F81-ACF9-DA835BB3F009}" dt="2022-10-04T23:16:20.238" v="116"/>
          <ac:spMkLst>
            <pc:docMk/>
            <pc:sldMk cId="1398566096" sldId="379"/>
            <ac:spMk id="2" creationId="{30105887-D109-080C-1CA1-3625E68C838C}"/>
          </ac:spMkLst>
        </pc:spChg>
        <pc:spChg chg="del mod">
          <ac:chgData name="Leila Hosseini" userId="a3ffd976-44bc-4d8c-adf8-8096c7da1f0c" providerId="ADAL" clId="{69168582-F40B-4F81-ACF9-DA835BB3F009}" dt="2022-10-04T23:16:17.785" v="115" actId="478"/>
          <ac:spMkLst>
            <pc:docMk/>
            <pc:sldMk cId="1398566096" sldId="379"/>
            <ac:spMk id="21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17:27.209" v="31" actId="1076"/>
        <pc:sldMkLst>
          <pc:docMk/>
          <pc:sldMk cId="3157129301" sldId="382"/>
        </pc:sldMkLst>
        <pc:spChg chg="del mod">
          <ac:chgData name="Leila Hosseini" userId="a3ffd976-44bc-4d8c-adf8-8096c7da1f0c" providerId="ADAL" clId="{69168582-F40B-4F81-ACF9-DA835BB3F009}" dt="2022-10-04T22:17:21.113" v="29" actId="478"/>
          <ac:spMkLst>
            <pc:docMk/>
            <pc:sldMk cId="3157129301" sldId="382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7:27.209" v="31" actId="1076"/>
          <ac:spMkLst>
            <pc:docMk/>
            <pc:sldMk cId="3157129301" sldId="382"/>
            <ac:spMk id="3" creationId="{609B2D4D-1BB6-3503-DA47-42808F035171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4:56.505" v="100"/>
        <pc:sldMkLst>
          <pc:docMk/>
          <pc:sldMk cId="2979307687" sldId="384"/>
        </pc:sldMkLst>
        <pc:spChg chg="del mod">
          <ac:chgData name="Leila Hosseini" userId="a3ffd976-44bc-4d8c-adf8-8096c7da1f0c" providerId="ADAL" clId="{69168582-F40B-4F81-ACF9-DA835BB3F009}" dt="2022-10-04T23:14:54.073" v="99" actId="478"/>
          <ac:spMkLst>
            <pc:docMk/>
            <pc:sldMk cId="2979307687" sldId="384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4:56.505" v="100"/>
          <ac:spMkLst>
            <pc:docMk/>
            <pc:sldMk cId="2979307687" sldId="384"/>
            <ac:spMk id="4" creationId="{3ED1E536-D109-849F-7CE3-40C61CE34A22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5:46.246" v="105"/>
        <pc:sldMkLst>
          <pc:docMk/>
          <pc:sldMk cId="2202759917" sldId="385"/>
        </pc:sldMkLst>
        <pc:spChg chg="del mod">
          <ac:chgData name="Leila Hosseini" userId="a3ffd976-44bc-4d8c-adf8-8096c7da1f0c" providerId="ADAL" clId="{69168582-F40B-4F81-ACF9-DA835BB3F009}" dt="2022-10-04T23:15:44.226" v="104" actId="478"/>
          <ac:spMkLst>
            <pc:docMk/>
            <pc:sldMk cId="2202759917" sldId="385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5:46.246" v="105"/>
          <ac:spMkLst>
            <pc:docMk/>
            <pc:sldMk cId="2202759917" sldId="385"/>
            <ac:spMk id="3" creationId="{7526AA62-7495-B0AD-3845-EBD9DE85ACAD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3:36.250" v="79" actId="1076"/>
        <pc:sldMkLst>
          <pc:docMk/>
          <pc:sldMk cId="2231267754" sldId="386"/>
        </pc:sldMkLst>
        <pc:spChg chg="del mod">
          <ac:chgData name="Leila Hosseini" userId="a3ffd976-44bc-4d8c-adf8-8096c7da1f0c" providerId="ADAL" clId="{69168582-F40B-4F81-ACF9-DA835BB3F009}" dt="2022-10-04T23:13:28.697" v="76" actId="478"/>
          <ac:spMkLst>
            <pc:docMk/>
            <pc:sldMk cId="2231267754" sldId="386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3:36.250" v="79" actId="1076"/>
          <ac:spMkLst>
            <pc:docMk/>
            <pc:sldMk cId="2231267754" sldId="386"/>
            <ac:spMk id="3" creationId="{05161E5C-B179-70BA-2E6C-4A16436826CF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6:39.177" v="122" actId="14100"/>
        <pc:sldMkLst>
          <pc:docMk/>
          <pc:sldMk cId="566414267" sldId="387"/>
        </pc:sldMkLst>
        <pc:spChg chg="del mod">
          <ac:chgData name="Leila Hosseini" userId="a3ffd976-44bc-4d8c-adf8-8096c7da1f0c" providerId="ADAL" clId="{69168582-F40B-4F81-ACF9-DA835BB3F009}" dt="2022-10-04T23:16:34.273" v="120" actId="478"/>
          <ac:spMkLst>
            <pc:docMk/>
            <pc:sldMk cId="566414267" sldId="387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6:39.177" v="122" actId="14100"/>
          <ac:spMkLst>
            <pc:docMk/>
            <pc:sldMk cId="566414267" sldId="387"/>
            <ac:spMk id="3" creationId="{1755B069-C928-22F7-D553-02E2152EAE06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42.761" v="148" actId="14100"/>
        <pc:sldMkLst>
          <pc:docMk/>
          <pc:sldMk cId="2037352903" sldId="388"/>
        </pc:sldMkLst>
        <pc:spChg chg="del mod">
          <ac:chgData name="Leila Hosseini" userId="a3ffd976-44bc-4d8c-adf8-8096c7da1f0c" providerId="ADAL" clId="{69168582-F40B-4F81-ACF9-DA835BB3F009}" dt="2022-10-04T23:17:38.993" v="146" actId="478"/>
          <ac:spMkLst>
            <pc:docMk/>
            <pc:sldMk cId="2037352903" sldId="388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7:42.761" v="148" actId="14100"/>
          <ac:spMkLst>
            <pc:docMk/>
            <pc:sldMk cId="2037352903" sldId="388"/>
            <ac:spMk id="3" creationId="{D988618E-2963-C810-500A-D9A0D19C93B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12.506" v="137" actId="478"/>
        <pc:sldMkLst>
          <pc:docMk/>
          <pc:sldMk cId="84222795" sldId="389"/>
        </pc:sldMkLst>
        <pc:spChg chg="add del mod">
          <ac:chgData name="Leila Hosseini" userId="a3ffd976-44bc-4d8c-adf8-8096c7da1f0c" providerId="ADAL" clId="{69168582-F40B-4F81-ACF9-DA835BB3F009}" dt="2022-10-04T23:17:12.506" v="137" actId="478"/>
          <ac:spMkLst>
            <pc:docMk/>
            <pc:sldMk cId="84222795" sldId="389"/>
            <ac:spMk id="3" creationId="{26C89CE0-29F6-E6E8-C971-7F6D36A8FB14}"/>
          </ac:spMkLst>
        </pc:spChg>
        <pc:spChg chg="add mod">
          <ac:chgData name="Leila Hosseini" userId="a3ffd976-44bc-4d8c-adf8-8096c7da1f0c" providerId="ADAL" clId="{69168582-F40B-4F81-ACF9-DA835BB3F009}" dt="2022-10-04T23:17:10.493" v="136"/>
          <ac:spMkLst>
            <pc:docMk/>
            <pc:sldMk cId="84222795" sldId="389"/>
            <ac:spMk id="4" creationId="{D19648A7-89FD-6741-C950-22C9F555CAB5}"/>
          </ac:spMkLst>
        </pc:spChg>
        <pc:spChg chg="del">
          <ac:chgData name="Leila Hosseini" userId="a3ffd976-44bc-4d8c-adf8-8096c7da1f0c" providerId="ADAL" clId="{69168582-F40B-4F81-ACF9-DA835BB3F009}" dt="2022-10-04T23:17:09.525" v="135" actId="478"/>
          <ac:spMkLst>
            <pc:docMk/>
            <pc:sldMk cId="84222795" sldId="389"/>
            <ac:spMk id="16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6:53.719" v="129"/>
        <pc:sldMkLst>
          <pc:docMk/>
          <pc:sldMk cId="4075437920" sldId="390"/>
        </pc:sldMkLst>
        <pc:spChg chg="del mod">
          <ac:chgData name="Leila Hosseini" userId="a3ffd976-44bc-4d8c-adf8-8096c7da1f0c" providerId="ADAL" clId="{69168582-F40B-4F81-ACF9-DA835BB3F009}" dt="2022-10-04T23:16:50.025" v="126" actId="478"/>
          <ac:spMkLst>
            <pc:docMk/>
            <pc:sldMk cId="4075437920" sldId="390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6:53.719" v="129"/>
          <ac:spMkLst>
            <pc:docMk/>
            <pc:sldMk cId="4075437920" sldId="390"/>
            <ac:spMk id="3" creationId="{04BC1BCA-A098-4B24-04D3-01EAABDEBD67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24.503" v="142"/>
        <pc:sldMkLst>
          <pc:docMk/>
          <pc:sldMk cId="2806740026" sldId="391"/>
        </pc:sldMkLst>
        <pc:spChg chg="add mod">
          <ac:chgData name="Leila Hosseini" userId="a3ffd976-44bc-4d8c-adf8-8096c7da1f0c" providerId="ADAL" clId="{69168582-F40B-4F81-ACF9-DA835BB3F009}" dt="2022-10-04T23:17:24.503" v="142"/>
          <ac:spMkLst>
            <pc:docMk/>
            <pc:sldMk cId="2806740026" sldId="391"/>
            <ac:spMk id="2" creationId="{DB286263-E577-B544-B6B4-EF9B77B3A6DD}"/>
          </ac:spMkLst>
        </pc:spChg>
        <pc:spChg chg="del mod">
          <ac:chgData name="Leila Hosseini" userId="a3ffd976-44bc-4d8c-adf8-8096c7da1f0c" providerId="ADAL" clId="{69168582-F40B-4F81-ACF9-DA835BB3F009}" dt="2022-10-04T23:17:22.409" v="141" actId="478"/>
          <ac:spMkLst>
            <pc:docMk/>
            <pc:sldMk cId="2806740026" sldId="391"/>
            <ac:spMk id="16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54.809" v="153"/>
        <pc:sldMkLst>
          <pc:docMk/>
          <pc:sldMk cId="1048437979" sldId="392"/>
        </pc:sldMkLst>
        <pc:spChg chg="del mod">
          <ac:chgData name="Leila Hosseini" userId="a3ffd976-44bc-4d8c-adf8-8096c7da1f0c" providerId="ADAL" clId="{69168582-F40B-4F81-ACF9-DA835BB3F009}" dt="2022-10-04T23:17:52.593" v="152" actId="478"/>
          <ac:spMkLst>
            <pc:docMk/>
            <pc:sldMk cId="1048437979" sldId="392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7:54.809" v="153"/>
          <ac:spMkLst>
            <pc:docMk/>
            <pc:sldMk cId="1048437979" sldId="392"/>
            <ac:spMk id="4" creationId="{4A9015EF-F17A-8C00-50D1-6FC9B66F8BD2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3:51.073" v="85" actId="14100"/>
        <pc:sldMkLst>
          <pc:docMk/>
          <pc:sldMk cId="3984889039" sldId="393"/>
        </pc:sldMkLst>
        <pc:spChg chg="del mod">
          <ac:chgData name="Leila Hosseini" userId="a3ffd976-44bc-4d8c-adf8-8096c7da1f0c" providerId="ADAL" clId="{69168582-F40B-4F81-ACF9-DA835BB3F009}" dt="2022-10-04T23:13:46.898" v="83" actId="478"/>
          <ac:spMkLst>
            <pc:docMk/>
            <pc:sldMk cId="3984889039" sldId="393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3:51.073" v="85" actId="14100"/>
          <ac:spMkLst>
            <pc:docMk/>
            <pc:sldMk cId="3984889039" sldId="393"/>
            <ac:spMk id="3" creationId="{7BEEB06D-B266-964C-4969-A4F783CF31E7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8:07.223" v="158"/>
        <pc:sldMkLst>
          <pc:docMk/>
          <pc:sldMk cId="3557536670" sldId="394"/>
        </pc:sldMkLst>
        <pc:spChg chg="del mod">
          <ac:chgData name="Leila Hosseini" userId="a3ffd976-44bc-4d8c-adf8-8096c7da1f0c" providerId="ADAL" clId="{69168582-F40B-4F81-ACF9-DA835BB3F009}" dt="2022-10-04T23:18:05.417" v="157" actId="478"/>
          <ac:spMkLst>
            <pc:docMk/>
            <pc:sldMk cId="3557536670" sldId="394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8:07.223" v="158"/>
          <ac:spMkLst>
            <pc:docMk/>
            <pc:sldMk cId="3557536670" sldId="394"/>
            <ac:spMk id="3" creationId="{53815301-AD76-42AA-2A1E-587DD0C5396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61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7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07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14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57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60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93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105810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826163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340989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100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87934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14400" y="1143000"/>
            <a:ext cx="74676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990600"/>
            <a:ext cx="7467600" cy="399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91953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91953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76800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76800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110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110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11053" y="30480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019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019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48330"/>
              </p:ext>
            </p:extLst>
          </p:nvPr>
        </p:nvGraphicFramePr>
        <p:xfrm>
          <a:off x="1600200" y="3907536"/>
          <a:ext cx="6096000" cy="28651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Embedded Document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Linking across Document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3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Foreign Key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Reference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3CB58C53-4E67-F719-A354-31CB0836A37C}"/>
              </a:ext>
            </a:extLst>
          </p:cNvPr>
          <p:cNvSpPr txBox="1">
            <a:spLocks/>
          </p:cNvSpPr>
          <p:nvPr/>
        </p:nvSpPr>
        <p:spPr>
          <a:xfrm>
            <a:off x="304800" y="178554"/>
            <a:ext cx="6553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MongoDB Database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77593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1214735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you open the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compass, copy the connection string below: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22" y="3132574"/>
            <a:ext cx="5374911" cy="35449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62068"/>
            <a:ext cx="5267325" cy="1457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5526" y="4378973"/>
            <a:ext cx="293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yes and type in your username and password.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5181600"/>
            <a:ext cx="293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use the same username and password you used to connect MySQL.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18047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mongodb+srv</a:t>
            </a:r>
            <a:r>
              <a:rPr lang="en-US" dirty="0"/>
              <a:t>://</a:t>
            </a:r>
            <a:r>
              <a:rPr lang="en-US" b="1" dirty="0"/>
              <a:t>username</a:t>
            </a:r>
            <a:r>
              <a:rPr lang="en-US" dirty="0"/>
              <a:t>:</a:t>
            </a:r>
            <a:r>
              <a:rPr lang="en-US" b="1" dirty="0"/>
              <a:t>password</a:t>
            </a:r>
            <a:r>
              <a:rPr lang="en-US" dirty="0"/>
              <a:t>@</a:t>
            </a:r>
            <a:r>
              <a:rPr lang="en-US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cluster0.sm5q4j0.mongodb.net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/test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26D95B-9C33-08FE-9C71-673A68AC11DC}"/>
              </a:ext>
            </a:extLst>
          </p:cNvPr>
          <p:cNvSpPr txBox="1">
            <a:spLocks/>
          </p:cNvSpPr>
          <p:nvPr/>
        </p:nvSpPr>
        <p:spPr>
          <a:xfrm>
            <a:off x="304800" y="178554"/>
            <a:ext cx="6553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Connecting to a MongoDB Server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3687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78932"/>
            <a:ext cx="4724400" cy="5580437"/>
          </a:xfrm>
          <a:prstGeom prst="rect">
            <a:avLst/>
          </a:prstGeom>
        </p:spPr>
      </p:pic>
      <p:sp>
        <p:nvSpPr>
          <p:cNvPr id="17" name="Right Brace 16"/>
          <p:cNvSpPr/>
          <p:nvPr/>
        </p:nvSpPr>
        <p:spPr>
          <a:xfrm>
            <a:off x="5562600" y="4724400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991225" y="484693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5562600" y="2560778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62650" y="2939372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609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F99640-1D01-27DB-E285-4F6878C798E3}"/>
              </a:ext>
            </a:extLst>
          </p:cNvPr>
          <p:cNvSpPr txBox="1">
            <a:spLocks/>
          </p:cNvSpPr>
          <p:nvPr/>
        </p:nvSpPr>
        <p:spPr>
          <a:xfrm>
            <a:off x="304800" y="76200"/>
            <a:ext cx="32766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Dataset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6999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7324" y="1025673"/>
            <a:ext cx="7981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494747"/>
                </a:solidFill>
                <a:latin typeface="Akzidenz"/>
              </a:rPr>
              <a:t>Aggregation tap allows us to create pipeline stages, which specifies multiple stages of queries, to return a subset of documents from collection.</a:t>
            </a:r>
            <a:endParaRPr lang="en-US" sz="24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2A169D-7483-4F45-9155-214AE0693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88" y="2230715"/>
            <a:ext cx="6935724" cy="41715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1295400" y="502920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391258-8F76-4832-8720-F815EA2F6B55}"/>
              </a:ext>
            </a:extLst>
          </p:cNvPr>
          <p:cNvSpPr/>
          <p:nvPr/>
        </p:nvSpPr>
        <p:spPr>
          <a:xfrm>
            <a:off x="3424962" y="5029200"/>
            <a:ext cx="318265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1017EE-1846-4E15-9178-AB95CC32D724}"/>
              </a:ext>
            </a:extLst>
          </p:cNvPr>
          <p:cNvSpPr txBox="1"/>
          <p:nvPr/>
        </p:nvSpPr>
        <p:spPr>
          <a:xfrm>
            <a:off x="726210" y="4572000"/>
            <a:ext cx="217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Select a type of stage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DEB37A-9673-4B38-A81E-EE7585F1C5EF}"/>
              </a:ext>
            </a:extLst>
          </p:cNvPr>
          <p:cNvSpPr txBox="1"/>
          <p:nvPr/>
        </p:nvSpPr>
        <p:spPr>
          <a:xfrm>
            <a:off x="3200400" y="5410200"/>
            <a:ext cx="172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Add a new stage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161E5C-B179-70BA-2E6C-4A16436826CF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876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Aggregation Tab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31267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EEB06D-B266-964C-4969-A4F783CF31E7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MySQL vs MongoDB Query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8488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486" y="1295400"/>
            <a:ext cx="81011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Select </a:t>
            </a:r>
            <a:r>
              <a:rPr lang="en-US" sz="2800" dirty="0">
                <a:solidFill>
                  <a:srgbClr val="C00000"/>
                </a:solidFill>
              </a:rPr>
              <a:t>$project</a:t>
            </a:r>
            <a:r>
              <a:rPr lang="en-US" sz="2800" dirty="0"/>
              <a:t> stage and copy the following expression into the panel: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971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3506" y="405857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36220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990599" y="5084995"/>
            <a:ext cx="7344699" cy="108720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 _id field is, by default, included in the output documents. You can remove by setting the field to 0.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9933" y="6339938"/>
            <a:ext cx="541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Ref: https://docs.atlas.mongodb.com/data-explorer/cloud-agg-pipeline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FA51F91-CE7F-B117-80CD-CB41B1EE5281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Return the Specified Fields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98538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$match</a:t>
            </a:r>
            <a:r>
              <a:rPr lang="en-US" sz="2800" dirty="0"/>
              <a:t> stage filters the documents to pass only the  </a:t>
            </a:r>
          </a:p>
          <a:p>
            <a:r>
              <a:rPr lang="en-US" sz="2800" dirty="0"/>
              <a:t>     documents that match the specified condition(s)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140" y="3352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below code corresponds to the following SQL statement: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90599" y="5881810"/>
            <a:ext cx="7344699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$match work as WHERE statement in a SQL query.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599" y="4309690"/>
            <a:ext cx="50913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5957" y="489735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WHERE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3056" y="2784157"/>
            <a:ext cx="64121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 field1: value1, ... }</a:t>
            </a:r>
            <a:endParaRPr lang="en-US" sz="2600" dirty="0"/>
          </a:p>
        </p:txBody>
      </p:sp>
      <p:sp>
        <p:nvSpPr>
          <p:cNvPr id="19" name="Rectangle 18"/>
          <p:cNvSpPr/>
          <p:nvPr/>
        </p:nvSpPr>
        <p:spPr>
          <a:xfrm>
            <a:off x="487504" y="2305087"/>
            <a:ext cx="1680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Syntax :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9CC5EFC-85DF-E756-9989-CDF17FB93782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Specify Equality Condition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70633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22" y="3172531"/>
            <a:ext cx="8096250" cy="82348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990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CADFEE-3021-4CF1-9248-84BB179880D0}"/>
              </a:ext>
            </a:extLst>
          </p:cNvPr>
          <p:cNvSpPr/>
          <p:nvPr/>
        </p:nvSpPr>
        <p:spPr>
          <a:xfrm>
            <a:off x="540486" y="2514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MongoDB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637022" y="4827345"/>
            <a:ext cx="83704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70C0"/>
                </a:solidFill>
              </a:rPr>
              <a:t>db.sales.aggregate</a:t>
            </a:r>
            <a:r>
              <a:rPr lang="en-US" sz="2600" dirty="0">
                <a:solidFill>
                  <a:srgbClr val="0070C0"/>
                </a:solidFill>
              </a:rPr>
              <a:t>{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[{ $project: {items: 1,storeLocation:1,customer:1}},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{ $match: {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"Seattle"}}]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5CDDA-FA59-479E-85EB-515ADD1608DB}"/>
              </a:ext>
            </a:extLst>
          </p:cNvPr>
          <p:cNvSpPr/>
          <p:nvPr/>
        </p:nvSpPr>
        <p:spPr>
          <a:xfrm>
            <a:off x="912095" y="149611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BF9DC-ABDC-4558-B931-528F5E6ED8AA}"/>
              </a:ext>
            </a:extLst>
          </p:cNvPr>
          <p:cNvSpPr/>
          <p:nvPr/>
        </p:nvSpPr>
        <p:spPr>
          <a:xfrm>
            <a:off x="912095" y="1933158"/>
            <a:ext cx="50849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3886200" y="3518208"/>
            <a:ext cx="654493" cy="3142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773506" y="4152759"/>
            <a:ext cx="83704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Click </a:t>
            </a:r>
            <a:r>
              <a:rPr lang="en-US" sz="2600" dirty="0">
                <a:solidFill>
                  <a:srgbClr val="C00000"/>
                </a:solidFill>
              </a:rPr>
              <a:t>Export To Language</a:t>
            </a:r>
            <a:r>
              <a:rPr lang="en-US" sz="2600" dirty="0"/>
              <a:t> to see the code.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ED1E536-D109-849F-7CE3-40C61CE34A22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Compass vs MongoDB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7930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1524000"/>
            <a:ext cx="81011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happens when we type in the following code? What happens when we switch the order of $project and $match?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88E33-E99A-4DBB-B516-6311D68538B0}"/>
              </a:ext>
            </a:extLst>
          </p:cNvPr>
          <p:cNvSpPr/>
          <p:nvPr/>
        </p:nvSpPr>
        <p:spPr>
          <a:xfrm>
            <a:off x="990600" y="2971800"/>
            <a:ext cx="506266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project:   {  items: 1, customer: 1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D9BDFC-B4DB-4A84-BA0D-56BF73D51544}"/>
              </a:ext>
            </a:extLst>
          </p:cNvPr>
          <p:cNvSpPr/>
          <p:nvPr/>
        </p:nvSpPr>
        <p:spPr>
          <a:xfrm>
            <a:off x="990600" y="3429000"/>
            <a:ext cx="53237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“Seattle”  }</a:t>
            </a:r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id="{E1791FF3-819A-42A2-B8B7-7ABC5BC189F4}"/>
              </a:ext>
            </a:extLst>
          </p:cNvPr>
          <p:cNvSpPr/>
          <p:nvPr/>
        </p:nvSpPr>
        <p:spPr>
          <a:xfrm>
            <a:off x="899650" y="4378642"/>
            <a:ext cx="7344699" cy="164115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Unlike SQL, in the aggregation pipeline, each stage transforms the documents as they pass through the pipeline. Therefore, order matters!!!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26AA62-7495-B0AD-3845-EBD9DE85ACAD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Does order matter?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02759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321058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767964"/>
            <a:ext cx="47041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 price:  { 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200  } 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1140" y="3886200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MIS2502.sales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                             WHERE price &gt; 200;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0359" y="1547664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field1: { operator1: value1 }, ... }</a:t>
            </a:r>
            <a:endParaRPr lang="en-US" sz="2600" dirty="0"/>
          </a:p>
        </p:txBody>
      </p:sp>
      <p:sp>
        <p:nvSpPr>
          <p:cNvPr id="15" name="Rectangle 14"/>
          <p:cNvSpPr/>
          <p:nvPr/>
        </p:nvSpPr>
        <p:spPr>
          <a:xfrm>
            <a:off x="429768" y="9906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60523F9-A3B2-4547-A372-97C7E69D0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06518"/>
              </p:ext>
            </p:extLst>
          </p:nvPr>
        </p:nvGraphicFramePr>
        <p:xfrm>
          <a:off x="870358" y="5010000"/>
          <a:ext cx="720684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42">
                  <a:extLst>
                    <a:ext uri="{9D8B030D-6E8A-4147-A177-3AD203B41FA5}">
                      <a16:colId xmlns:a16="http://schemas.microsoft.com/office/drawing/2014/main" val="65248016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52265646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831349760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178319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 or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9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 or 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3807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25734" y="2274698"/>
            <a:ext cx="6941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For example,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4CF7EFA0-519E-E929-40F8-222E67C1D1D3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759722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Specify Conditions Using Operators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7248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/>
              <a:t>Spring 2023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1364A-CCA5-33CA-0FFD-F2DA3E3D64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NoSQL </a:t>
            </a:r>
            <a:br>
              <a:rPr lang="en-US" dirty="0"/>
            </a:br>
            <a:r>
              <a:rPr lang="en-US" dirty="0"/>
              <a:t>Part 1: Basic Queries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57200" y="2326303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$and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C00000"/>
                </a:solidFill>
              </a:rPr>
              <a:t>$or</a:t>
            </a:r>
            <a:r>
              <a:rPr lang="en-US" altLang="en-US" sz="2800" dirty="0"/>
              <a:t> operator performs a logical operation on an array of two or more &lt;conditions&gt;. 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580101" y="45720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000" y="3429000"/>
            <a:ext cx="82590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77065" y="5547955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WHERE price &gt; 180 AND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634279" y="1629697"/>
            <a:ext cx="85097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{ $and(or) : [ { condition1 }, { condition2 } , …} ] 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10668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30105887-D109-080C-1CA1-3625E68C838C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759722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AND </a:t>
            </a:r>
            <a:r>
              <a:rPr lang="en-US" dirty="0" err="1"/>
              <a:t>and</a:t>
            </a:r>
            <a:r>
              <a:rPr lang="en-US" dirty="0"/>
              <a:t> OR Conditions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98566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24961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$sort:  { price: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ORDER By price ASC;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$sort</a:t>
            </a:r>
            <a:r>
              <a:rPr lang="en-US" sz="2800" dirty="0"/>
              <a:t> stage, we can specify the sort order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 can set the field to 1 (-1), to specify ascending (descending) order for a field,.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55B069-C928-22F7-D553-02E2152EAE06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Sort Results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66414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13708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$limit: 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LIMIT 3;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$limit</a:t>
            </a:r>
            <a:r>
              <a:rPr lang="en-US" sz="2800" dirty="0"/>
              <a:t> stage, we can specify the number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So, what may happen if we put $limit on the first stage?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BC1BCA-A098-4B24-04D3-01EAABDEBD67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Limit Results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75437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06128" y="4800600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0358" y="5321477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870358" y="2993648"/>
            <a:ext cx="774024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$group: { _id: expression, </a:t>
            </a:r>
            <a:br>
              <a:rPr lang="en-US" sz="2600" dirty="0">
                <a:solidFill>
                  <a:srgbClr val="C00000"/>
                </a:solidFill>
              </a:rPr>
            </a:br>
            <a:r>
              <a:rPr lang="en-US" sz="2600" dirty="0">
                <a:solidFill>
                  <a:srgbClr val="C00000"/>
                </a:solidFill>
              </a:rPr>
              <a:t>                 field1: {accumulator1:expression1}, ... }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2436584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0668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$group</a:t>
            </a:r>
            <a:r>
              <a:rPr lang="en-US" altLang="en-US" sz="2800" dirty="0"/>
              <a:t> documents by some specified expression and outputs to the next stage a document for each distinct grouping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609600" y="392715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22EC2FE7-2ECA-C7FA-FA8D-3D96BF449EDB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Aggregation 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6200" y="4266188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Similar to </a:t>
            </a:r>
            <a:r>
              <a:rPr lang="en-US" altLang="en-US" sz="2800" dirty="0">
                <a:solidFill>
                  <a:srgbClr val="C00000"/>
                </a:solidFill>
              </a:rPr>
              <a:t>GROUP BY</a:t>
            </a:r>
            <a:r>
              <a:rPr lang="en-US" altLang="en-US" sz="2800" dirty="0"/>
              <a:t> in SQL, the output documents can contain computed filed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77065" y="2173307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4712374"/>
            <a:ext cx="75564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</a:p>
          <a:p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98720" y="5638800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In $group, we use </a:t>
            </a:r>
            <a:r>
              <a:rPr lang="en-US" sz="2000" b="1" dirty="0">
                <a:solidFill>
                  <a:srgbClr val="FFFF00"/>
                </a:solidFill>
              </a:rPr>
              <a:t>$sum: 1</a:t>
            </a:r>
            <a:r>
              <a:rPr lang="en-US" sz="2000" dirty="0">
                <a:solidFill>
                  <a:schemeClr val="bg1"/>
                </a:solidFill>
              </a:rPr>
              <a:t> to count the number of documents.</a:t>
            </a:r>
          </a:p>
        </p:txBody>
      </p:sp>
      <p:sp>
        <p:nvSpPr>
          <p:cNvPr id="12" name="Freeform 11"/>
          <p:cNvSpPr/>
          <p:nvPr/>
        </p:nvSpPr>
        <p:spPr>
          <a:xfrm rot="16818508" flipH="1">
            <a:off x="5857137" y="3144287"/>
            <a:ext cx="1092736" cy="3302255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8573717">
            <a:off x="4400599" y="5619680"/>
            <a:ext cx="373699" cy="75820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D19648A7-89FD-6741-C950-22C9F555CAB5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Aggregation 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4222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6201" y="4814352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Grouping _id with null will calculate the total price and the average quantity as well as counts for all documents in the collection.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2604195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</a:t>
            </a:r>
            <a:r>
              <a:rPr lang="en-US" sz="2600" b="1" dirty="0">
                <a:solidFill>
                  <a:srgbClr val="0070C0"/>
                </a:solidFill>
              </a:rPr>
              <a:t>null</a:t>
            </a:r>
            <a:r>
              <a:rPr lang="en-US" sz="2600" dirty="0">
                <a:solidFill>
                  <a:srgbClr val="0070C0"/>
                </a:solidFill>
              </a:rPr>
              <a:t>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5260538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DB286263-E577-B544-B6B4-EF9B77B3A6DD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Group by null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06740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53261"/>
              </p:ext>
            </p:extLst>
          </p:nvPr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88618E-2963-C810-500A-D9A0D19C93B0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5410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MySQL vs MongoDB Query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37352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Given a semi structured database, we now should be able to create a NoSQL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each stage in aggregation tap works and the relationship with SQL keywords</a:t>
            </a:r>
          </a:p>
          <a:p>
            <a:pPr lvl="1"/>
            <a:r>
              <a:rPr lang="en-US" dirty="0"/>
              <a:t>$project</a:t>
            </a:r>
          </a:p>
          <a:p>
            <a:pPr lvl="1"/>
            <a:r>
              <a:rPr lang="en-US" dirty="0"/>
              <a:t>$match</a:t>
            </a:r>
          </a:p>
          <a:p>
            <a:pPr lvl="1"/>
            <a:r>
              <a:rPr lang="en-US" dirty="0"/>
              <a:t>$sort</a:t>
            </a:r>
          </a:p>
          <a:p>
            <a:pPr lvl="1"/>
            <a:r>
              <a:rPr lang="en-US" dirty="0"/>
              <a:t>$limit</a:t>
            </a:r>
          </a:p>
          <a:p>
            <a:pPr lvl="1"/>
            <a:r>
              <a:rPr lang="en-US" dirty="0"/>
              <a:t>$group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4A9015EF-F17A-8C00-50D1-6FC9B66F8BD2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5410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Summary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48437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1ADF6C-EAE6-4AC2-8923-9CD07F9B9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45669"/>
              </p:ext>
            </p:extLst>
          </p:nvPr>
        </p:nvGraphicFramePr>
        <p:xfrm>
          <a:off x="677849" y="1171495"/>
          <a:ext cx="7696200" cy="305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213391744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4252348937"/>
                    </a:ext>
                  </a:extLst>
                </a:gridCol>
              </a:tblGrid>
              <a:tr h="5811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 </a:t>
                      </a:r>
                      <a:r>
                        <a:rPr lang="en-US" sz="3600" dirty="0"/>
                        <a:t>KEY              :            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457720"/>
                  </a:ext>
                </a:extLst>
              </a:tr>
              <a:tr h="74436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Field name</a:t>
                      </a:r>
                    </a:p>
                    <a:p>
                      <a:pPr algn="ctr"/>
                      <a:r>
                        <a:rPr lang="en-US" sz="2200" dirty="0"/>
                        <a:t>(e.g., customer)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Numeric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655433"/>
                  </a:ext>
                </a:extLst>
              </a:tr>
              <a:tr h="7633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“Field name with dot notation”</a:t>
                      </a:r>
                    </a:p>
                    <a:p>
                      <a:pPr algn="ctr"/>
                      <a:r>
                        <a:rPr lang="en-US" sz="2200" dirty="0"/>
                        <a:t>(e.g., “customer.name”)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“String value”</a:t>
                      </a:r>
                    </a:p>
                    <a:p>
                      <a:pPr algn="ctr"/>
                      <a:r>
                        <a:rPr lang="en-US" sz="2200" dirty="0"/>
                        <a:t>(e.g., “Seattle”)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5729568"/>
                  </a:ext>
                </a:extLst>
              </a:tr>
              <a:tr h="82707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$accumulator/operator</a:t>
                      </a:r>
                    </a:p>
                    <a:p>
                      <a:pPr algn="ctr"/>
                      <a:r>
                        <a:rPr lang="en-US" sz="2200" dirty="0"/>
                        <a:t>(e.g., $sum, $</a:t>
                      </a:r>
                      <a:r>
                        <a:rPr lang="en-US" sz="2200" dirty="0" err="1"/>
                        <a:t>gt</a:t>
                      </a:r>
                      <a:r>
                        <a:rPr lang="en-US" sz="2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“$Field name”</a:t>
                      </a:r>
                    </a:p>
                    <a:p>
                      <a:pPr algn="ctr"/>
                      <a:r>
                        <a:rPr lang="en-US" sz="2200" dirty="0"/>
                        <a:t>(e.g., “$customer”)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00036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4C2FA5D-C6B6-487F-BC24-981A5570F533}"/>
              </a:ext>
            </a:extLst>
          </p:cNvPr>
          <p:cNvSpPr/>
          <p:nvPr/>
        </p:nvSpPr>
        <p:spPr>
          <a:xfrm>
            <a:off x="990600" y="588199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E3032-5746-4B9B-AD43-3F8932F72629}"/>
              </a:ext>
            </a:extLst>
          </p:cNvPr>
          <p:cNvSpPr/>
          <p:nvPr/>
        </p:nvSpPr>
        <p:spPr>
          <a:xfrm>
            <a:off x="990601" y="4989445"/>
            <a:ext cx="6858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D14B7-D9E7-420B-9B33-8DF6D3C81EE0}"/>
              </a:ext>
            </a:extLst>
          </p:cNvPr>
          <p:cNvSpPr/>
          <p:nvPr/>
        </p:nvSpPr>
        <p:spPr>
          <a:xfrm>
            <a:off x="990600" y="4405023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815301-AD76-42AA-2A1E-587DD0C5396D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5410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/>
              <a:t>Syntax for MongoDB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57536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Where we are…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1024" y="384946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</a:t>
            </a:r>
            <a:r>
              <a:rPr lang="en-US" b="1" u="sng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67360" y="38603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205163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140" y="1231451"/>
            <a:ext cx="8686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Stands for “Not Only SQL”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Non-relational data storage systems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unstructured format (no fixed schema)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92391"/>
            <a:ext cx="932400" cy="77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114940"/>
            <a:ext cx="2680650" cy="758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3829506"/>
            <a:ext cx="2340843" cy="806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5301600"/>
            <a:ext cx="2356982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0831" y="3682336"/>
            <a:ext cx="2097900" cy="505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1332" y="4483162"/>
            <a:ext cx="1518507" cy="10108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0550" y="5905746"/>
            <a:ext cx="2620800" cy="721277"/>
          </a:xfrm>
          <a:prstGeom prst="rect">
            <a:avLst/>
          </a:prstGeom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1EA032A7-83D1-5D41-EA61-9277E1D013F9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What is NoSQL?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2797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140" y="1371600"/>
            <a:ext cx="8686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Relational Databases – popular and commonly used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Minimize redundancy </a:t>
            </a:r>
          </a:p>
          <a:p>
            <a:pPr lvl="1" algn="just"/>
            <a:r>
              <a:rPr lang="en-US" sz="3200" dirty="0"/>
              <a:t>	- Reduce errors</a:t>
            </a:r>
          </a:p>
          <a:p>
            <a:pPr lvl="1" algn="just"/>
            <a:r>
              <a:rPr lang="en-US" sz="3200" dirty="0"/>
              <a:t>	- Less space required</a:t>
            </a:r>
            <a:endParaRPr lang="en-US" sz="30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Joins</a:t>
            </a:r>
          </a:p>
          <a:p>
            <a:pPr marL="914400" lvl="1" indent="-457200" algn="just">
              <a:spcBef>
                <a:spcPct val="20000"/>
              </a:spcBef>
              <a:buFontTx/>
              <a:buChar char="-"/>
            </a:pPr>
            <a:r>
              <a:rPr lang="en-US" sz="3000" dirty="0"/>
              <a:t>across multiple tables allowing for </a:t>
            </a:r>
            <a:r>
              <a:rPr lang="en-US" sz="3000" dirty="0">
                <a:solidFill>
                  <a:srgbClr val="C00000"/>
                </a:solidFill>
              </a:rPr>
              <a:t>normalized</a:t>
            </a:r>
            <a:r>
              <a:rPr lang="en-US" sz="3000" dirty="0"/>
              <a:t> </a:t>
            </a:r>
          </a:p>
          <a:p>
            <a:pPr lvl="1" algn="just">
              <a:spcBef>
                <a:spcPct val="20000"/>
              </a:spcBef>
            </a:pPr>
            <a:r>
              <a:rPr lang="en-US" sz="3000" dirty="0"/>
              <a:t>     forms of data to be stored </a:t>
            </a:r>
            <a:r>
              <a:rPr lang="en-US" sz="3000" dirty="0">
                <a:solidFill>
                  <a:srgbClr val="C00000"/>
                </a:solidFill>
              </a:rPr>
              <a:t>once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C797C7-D551-5334-8ECF-869815224F7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Why RDBMS?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8119" y="1295400"/>
            <a:ext cx="84166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</a:t>
            </a:r>
            <a:r>
              <a:rPr lang="en-US" sz="3000" dirty="0">
                <a:solidFill>
                  <a:srgbClr val="C00000"/>
                </a:solidFill>
              </a:rPr>
              <a:t>semi-structured (unstructured) data</a:t>
            </a:r>
          </a:p>
          <a:p>
            <a:pPr marL="914400" lvl="1" indent="-457200" algn="just">
              <a:spcBef>
                <a:spcPct val="20000"/>
              </a:spcBef>
              <a:buFontTx/>
              <a:buChar char="-"/>
            </a:pPr>
            <a:r>
              <a:rPr lang="en-US" sz="3000" dirty="0"/>
              <a:t>Unique data type extensions can be easily</a:t>
            </a:r>
            <a:br>
              <a:rPr lang="en-US" sz="3000" dirty="0"/>
            </a:br>
            <a:r>
              <a:rPr lang="en-US" sz="3000" dirty="0"/>
              <a:t>integrated into existing collections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Handling “Big” data with better performance </a:t>
            </a:r>
          </a:p>
          <a:p>
            <a:pPr marL="914400" lvl="1" indent="-457200" algn="just">
              <a:spcBef>
                <a:spcPct val="20000"/>
              </a:spcBef>
              <a:buFontTx/>
              <a:buChar char="-"/>
            </a:pPr>
            <a:r>
              <a:rPr lang="en-US" sz="3000" dirty="0"/>
              <a:t>RDBMS normalization and joins are powerful, but add up in cost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Operational issues (scale, performance and availability)</a:t>
            </a:r>
          </a:p>
          <a:p>
            <a:pPr algn="just">
              <a:spcBef>
                <a:spcPct val="20000"/>
              </a:spcBef>
            </a:pPr>
            <a:endParaRPr lang="en-US" sz="3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54F2FF-7A21-F4F2-8C76-31C928E736F2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Why NoSQL?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9982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04148"/>
              </p:ext>
            </p:extLst>
          </p:nvPr>
        </p:nvGraphicFramePr>
        <p:xfrm>
          <a:off x="1066800" y="1752600"/>
          <a:ext cx="7010400" cy="365862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NoSQL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Pre-defined</a:t>
                      </a:r>
                      <a:r>
                        <a:rPr lang="en-US" baseline="0" dirty="0"/>
                        <a:t> schema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Flexible schema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9610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distributed</a:t>
                      </a:r>
                      <a:r>
                        <a:rPr lang="en-US" baseline="0" dirty="0"/>
                        <a:t> across multiple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typically nested</a:t>
                      </a:r>
                      <a:r>
                        <a:rPr lang="en-US" baseline="0" dirty="0"/>
                        <a:t> in a few collection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</a:t>
                      </a:r>
                      <a:r>
                        <a:rPr lang="en-US" baseline="0" dirty="0"/>
                        <a:t> on relations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(Very few) relations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good for hierarchical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fit for hierarchical work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09B2D4D-1BB6-3503-DA47-42808F035171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RDBMS vs. NoSQL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5712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1" y="1219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400" dirty="0"/>
              <a:t>Nature of data </a:t>
            </a:r>
          </a:p>
          <a:p>
            <a:pPr lvl="1" algn="just"/>
            <a:r>
              <a:rPr lang="en-US" sz="3000" dirty="0"/>
              <a:t>Row/column (structured)</a:t>
            </a:r>
          </a:p>
          <a:p>
            <a:pPr lvl="1" algn="just"/>
            <a:r>
              <a:rPr lang="en-US" sz="3000" dirty="0"/>
              <a:t>Unstructured, complex which needs nesting</a:t>
            </a:r>
            <a:endParaRPr lang="en-US" sz="3400" dirty="0"/>
          </a:p>
          <a:p>
            <a:pPr algn="just"/>
            <a:r>
              <a:rPr lang="en-US" sz="3400" dirty="0"/>
              <a:t>Schema</a:t>
            </a:r>
          </a:p>
          <a:p>
            <a:pPr lvl="1" algn="just"/>
            <a:r>
              <a:rPr lang="en-US" sz="3000" dirty="0"/>
              <a:t>Static: RDBMS, </a:t>
            </a:r>
          </a:p>
          <a:p>
            <a:pPr lvl="1" algn="just"/>
            <a:r>
              <a:rPr lang="en-US" sz="3000" dirty="0"/>
              <a:t>Dynamic: NoSQL</a:t>
            </a:r>
            <a:endParaRPr lang="en-US" sz="3400" dirty="0"/>
          </a:p>
          <a:p>
            <a:pPr algn="just"/>
            <a:r>
              <a:rPr lang="en-US" sz="3400" dirty="0"/>
              <a:t>Self-contained: NoSQL, Joins: RDBMS</a:t>
            </a:r>
          </a:p>
          <a:p>
            <a:pPr algn="just"/>
            <a:r>
              <a:rPr lang="en-US" sz="3400" dirty="0"/>
              <a:t>Flexibility of query </a:t>
            </a:r>
          </a:p>
          <a:p>
            <a:pPr lvl="1" algn="just"/>
            <a:r>
              <a:rPr lang="en-US" sz="3000" dirty="0"/>
              <a:t>RDBMS: Joins allow for flexibility</a:t>
            </a:r>
          </a:p>
          <a:p>
            <a:pPr lvl="1" algn="just"/>
            <a:r>
              <a:rPr lang="en-US" sz="3000" dirty="0"/>
              <a:t>NoSQL: Duplication of data, implement joins if necessary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8EBB542E-A676-1DE4-E704-267671D2A481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6553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NoSQL vs RDBMS – How to pick?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3810000"/>
          </a:xfrm>
        </p:spPr>
        <p:txBody>
          <a:bodyPr>
            <a:normAutofit/>
          </a:bodyPr>
          <a:lstStyle/>
          <a:p>
            <a:r>
              <a:rPr lang="en-US" dirty="0"/>
              <a:t>MongoDB is </a:t>
            </a:r>
          </a:p>
          <a:p>
            <a:pPr lvl="1"/>
            <a:r>
              <a:rPr lang="en-US" dirty="0"/>
              <a:t>Created by 10gen </a:t>
            </a:r>
          </a:p>
          <a:p>
            <a:pPr marL="457200" lvl="1" indent="0">
              <a:buNone/>
            </a:pPr>
            <a:r>
              <a:rPr lang="en-US" dirty="0"/>
              <a:t>    (term coined from hu</a:t>
            </a:r>
            <a:r>
              <a:rPr lang="en-US" b="1" dirty="0">
                <a:solidFill>
                  <a:srgbClr val="C00000"/>
                </a:solidFill>
              </a:rPr>
              <a:t>mongo</a:t>
            </a:r>
            <a:r>
              <a:rPr lang="en-US" dirty="0"/>
              <a:t>us)</a:t>
            </a:r>
          </a:p>
          <a:p>
            <a:pPr lvl="1"/>
            <a:r>
              <a:rPr lang="en-US" dirty="0"/>
              <a:t>an open source, document-oriented database design </a:t>
            </a:r>
          </a:p>
          <a:p>
            <a:pPr lvl="1"/>
            <a:r>
              <a:rPr lang="en-US" dirty="0"/>
              <a:t>stores BSON (JSON-like) documents</a:t>
            </a:r>
          </a:p>
          <a:p>
            <a:pPr lvl="1"/>
            <a:r>
              <a:rPr lang="en-US" dirty="0"/>
              <a:t>Schema-less</a:t>
            </a:r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79" y="1524000"/>
            <a:ext cx="3352800" cy="910755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F558ED24-354B-BCA4-A034-D1B67F66608B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6553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What is MongoDB?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8320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77272</TotalTime>
  <Words>1850</Words>
  <Application>Microsoft Office PowerPoint</Application>
  <PresentationFormat>On-screen Show (4:3)</PresentationFormat>
  <Paragraphs>319</Paragraphs>
  <Slides>29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Akzidenz</vt:lpstr>
      <vt:lpstr>Arial</vt:lpstr>
      <vt:lpstr>Arial Black</vt:lpstr>
      <vt:lpstr>Arial Narrow</vt:lpstr>
      <vt:lpstr>Calibri</vt:lpstr>
      <vt:lpstr>Garamond</vt:lpstr>
      <vt:lpstr>Georgia</vt:lpstr>
      <vt:lpstr>inherit</vt:lpstr>
      <vt:lpstr>Office Theme</vt:lpstr>
      <vt:lpstr>1_Office Theme</vt:lpstr>
      <vt:lpstr>MIS2502: Data and Analytics</vt:lpstr>
      <vt:lpstr>NoSQL  Part 1: Basic Queries</vt:lpstr>
      <vt:lpstr>Where we are…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Class Activity #6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Leila Hosseini</cp:lastModifiedBy>
  <cp:revision>1202</cp:revision>
  <cp:lastPrinted>2011-06-28T14:45:53Z</cp:lastPrinted>
  <dcterms:created xsi:type="dcterms:W3CDTF">2011-06-28T13:08:25Z</dcterms:created>
  <dcterms:modified xsi:type="dcterms:W3CDTF">2023-03-01T20:25:23Z</dcterms:modified>
</cp:coreProperties>
</file>