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  <p:sldMasterId id="2147484032" r:id="rId2"/>
  </p:sldMasterIdLst>
  <p:notesMasterIdLst>
    <p:notesMasterId r:id="rId18"/>
  </p:notesMasterIdLst>
  <p:handoutMasterIdLst>
    <p:handoutMasterId r:id="rId19"/>
  </p:handoutMasterIdLst>
  <p:sldIdLst>
    <p:sldId id="389" r:id="rId3"/>
    <p:sldId id="388" r:id="rId4"/>
    <p:sldId id="343" r:id="rId5"/>
    <p:sldId id="317" r:id="rId6"/>
    <p:sldId id="319" r:id="rId7"/>
    <p:sldId id="320" r:id="rId8"/>
    <p:sldId id="321" r:id="rId9"/>
    <p:sldId id="340" r:id="rId10"/>
    <p:sldId id="322" r:id="rId11"/>
    <p:sldId id="323" r:id="rId12"/>
    <p:sldId id="324" r:id="rId13"/>
    <p:sldId id="326" r:id="rId14"/>
    <p:sldId id="338" r:id="rId15"/>
    <p:sldId id="328" r:id="rId16"/>
    <p:sldId id="333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16" autoAdjust="0"/>
    <p:restoredTop sz="94796" autoAdjust="0"/>
  </p:normalViewPr>
  <p:slideViewPr>
    <p:cSldViewPr>
      <p:cViewPr varScale="1">
        <p:scale>
          <a:sx n="162" d="100"/>
          <a:sy n="162" d="100"/>
        </p:scale>
        <p:origin x="2310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ila Hosseini" userId="a3ffd976-44bc-4d8c-adf8-8096c7da1f0c" providerId="ADAL" clId="{084A97E8-956F-4DA0-98C7-096EEEC13153}"/>
    <pc:docChg chg="modSld">
      <pc:chgData name="Leila Hosseini" userId="a3ffd976-44bc-4d8c-adf8-8096c7da1f0c" providerId="ADAL" clId="{084A97E8-956F-4DA0-98C7-096EEEC13153}" dt="2023-03-21T20:21:30.587" v="13" actId="20577"/>
      <pc:docMkLst>
        <pc:docMk/>
      </pc:docMkLst>
      <pc:sldChg chg="modSp mod">
        <pc:chgData name="Leila Hosseini" userId="a3ffd976-44bc-4d8c-adf8-8096c7da1f0c" providerId="ADAL" clId="{084A97E8-956F-4DA0-98C7-096EEEC13153}" dt="2023-03-21T20:19:23.394" v="2" actId="20577"/>
        <pc:sldMkLst>
          <pc:docMk/>
          <pc:sldMk cId="2123571613" sldId="322"/>
        </pc:sldMkLst>
        <pc:spChg chg="mod">
          <ac:chgData name="Leila Hosseini" userId="a3ffd976-44bc-4d8c-adf8-8096c7da1f0c" providerId="ADAL" clId="{084A97E8-956F-4DA0-98C7-096EEEC13153}" dt="2023-03-21T20:19:23.394" v="2" actId="20577"/>
          <ac:spMkLst>
            <pc:docMk/>
            <pc:sldMk cId="2123571613" sldId="322"/>
            <ac:spMk id="2" creationId="{00000000-0000-0000-0000-000000000000}"/>
          </ac:spMkLst>
        </pc:spChg>
      </pc:sldChg>
      <pc:sldChg chg="modSp mod">
        <pc:chgData name="Leila Hosseini" userId="a3ffd976-44bc-4d8c-adf8-8096c7da1f0c" providerId="ADAL" clId="{084A97E8-956F-4DA0-98C7-096EEEC13153}" dt="2023-03-21T20:21:30.587" v="13" actId="20577"/>
        <pc:sldMkLst>
          <pc:docMk/>
          <pc:sldMk cId="2974965864" sldId="388"/>
        </pc:sldMkLst>
        <pc:spChg chg="mod">
          <ac:chgData name="Leila Hosseini" userId="a3ffd976-44bc-4d8c-adf8-8096c7da1f0c" providerId="ADAL" clId="{084A97E8-956F-4DA0-98C7-096EEEC13153}" dt="2023-03-21T20:21:30.587" v="13" actId="20577"/>
          <ac:spMkLst>
            <pc:docMk/>
            <pc:sldMk cId="2974965864" sldId="388"/>
            <ac:spMk id="6" creationId="{00000000-0000-0000-0000-000000000000}"/>
          </ac:spMkLst>
        </pc:spChg>
      </pc:sldChg>
    </pc:docChg>
  </pc:docChgLst>
  <pc:docChgLst>
    <pc:chgData name="Leila Hosseini" userId="a3ffd976-44bc-4d8c-adf8-8096c7da1f0c" providerId="ADAL" clId="{6E404353-525A-4F93-9ACD-0E6D588790D7}"/>
    <pc:docChg chg="undo custSel addSld delSld modSld">
      <pc:chgData name="Leila Hosseini" userId="a3ffd976-44bc-4d8c-adf8-8096c7da1f0c" providerId="ADAL" clId="{6E404353-525A-4F93-9ACD-0E6D588790D7}" dt="2022-10-20T17:41:25.349" v="6" actId="47"/>
      <pc:docMkLst>
        <pc:docMk/>
      </pc:docMkLst>
      <pc:sldChg chg="del">
        <pc:chgData name="Leila Hosseini" userId="a3ffd976-44bc-4d8c-adf8-8096c7da1f0c" providerId="ADAL" clId="{6E404353-525A-4F93-9ACD-0E6D588790D7}" dt="2022-10-20T17:41:25.349" v="6" actId="47"/>
        <pc:sldMkLst>
          <pc:docMk/>
          <pc:sldMk cId="3565253101" sldId="342"/>
        </pc:sldMkLst>
      </pc:sldChg>
      <pc:sldChg chg="modSp add del mod setBg">
        <pc:chgData name="Leila Hosseini" userId="a3ffd976-44bc-4d8c-adf8-8096c7da1f0c" providerId="ADAL" clId="{6E404353-525A-4F93-9ACD-0E6D588790D7}" dt="2022-10-20T17:41:21.789" v="5"/>
        <pc:sldMkLst>
          <pc:docMk/>
          <pc:sldMk cId="2974965864" sldId="388"/>
        </pc:sldMkLst>
        <pc:spChg chg="mod">
          <ac:chgData name="Leila Hosseini" userId="a3ffd976-44bc-4d8c-adf8-8096c7da1f0c" providerId="ADAL" clId="{6E404353-525A-4F93-9ACD-0E6D588790D7}" dt="2022-10-20T17:41:21.789" v="5"/>
          <ac:spMkLst>
            <pc:docMk/>
            <pc:sldMk cId="2974965864" sldId="388"/>
            <ac:spMk id="3" creationId="{F981364A-CCA5-33CA-0FFD-F2DA3E3D64E9}"/>
          </ac:spMkLst>
        </pc:spChg>
      </pc:sldChg>
      <pc:sldChg chg="add del">
        <pc:chgData name="Leila Hosseini" userId="a3ffd976-44bc-4d8c-adf8-8096c7da1f0c" providerId="ADAL" clId="{6E404353-525A-4F93-9ACD-0E6D588790D7}" dt="2022-10-20T17:41:08.006" v="2"/>
        <pc:sldMkLst>
          <pc:docMk/>
          <pc:sldMk cId="2372411595" sldId="38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5867F0-A8EE-41DE-9D1B-EA86AD36857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DE9AFF-A74A-48CC-AEDC-78BF6A1C744F}">
      <dgm:prSet/>
      <dgm:spPr/>
      <dgm:t>
        <a:bodyPr/>
        <a:lstStyle/>
        <a:p>
          <a:pPr rtl="0"/>
          <a:r>
            <a:rPr lang="en-US" b="1" dirty="0">
              <a:solidFill>
                <a:srgbClr val="FFFF00"/>
              </a:solidFill>
            </a:rPr>
            <a:t>Extract</a:t>
          </a:r>
          <a:r>
            <a:rPr lang="en-US" dirty="0">
              <a:solidFill>
                <a:schemeClr val="bg1"/>
              </a:solidFill>
            </a:rPr>
            <a:t> data from the transactional database</a:t>
          </a:r>
        </a:p>
      </dgm:t>
    </dgm:pt>
    <dgm:pt modelId="{CBF66216-F91A-4EC8-A5D2-02A44CF1840E}" type="parTrans" cxnId="{7BAB8AF7-B3AA-4456-B193-9087BF22637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F06DDD3-43DB-40C5-8FF0-9F6581C96D93}" type="sibTrans" cxnId="{7BAB8AF7-B3AA-4456-B193-9087BF22637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6B16168C-2219-462B-9726-AE36E7403C60}">
      <dgm:prSet/>
      <dgm:spPr/>
      <dgm:t>
        <a:bodyPr/>
        <a:lstStyle/>
        <a:p>
          <a:pPr rtl="0"/>
          <a:r>
            <a:rPr lang="en-US" b="1" dirty="0">
              <a:solidFill>
                <a:srgbClr val="FFFF00"/>
              </a:solidFill>
            </a:rPr>
            <a:t>Transform</a:t>
          </a:r>
          <a:r>
            <a:rPr lang="en-US" dirty="0">
              <a:solidFill>
                <a:schemeClr val="bg1"/>
              </a:solidFill>
            </a:rPr>
            <a:t> data into an analysis-ready format</a:t>
          </a:r>
        </a:p>
      </dgm:t>
    </dgm:pt>
    <dgm:pt modelId="{29FF9346-E65C-42EC-BEC5-0FC1D876EC46}" type="parTrans" cxnId="{ABAF2CAF-10A1-4B64-B7D4-3193F696EEF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4B321265-7A20-4B82-B8AB-EE9CB9205798}" type="sibTrans" cxnId="{ABAF2CAF-10A1-4B64-B7D4-3193F696EEF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2900A92A-93F9-48D2-BC79-CFD5D68375AC}">
      <dgm:prSet/>
      <dgm:spPr/>
      <dgm:t>
        <a:bodyPr/>
        <a:lstStyle/>
        <a:p>
          <a:pPr rtl="0"/>
          <a:r>
            <a:rPr lang="en-US" b="1" dirty="0">
              <a:solidFill>
                <a:srgbClr val="FFFF00"/>
              </a:solidFill>
            </a:rPr>
            <a:t>Load</a:t>
          </a:r>
          <a:r>
            <a:rPr lang="en-US" dirty="0">
              <a:solidFill>
                <a:schemeClr val="bg1"/>
              </a:solidFill>
            </a:rPr>
            <a:t> it into the analytical data store</a:t>
          </a:r>
        </a:p>
      </dgm:t>
    </dgm:pt>
    <dgm:pt modelId="{119FF846-A32A-428A-A141-64E89A5A63D5}" type="parTrans" cxnId="{F33E1278-37FE-481C-B832-96535BF1859D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23A2A837-8978-4324-B10A-42317A80B34F}" type="sibTrans" cxnId="{F33E1278-37FE-481C-B832-96535BF1859D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62E1B476-70FD-4A82-99C9-D7E8E48F9A84}" type="pres">
      <dgm:prSet presAssocID="{A95867F0-A8EE-41DE-9D1B-EA86AD368579}" presName="vert0" presStyleCnt="0">
        <dgm:presLayoutVars>
          <dgm:dir/>
          <dgm:animOne val="branch"/>
          <dgm:animLvl val="lvl"/>
        </dgm:presLayoutVars>
      </dgm:prSet>
      <dgm:spPr/>
    </dgm:pt>
    <dgm:pt modelId="{EBE3883D-A6AC-4276-8CA7-12DF5FDD9C33}" type="pres">
      <dgm:prSet presAssocID="{60DE9AFF-A74A-48CC-AEDC-78BF6A1C744F}" presName="thickLine" presStyleLbl="alignNode1" presStyleIdx="0" presStyleCnt="3"/>
      <dgm:spPr/>
    </dgm:pt>
    <dgm:pt modelId="{BCCF4146-4FA0-4D8F-92B5-AB89E10BA3C6}" type="pres">
      <dgm:prSet presAssocID="{60DE9AFF-A74A-48CC-AEDC-78BF6A1C744F}" presName="horz1" presStyleCnt="0"/>
      <dgm:spPr/>
    </dgm:pt>
    <dgm:pt modelId="{C00CCDC8-15C6-4417-926B-7CB9E2E256C9}" type="pres">
      <dgm:prSet presAssocID="{60DE9AFF-A74A-48CC-AEDC-78BF6A1C744F}" presName="tx1" presStyleLbl="revTx" presStyleIdx="0" presStyleCnt="3"/>
      <dgm:spPr/>
    </dgm:pt>
    <dgm:pt modelId="{73334FA1-7633-4359-B3AA-855D62004C68}" type="pres">
      <dgm:prSet presAssocID="{60DE9AFF-A74A-48CC-AEDC-78BF6A1C744F}" presName="vert1" presStyleCnt="0"/>
      <dgm:spPr/>
    </dgm:pt>
    <dgm:pt modelId="{E5AF191F-BEC1-4C2D-B567-A5049E6AC011}" type="pres">
      <dgm:prSet presAssocID="{6B16168C-2219-462B-9726-AE36E7403C60}" presName="thickLine" presStyleLbl="alignNode1" presStyleIdx="1" presStyleCnt="3"/>
      <dgm:spPr/>
    </dgm:pt>
    <dgm:pt modelId="{8C88DA5F-1073-41CB-9064-8A31401F7457}" type="pres">
      <dgm:prSet presAssocID="{6B16168C-2219-462B-9726-AE36E7403C60}" presName="horz1" presStyleCnt="0"/>
      <dgm:spPr/>
    </dgm:pt>
    <dgm:pt modelId="{E340E03A-D199-4AE9-881B-610B94D00F89}" type="pres">
      <dgm:prSet presAssocID="{6B16168C-2219-462B-9726-AE36E7403C60}" presName="tx1" presStyleLbl="revTx" presStyleIdx="1" presStyleCnt="3"/>
      <dgm:spPr/>
    </dgm:pt>
    <dgm:pt modelId="{DA721D4F-698D-41E5-B31E-55C911270A71}" type="pres">
      <dgm:prSet presAssocID="{6B16168C-2219-462B-9726-AE36E7403C60}" presName="vert1" presStyleCnt="0"/>
      <dgm:spPr/>
    </dgm:pt>
    <dgm:pt modelId="{67CAFE88-FAEE-4BCC-B9A9-C307AA7D2A6E}" type="pres">
      <dgm:prSet presAssocID="{2900A92A-93F9-48D2-BC79-CFD5D68375AC}" presName="thickLine" presStyleLbl="alignNode1" presStyleIdx="2" presStyleCnt="3"/>
      <dgm:spPr/>
    </dgm:pt>
    <dgm:pt modelId="{1ED5E5D7-7331-4042-83B8-DB82337B4912}" type="pres">
      <dgm:prSet presAssocID="{2900A92A-93F9-48D2-BC79-CFD5D68375AC}" presName="horz1" presStyleCnt="0"/>
      <dgm:spPr/>
    </dgm:pt>
    <dgm:pt modelId="{9EFA1F39-9EC8-4D34-879A-7C93F25DFDAA}" type="pres">
      <dgm:prSet presAssocID="{2900A92A-93F9-48D2-BC79-CFD5D68375AC}" presName="tx1" presStyleLbl="revTx" presStyleIdx="2" presStyleCnt="3"/>
      <dgm:spPr/>
    </dgm:pt>
    <dgm:pt modelId="{A22EBE21-2AB3-4D71-A626-6653E22C3F67}" type="pres">
      <dgm:prSet presAssocID="{2900A92A-93F9-48D2-BC79-CFD5D68375AC}" presName="vert1" presStyleCnt="0"/>
      <dgm:spPr/>
    </dgm:pt>
  </dgm:ptLst>
  <dgm:cxnLst>
    <dgm:cxn modelId="{C22C3409-E0C8-4393-B5DE-09794729CE6A}" type="presOf" srcId="{6B16168C-2219-462B-9726-AE36E7403C60}" destId="{E340E03A-D199-4AE9-881B-610B94D00F89}" srcOrd="0" destOrd="0" presId="urn:microsoft.com/office/officeart/2008/layout/LinedList"/>
    <dgm:cxn modelId="{2B42831B-38BB-4E1F-9D2B-B5DC5D77F27C}" type="presOf" srcId="{60DE9AFF-A74A-48CC-AEDC-78BF6A1C744F}" destId="{C00CCDC8-15C6-4417-926B-7CB9E2E256C9}" srcOrd="0" destOrd="0" presId="urn:microsoft.com/office/officeart/2008/layout/LinedList"/>
    <dgm:cxn modelId="{F33E1278-37FE-481C-B832-96535BF1859D}" srcId="{A95867F0-A8EE-41DE-9D1B-EA86AD368579}" destId="{2900A92A-93F9-48D2-BC79-CFD5D68375AC}" srcOrd="2" destOrd="0" parTransId="{119FF846-A32A-428A-A141-64E89A5A63D5}" sibTransId="{23A2A837-8978-4324-B10A-42317A80B34F}"/>
    <dgm:cxn modelId="{2C2D17A7-4EE3-4334-A3EE-CC0B363545E1}" type="presOf" srcId="{A95867F0-A8EE-41DE-9D1B-EA86AD368579}" destId="{62E1B476-70FD-4A82-99C9-D7E8E48F9A84}" srcOrd="0" destOrd="0" presId="urn:microsoft.com/office/officeart/2008/layout/LinedList"/>
    <dgm:cxn modelId="{ABAF2CAF-10A1-4B64-B7D4-3193F696EEF0}" srcId="{A95867F0-A8EE-41DE-9D1B-EA86AD368579}" destId="{6B16168C-2219-462B-9726-AE36E7403C60}" srcOrd="1" destOrd="0" parTransId="{29FF9346-E65C-42EC-BEC5-0FC1D876EC46}" sibTransId="{4B321265-7A20-4B82-B8AB-EE9CB9205798}"/>
    <dgm:cxn modelId="{7BAB8AF7-B3AA-4456-B193-9087BF226378}" srcId="{A95867F0-A8EE-41DE-9D1B-EA86AD368579}" destId="{60DE9AFF-A74A-48CC-AEDC-78BF6A1C744F}" srcOrd="0" destOrd="0" parTransId="{CBF66216-F91A-4EC8-A5D2-02A44CF1840E}" sibTransId="{AF06DDD3-43DB-40C5-8FF0-9F6581C96D93}"/>
    <dgm:cxn modelId="{6DBF89FA-BB2C-4BB2-9312-4D102D3FD72E}" type="presOf" srcId="{2900A92A-93F9-48D2-BC79-CFD5D68375AC}" destId="{9EFA1F39-9EC8-4D34-879A-7C93F25DFDAA}" srcOrd="0" destOrd="0" presId="urn:microsoft.com/office/officeart/2008/layout/LinedList"/>
    <dgm:cxn modelId="{538DAFF3-CED6-4002-A1BE-2169B31CA685}" type="presParOf" srcId="{62E1B476-70FD-4A82-99C9-D7E8E48F9A84}" destId="{EBE3883D-A6AC-4276-8CA7-12DF5FDD9C33}" srcOrd="0" destOrd="0" presId="urn:microsoft.com/office/officeart/2008/layout/LinedList"/>
    <dgm:cxn modelId="{C37C20DA-9D0F-40CC-BC6D-E276BFE94AD4}" type="presParOf" srcId="{62E1B476-70FD-4A82-99C9-D7E8E48F9A84}" destId="{BCCF4146-4FA0-4D8F-92B5-AB89E10BA3C6}" srcOrd="1" destOrd="0" presId="urn:microsoft.com/office/officeart/2008/layout/LinedList"/>
    <dgm:cxn modelId="{51852FDE-E2FE-424A-A827-023516350E98}" type="presParOf" srcId="{BCCF4146-4FA0-4D8F-92B5-AB89E10BA3C6}" destId="{C00CCDC8-15C6-4417-926B-7CB9E2E256C9}" srcOrd="0" destOrd="0" presId="urn:microsoft.com/office/officeart/2008/layout/LinedList"/>
    <dgm:cxn modelId="{24468A45-DFFB-4348-B10F-15E7342B89D8}" type="presParOf" srcId="{BCCF4146-4FA0-4D8F-92B5-AB89E10BA3C6}" destId="{73334FA1-7633-4359-B3AA-855D62004C68}" srcOrd="1" destOrd="0" presId="urn:microsoft.com/office/officeart/2008/layout/LinedList"/>
    <dgm:cxn modelId="{3E4BF3A2-F10E-432C-9194-19AB36813902}" type="presParOf" srcId="{62E1B476-70FD-4A82-99C9-D7E8E48F9A84}" destId="{E5AF191F-BEC1-4C2D-B567-A5049E6AC011}" srcOrd="2" destOrd="0" presId="urn:microsoft.com/office/officeart/2008/layout/LinedList"/>
    <dgm:cxn modelId="{DC1FE28C-96C3-4781-9BE0-89794ABD4863}" type="presParOf" srcId="{62E1B476-70FD-4A82-99C9-D7E8E48F9A84}" destId="{8C88DA5F-1073-41CB-9064-8A31401F7457}" srcOrd="3" destOrd="0" presId="urn:microsoft.com/office/officeart/2008/layout/LinedList"/>
    <dgm:cxn modelId="{7F1C37BC-04BC-4BE0-8078-8A1AF4BBE3A5}" type="presParOf" srcId="{8C88DA5F-1073-41CB-9064-8A31401F7457}" destId="{E340E03A-D199-4AE9-881B-610B94D00F89}" srcOrd="0" destOrd="0" presId="urn:microsoft.com/office/officeart/2008/layout/LinedList"/>
    <dgm:cxn modelId="{93944865-09B4-40ED-8059-1E0DEF39AC65}" type="presParOf" srcId="{8C88DA5F-1073-41CB-9064-8A31401F7457}" destId="{DA721D4F-698D-41E5-B31E-55C911270A71}" srcOrd="1" destOrd="0" presId="urn:microsoft.com/office/officeart/2008/layout/LinedList"/>
    <dgm:cxn modelId="{9D3D1F9D-2C3D-4A1D-9926-C1C7D4A73BC9}" type="presParOf" srcId="{62E1B476-70FD-4A82-99C9-D7E8E48F9A84}" destId="{67CAFE88-FAEE-4BCC-B9A9-C307AA7D2A6E}" srcOrd="4" destOrd="0" presId="urn:microsoft.com/office/officeart/2008/layout/LinedList"/>
    <dgm:cxn modelId="{7DF7BA4C-0458-4DD9-891F-65B23F241BC3}" type="presParOf" srcId="{62E1B476-70FD-4A82-99C9-D7E8E48F9A84}" destId="{1ED5E5D7-7331-4042-83B8-DB82337B4912}" srcOrd="5" destOrd="0" presId="urn:microsoft.com/office/officeart/2008/layout/LinedList"/>
    <dgm:cxn modelId="{39BB5882-0F3E-4606-8496-948EAB114F54}" type="presParOf" srcId="{1ED5E5D7-7331-4042-83B8-DB82337B4912}" destId="{9EFA1F39-9EC8-4D34-879A-7C93F25DFDAA}" srcOrd="0" destOrd="0" presId="urn:microsoft.com/office/officeart/2008/layout/LinedList"/>
    <dgm:cxn modelId="{AC8DEA7E-B5EA-45B0-962A-4A269D4D83DD}" type="presParOf" srcId="{1ED5E5D7-7331-4042-83B8-DB82337B4912}" destId="{A22EBE21-2AB3-4D71-A626-6653E22C3F67}" srcOrd="1" destOrd="0" presId="urn:microsoft.com/office/officeart/2008/layout/LinedList"/>
  </dgm:cxnLst>
  <dgm:bg>
    <a:solidFill>
      <a:schemeClr val="tx2">
        <a:alpha val="73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B25889-9CC6-4111-AE9C-31B07765FCDF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E13916E-44C2-4E68-92E6-88574A6E41C9}">
      <dgm:prSet/>
      <dgm:spPr/>
      <dgm:t>
        <a:bodyPr/>
        <a:lstStyle/>
        <a:p>
          <a:pPr rtl="0"/>
          <a:r>
            <a:rPr lang="en-US"/>
            <a:t>Data Consistency</a:t>
          </a:r>
        </a:p>
      </dgm:t>
    </dgm:pt>
    <dgm:pt modelId="{5F52D5CE-6FBE-4DA7-A2FE-3C12299CFDDA}" type="parTrans" cxnId="{C59F5FFD-322D-4B1F-999E-156135FE8AA1}">
      <dgm:prSet/>
      <dgm:spPr/>
      <dgm:t>
        <a:bodyPr/>
        <a:lstStyle/>
        <a:p>
          <a:endParaRPr lang="en-US"/>
        </a:p>
      </dgm:t>
    </dgm:pt>
    <dgm:pt modelId="{9355C2F5-C87A-4552-8371-050A2D99CABB}" type="sibTrans" cxnId="{C59F5FFD-322D-4B1F-999E-156135FE8AA1}">
      <dgm:prSet/>
      <dgm:spPr/>
      <dgm:t>
        <a:bodyPr/>
        <a:lstStyle/>
        <a:p>
          <a:endParaRPr lang="en-US"/>
        </a:p>
      </dgm:t>
    </dgm:pt>
    <dgm:pt modelId="{C302E164-C2BC-46A8-9862-044C09FD80F3}">
      <dgm:prSet/>
      <dgm:spPr/>
      <dgm:t>
        <a:bodyPr/>
        <a:lstStyle/>
        <a:p>
          <a:pPr rtl="0"/>
          <a:r>
            <a:rPr lang="en-US" dirty="0"/>
            <a:t>What if the data is in different formats?</a:t>
          </a:r>
        </a:p>
      </dgm:t>
    </dgm:pt>
    <dgm:pt modelId="{09D58A85-532A-4A64-943C-A6A2A1AFF589}" type="parTrans" cxnId="{A7FE9487-8850-43FE-8318-BBBC349194AD}">
      <dgm:prSet/>
      <dgm:spPr/>
      <dgm:t>
        <a:bodyPr/>
        <a:lstStyle/>
        <a:p>
          <a:endParaRPr lang="en-US"/>
        </a:p>
      </dgm:t>
    </dgm:pt>
    <dgm:pt modelId="{5D8A2E51-A79C-480C-AE29-7BF05E80C6EA}" type="sibTrans" cxnId="{A7FE9487-8850-43FE-8318-BBBC349194AD}">
      <dgm:prSet/>
      <dgm:spPr/>
      <dgm:t>
        <a:bodyPr/>
        <a:lstStyle/>
        <a:p>
          <a:endParaRPr lang="en-US"/>
        </a:p>
      </dgm:t>
    </dgm:pt>
    <dgm:pt modelId="{81574ECC-29B6-4B27-9AC8-B1BB99E4A548}">
      <dgm:prSet/>
      <dgm:spPr/>
      <dgm:t>
        <a:bodyPr/>
        <a:lstStyle/>
        <a:p>
          <a:pPr rtl="0"/>
          <a:r>
            <a:rPr lang="en-US"/>
            <a:t>Data Quality</a:t>
          </a:r>
        </a:p>
      </dgm:t>
    </dgm:pt>
    <dgm:pt modelId="{1139290B-9A0F-4D7E-94B0-0C77F860C7B3}" type="parTrans" cxnId="{F899D0B1-87EC-4BC8-AE30-473A9FE76640}">
      <dgm:prSet/>
      <dgm:spPr/>
      <dgm:t>
        <a:bodyPr/>
        <a:lstStyle/>
        <a:p>
          <a:endParaRPr lang="en-US"/>
        </a:p>
      </dgm:t>
    </dgm:pt>
    <dgm:pt modelId="{DFC43886-2383-4DA6-9261-F76A63298451}" type="sibTrans" cxnId="{F899D0B1-87EC-4BC8-AE30-473A9FE76640}">
      <dgm:prSet/>
      <dgm:spPr/>
      <dgm:t>
        <a:bodyPr/>
        <a:lstStyle/>
        <a:p>
          <a:endParaRPr lang="en-US"/>
        </a:p>
      </dgm:t>
    </dgm:pt>
    <dgm:pt modelId="{CDD5418B-413D-4E1D-A094-167B44B6887D}">
      <dgm:prSet/>
      <dgm:spPr/>
      <dgm:t>
        <a:bodyPr/>
        <a:lstStyle/>
        <a:p>
          <a:pPr rtl="0"/>
          <a:r>
            <a:rPr lang="en-US" dirty="0"/>
            <a:t>How do we know it’s correct?</a:t>
          </a:r>
        </a:p>
      </dgm:t>
    </dgm:pt>
    <dgm:pt modelId="{D59DF011-5907-410E-9AF9-AB96899C5F44}" type="parTrans" cxnId="{BAB1C65C-03CA-412A-B63F-374C020B3BDB}">
      <dgm:prSet/>
      <dgm:spPr/>
      <dgm:t>
        <a:bodyPr/>
        <a:lstStyle/>
        <a:p>
          <a:endParaRPr lang="en-US"/>
        </a:p>
      </dgm:t>
    </dgm:pt>
    <dgm:pt modelId="{5A8ED580-C40D-4E41-B680-19F139062B09}" type="sibTrans" cxnId="{BAB1C65C-03CA-412A-B63F-374C020B3BDB}">
      <dgm:prSet/>
      <dgm:spPr/>
      <dgm:t>
        <a:bodyPr/>
        <a:lstStyle/>
        <a:p>
          <a:endParaRPr lang="en-US"/>
        </a:p>
      </dgm:t>
    </dgm:pt>
    <dgm:pt modelId="{101772B5-6555-491C-87CD-FCA55F584504}">
      <dgm:prSet/>
      <dgm:spPr/>
      <dgm:t>
        <a:bodyPr/>
        <a:lstStyle/>
        <a:p>
          <a:pPr rtl="0"/>
          <a:r>
            <a:rPr lang="en-US" dirty="0"/>
            <a:t>What if the data we need isn’t there?</a:t>
          </a:r>
        </a:p>
      </dgm:t>
    </dgm:pt>
    <dgm:pt modelId="{7BBCC2C0-FBC1-45EA-970E-BBA7F9D36182}" type="parTrans" cxnId="{C11BA6D2-5851-4AD9-BB30-DFF566FA8324}">
      <dgm:prSet/>
      <dgm:spPr/>
      <dgm:t>
        <a:bodyPr/>
        <a:lstStyle/>
        <a:p>
          <a:endParaRPr lang="en-US"/>
        </a:p>
      </dgm:t>
    </dgm:pt>
    <dgm:pt modelId="{A8A16C77-C6A8-4F60-B67E-2632A2FD0CA1}" type="sibTrans" cxnId="{C11BA6D2-5851-4AD9-BB30-DFF566FA8324}">
      <dgm:prSet/>
      <dgm:spPr/>
      <dgm:t>
        <a:bodyPr/>
        <a:lstStyle/>
        <a:p>
          <a:endParaRPr lang="en-US"/>
        </a:p>
      </dgm:t>
    </dgm:pt>
    <dgm:pt modelId="{59DBBAEB-B4C0-4D58-AA35-FD536F5FFE15}">
      <dgm:prSet/>
      <dgm:spPr/>
      <dgm:t>
        <a:bodyPr/>
        <a:lstStyle/>
        <a:p>
          <a:pPr rtl="0"/>
          <a:r>
            <a:rPr lang="en-US" dirty="0"/>
            <a:t>What if there is missing data?</a:t>
          </a:r>
        </a:p>
      </dgm:t>
    </dgm:pt>
    <dgm:pt modelId="{1C34BE02-FCCD-4193-BB69-27EA2C79CC8E}" type="parTrans" cxnId="{3FC77533-C505-46DD-8AA5-746C4C4CD587}">
      <dgm:prSet/>
      <dgm:spPr/>
      <dgm:t>
        <a:bodyPr/>
        <a:lstStyle/>
        <a:p>
          <a:endParaRPr lang="en-US"/>
        </a:p>
      </dgm:t>
    </dgm:pt>
    <dgm:pt modelId="{68AF47DC-A364-4B97-A9F0-BCCFD5763F01}" type="sibTrans" cxnId="{3FC77533-C505-46DD-8AA5-746C4C4CD587}">
      <dgm:prSet/>
      <dgm:spPr/>
      <dgm:t>
        <a:bodyPr/>
        <a:lstStyle/>
        <a:p>
          <a:endParaRPr lang="en-US"/>
        </a:p>
      </dgm:t>
    </dgm:pt>
    <dgm:pt modelId="{CEE334C1-DABD-4D2D-97DA-796F412F718B}" type="pres">
      <dgm:prSet presAssocID="{70B25889-9CC6-4111-AE9C-31B07765FCDF}" presName="Name0" presStyleCnt="0">
        <dgm:presLayoutVars>
          <dgm:dir/>
          <dgm:animLvl val="lvl"/>
          <dgm:resizeHandles val="exact"/>
        </dgm:presLayoutVars>
      </dgm:prSet>
      <dgm:spPr/>
    </dgm:pt>
    <dgm:pt modelId="{95FE9129-8349-4569-942A-42410182BCF8}" type="pres">
      <dgm:prSet presAssocID="{8E13916E-44C2-4E68-92E6-88574A6E41C9}" presName="linNode" presStyleCnt="0"/>
      <dgm:spPr/>
    </dgm:pt>
    <dgm:pt modelId="{F0421630-3C88-4F13-86D7-1DCBED67E674}" type="pres">
      <dgm:prSet presAssocID="{8E13916E-44C2-4E68-92E6-88574A6E41C9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DF8105C8-0845-43E9-8F95-02BE7B030D7E}" type="pres">
      <dgm:prSet presAssocID="{8E13916E-44C2-4E68-92E6-88574A6E41C9}" presName="descendantText" presStyleLbl="alignAccFollowNode1" presStyleIdx="0" presStyleCnt="2">
        <dgm:presLayoutVars>
          <dgm:bulletEnabled val="1"/>
        </dgm:presLayoutVars>
      </dgm:prSet>
      <dgm:spPr/>
    </dgm:pt>
    <dgm:pt modelId="{F0E27276-F56E-4E53-BC03-EF0F824BA151}" type="pres">
      <dgm:prSet presAssocID="{9355C2F5-C87A-4552-8371-050A2D99CABB}" presName="sp" presStyleCnt="0"/>
      <dgm:spPr/>
    </dgm:pt>
    <dgm:pt modelId="{5E57FDEA-E257-44C7-91AD-3FD602F3D8F7}" type="pres">
      <dgm:prSet presAssocID="{81574ECC-29B6-4B27-9AC8-B1BB99E4A548}" presName="linNode" presStyleCnt="0"/>
      <dgm:spPr/>
    </dgm:pt>
    <dgm:pt modelId="{65C63EF5-89DD-4BBA-8363-53D21BEDDD7E}" type="pres">
      <dgm:prSet presAssocID="{81574ECC-29B6-4B27-9AC8-B1BB99E4A548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12ABB607-CABC-4043-9424-2E1461C2F029}" type="pres">
      <dgm:prSet presAssocID="{81574ECC-29B6-4B27-9AC8-B1BB99E4A548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AEEC7915-DAE0-4A6D-B400-D3A5C7993E76}" type="presOf" srcId="{8E13916E-44C2-4E68-92E6-88574A6E41C9}" destId="{F0421630-3C88-4F13-86D7-1DCBED67E674}" srcOrd="0" destOrd="0" presId="urn:microsoft.com/office/officeart/2005/8/layout/vList5"/>
    <dgm:cxn modelId="{3FC77533-C505-46DD-8AA5-746C4C4CD587}" srcId="{81574ECC-29B6-4B27-9AC8-B1BB99E4A548}" destId="{59DBBAEB-B4C0-4D58-AA35-FD536F5FFE15}" srcOrd="1" destOrd="0" parTransId="{1C34BE02-FCCD-4193-BB69-27EA2C79CC8E}" sibTransId="{68AF47DC-A364-4B97-A9F0-BCCFD5763F01}"/>
    <dgm:cxn modelId="{BAB1C65C-03CA-412A-B63F-374C020B3BDB}" srcId="{81574ECC-29B6-4B27-9AC8-B1BB99E4A548}" destId="{CDD5418B-413D-4E1D-A094-167B44B6887D}" srcOrd="0" destOrd="0" parTransId="{D59DF011-5907-410E-9AF9-AB96899C5F44}" sibTransId="{5A8ED580-C40D-4E41-B680-19F139062B09}"/>
    <dgm:cxn modelId="{4E91B84E-5B9A-468F-9B5C-F86189BE99DB}" type="presOf" srcId="{C302E164-C2BC-46A8-9862-044C09FD80F3}" destId="{DF8105C8-0845-43E9-8F95-02BE7B030D7E}" srcOrd="0" destOrd="0" presId="urn:microsoft.com/office/officeart/2005/8/layout/vList5"/>
    <dgm:cxn modelId="{A7FE9487-8850-43FE-8318-BBBC349194AD}" srcId="{8E13916E-44C2-4E68-92E6-88574A6E41C9}" destId="{C302E164-C2BC-46A8-9862-044C09FD80F3}" srcOrd="0" destOrd="0" parTransId="{09D58A85-532A-4A64-943C-A6A2A1AFF589}" sibTransId="{5D8A2E51-A79C-480C-AE29-7BF05E80C6EA}"/>
    <dgm:cxn modelId="{A2C5CE8E-3813-42BC-8184-E60B38A3F63D}" type="presOf" srcId="{CDD5418B-413D-4E1D-A094-167B44B6887D}" destId="{12ABB607-CABC-4043-9424-2E1461C2F029}" srcOrd="0" destOrd="0" presId="urn:microsoft.com/office/officeart/2005/8/layout/vList5"/>
    <dgm:cxn modelId="{1F7D2992-8872-463A-AB8F-A666ED1B3A27}" type="presOf" srcId="{101772B5-6555-491C-87CD-FCA55F584504}" destId="{12ABB607-CABC-4043-9424-2E1461C2F029}" srcOrd="0" destOrd="2" presId="urn:microsoft.com/office/officeart/2005/8/layout/vList5"/>
    <dgm:cxn modelId="{F899D0B1-87EC-4BC8-AE30-473A9FE76640}" srcId="{70B25889-9CC6-4111-AE9C-31B07765FCDF}" destId="{81574ECC-29B6-4B27-9AC8-B1BB99E4A548}" srcOrd="1" destOrd="0" parTransId="{1139290B-9A0F-4D7E-94B0-0C77F860C7B3}" sibTransId="{DFC43886-2383-4DA6-9261-F76A63298451}"/>
    <dgm:cxn modelId="{435FC1C4-EFB9-4EEE-BEA2-9BC820529A14}" type="presOf" srcId="{70B25889-9CC6-4111-AE9C-31B07765FCDF}" destId="{CEE334C1-DABD-4D2D-97DA-796F412F718B}" srcOrd="0" destOrd="0" presId="urn:microsoft.com/office/officeart/2005/8/layout/vList5"/>
    <dgm:cxn modelId="{DDC4FCD1-40F0-4B92-9DF5-F10EE55CD5C7}" type="presOf" srcId="{81574ECC-29B6-4B27-9AC8-B1BB99E4A548}" destId="{65C63EF5-89DD-4BBA-8363-53D21BEDDD7E}" srcOrd="0" destOrd="0" presId="urn:microsoft.com/office/officeart/2005/8/layout/vList5"/>
    <dgm:cxn modelId="{C11BA6D2-5851-4AD9-BB30-DFF566FA8324}" srcId="{81574ECC-29B6-4B27-9AC8-B1BB99E4A548}" destId="{101772B5-6555-491C-87CD-FCA55F584504}" srcOrd="2" destOrd="0" parTransId="{7BBCC2C0-FBC1-45EA-970E-BBA7F9D36182}" sibTransId="{A8A16C77-C6A8-4F60-B67E-2632A2FD0CA1}"/>
    <dgm:cxn modelId="{BFB427E7-1F7B-434B-9738-A6CA0F47A997}" type="presOf" srcId="{59DBBAEB-B4C0-4D58-AA35-FD536F5FFE15}" destId="{12ABB607-CABC-4043-9424-2E1461C2F029}" srcOrd="0" destOrd="1" presId="urn:microsoft.com/office/officeart/2005/8/layout/vList5"/>
    <dgm:cxn modelId="{C59F5FFD-322D-4B1F-999E-156135FE8AA1}" srcId="{70B25889-9CC6-4111-AE9C-31B07765FCDF}" destId="{8E13916E-44C2-4E68-92E6-88574A6E41C9}" srcOrd="0" destOrd="0" parTransId="{5F52D5CE-6FBE-4DA7-A2FE-3C12299CFDDA}" sibTransId="{9355C2F5-C87A-4552-8371-050A2D99CABB}"/>
    <dgm:cxn modelId="{69929BE9-DADA-4B8F-BF4F-A1B552F35FE1}" type="presParOf" srcId="{CEE334C1-DABD-4D2D-97DA-796F412F718B}" destId="{95FE9129-8349-4569-942A-42410182BCF8}" srcOrd="0" destOrd="0" presId="urn:microsoft.com/office/officeart/2005/8/layout/vList5"/>
    <dgm:cxn modelId="{244AEA65-B58E-41D3-90D6-4991F4112CD4}" type="presParOf" srcId="{95FE9129-8349-4569-942A-42410182BCF8}" destId="{F0421630-3C88-4F13-86D7-1DCBED67E674}" srcOrd="0" destOrd="0" presId="urn:microsoft.com/office/officeart/2005/8/layout/vList5"/>
    <dgm:cxn modelId="{FE904AA0-94A8-4054-A491-F062FCE9AEFE}" type="presParOf" srcId="{95FE9129-8349-4569-942A-42410182BCF8}" destId="{DF8105C8-0845-43E9-8F95-02BE7B030D7E}" srcOrd="1" destOrd="0" presId="urn:microsoft.com/office/officeart/2005/8/layout/vList5"/>
    <dgm:cxn modelId="{DE6D12B5-A04A-4564-ABA6-E7A78A3459D3}" type="presParOf" srcId="{CEE334C1-DABD-4D2D-97DA-796F412F718B}" destId="{F0E27276-F56E-4E53-BC03-EF0F824BA151}" srcOrd="1" destOrd="0" presId="urn:microsoft.com/office/officeart/2005/8/layout/vList5"/>
    <dgm:cxn modelId="{AF0F7171-2128-41DC-B6E6-0EE64C1B93B1}" type="presParOf" srcId="{CEE334C1-DABD-4D2D-97DA-796F412F718B}" destId="{5E57FDEA-E257-44C7-91AD-3FD602F3D8F7}" srcOrd="2" destOrd="0" presId="urn:microsoft.com/office/officeart/2005/8/layout/vList5"/>
    <dgm:cxn modelId="{C55CDE40-074B-4CDC-8FD9-46498B6F3252}" type="presParOf" srcId="{5E57FDEA-E257-44C7-91AD-3FD602F3D8F7}" destId="{65C63EF5-89DD-4BBA-8363-53D21BEDDD7E}" srcOrd="0" destOrd="0" presId="urn:microsoft.com/office/officeart/2005/8/layout/vList5"/>
    <dgm:cxn modelId="{F9D290FC-2923-4BFD-B03B-43394BF551FC}" type="presParOf" srcId="{5E57FDEA-E257-44C7-91AD-3FD602F3D8F7}" destId="{12ABB607-CABC-4043-9424-2E1461C2F02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AAA264-E6F5-4435-B461-A8720ABFD5CA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2F900CB-4B5F-4187-965C-8B7C10D41046}">
      <dgm:prSet phldrT="[Text]"/>
      <dgm:spPr/>
      <dgm:t>
        <a:bodyPr/>
        <a:lstStyle/>
        <a:p>
          <a:r>
            <a:rPr lang="en-US" dirty="0"/>
            <a:t>Too much risk</a:t>
          </a:r>
        </a:p>
      </dgm:t>
    </dgm:pt>
    <dgm:pt modelId="{97591264-A428-40B1-9597-BDBAE2BE15BD}" type="parTrans" cxnId="{EC272BF4-1282-42D7-9663-49F7244D737C}">
      <dgm:prSet/>
      <dgm:spPr/>
      <dgm:t>
        <a:bodyPr/>
        <a:lstStyle/>
        <a:p>
          <a:endParaRPr lang="en-US"/>
        </a:p>
      </dgm:t>
    </dgm:pt>
    <dgm:pt modelId="{C8157561-9049-422B-A989-15CAC7ED1C5D}" type="sibTrans" cxnId="{EC272BF4-1282-42D7-9663-49F7244D737C}">
      <dgm:prSet/>
      <dgm:spPr/>
      <dgm:t>
        <a:bodyPr/>
        <a:lstStyle/>
        <a:p>
          <a:endParaRPr lang="en-US"/>
        </a:p>
      </dgm:t>
    </dgm:pt>
    <dgm:pt modelId="{A4E8FC69-3D9C-4B51-8C33-EA1372EFBDB0}">
      <dgm:prSet phldrT="[Text]"/>
      <dgm:spPr/>
      <dgm:t>
        <a:bodyPr/>
        <a:lstStyle/>
        <a:p>
          <a:r>
            <a:rPr lang="en-US" dirty="0"/>
            <a:t>Prohibitive cost</a:t>
          </a:r>
        </a:p>
      </dgm:t>
    </dgm:pt>
    <dgm:pt modelId="{F96D19B4-5E74-4DA1-B571-6FD5D7DADDD4}" type="parTrans" cxnId="{596F632C-7D73-4DB9-ACD7-25A37AED2E03}">
      <dgm:prSet/>
      <dgm:spPr/>
      <dgm:t>
        <a:bodyPr/>
        <a:lstStyle/>
        <a:p>
          <a:endParaRPr lang="en-US"/>
        </a:p>
      </dgm:t>
    </dgm:pt>
    <dgm:pt modelId="{38677CDC-D6D7-497D-BD2E-372D9CA35EBA}" type="sibTrans" cxnId="{596F632C-7D73-4DB9-ACD7-25A37AED2E03}">
      <dgm:prSet/>
      <dgm:spPr/>
      <dgm:t>
        <a:bodyPr/>
        <a:lstStyle/>
        <a:p>
          <a:endParaRPr lang="en-US"/>
        </a:p>
      </dgm:t>
    </dgm:pt>
    <dgm:pt modelId="{0B0ACBF4-BC57-443F-AE36-3356F7BEE468}">
      <dgm:prSet phldrT="[Text]"/>
      <dgm:spPr/>
      <dgm:t>
        <a:bodyPr/>
        <a:lstStyle/>
        <a:p>
          <a:r>
            <a:rPr lang="en-US" dirty="0"/>
            <a:t>User reluctance</a:t>
          </a:r>
        </a:p>
      </dgm:t>
    </dgm:pt>
    <dgm:pt modelId="{154BDBD4-08AE-4287-94B1-9B4CF5C76ADC}" type="parTrans" cxnId="{5FACD269-C609-4DB5-AD70-55477DDE2CBD}">
      <dgm:prSet/>
      <dgm:spPr/>
      <dgm:t>
        <a:bodyPr/>
        <a:lstStyle/>
        <a:p>
          <a:endParaRPr lang="en-US"/>
        </a:p>
      </dgm:t>
    </dgm:pt>
    <dgm:pt modelId="{F4A19230-D43E-4709-B65A-7409656A67CD}" type="sibTrans" cxnId="{5FACD269-C609-4DB5-AD70-55477DDE2CBD}">
      <dgm:prSet/>
      <dgm:spPr/>
      <dgm:t>
        <a:bodyPr/>
        <a:lstStyle/>
        <a:p>
          <a:endParaRPr lang="en-US"/>
        </a:p>
      </dgm:t>
    </dgm:pt>
    <dgm:pt modelId="{A22F609B-2FBE-4AEE-9F25-62906DD1EA43}">
      <dgm:prSet phldrT="[Text]"/>
      <dgm:spPr/>
      <dgm:t>
        <a:bodyPr/>
        <a:lstStyle/>
        <a:p>
          <a:r>
            <a:rPr lang="en-US" dirty="0"/>
            <a:t>Limited business agility</a:t>
          </a:r>
        </a:p>
      </dgm:t>
    </dgm:pt>
    <dgm:pt modelId="{2EA221F5-ABD7-4B13-B122-5D4A32B79FBF}" type="parTrans" cxnId="{A2DF0A11-84F0-4EDF-BA68-F2E47EB3513F}">
      <dgm:prSet/>
      <dgm:spPr/>
      <dgm:t>
        <a:bodyPr/>
        <a:lstStyle/>
        <a:p>
          <a:endParaRPr lang="en-US"/>
        </a:p>
      </dgm:t>
    </dgm:pt>
    <dgm:pt modelId="{03A867B8-9848-46F1-8700-2F4AE6AA01A2}" type="sibTrans" cxnId="{A2DF0A11-84F0-4EDF-BA68-F2E47EB3513F}">
      <dgm:prSet/>
      <dgm:spPr/>
      <dgm:t>
        <a:bodyPr/>
        <a:lstStyle/>
        <a:p>
          <a:endParaRPr lang="en-US"/>
        </a:p>
      </dgm:t>
    </dgm:pt>
    <dgm:pt modelId="{8768C743-6A6A-4E62-9B09-D987C4B28783}">
      <dgm:prSet phldrT="[Text]"/>
      <dgm:spPr/>
      <dgm:t>
        <a:bodyPr/>
        <a:lstStyle/>
        <a:p>
          <a:r>
            <a:rPr lang="en-US" dirty="0"/>
            <a:t>Speed of delivery</a:t>
          </a:r>
        </a:p>
      </dgm:t>
    </dgm:pt>
    <dgm:pt modelId="{C232FC48-C0CF-4471-8143-104E625A806A}" type="parTrans" cxnId="{48FF0C93-3330-4385-A13D-897675B6D409}">
      <dgm:prSet/>
      <dgm:spPr/>
      <dgm:t>
        <a:bodyPr/>
        <a:lstStyle/>
        <a:p>
          <a:endParaRPr lang="en-US"/>
        </a:p>
      </dgm:t>
    </dgm:pt>
    <dgm:pt modelId="{960ACD7A-F024-4B80-8246-FC1C4F9DCE98}" type="sibTrans" cxnId="{48FF0C93-3330-4385-A13D-897675B6D409}">
      <dgm:prSet/>
      <dgm:spPr/>
      <dgm:t>
        <a:bodyPr/>
        <a:lstStyle/>
        <a:p>
          <a:endParaRPr lang="en-US"/>
        </a:p>
      </dgm:t>
    </dgm:pt>
    <dgm:pt modelId="{8C48E270-3206-45E3-B8AD-4AC029D2AF2F}" type="pres">
      <dgm:prSet presAssocID="{60AAA264-E6F5-4435-B461-A8720ABFD5CA}" presName="diagram" presStyleCnt="0">
        <dgm:presLayoutVars>
          <dgm:dir/>
          <dgm:resizeHandles val="exact"/>
        </dgm:presLayoutVars>
      </dgm:prSet>
      <dgm:spPr/>
    </dgm:pt>
    <dgm:pt modelId="{BBAAA064-E274-4077-A82C-D36B8A8D81B0}" type="pres">
      <dgm:prSet presAssocID="{92F900CB-4B5F-4187-965C-8B7C10D41046}" presName="node" presStyleLbl="node1" presStyleIdx="0" presStyleCnt="5">
        <dgm:presLayoutVars>
          <dgm:bulletEnabled val="1"/>
        </dgm:presLayoutVars>
      </dgm:prSet>
      <dgm:spPr/>
    </dgm:pt>
    <dgm:pt modelId="{34030459-97F8-4111-A812-8B82E125108C}" type="pres">
      <dgm:prSet presAssocID="{C8157561-9049-422B-A989-15CAC7ED1C5D}" presName="sibTrans" presStyleCnt="0"/>
      <dgm:spPr/>
    </dgm:pt>
    <dgm:pt modelId="{CE57243C-AD0D-40C3-A02B-A485060B8601}" type="pres">
      <dgm:prSet presAssocID="{A4E8FC69-3D9C-4B51-8C33-EA1372EFBDB0}" presName="node" presStyleLbl="node1" presStyleIdx="1" presStyleCnt="5">
        <dgm:presLayoutVars>
          <dgm:bulletEnabled val="1"/>
        </dgm:presLayoutVars>
      </dgm:prSet>
      <dgm:spPr/>
    </dgm:pt>
    <dgm:pt modelId="{414DCA5C-4894-4F80-B7BA-26D5F7C12EF7}" type="pres">
      <dgm:prSet presAssocID="{38677CDC-D6D7-497D-BD2E-372D9CA35EBA}" presName="sibTrans" presStyleCnt="0"/>
      <dgm:spPr/>
    </dgm:pt>
    <dgm:pt modelId="{E53859B9-C05C-4DD0-BAFF-A09340520504}" type="pres">
      <dgm:prSet presAssocID="{0B0ACBF4-BC57-443F-AE36-3356F7BEE468}" presName="node" presStyleLbl="node1" presStyleIdx="2" presStyleCnt="5">
        <dgm:presLayoutVars>
          <dgm:bulletEnabled val="1"/>
        </dgm:presLayoutVars>
      </dgm:prSet>
      <dgm:spPr/>
    </dgm:pt>
    <dgm:pt modelId="{2C40C96D-8925-440E-BDC0-4E97CBB4152B}" type="pres">
      <dgm:prSet presAssocID="{F4A19230-D43E-4709-B65A-7409656A67CD}" presName="sibTrans" presStyleCnt="0"/>
      <dgm:spPr/>
    </dgm:pt>
    <dgm:pt modelId="{DF19EDF3-B41B-4472-A7B9-4304CB88E859}" type="pres">
      <dgm:prSet presAssocID="{A22F609B-2FBE-4AEE-9F25-62906DD1EA43}" presName="node" presStyleLbl="node1" presStyleIdx="3" presStyleCnt="5">
        <dgm:presLayoutVars>
          <dgm:bulletEnabled val="1"/>
        </dgm:presLayoutVars>
      </dgm:prSet>
      <dgm:spPr/>
    </dgm:pt>
    <dgm:pt modelId="{98D033B0-EC86-4A39-9950-797F1C97E8BC}" type="pres">
      <dgm:prSet presAssocID="{03A867B8-9848-46F1-8700-2F4AE6AA01A2}" presName="sibTrans" presStyleCnt="0"/>
      <dgm:spPr/>
    </dgm:pt>
    <dgm:pt modelId="{AB657EB5-5F37-4425-AE42-7DD5203BFA56}" type="pres">
      <dgm:prSet presAssocID="{8768C743-6A6A-4E62-9B09-D987C4B28783}" presName="node" presStyleLbl="node1" presStyleIdx="4" presStyleCnt="5">
        <dgm:presLayoutVars>
          <dgm:bulletEnabled val="1"/>
        </dgm:presLayoutVars>
      </dgm:prSet>
      <dgm:spPr/>
    </dgm:pt>
  </dgm:ptLst>
  <dgm:cxnLst>
    <dgm:cxn modelId="{A2DF0A11-84F0-4EDF-BA68-F2E47EB3513F}" srcId="{60AAA264-E6F5-4435-B461-A8720ABFD5CA}" destId="{A22F609B-2FBE-4AEE-9F25-62906DD1EA43}" srcOrd="3" destOrd="0" parTransId="{2EA221F5-ABD7-4B13-B122-5D4A32B79FBF}" sibTransId="{03A867B8-9848-46F1-8700-2F4AE6AA01A2}"/>
    <dgm:cxn modelId="{463EF31A-A597-4976-BA4E-00F551FFA2CC}" type="presOf" srcId="{92F900CB-4B5F-4187-965C-8B7C10D41046}" destId="{BBAAA064-E274-4077-A82C-D36B8A8D81B0}" srcOrd="0" destOrd="0" presId="urn:microsoft.com/office/officeart/2005/8/layout/default"/>
    <dgm:cxn modelId="{596F632C-7D73-4DB9-ACD7-25A37AED2E03}" srcId="{60AAA264-E6F5-4435-B461-A8720ABFD5CA}" destId="{A4E8FC69-3D9C-4B51-8C33-EA1372EFBDB0}" srcOrd="1" destOrd="0" parTransId="{F96D19B4-5E74-4DA1-B571-6FD5D7DADDD4}" sibTransId="{38677CDC-D6D7-497D-BD2E-372D9CA35EBA}"/>
    <dgm:cxn modelId="{F763EE5E-B783-4CDF-89B8-90B25F2773FF}" type="presOf" srcId="{8768C743-6A6A-4E62-9B09-D987C4B28783}" destId="{AB657EB5-5F37-4425-AE42-7DD5203BFA56}" srcOrd="0" destOrd="0" presId="urn:microsoft.com/office/officeart/2005/8/layout/default"/>
    <dgm:cxn modelId="{5FACD269-C609-4DB5-AD70-55477DDE2CBD}" srcId="{60AAA264-E6F5-4435-B461-A8720ABFD5CA}" destId="{0B0ACBF4-BC57-443F-AE36-3356F7BEE468}" srcOrd="2" destOrd="0" parTransId="{154BDBD4-08AE-4287-94B1-9B4CF5C76ADC}" sibTransId="{F4A19230-D43E-4709-B65A-7409656A67CD}"/>
    <dgm:cxn modelId="{99EC8086-B24A-40A3-900A-A4CE4BDA4070}" type="presOf" srcId="{A4E8FC69-3D9C-4B51-8C33-EA1372EFBDB0}" destId="{CE57243C-AD0D-40C3-A02B-A485060B8601}" srcOrd="0" destOrd="0" presId="urn:microsoft.com/office/officeart/2005/8/layout/default"/>
    <dgm:cxn modelId="{48FF0C93-3330-4385-A13D-897675B6D409}" srcId="{60AAA264-E6F5-4435-B461-A8720ABFD5CA}" destId="{8768C743-6A6A-4E62-9B09-D987C4B28783}" srcOrd="4" destOrd="0" parTransId="{C232FC48-C0CF-4471-8143-104E625A806A}" sibTransId="{960ACD7A-F024-4B80-8246-FC1C4F9DCE98}"/>
    <dgm:cxn modelId="{B69C47CB-4F65-4F5C-94C2-0EE8C31509A3}" type="presOf" srcId="{60AAA264-E6F5-4435-B461-A8720ABFD5CA}" destId="{8C48E270-3206-45E3-B8AD-4AC029D2AF2F}" srcOrd="0" destOrd="0" presId="urn:microsoft.com/office/officeart/2005/8/layout/default"/>
    <dgm:cxn modelId="{1A286ED1-835C-491B-8FC5-9DE49C05D17B}" type="presOf" srcId="{A22F609B-2FBE-4AEE-9F25-62906DD1EA43}" destId="{DF19EDF3-B41B-4472-A7B9-4304CB88E859}" srcOrd="0" destOrd="0" presId="urn:microsoft.com/office/officeart/2005/8/layout/default"/>
    <dgm:cxn modelId="{9876F9D5-EF99-4F61-8DDD-8C3CB7D1A7A6}" type="presOf" srcId="{0B0ACBF4-BC57-443F-AE36-3356F7BEE468}" destId="{E53859B9-C05C-4DD0-BAFF-A09340520504}" srcOrd="0" destOrd="0" presId="urn:microsoft.com/office/officeart/2005/8/layout/default"/>
    <dgm:cxn modelId="{EC272BF4-1282-42D7-9663-49F7244D737C}" srcId="{60AAA264-E6F5-4435-B461-A8720ABFD5CA}" destId="{92F900CB-4B5F-4187-965C-8B7C10D41046}" srcOrd="0" destOrd="0" parTransId="{97591264-A428-40B1-9597-BDBAE2BE15BD}" sibTransId="{C8157561-9049-422B-A989-15CAC7ED1C5D}"/>
    <dgm:cxn modelId="{24A9D936-90CE-4256-A427-1FC89D88046D}" type="presParOf" srcId="{8C48E270-3206-45E3-B8AD-4AC029D2AF2F}" destId="{BBAAA064-E274-4077-A82C-D36B8A8D81B0}" srcOrd="0" destOrd="0" presId="urn:microsoft.com/office/officeart/2005/8/layout/default"/>
    <dgm:cxn modelId="{15523016-B199-4AAB-BD90-FDB801616F78}" type="presParOf" srcId="{8C48E270-3206-45E3-B8AD-4AC029D2AF2F}" destId="{34030459-97F8-4111-A812-8B82E125108C}" srcOrd="1" destOrd="0" presId="urn:microsoft.com/office/officeart/2005/8/layout/default"/>
    <dgm:cxn modelId="{018E644E-BF95-4344-B8E9-EAC358CC01A6}" type="presParOf" srcId="{8C48E270-3206-45E3-B8AD-4AC029D2AF2F}" destId="{CE57243C-AD0D-40C3-A02B-A485060B8601}" srcOrd="2" destOrd="0" presId="urn:microsoft.com/office/officeart/2005/8/layout/default"/>
    <dgm:cxn modelId="{57EAB7F2-1160-4819-AB17-587C83B7052F}" type="presParOf" srcId="{8C48E270-3206-45E3-B8AD-4AC029D2AF2F}" destId="{414DCA5C-4894-4F80-B7BA-26D5F7C12EF7}" srcOrd="3" destOrd="0" presId="urn:microsoft.com/office/officeart/2005/8/layout/default"/>
    <dgm:cxn modelId="{35884B00-B96F-4922-B1E8-00C7725DCCBD}" type="presParOf" srcId="{8C48E270-3206-45E3-B8AD-4AC029D2AF2F}" destId="{E53859B9-C05C-4DD0-BAFF-A09340520504}" srcOrd="4" destOrd="0" presId="urn:microsoft.com/office/officeart/2005/8/layout/default"/>
    <dgm:cxn modelId="{90A7BBB0-A7BF-4915-AA61-C6612B0E7F0B}" type="presParOf" srcId="{8C48E270-3206-45E3-B8AD-4AC029D2AF2F}" destId="{2C40C96D-8925-440E-BDC0-4E97CBB4152B}" srcOrd="5" destOrd="0" presId="urn:microsoft.com/office/officeart/2005/8/layout/default"/>
    <dgm:cxn modelId="{51B13B9A-889E-4496-8C1A-84C5F51E1C54}" type="presParOf" srcId="{8C48E270-3206-45E3-B8AD-4AC029D2AF2F}" destId="{DF19EDF3-B41B-4472-A7B9-4304CB88E859}" srcOrd="6" destOrd="0" presId="urn:microsoft.com/office/officeart/2005/8/layout/default"/>
    <dgm:cxn modelId="{BF39A7D7-5647-4705-99F9-DDDA46C4696A}" type="presParOf" srcId="{8C48E270-3206-45E3-B8AD-4AC029D2AF2F}" destId="{98D033B0-EC86-4A39-9950-797F1C97E8BC}" srcOrd="7" destOrd="0" presId="urn:microsoft.com/office/officeart/2005/8/layout/default"/>
    <dgm:cxn modelId="{251AC7FC-E524-461A-A735-46991B9066BC}" type="presParOf" srcId="{8C48E270-3206-45E3-B8AD-4AC029D2AF2F}" destId="{AB657EB5-5F37-4425-AE42-7DD5203BFA5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9F62E3-F8DC-499F-888B-438977D332DB}" type="doc">
      <dgm:prSet loTypeId="urn:microsoft.com/office/officeart/2005/8/layout/defaul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FCE653D-AAF6-4E25-BFD6-8ABD6814B56D}">
      <dgm:prSet custT="1"/>
      <dgm:spPr/>
      <dgm:t>
        <a:bodyPr/>
        <a:lstStyle/>
        <a:p>
          <a:pPr rtl="0"/>
          <a:r>
            <a:rPr lang="en-US" sz="2400" dirty="0"/>
            <a:t>The same data element stored in different formats</a:t>
          </a:r>
        </a:p>
      </dgm:t>
    </dgm:pt>
    <dgm:pt modelId="{AF6693A9-3B5D-45B8-A07E-2FC1316539E9}" type="parTrans" cxnId="{DF82508D-9176-4E6D-9B5D-6DEFA26721B9}">
      <dgm:prSet/>
      <dgm:spPr/>
      <dgm:t>
        <a:bodyPr/>
        <a:lstStyle/>
        <a:p>
          <a:endParaRPr lang="en-US" sz="2000"/>
        </a:p>
      </dgm:t>
    </dgm:pt>
    <dgm:pt modelId="{0099075F-E652-4A55-A700-CF33306D1BBA}" type="sibTrans" cxnId="{DF82508D-9176-4E6D-9B5D-6DEFA26721B9}">
      <dgm:prSet/>
      <dgm:spPr/>
      <dgm:t>
        <a:bodyPr/>
        <a:lstStyle/>
        <a:p>
          <a:endParaRPr lang="en-US" sz="2000"/>
        </a:p>
      </dgm:t>
    </dgm:pt>
    <dgm:pt modelId="{6CF7E3B1-F66F-43AD-B14F-B1E83C453F2E}">
      <dgm:prSet custT="1"/>
      <dgm:spPr/>
      <dgm:t>
        <a:bodyPr/>
        <a:lstStyle/>
        <a:p>
          <a:pPr rtl="0"/>
          <a:r>
            <a:rPr lang="en-US" sz="2400" dirty="0"/>
            <a:t>Redundant data across the organization</a:t>
          </a:r>
          <a:endParaRPr lang="en-US" sz="3200" dirty="0"/>
        </a:p>
      </dgm:t>
    </dgm:pt>
    <dgm:pt modelId="{ACF88987-4B86-46AC-B785-4EF88EF6A449}" type="parTrans" cxnId="{EC3040F6-C1A1-4A9A-B20C-47277151A143}">
      <dgm:prSet/>
      <dgm:spPr/>
      <dgm:t>
        <a:bodyPr/>
        <a:lstStyle/>
        <a:p>
          <a:endParaRPr lang="en-US" sz="2000"/>
        </a:p>
      </dgm:t>
    </dgm:pt>
    <dgm:pt modelId="{BAE9A67D-1F2D-4161-B454-B553B40873BD}" type="sibTrans" cxnId="{EC3040F6-C1A1-4A9A-B20C-47277151A143}">
      <dgm:prSet/>
      <dgm:spPr/>
      <dgm:t>
        <a:bodyPr/>
        <a:lstStyle/>
        <a:p>
          <a:endParaRPr lang="en-US" sz="2000"/>
        </a:p>
      </dgm:t>
    </dgm:pt>
    <dgm:pt modelId="{A4EB71F7-83EC-4DDE-93BD-CC270709DF0A}">
      <dgm:prSet custT="1"/>
      <dgm:spPr/>
      <dgm:t>
        <a:bodyPr/>
        <a:lstStyle/>
        <a:p>
          <a:pPr rtl="0"/>
          <a:r>
            <a:rPr lang="en-US" sz="2400" dirty="0"/>
            <a:t>Different naming conventions</a:t>
          </a:r>
        </a:p>
      </dgm:t>
    </dgm:pt>
    <dgm:pt modelId="{9E18EDFF-9EF4-4112-A3E5-C91736BBB1A5}" type="parTrans" cxnId="{497926B6-6F95-48BD-8AC0-E378EE6186AC}">
      <dgm:prSet/>
      <dgm:spPr/>
      <dgm:t>
        <a:bodyPr/>
        <a:lstStyle/>
        <a:p>
          <a:endParaRPr lang="en-US" sz="2000"/>
        </a:p>
      </dgm:t>
    </dgm:pt>
    <dgm:pt modelId="{CCE12027-BAE2-4AE1-AE90-E5078CD52A07}" type="sibTrans" cxnId="{497926B6-6F95-48BD-8AC0-E378EE6186AC}">
      <dgm:prSet/>
      <dgm:spPr/>
      <dgm:t>
        <a:bodyPr/>
        <a:lstStyle/>
        <a:p>
          <a:endParaRPr lang="en-US" sz="2000"/>
        </a:p>
      </dgm:t>
    </dgm:pt>
    <dgm:pt modelId="{E7E5B36F-A19D-4416-AC60-E15E0EF96E23}">
      <dgm:prSet custT="1"/>
      <dgm:spPr/>
      <dgm:t>
        <a:bodyPr/>
        <a:lstStyle/>
        <a:p>
          <a:pPr rtl="0"/>
          <a:r>
            <a:rPr lang="en-US" sz="1800" dirty="0"/>
            <a:t>“Management Information Systems” versus “MIS” versus “Man. Info. Sys.”</a:t>
          </a:r>
        </a:p>
      </dgm:t>
    </dgm:pt>
    <dgm:pt modelId="{ADE5B560-31DF-4A05-8669-44A2A7AF2A4B}" type="parTrans" cxnId="{D445FE34-F16E-4E59-B54A-2D6ED078A0F0}">
      <dgm:prSet/>
      <dgm:spPr/>
      <dgm:t>
        <a:bodyPr/>
        <a:lstStyle/>
        <a:p>
          <a:endParaRPr lang="en-US" sz="2000"/>
        </a:p>
      </dgm:t>
    </dgm:pt>
    <dgm:pt modelId="{A50583E5-42F3-4FDF-8B38-DE0856BE9B3B}" type="sibTrans" cxnId="{D445FE34-F16E-4E59-B54A-2D6ED078A0F0}">
      <dgm:prSet/>
      <dgm:spPr/>
      <dgm:t>
        <a:bodyPr/>
        <a:lstStyle/>
        <a:p>
          <a:endParaRPr lang="en-US" sz="2000"/>
        </a:p>
      </dgm:t>
    </dgm:pt>
    <dgm:pt modelId="{00AC8B65-8F95-4074-81D6-8F9BD39CC077}">
      <dgm:prSet custT="1"/>
      <dgm:spPr/>
      <dgm:t>
        <a:bodyPr/>
        <a:lstStyle/>
        <a:p>
          <a:pPr rtl="0"/>
          <a:r>
            <a:rPr lang="en-US" sz="2400"/>
            <a:t>Different unique identifiers used</a:t>
          </a:r>
        </a:p>
      </dgm:t>
    </dgm:pt>
    <dgm:pt modelId="{1B57FE73-5FAE-4B9B-99B0-527874E11DE0}" type="parTrans" cxnId="{328CC625-ABFD-4481-8BEC-27311526D282}">
      <dgm:prSet/>
      <dgm:spPr/>
      <dgm:t>
        <a:bodyPr/>
        <a:lstStyle/>
        <a:p>
          <a:endParaRPr lang="en-US" sz="2000"/>
        </a:p>
      </dgm:t>
    </dgm:pt>
    <dgm:pt modelId="{A318F50B-0437-4047-A95D-BFA728F94D91}" type="sibTrans" cxnId="{328CC625-ABFD-4481-8BEC-27311526D282}">
      <dgm:prSet/>
      <dgm:spPr/>
      <dgm:t>
        <a:bodyPr/>
        <a:lstStyle/>
        <a:p>
          <a:endParaRPr lang="en-US" sz="2000"/>
        </a:p>
      </dgm:t>
    </dgm:pt>
    <dgm:pt modelId="{3E2595EE-63F6-4BCB-B56E-6FB681797EFE}">
      <dgm:prSet custT="1"/>
      <dgm:spPr/>
      <dgm:t>
        <a:bodyPr/>
        <a:lstStyle/>
        <a:p>
          <a:pPr rtl="0"/>
          <a:r>
            <a:rPr lang="en-US" sz="1800" dirty="0" err="1"/>
            <a:t>AccessNet</a:t>
          </a:r>
          <a:r>
            <a:rPr lang="en-US" sz="1800" dirty="0"/>
            <a:t> account versus Temple ID</a:t>
          </a:r>
        </a:p>
      </dgm:t>
    </dgm:pt>
    <dgm:pt modelId="{23AC4042-CAB7-45B4-B5FC-636DC9AB31DC}" type="parTrans" cxnId="{683F2700-9B04-4F21-AA20-7A3D577BA7C3}">
      <dgm:prSet/>
      <dgm:spPr/>
      <dgm:t>
        <a:bodyPr/>
        <a:lstStyle/>
        <a:p>
          <a:endParaRPr lang="en-US" sz="2000"/>
        </a:p>
      </dgm:t>
    </dgm:pt>
    <dgm:pt modelId="{04E69618-3A6F-4077-8D36-6B3E11C3C076}" type="sibTrans" cxnId="{683F2700-9B04-4F21-AA20-7A3D577BA7C3}">
      <dgm:prSet/>
      <dgm:spPr/>
      <dgm:t>
        <a:bodyPr/>
        <a:lstStyle/>
        <a:p>
          <a:endParaRPr lang="en-US" sz="2000"/>
        </a:p>
      </dgm:t>
    </dgm:pt>
    <dgm:pt modelId="{8BDA5DB2-4FF0-4277-AFB8-8CA6AB87E6FB}">
      <dgm:prSet custT="1"/>
      <dgm:spPr/>
      <dgm:t>
        <a:bodyPr/>
        <a:lstStyle/>
        <a:p>
          <a:pPr rtl="0"/>
          <a:r>
            <a:rPr lang="en-US" sz="1800" dirty="0"/>
            <a:t>Customer record maintained by accounts receivable and marketing</a:t>
          </a:r>
        </a:p>
      </dgm:t>
    </dgm:pt>
    <dgm:pt modelId="{1B119D8D-CA40-4CCD-BFE5-72C02FCBD9FE}" type="parTrans" cxnId="{E886B934-92B2-4700-BA2D-E934D2E9C931}">
      <dgm:prSet/>
      <dgm:spPr/>
      <dgm:t>
        <a:bodyPr/>
        <a:lstStyle/>
        <a:p>
          <a:endParaRPr lang="en-US"/>
        </a:p>
      </dgm:t>
    </dgm:pt>
    <dgm:pt modelId="{D97746AF-65AE-46D7-A1AE-622BC019ADC0}" type="sibTrans" cxnId="{E886B934-92B2-4700-BA2D-E934D2E9C931}">
      <dgm:prSet/>
      <dgm:spPr/>
      <dgm:t>
        <a:bodyPr/>
        <a:lstStyle/>
        <a:p>
          <a:endParaRPr lang="en-US"/>
        </a:p>
      </dgm:t>
    </dgm:pt>
    <dgm:pt modelId="{605707A3-96A4-4A9C-B61A-505C369287D6}">
      <dgm:prSet custT="1"/>
      <dgm:spPr/>
      <dgm:t>
        <a:bodyPr/>
        <a:lstStyle/>
        <a:p>
          <a:pPr rtl="0"/>
          <a:r>
            <a:rPr lang="en-US" sz="1800" dirty="0"/>
            <a:t>Social Security number (123-45-6789 versus 123456789)</a:t>
          </a:r>
        </a:p>
      </dgm:t>
    </dgm:pt>
    <dgm:pt modelId="{33CA0DE0-4E4A-4729-8F39-8374B86B40EC}" type="parTrans" cxnId="{DE02E052-0828-4D14-87CE-13FFD2180DF2}">
      <dgm:prSet/>
      <dgm:spPr/>
      <dgm:t>
        <a:bodyPr/>
        <a:lstStyle/>
        <a:p>
          <a:endParaRPr lang="en-US"/>
        </a:p>
      </dgm:t>
    </dgm:pt>
    <dgm:pt modelId="{513F69F1-226D-46B8-B14E-1ABB08BF17FD}" type="sibTrans" cxnId="{DE02E052-0828-4D14-87CE-13FFD2180DF2}">
      <dgm:prSet/>
      <dgm:spPr/>
      <dgm:t>
        <a:bodyPr/>
        <a:lstStyle/>
        <a:p>
          <a:endParaRPr lang="en-US"/>
        </a:p>
      </dgm:t>
    </dgm:pt>
    <dgm:pt modelId="{2845631C-C66D-4F62-9F97-2C8B78DB84AE}">
      <dgm:prSet custT="1"/>
      <dgm:spPr/>
      <dgm:t>
        <a:bodyPr/>
        <a:lstStyle/>
        <a:p>
          <a:pPr rtl="0"/>
          <a:r>
            <a:rPr lang="en-US" sz="1800" dirty="0"/>
            <a:t>Date (10/9/2021 versus 9/10/2021)</a:t>
          </a:r>
        </a:p>
      </dgm:t>
    </dgm:pt>
    <dgm:pt modelId="{FFF0EE4C-7B17-4458-9646-AED86E9A689F}" type="parTrans" cxnId="{D53E0D81-C6C0-44B6-9865-A93B61F6C89B}">
      <dgm:prSet/>
      <dgm:spPr/>
      <dgm:t>
        <a:bodyPr/>
        <a:lstStyle/>
        <a:p>
          <a:endParaRPr lang="en-US"/>
        </a:p>
      </dgm:t>
    </dgm:pt>
    <dgm:pt modelId="{07B33FEF-EB36-4BCF-8530-AC29488812E4}" type="sibTrans" cxnId="{D53E0D81-C6C0-44B6-9865-A93B61F6C89B}">
      <dgm:prSet/>
      <dgm:spPr/>
      <dgm:t>
        <a:bodyPr/>
        <a:lstStyle/>
        <a:p>
          <a:endParaRPr lang="en-US"/>
        </a:p>
      </dgm:t>
    </dgm:pt>
    <dgm:pt modelId="{8A419CFF-A1AC-490C-9373-E59963740B36}" type="pres">
      <dgm:prSet presAssocID="{B89F62E3-F8DC-499F-888B-438977D332DB}" presName="diagram" presStyleCnt="0">
        <dgm:presLayoutVars>
          <dgm:dir/>
          <dgm:resizeHandles val="exact"/>
        </dgm:presLayoutVars>
      </dgm:prSet>
      <dgm:spPr/>
    </dgm:pt>
    <dgm:pt modelId="{C612F97C-EAC8-42FE-A78F-064771A4BB3C}" type="pres">
      <dgm:prSet presAssocID="{AFCE653D-AAF6-4E25-BFD6-8ABD6814B56D}" presName="node" presStyleLbl="node1" presStyleIdx="0" presStyleCnt="4">
        <dgm:presLayoutVars>
          <dgm:bulletEnabled val="1"/>
        </dgm:presLayoutVars>
      </dgm:prSet>
      <dgm:spPr/>
    </dgm:pt>
    <dgm:pt modelId="{A85E38EC-897B-4457-83BC-3B18D36CDF08}" type="pres">
      <dgm:prSet presAssocID="{0099075F-E652-4A55-A700-CF33306D1BBA}" presName="sibTrans" presStyleCnt="0"/>
      <dgm:spPr/>
    </dgm:pt>
    <dgm:pt modelId="{D9F415E5-F0AA-4265-9A30-DFBC09A290E9}" type="pres">
      <dgm:prSet presAssocID="{6CF7E3B1-F66F-43AD-B14F-B1E83C453F2E}" presName="node" presStyleLbl="node1" presStyleIdx="1" presStyleCnt="4">
        <dgm:presLayoutVars>
          <dgm:bulletEnabled val="1"/>
        </dgm:presLayoutVars>
      </dgm:prSet>
      <dgm:spPr/>
    </dgm:pt>
    <dgm:pt modelId="{ED987835-6C78-4F6E-A36F-DDF0B2849D44}" type="pres">
      <dgm:prSet presAssocID="{BAE9A67D-1F2D-4161-B454-B553B40873BD}" presName="sibTrans" presStyleCnt="0"/>
      <dgm:spPr/>
    </dgm:pt>
    <dgm:pt modelId="{CE398E1B-F407-4ACA-BA4D-DAD8E6288E6B}" type="pres">
      <dgm:prSet presAssocID="{A4EB71F7-83EC-4DDE-93BD-CC270709DF0A}" presName="node" presStyleLbl="node1" presStyleIdx="2" presStyleCnt="4">
        <dgm:presLayoutVars>
          <dgm:bulletEnabled val="1"/>
        </dgm:presLayoutVars>
      </dgm:prSet>
      <dgm:spPr/>
    </dgm:pt>
    <dgm:pt modelId="{3A48F7C6-F3A4-4892-8932-0A0DD753BDA9}" type="pres">
      <dgm:prSet presAssocID="{CCE12027-BAE2-4AE1-AE90-E5078CD52A07}" presName="sibTrans" presStyleCnt="0"/>
      <dgm:spPr/>
    </dgm:pt>
    <dgm:pt modelId="{35D40841-A791-4581-85A0-EE1EBFBAD519}" type="pres">
      <dgm:prSet presAssocID="{00AC8B65-8F95-4074-81D6-8F9BD39CC077}" presName="node" presStyleLbl="node1" presStyleIdx="3" presStyleCnt="4">
        <dgm:presLayoutVars>
          <dgm:bulletEnabled val="1"/>
        </dgm:presLayoutVars>
      </dgm:prSet>
      <dgm:spPr/>
    </dgm:pt>
  </dgm:ptLst>
  <dgm:cxnLst>
    <dgm:cxn modelId="{683F2700-9B04-4F21-AA20-7A3D577BA7C3}" srcId="{00AC8B65-8F95-4074-81D6-8F9BD39CC077}" destId="{3E2595EE-63F6-4BCB-B56E-6FB681797EFE}" srcOrd="0" destOrd="0" parTransId="{23AC4042-CAB7-45B4-B5FC-636DC9AB31DC}" sibTransId="{04E69618-3A6F-4077-8D36-6B3E11C3C076}"/>
    <dgm:cxn modelId="{9610A40F-96A3-474A-91D5-F9653E144F89}" type="presOf" srcId="{8BDA5DB2-4FF0-4277-AFB8-8CA6AB87E6FB}" destId="{D9F415E5-F0AA-4265-9A30-DFBC09A290E9}" srcOrd="0" destOrd="1" presId="urn:microsoft.com/office/officeart/2005/8/layout/default"/>
    <dgm:cxn modelId="{328CC625-ABFD-4481-8BEC-27311526D282}" srcId="{B89F62E3-F8DC-499F-888B-438977D332DB}" destId="{00AC8B65-8F95-4074-81D6-8F9BD39CC077}" srcOrd="3" destOrd="0" parTransId="{1B57FE73-5FAE-4B9B-99B0-527874E11DE0}" sibTransId="{A318F50B-0437-4047-A95D-BFA728F94D91}"/>
    <dgm:cxn modelId="{E886B934-92B2-4700-BA2D-E934D2E9C931}" srcId="{6CF7E3B1-F66F-43AD-B14F-B1E83C453F2E}" destId="{8BDA5DB2-4FF0-4277-AFB8-8CA6AB87E6FB}" srcOrd="0" destOrd="0" parTransId="{1B119D8D-CA40-4CCD-BFE5-72C02FCBD9FE}" sibTransId="{D97746AF-65AE-46D7-A1AE-622BC019ADC0}"/>
    <dgm:cxn modelId="{D445FE34-F16E-4E59-B54A-2D6ED078A0F0}" srcId="{A4EB71F7-83EC-4DDE-93BD-CC270709DF0A}" destId="{E7E5B36F-A19D-4416-AC60-E15E0EF96E23}" srcOrd="0" destOrd="0" parTransId="{ADE5B560-31DF-4A05-8669-44A2A7AF2A4B}" sibTransId="{A50583E5-42F3-4FDF-8B38-DE0856BE9B3B}"/>
    <dgm:cxn modelId="{F9AA0D63-77EB-4076-B627-105FF95EB179}" type="presOf" srcId="{6CF7E3B1-F66F-43AD-B14F-B1E83C453F2E}" destId="{D9F415E5-F0AA-4265-9A30-DFBC09A290E9}" srcOrd="0" destOrd="0" presId="urn:microsoft.com/office/officeart/2005/8/layout/default"/>
    <dgm:cxn modelId="{ADF7E569-05D9-4622-8BE1-B7FAF39589F2}" type="presOf" srcId="{3E2595EE-63F6-4BCB-B56E-6FB681797EFE}" destId="{35D40841-A791-4581-85A0-EE1EBFBAD519}" srcOrd="0" destOrd="1" presId="urn:microsoft.com/office/officeart/2005/8/layout/default"/>
    <dgm:cxn modelId="{22783A52-95B6-40CA-A67E-0D3FAC2D39BE}" type="presOf" srcId="{605707A3-96A4-4A9C-B61A-505C369287D6}" destId="{C612F97C-EAC8-42FE-A78F-064771A4BB3C}" srcOrd="0" destOrd="1" presId="urn:microsoft.com/office/officeart/2005/8/layout/default"/>
    <dgm:cxn modelId="{DE02E052-0828-4D14-87CE-13FFD2180DF2}" srcId="{AFCE653D-AAF6-4E25-BFD6-8ABD6814B56D}" destId="{605707A3-96A4-4A9C-B61A-505C369287D6}" srcOrd="0" destOrd="0" parTransId="{33CA0DE0-4E4A-4729-8F39-8374B86B40EC}" sibTransId="{513F69F1-226D-46B8-B14E-1ABB08BF17FD}"/>
    <dgm:cxn modelId="{D53E0D81-C6C0-44B6-9865-A93B61F6C89B}" srcId="{AFCE653D-AAF6-4E25-BFD6-8ABD6814B56D}" destId="{2845631C-C66D-4F62-9F97-2C8B78DB84AE}" srcOrd="1" destOrd="0" parTransId="{FFF0EE4C-7B17-4458-9646-AED86E9A689F}" sibTransId="{07B33FEF-EB36-4BCF-8530-AC29488812E4}"/>
    <dgm:cxn modelId="{DF82508D-9176-4E6D-9B5D-6DEFA26721B9}" srcId="{B89F62E3-F8DC-499F-888B-438977D332DB}" destId="{AFCE653D-AAF6-4E25-BFD6-8ABD6814B56D}" srcOrd="0" destOrd="0" parTransId="{AF6693A9-3B5D-45B8-A07E-2FC1316539E9}" sibTransId="{0099075F-E652-4A55-A700-CF33306D1BBA}"/>
    <dgm:cxn modelId="{6A9C868F-AE87-4561-9282-4345FB8BC23F}" type="presOf" srcId="{B89F62E3-F8DC-499F-888B-438977D332DB}" destId="{8A419CFF-A1AC-490C-9373-E59963740B36}" srcOrd="0" destOrd="0" presId="urn:microsoft.com/office/officeart/2005/8/layout/default"/>
    <dgm:cxn modelId="{31D86F96-562A-4F73-9E1F-35E0EE420E24}" type="presOf" srcId="{2845631C-C66D-4F62-9F97-2C8B78DB84AE}" destId="{C612F97C-EAC8-42FE-A78F-064771A4BB3C}" srcOrd="0" destOrd="2" presId="urn:microsoft.com/office/officeart/2005/8/layout/default"/>
    <dgm:cxn modelId="{4AB5B09F-0152-428F-B443-0BE0C57A79DF}" type="presOf" srcId="{00AC8B65-8F95-4074-81D6-8F9BD39CC077}" destId="{35D40841-A791-4581-85A0-EE1EBFBAD519}" srcOrd="0" destOrd="0" presId="urn:microsoft.com/office/officeart/2005/8/layout/default"/>
    <dgm:cxn modelId="{BBB9DCAC-244C-4966-ACCF-10B3C57D1434}" type="presOf" srcId="{E7E5B36F-A19D-4416-AC60-E15E0EF96E23}" destId="{CE398E1B-F407-4ACA-BA4D-DAD8E6288E6B}" srcOrd="0" destOrd="1" presId="urn:microsoft.com/office/officeart/2005/8/layout/default"/>
    <dgm:cxn modelId="{A19D54AD-CE26-4201-AA64-FA2593575170}" type="presOf" srcId="{A4EB71F7-83EC-4DDE-93BD-CC270709DF0A}" destId="{CE398E1B-F407-4ACA-BA4D-DAD8E6288E6B}" srcOrd="0" destOrd="0" presId="urn:microsoft.com/office/officeart/2005/8/layout/default"/>
    <dgm:cxn modelId="{497926B6-6F95-48BD-8AC0-E378EE6186AC}" srcId="{B89F62E3-F8DC-499F-888B-438977D332DB}" destId="{A4EB71F7-83EC-4DDE-93BD-CC270709DF0A}" srcOrd="2" destOrd="0" parTransId="{9E18EDFF-9EF4-4112-A3E5-C91736BBB1A5}" sibTransId="{CCE12027-BAE2-4AE1-AE90-E5078CD52A07}"/>
    <dgm:cxn modelId="{F42CC0D5-6EA4-4342-897A-A96FA0BB4168}" type="presOf" srcId="{AFCE653D-AAF6-4E25-BFD6-8ABD6814B56D}" destId="{C612F97C-EAC8-42FE-A78F-064771A4BB3C}" srcOrd="0" destOrd="0" presId="urn:microsoft.com/office/officeart/2005/8/layout/default"/>
    <dgm:cxn modelId="{EC3040F6-C1A1-4A9A-B20C-47277151A143}" srcId="{B89F62E3-F8DC-499F-888B-438977D332DB}" destId="{6CF7E3B1-F66F-43AD-B14F-B1E83C453F2E}" srcOrd="1" destOrd="0" parTransId="{ACF88987-4B86-46AC-B785-4EF88EF6A449}" sibTransId="{BAE9A67D-1F2D-4161-B454-B553B40873BD}"/>
    <dgm:cxn modelId="{2C3CAB59-B418-4440-8FA5-119FE4416388}" type="presParOf" srcId="{8A419CFF-A1AC-490C-9373-E59963740B36}" destId="{C612F97C-EAC8-42FE-A78F-064771A4BB3C}" srcOrd="0" destOrd="0" presId="urn:microsoft.com/office/officeart/2005/8/layout/default"/>
    <dgm:cxn modelId="{93359821-9CEC-462D-878C-926F8FB1FA10}" type="presParOf" srcId="{8A419CFF-A1AC-490C-9373-E59963740B36}" destId="{A85E38EC-897B-4457-83BC-3B18D36CDF08}" srcOrd="1" destOrd="0" presId="urn:microsoft.com/office/officeart/2005/8/layout/default"/>
    <dgm:cxn modelId="{1DD99547-6298-492A-B35D-76E317FC1171}" type="presParOf" srcId="{8A419CFF-A1AC-490C-9373-E59963740B36}" destId="{D9F415E5-F0AA-4265-9A30-DFBC09A290E9}" srcOrd="2" destOrd="0" presId="urn:microsoft.com/office/officeart/2005/8/layout/default"/>
    <dgm:cxn modelId="{A7EEAEA7-13B9-49FC-899E-735FC9F9FD0E}" type="presParOf" srcId="{8A419CFF-A1AC-490C-9373-E59963740B36}" destId="{ED987835-6C78-4F6E-A36F-DDF0B2849D44}" srcOrd="3" destOrd="0" presId="urn:microsoft.com/office/officeart/2005/8/layout/default"/>
    <dgm:cxn modelId="{49DD42CD-02E0-453E-8106-05511AD8D191}" type="presParOf" srcId="{8A419CFF-A1AC-490C-9373-E59963740B36}" destId="{CE398E1B-F407-4ACA-BA4D-DAD8E6288E6B}" srcOrd="4" destOrd="0" presId="urn:microsoft.com/office/officeart/2005/8/layout/default"/>
    <dgm:cxn modelId="{CE25CC8F-544B-49FB-8179-618DAB2073B4}" type="presParOf" srcId="{8A419CFF-A1AC-490C-9373-E59963740B36}" destId="{3A48F7C6-F3A4-4892-8932-0A0DD753BDA9}" srcOrd="5" destOrd="0" presId="urn:microsoft.com/office/officeart/2005/8/layout/default"/>
    <dgm:cxn modelId="{7368B878-BB7E-4E06-A00B-8A426C3ED0CD}" type="presParOf" srcId="{8A419CFF-A1AC-490C-9373-E59963740B36}" destId="{35D40841-A791-4581-85A0-EE1EBFBAD51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C45945-5D9F-4127-83DB-FE9317558183}" type="doc">
      <dgm:prSet loTypeId="urn:microsoft.com/office/officeart/2008/layout/Lin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D34C02-9A16-4168-A6A1-E399302C3D6A}">
      <dgm:prSet/>
      <dgm:spPr/>
      <dgm:t>
        <a:bodyPr/>
        <a:lstStyle/>
        <a:p>
          <a:pPr rtl="0"/>
          <a:r>
            <a:rPr lang="en-US" dirty="0"/>
            <a:t>This is a fundamental problem for creating the analytical data store</a:t>
          </a:r>
        </a:p>
      </dgm:t>
    </dgm:pt>
    <dgm:pt modelId="{B87B0C19-5572-419D-9183-96B89E6B423A}" type="parTrans" cxnId="{7BD3DD52-93AC-4701-9C76-CA20863CD0CE}">
      <dgm:prSet/>
      <dgm:spPr/>
      <dgm:t>
        <a:bodyPr/>
        <a:lstStyle/>
        <a:p>
          <a:endParaRPr lang="en-US"/>
        </a:p>
      </dgm:t>
    </dgm:pt>
    <dgm:pt modelId="{9793FAF6-C29D-44E0-BD72-3706ECDD5D5E}" type="sibTrans" cxnId="{7BD3DD52-93AC-4701-9C76-CA20863CD0CE}">
      <dgm:prSet/>
      <dgm:spPr/>
      <dgm:t>
        <a:bodyPr/>
        <a:lstStyle/>
        <a:p>
          <a:endParaRPr lang="en-US"/>
        </a:p>
      </dgm:t>
    </dgm:pt>
    <dgm:pt modelId="{E43899C0-5B79-4A6B-8FDA-D6F40AD81CA3}">
      <dgm:prSet/>
      <dgm:spPr/>
      <dgm:t>
        <a:bodyPr/>
        <a:lstStyle/>
        <a:p>
          <a:pPr rtl="0"/>
          <a:r>
            <a:rPr lang="en-US" dirty="0"/>
            <a:t>We often need to combine information from several transactional databases</a:t>
          </a:r>
        </a:p>
      </dgm:t>
    </dgm:pt>
    <dgm:pt modelId="{17D0BC00-949E-45D2-BB96-B8FE8138F4A5}" type="parTrans" cxnId="{6FAA94DC-5C75-4ED8-A04C-FC3918E1A87B}">
      <dgm:prSet/>
      <dgm:spPr/>
      <dgm:t>
        <a:bodyPr/>
        <a:lstStyle/>
        <a:p>
          <a:endParaRPr lang="en-US"/>
        </a:p>
      </dgm:t>
    </dgm:pt>
    <dgm:pt modelId="{58060A86-1EE2-43CE-A1DE-5218542389A2}" type="sibTrans" cxnId="{6FAA94DC-5C75-4ED8-A04C-FC3918E1A87B}">
      <dgm:prSet/>
      <dgm:spPr/>
      <dgm:t>
        <a:bodyPr/>
        <a:lstStyle/>
        <a:p>
          <a:endParaRPr lang="en-US"/>
        </a:p>
      </dgm:t>
    </dgm:pt>
    <dgm:pt modelId="{93903F3E-4D9D-436C-B419-22B59153599A}">
      <dgm:prSet/>
      <dgm:spPr/>
      <dgm:t>
        <a:bodyPr/>
        <a:lstStyle/>
        <a:p>
          <a:pPr rtl="0"/>
          <a:r>
            <a:rPr lang="en-US" dirty="0"/>
            <a:t>How do we know if we’re talking about the same customer or product?</a:t>
          </a:r>
        </a:p>
      </dgm:t>
    </dgm:pt>
    <dgm:pt modelId="{E6F91403-5138-4759-A15F-4377C2159DE8}" type="parTrans" cxnId="{A6F3F7AF-E80D-4219-BCEE-26CDE32D1764}">
      <dgm:prSet/>
      <dgm:spPr/>
      <dgm:t>
        <a:bodyPr/>
        <a:lstStyle/>
        <a:p>
          <a:endParaRPr lang="en-US"/>
        </a:p>
      </dgm:t>
    </dgm:pt>
    <dgm:pt modelId="{F01EE926-B198-4E18-B83E-6FAAE672FBDA}" type="sibTrans" cxnId="{A6F3F7AF-E80D-4219-BCEE-26CDE32D1764}">
      <dgm:prSet/>
      <dgm:spPr/>
      <dgm:t>
        <a:bodyPr/>
        <a:lstStyle/>
        <a:p>
          <a:endParaRPr lang="en-US"/>
        </a:p>
      </dgm:t>
    </dgm:pt>
    <dgm:pt modelId="{31273984-526A-4670-AB4A-6144ED2F947A}" type="pres">
      <dgm:prSet presAssocID="{18C45945-5D9F-4127-83DB-FE9317558183}" presName="vert0" presStyleCnt="0">
        <dgm:presLayoutVars>
          <dgm:dir/>
          <dgm:animOne val="branch"/>
          <dgm:animLvl val="lvl"/>
        </dgm:presLayoutVars>
      </dgm:prSet>
      <dgm:spPr/>
    </dgm:pt>
    <dgm:pt modelId="{DFD5E20D-1D99-4EFC-AED1-E7A206CC7D30}" type="pres">
      <dgm:prSet presAssocID="{ECD34C02-9A16-4168-A6A1-E399302C3D6A}" presName="thickLine" presStyleLbl="alignNode1" presStyleIdx="0" presStyleCnt="3"/>
      <dgm:spPr/>
    </dgm:pt>
    <dgm:pt modelId="{530CE4F4-FE4A-47FA-801B-3B59BA2995E4}" type="pres">
      <dgm:prSet presAssocID="{ECD34C02-9A16-4168-A6A1-E399302C3D6A}" presName="horz1" presStyleCnt="0"/>
      <dgm:spPr/>
    </dgm:pt>
    <dgm:pt modelId="{8DCC7105-E6B9-49E5-A939-043F372CA895}" type="pres">
      <dgm:prSet presAssocID="{ECD34C02-9A16-4168-A6A1-E399302C3D6A}" presName="tx1" presStyleLbl="revTx" presStyleIdx="0" presStyleCnt="3"/>
      <dgm:spPr/>
    </dgm:pt>
    <dgm:pt modelId="{B3847509-1DEE-4783-A96D-0981673A50F2}" type="pres">
      <dgm:prSet presAssocID="{ECD34C02-9A16-4168-A6A1-E399302C3D6A}" presName="vert1" presStyleCnt="0"/>
      <dgm:spPr/>
    </dgm:pt>
    <dgm:pt modelId="{08EF6A8F-E539-4097-815A-881030BF1B01}" type="pres">
      <dgm:prSet presAssocID="{E43899C0-5B79-4A6B-8FDA-D6F40AD81CA3}" presName="thickLine" presStyleLbl="alignNode1" presStyleIdx="1" presStyleCnt="3" custLinFactNeighborY="-19254"/>
      <dgm:spPr/>
    </dgm:pt>
    <dgm:pt modelId="{746D688D-91CF-40C1-9CE1-A0098C1937A4}" type="pres">
      <dgm:prSet presAssocID="{E43899C0-5B79-4A6B-8FDA-D6F40AD81CA3}" presName="horz1" presStyleCnt="0"/>
      <dgm:spPr/>
    </dgm:pt>
    <dgm:pt modelId="{D93A856D-F6CB-4C03-81F0-2C0023C8BD9C}" type="pres">
      <dgm:prSet presAssocID="{E43899C0-5B79-4A6B-8FDA-D6F40AD81CA3}" presName="tx1" presStyleLbl="revTx" presStyleIdx="1" presStyleCnt="3" custLinFactNeighborY="-9142"/>
      <dgm:spPr/>
    </dgm:pt>
    <dgm:pt modelId="{3B1AF12A-1E3E-4D30-885A-711CB77C416F}" type="pres">
      <dgm:prSet presAssocID="{E43899C0-5B79-4A6B-8FDA-D6F40AD81CA3}" presName="vert1" presStyleCnt="0"/>
      <dgm:spPr/>
    </dgm:pt>
    <dgm:pt modelId="{BA41FEBB-0DFB-4FA2-84C6-09AC345B2EF3}" type="pres">
      <dgm:prSet presAssocID="{93903F3E-4D9D-436C-B419-22B59153599A}" presName="thickLine" presStyleLbl="alignNode1" presStyleIdx="2" presStyleCnt="3" custLinFactNeighborY="-8026"/>
      <dgm:spPr/>
    </dgm:pt>
    <dgm:pt modelId="{E3EDA4D0-A3E3-4EA9-B6C0-2CA5BFF9D26B}" type="pres">
      <dgm:prSet presAssocID="{93903F3E-4D9D-436C-B419-22B59153599A}" presName="horz1" presStyleCnt="0"/>
      <dgm:spPr/>
    </dgm:pt>
    <dgm:pt modelId="{D4064D04-E316-4E3B-9E58-D60080838C2F}" type="pres">
      <dgm:prSet presAssocID="{93903F3E-4D9D-436C-B419-22B59153599A}" presName="tx1" presStyleLbl="revTx" presStyleIdx="2" presStyleCnt="3" custLinFactNeighborY="3201"/>
      <dgm:spPr/>
    </dgm:pt>
    <dgm:pt modelId="{2E609504-1ED0-424A-8CF7-099BC409ECE2}" type="pres">
      <dgm:prSet presAssocID="{93903F3E-4D9D-436C-B419-22B59153599A}" presName="vert1" presStyleCnt="0"/>
      <dgm:spPr/>
    </dgm:pt>
  </dgm:ptLst>
  <dgm:cxnLst>
    <dgm:cxn modelId="{CEB73C22-6390-4B78-81FE-15A55E36449B}" type="presOf" srcId="{93903F3E-4D9D-436C-B419-22B59153599A}" destId="{D4064D04-E316-4E3B-9E58-D60080838C2F}" srcOrd="0" destOrd="0" presId="urn:microsoft.com/office/officeart/2008/layout/LinedList"/>
    <dgm:cxn modelId="{D3276830-D659-44ED-A574-9A11A93A463E}" type="presOf" srcId="{18C45945-5D9F-4127-83DB-FE9317558183}" destId="{31273984-526A-4670-AB4A-6144ED2F947A}" srcOrd="0" destOrd="0" presId="urn:microsoft.com/office/officeart/2008/layout/LinedList"/>
    <dgm:cxn modelId="{E74A9030-7321-4890-AD35-AA4F06127E3E}" type="presOf" srcId="{ECD34C02-9A16-4168-A6A1-E399302C3D6A}" destId="{8DCC7105-E6B9-49E5-A939-043F372CA895}" srcOrd="0" destOrd="0" presId="urn:microsoft.com/office/officeart/2008/layout/LinedList"/>
    <dgm:cxn modelId="{0FE3266C-A2F3-431E-9554-C41C3E1E3234}" type="presOf" srcId="{E43899C0-5B79-4A6B-8FDA-D6F40AD81CA3}" destId="{D93A856D-F6CB-4C03-81F0-2C0023C8BD9C}" srcOrd="0" destOrd="0" presId="urn:microsoft.com/office/officeart/2008/layout/LinedList"/>
    <dgm:cxn modelId="{7BD3DD52-93AC-4701-9C76-CA20863CD0CE}" srcId="{18C45945-5D9F-4127-83DB-FE9317558183}" destId="{ECD34C02-9A16-4168-A6A1-E399302C3D6A}" srcOrd="0" destOrd="0" parTransId="{B87B0C19-5572-419D-9183-96B89E6B423A}" sibTransId="{9793FAF6-C29D-44E0-BD72-3706ECDD5D5E}"/>
    <dgm:cxn modelId="{A6F3F7AF-E80D-4219-BCEE-26CDE32D1764}" srcId="{18C45945-5D9F-4127-83DB-FE9317558183}" destId="{93903F3E-4D9D-436C-B419-22B59153599A}" srcOrd="2" destOrd="0" parTransId="{E6F91403-5138-4759-A15F-4377C2159DE8}" sibTransId="{F01EE926-B198-4E18-B83E-6FAAE672FBDA}"/>
    <dgm:cxn modelId="{6FAA94DC-5C75-4ED8-A04C-FC3918E1A87B}" srcId="{18C45945-5D9F-4127-83DB-FE9317558183}" destId="{E43899C0-5B79-4A6B-8FDA-D6F40AD81CA3}" srcOrd="1" destOrd="0" parTransId="{17D0BC00-949E-45D2-BB96-B8FE8138F4A5}" sibTransId="{58060A86-1EE2-43CE-A1DE-5218542389A2}"/>
    <dgm:cxn modelId="{23CAE51F-F257-4594-B84D-4D53D7789979}" type="presParOf" srcId="{31273984-526A-4670-AB4A-6144ED2F947A}" destId="{DFD5E20D-1D99-4EFC-AED1-E7A206CC7D30}" srcOrd="0" destOrd="0" presId="urn:microsoft.com/office/officeart/2008/layout/LinedList"/>
    <dgm:cxn modelId="{40706F60-9F7C-4D26-ACC3-BD5E8CE35618}" type="presParOf" srcId="{31273984-526A-4670-AB4A-6144ED2F947A}" destId="{530CE4F4-FE4A-47FA-801B-3B59BA2995E4}" srcOrd="1" destOrd="0" presId="urn:microsoft.com/office/officeart/2008/layout/LinedList"/>
    <dgm:cxn modelId="{3D788B62-8B39-44FF-8426-CEF7854719FF}" type="presParOf" srcId="{530CE4F4-FE4A-47FA-801B-3B59BA2995E4}" destId="{8DCC7105-E6B9-49E5-A939-043F372CA895}" srcOrd="0" destOrd="0" presId="urn:microsoft.com/office/officeart/2008/layout/LinedList"/>
    <dgm:cxn modelId="{05EAD28C-B5AD-42E9-B742-A602F73979E6}" type="presParOf" srcId="{530CE4F4-FE4A-47FA-801B-3B59BA2995E4}" destId="{B3847509-1DEE-4783-A96D-0981673A50F2}" srcOrd="1" destOrd="0" presId="urn:microsoft.com/office/officeart/2008/layout/LinedList"/>
    <dgm:cxn modelId="{A9DD99E1-E7D4-4C6C-8B7F-09B74307D362}" type="presParOf" srcId="{31273984-526A-4670-AB4A-6144ED2F947A}" destId="{08EF6A8F-E539-4097-815A-881030BF1B01}" srcOrd="2" destOrd="0" presId="urn:microsoft.com/office/officeart/2008/layout/LinedList"/>
    <dgm:cxn modelId="{B683864D-4F73-49AD-8C31-BE6D6E81325D}" type="presParOf" srcId="{31273984-526A-4670-AB4A-6144ED2F947A}" destId="{746D688D-91CF-40C1-9CE1-A0098C1937A4}" srcOrd="3" destOrd="0" presId="urn:microsoft.com/office/officeart/2008/layout/LinedList"/>
    <dgm:cxn modelId="{11A1327F-BACA-41E3-97E5-877FE7DC4CFA}" type="presParOf" srcId="{746D688D-91CF-40C1-9CE1-A0098C1937A4}" destId="{D93A856D-F6CB-4C03-81F0-2C0023C8BD9C}" srcOrd="0" destOrd="0" presId="urn:microsoft.com/office/officeart/2008/layout/LinedList"/>
    <dgm:cxn modelId="{EC4D73A2-43F7-43CE-879F-39CE816CCDE1}" type="presParOf" srcId="{746D688D-91CF-40C1-9CE1-A0098C1937A4}" destId="{3B1AF12A-1E3E-4D30-885A-711CB77C416F}" srcOrd="1" destOrd="0" presId="urn:microsoft.com/office/officeart/2008/layout/LinedList"/>
    <dgm:cxn modelId="{A3476CD6-A169-43F9-A23F-FA16D6F6BE0B}" type="presParOf" srcId="{31273984-526A-4670-AB4A-6144ED2F947A}" destId="{BA41FEBB-0DFB-4FA2-84C6-09AC345B2EF3}" srcOrd="4" destOrd="0" presId="urn:microsoft.com/office/officeart/2008/layout/LinedList"/>
    <dgm:cxn modelId="{72FAE56E-7894-47B0-8877-E222C8189768}" type="presParOf" srcId="{31273984-526A-4670-AB4A-6144ED2F947A}" destId="{E3EDA4D0-A3E3-4EA9-B6C0-2CA5BFF9D26B}" srcOrd="5" destOrd="0" presId="urn:microsoft.com/office/officeart/2008/layout/LinedList"/>
    <dgm:cxn modelId="{BA4DD67D-4D46-44AA-B75E-A486934CA641}" type="presParOf" srcId="{E3EDA4D0-A3E3-4EA9-B6C0-2CA5BFF9D26B}" destId="{D4064D04-E316-4E3B-9E58-D60080838C2F}" srcOrd="0" destOrd="0" presId="urn:microsoft.com/office/officeart/2008/layout/LinedList"/>
    <dgm:cxn modelId="{624355F5-4049-4C3D-998B-35C69083F052}" type="presParOf" srcId="{E3EDA4D0-A3E3-4EA9-B6C0-2CA5BFF9D26B}" destId="{2E609504-1ED0-424A-8CF7-099BC409ECE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66F9951-41B3-48BA-BAE5-9D5FDCCCB5F2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00F03E9-9DC4-466C-94E2-E4A7FC66D584}">
      <dgm:prSet phldrT="[Text]" custT="1"/>
      <dgm:spPr/>
      <dgm:t>
        <a:bodyPr/>
        <a:lstStyle/>
        <a:p>
          <a:r>
            <a:rPr lang="en-US" sz="2200" dirty="0"/>
            <a:t>What are the differences between a “guest” and a “customer”?</a:t>
          </a:r>
        </a:p>
      </dgm:t>
    </dgm:pt>
    <dgm:pt modelId="{21517F58-B7D3-4119-9C52-E3426E08AAF6}" type="parTrans" cxnId="{9EFF302B-D157-4F99-B332-EA420A8C0191}">
      <dgm:prSet/>
      <dgm:spPr/>
      <dgm:t>
        <a:bodyPr/>
        <a:lstStyle/>
        <a:p>
          <a:endParaRPr lang="en-US"/>
        </a:p>
      </dgm:t>
    </dgm:pt>
    <dgm:pt modelId="{CF9F6B9B-62E0-4A96-9468-1267CB95EA97}" type="sibTrans" cxnId="{9EFF302B-D157-4F99-B332-EA420A8C0191}">
      <dgm:prSet/>
      <dgm:spPr/>
      <dgm:t>
        <a:bodyPr/>
        <a:lstStyle/>
        <a:p>
          <a:endParaRPr lang="en-US"/>
        </a:p>
      </dgm:t>
    </dgm:pt>
    <dgm:pt modelId="{7D9CC0B1-EA4C-468B-9BCC-7BC39153B724}">
      <dgm:prSet phldrT="[Text]"/>
      <dgm:spPr/>
      <dgm:t>
        <a:bodyPr/>
        <a:lstStyle/>
        <a:p>
          <a:r>
            <a:rPr lang="en-US" dirty="0"/>
            <a:t>Is there any way to know if a customer of the café is staying at the hotel?</a:t>
          </a:r>
        </a:p>
      </dgm:t>
    </dgm:pt>
    <dgm:pt modelId="{9DE817D4-450E-43EC-94AC-23C062EDF270}" type="parTrans" cxnId="{E31147A3-BCAA-4964-96DB-58BF94FF77D9}">
      <dgm:prSet/>
      <dgm:spPr/>
      <dgm:t>
        <a:bodyPr/>
        <a:lstStyle/>
        <a:p>
          <a:endParaRPr lang="en-US"/>
        </a:p>
      </dgm:t>
    </dgm:pt>
    <dgm:pt modelId="{5E21C8CA-6632-4FC8-8DF1-2B4AF99296F4}" type="sibTrans" cxnId="{E31147A3-BCAA-4964-96DB-58BF94FF77D9}">
      <dgm:prSet/>
      <dgm:spPr/>
      <dgm:t>
        <a:bodyPr/>
        <a:lstStyle/>
        <a:p>
          <a:endParaRPr lang="en-US"/>
        </a:p>
      </dgm:t>
    </dgm:pt>
    <dgm:pt modelId="{C3F83C02-3D3F-4271-B8CB-A2DA06B303EA}" type="pres">
      <dgm:prSet presAssocID="{466F9951-41B3-48BA-BAE5-9D5FDCCCB5F2}" presName="linear" presStyleCnt="0">
        <dgm:presLayoutVars>
          <dgm:animLvl val="lvl"/>
          <dgm:resizeHandles val="exact"/>
        </dgm:presLayoutVars>
      </dgm:prSet>
      <dgm:spPr/>
    </dgm:pt>
    <dgm:pt modelId="{56413B99-E9BC-428C-A603-C1AC185B233A}" type="pres">
      <dgm:prSet presAssocID="{300F03E9-9DC4-466C-94E2-E4A7FC66D58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62AF663-9501-4087-BECA-D527B4923C7A}" type="pres">
      <dgm:prSet presAssocID="{CF9F6B9B-62E0-4A96-9468-1267CB95EA97}" presName="spacer" presStyleCnt="0"/>
      <dgm:spPr/>
    </dgm:pt>
    <dgm:pt modelId="{16C6001D-2997-459B-8293-A598EFF6390D}" type="pres">
      <dgm:prSet presAssocID="{7D9CC0B1-EA4C-468B-9BCC-7BC39153B72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A579E23-3B94-4A29-B8E3-E3D69888662A}" type="presOf" srcId="{466F9951-41B3-48BA-BAE5-9D5FDCCCB5F2}" destId="{C3F83C02-3D3F-4271-B8CB-A2DA06B303EA}" srcOrd="0" destOrd="0" presId="urn:microsoft.com/office/officeart/2005/8/layout/vList2"/>
    <dgm:cxn modelId="{9EFF302B-D157-4F99-B332-EA420A8C0191}" srcId="{466F9951-41B3-48BA-BAE5-9D5FDCCCB5F2}" destId="{300F03E9-9DC4-466C-94E2-E4A7FC66D584}" srcOrd="0" destOrd="0" parTransId="{21517F58-B7D3-4119-9C52-E3426E08AAF6}" sibTransId="{CF9F6B9B-62E0-4A96-9468-1267CB95EA97}"/>
    <dgm:cxn modelId="{E31147A3-BCAA-4964-96DB-58BF94FF77D9}" srcId="{466F9951-41B3-48BA-BAE5-9D5FDCCCB5F2}" destId="{7D9CC0B1-EA4C-468B-9BCC-7BC39153B724}" srcOrd="1" destOrd="0" parTransId="{9DE817D4-450E-43EC-94AC-23C062EDF270}" sibTransId="{5E21C8CA-6632-4FC8-8DF1-2B4AF99296F4}"/>
    <dgm:cxn modelId="{16B803D0-87A3-49F6-AB58-CEFB897B396F}" type="presOf" srcId="{300F03E9-9DC4-466C-94E2-E4A7FC66D584}" destId="{56413B99-E9BC-428C-A603-C1AC185B233A}" srcOrd="0" destOrd="0" presId="urn:microsoft.com/office/officeart/2005/8/layout/vList2"/>
    <dgm:cxn modelId="{8E08A6E3-0BE8-45F2-B753-2D91D3CFB7E0}" type="presOf" srcId="{7D9CC0B1-EA4C-468B-9BCC-7BC39153B724}" destId="{16C6001D-2997-459B-8293-A598EFF6390D}" srcOrd="0" destOrd="0" presId="urn:microsoft.com/office/officeart/2005/8/layout/vList2"/>
    <dgm:cxn modelId="{1922681A-FB57-4BDA-BB5B-718CD0CE1718}" type="presParOf" srcId="{C3F83C02-3D3F-4271-B8CB-A2DA06B303EA}" destId="{56413B99-E9BC-428C-A603-C1AC185B233A}" srcOrd="0" destOrd="0" presId="urn:microsoft.com/office/officeart/2005/8/layout/vList2"/>
    <dgm:cxn modelId="{F74FA58D-8739-4329-9A48-F55010DA1C56}" type="presParOf" srcId="{C3F83C02-3D3F-4271-B8CB-A2DA06B303EA}" destId="{462AF663-9501-4087-BECA-D527B4923C7A}" srcOrd="1" destOrd="0" presId="urn:microsoft.com/office/officeart/2005/8/layout/vList2"/>
    <dgm:cxn modelId="{2E9F64A2-04AC-4679-AC64-A0E84F9B8686}" type="presParOf" srcId="{C3F83C02-3D3F-4271-B8CB-A2DA06B303EA}" destId="{16C6001D-2997-459B-8293-A598EFF6390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1EF626F-6858-43C3-B48C-7F20D36FF741}" type="doc">
      <dgm:prSet loTypeId="urn:microsoft.com/office/officeart/2005/8/layout/hList3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66A5A84-C1C4-4D5E-9D8F-7A1F1155D897}">
      <dgm:prSet phldrT="[Text]" custT="1"/>
      <dgm:spPr/>
      <dgm:t>
        <a:bodyPr/>
        <a:lstStyle/>
        <a:p>
          <a:r>
            <a:rPr lang="en-US" sz="3200" dirty="0"/>
            <a:t>Getting to a “single view” of data:</a:t>
          </a:r>
        </a:p>
      </dgm:t>
    </dgm:pt>
    <dgm:pt modelId="{5D521BEF-8FF1-46A3-9EAB-A776B289D0A4}" type="parTrans" cxnId="{ABE4A1AD-5812-429E-B2E3-FEA119C61AA9}">
      <dgm:prSet/>
      <dgm:spPr/>
      <dgm:t>
        <a:bodyPr/>
        <a:lstStyle/>
        <a:p>
          <a:endParaRPr lang="en-US"/>
        </a:p>
      </dgm:t>
    </dgm:pt>
    <dgm:pt modelId="{452CD492-EFEC-4330-B891-C68F392D7488}" type="sibTrans" cxnId="{ABE4A1AD-5812-429E-B2E3-FEA119C61AA9}">
      <dgm:prSet/>
      <dgm:spPr/>
      <dgm:t>
        <a:bodyPr/>
        <a:lstStyle/>
        <a:p>
          <a:endParaRPr lang="en-US"/>
        </a:p>
      </dgm:t>
    </dgm:pt>
    <dgm:pt modelId="{6FABDC0E-FF37-4B03-BFD5-C254F43B116E}">
      <dgm:prSet phldrT="[Text]"/>
      <dgm:spPr/>
      <dgm:t>
        <a:bodyPr/>
        <a:lstStyle/>
        <a:p>
          <a:r>
            <a:rPr lang="en-US" dirty="0"/>
            <a:t>What would you use to uniquely identify a guest/customer?</a:t>
          </a:r>
        </a:p>
      </dgm:t>
    </dgm:pt>
    <dgm:pt modelId="{4EE7C2AC-D1F3-41ED-BE0A-6453074DA41D}" type="parTrans" cxnId="{487F1DFB-B3D6-4022-9EEF-704526205272}">
      <dgm:prSet/>
      <dgm:spPr/>
      <dgm:t>
        <a:bodyPr/>
        <a:lstStyle/>
        <a:p>
          <a:endParaRPr lang="en-US"/>
        </a:p>
      </dgm:t>
    </dgm:pt>
    <dgm:pt modelId="{362B8019-BC21-4340-AA8C-638DAA869A34}" type="sibTrans" cxnId="{487F1DFB-B3D6-4022-9EEF-704526205272}">
      <dgm:prSet/>
      <dgm:spPr/>
      <dgm:t>
        <a:bodyPr/>
        <a:lstStyle/>
        <a:p>
          <a:endParaRPr lang="en-US"/>
        </a:p>
      </dgm:t>
    </dgm:pt>
    <dgm:pt modelId="{B0FE1E12-1868-4C52-8E69-677A30152FCA}">
      <dgm:prSet phldrT="[Text]"/>
      <dgm:spPr/>
      <dgm:t>
        <a:bodyPr/>
        <a:lstStyle/>
        <a:p>
          <a:r>
            <a:rPr lang="en-US" dirty="0"/>
            <a:t>Would you include email address?</a:t>
          </a:r>
        </a:p>
      </dgm:t>
    </dgm:pt>
    <dgm:pt modelId="{3AEF8FF7-6C8E-423F-9291-523BF6CAE255}" type="parTrans" cxnId="{2CC91946-C020-4DCE-82ED-26BF346A6ECE}">
      <dgm:prSet/>
      <dgm:spPr/>
      <dgm:t>
        <a:bodyPr/>
        <a:lstStyle/>
        <a:p>
          <a:endParaRPr lang="en-US"/>
        </a:p>
      </dgm:t>
    </dgm:pt>
    <dgm:pt modelId="{66984CB4-7EB5-4047-8FDF-208857611B9B}" type="sibTrans" cxnId="{2CC91946-C020-4DCE-82ED-26BF346A6ECE}">
      <dgm:prSet/>
      <dgm:spPr/>
      <dgm:t>
        <a:bodyPr/>
        <a:lstStyle/>
        <a:p>
          <a:endParaRPr lang="en-US"/>
        </a:p>
      </dgm:t>
    </dgm:pt>
    <dgm:pt modelId="{53CF7109-E3FD-442B-9EAF-3256FE629A87}">
      <dgm:prSet phldrT="[Text]"/>
      <dgm:spPr/>
      <dgm:t>
        <a:bodyPr/>
        <a:lstStyle/>
        <a:p>
          <a:r>
            <a:rPr lang="en-US" dirty="0"/>
            <a:t>How would you represent “name?”</a:t>
          </a:r>
        </a:p>
      </dgm:t>
    </dgm:pt>
    <dgm:pt modelId="{C798B8D1-5478-4031-8532-A3B3A8FBCACB}" type="parTrans" cxnId="{1FA329EF-DD19-433A-86FC-7680FE3F5EA4}">
      <dgm:prSet/>
      <dgm:spPr/>
      <dgm:t>
        <a:bodyPr/>
        <a:lstStyle/>
        <a:p>
          <a:endParaRPr lang="en-US"/>
        </a:p>
      </dgm:t>
    </dgm:pt>
    <dgm:pt modelId="{55E22079-2452-4BD3-A260-43A6C0FFA8F3}" type="sibTrans" cxnId="{1FA329EF-DD19-433A-86FC-7680FE3F5EA4}">
      <dgm:prSet/>
      <dgm:spPr/>
      <dgm:t>
        <a:bodyPr/>
        <a:lstStyle/>
        <a:p>
          <a:endParaRPr lang="en-US"/>
        </a:p>
      </dgm:t>
    </dgm:pt>
    <dgm:pt modelId="{E4F4601D-C935-4CF2-A8B7-2DA6A89E3068}">
      <dgm:prSet phldrT="[Text]"/>
      <dgm:spPr/>
      <dgm:t>
        <a:bodyPr/>
        <a:lstStyle/>
        <a:p>
          <a:r>
            <a:rPr lang="en-US" b="1" i="1"/>
            <a:t>How do you figure out if you’re talking about the same person?</a:t>
          </a:r>
          <a:endParaRPr lang="en-US" b="1" i="1" dirty="0"/>
        </a:p>
      </dgm:t>
    </dgm:pt>
    <dgm:pt modelId="{19E6E722-6ABC-4CD4-9D2D-1AA8CC7153E4}" type="parTrans" cxnId="{03788FD7-E42B-4D5D-8B96-E20206585905}">
      <dgm:prSet/>
      <dgm:spPr/>
      <dgm:t>
        <a:bodyPr/>
        <a:lstStyle/>
        <a:p>
          <a:endParaRPr lang="en-US"/>
        </a:p>
      </dgm:t>
    </dgm:pt>
    <dgm:pt modelId="{F15C2B04-51D8-4086-854A-4E88058D8603}" type="sibTrans" cxnId="{03788FD7-E42B-4D5D-8B96-E20206585905}">
      <dgm:prSet/>
      <dgm:spPr/>
      <dgm:t>
        <a:bodyPr/>
        <a:lstStyle/>
        <a:p>
          <a:endParaRPr lang="en-US"/>
        </a:p>
      </dgm:t>
    </dgm:pt>
    <dgm:pt modelId="{9D393F30-72C9-4FC5-9476-C2A4B6911FCA}" type="pres">
      <dgm:prSet presAssocID="{71EF626F-6858-43C3-B48C-7F20D36FF741}" presName="composite" presStyleCnt="0">
        <dgm:presLayoutVars>
          <dgm:chMax val="1"/>
          <dgm:dir/>
          <dgm:resizeHandles val="exact"/>
        </dgm:presLayoutVars>
      </dgm:prSet>
      <dgm:spPr/>
    </dgm:pt>
    <dgm:pt modelId="{7394D39F-67E7-417C-9939-B3219B9DBE4C}" type="pres">
      <dgm:prSet presAssocID="{066A5A84-C1C4-4D5E-9D8F-7A1F1155D897}" presName="roof" presStyleLbl="dkBgShp" presStyleIdx="0" presStyleCnt="2"/>
      <dgm:spPr/>
    </dgm:pt>
    <dgm:pt modelId="{6362AB69-B3CE-4546-81F3-AB74E55F3515}" type="pres">
      <dgm:prSet presAssocID="{066A5A84-C1C4-4D5E-9D8F-7A1F1155D897}" presName="pillars" presStyleCnt="0"/>
      <dgm:spPr/>
    </dgm:pt>
    <dgm:pt modelId="{60417E3C-B460-419E-B9B3-5F47F28A22FB}" type="pres">
      <dgm:prSet presAssocID="{066A5A84-C1C4-4D5E-9D8F-7A1F1155D897}" presName="pillar1" presStyleLbl="node1" presStyleIdx="0" presStyleCnt="4">
        <dgm:presLayoutVars>
          <dgm:bulletEnabled val="1"/>
        </dgm:presLayoutVars>
      </dgm:prSet>
      <dgm:spPr/>
    </dgm:pt>
    <dgm:pt modelId="{8D7BAB7F-DF14-4AF2-89AB-BA9287A86729}" type="pres">
      <dgm:prSet presAssocID="{6FABDC0E-FF37-4B03-BFD5-C254F43B116E}" presName="pillarX" presStyleLbl="node1" presStyleIdx="1" presStyleCnt="4">
        <dgm:presLayoutVars>
          <dgm:bulletEnabled val="1"/>
        </dgm:presLayoutVars>
      </dgm:prSet>
      <dgm:spPr/>
    </dgm:pt>
    <dgm:pt modelId="{FE3E6210-A07D-40D0-AA32-EFB88EFC8C43}" type="pres">
      <dgm:prSet presAssocID="{B0FE1E12-1868-4C52-8E69-677A30152FCA}" presName="pillarX" presStyleLbl="node1" presStyleIdx="2" presStyleCnt="4">
        <dgm:presLayoutVars>
          <dgm:bulletEnabled val="1"/>
        </dgm:presLayoutVars>
      </dgm:prSet>
      <dgm:spPr/>
    </dgm:pt>
    <dgm:pt modelId="{D1A8AB38-8229-48B3-ACFC-F8A6594E4F1C}" type="pres">
      <dgm:prSet presAssocID="{E4F4601D-C935-4CF2-A8B7-2DA6A89E3068}" presName="pillarX" presStyleLbl="node1" presStyleIdx="3" presStyleCnt="4">
        <dgm:presLayoutVars>
          <dgm:bulletEnabled val="1"/>
        </dgm:presLayoutVars>
      </dgm:prSet>
      <dgm:spPr/>
    </dgm:pt>
    <dgm:pt modelId="{CE867A98-C591-4A09-827E-8C6FD9A726AA}" type="pres">
      <dgm:prSet presAssocID="{066A5A84-C1C4-4D5E-9D8F-7A1F1155D897}" presName="base" presStyleLbl="dkBgShp" presStyleIdx="1" presStyleCnt="2"/>
      <dgm:spPr/>
    </dgm:pt>
  </dgm:ptLst>
  <dgm:cxnLst>
    <dgm:cxn modelId="{95E8DB10-F82F-4345-9370-E3589374AE46}" type="presOf" srcId="{066A5A84-C1C4-4D5E-9D8F-7A1F1155D897}" destId="{7394D39F-67E7-417C-9939-B3219B9DBE4C}" srcOrd="0" destOrd="0" presId="urn:microsoft.com/office/officeart/2005/8/layout/hList3"/>
    <dgm:cxn modelId="{3FC2E119-8B11-43EE-B49F-66F4B6097A90}" type="presOf" srcId="{71EF626F-6858-43C3-B48C-7F20D36FF741}" destId="{9D393F30-72C9-4FC5-9476-C2A4B6911FCA}" srcOrd="0" destOrd="0" presId="urn:microsoft.com/office/officeart/2005/8/layout/hList3"/>
    <dgm:cxn modelId="{4E26C031-EA8B-4FA3-BB1E-A18EF7DBC192}" type="presOf" srcId="{E4F4601D-C935-4CF2-A8B7-2DA6A89E3068}" destId="{D1A8AB38-8229-48B3-ACFC-F8A6594E4F1C}" srcOrd="0" destOrd="0" presId="urn:microsoft.com/office/officeart/2005/8/layout/hList3"/>
    <dgm:cxn modelId="{AE7F5B38-524D-4030-984C-CB83FA82A628}" type="presOf" srcId="{6FABDC0E-FF37-4B03-BFD5-C254F43B116E}" destId="{8D7BAB7F-DF14-4AF2-89AB-BA9287A86729}" srcOrd="0" destOrd="0" presId="urn:microsoft.com/office/officeart/2005/8/layout/hList3"/>
    <dgm:cxn modelId="{2CC91946-C020-4DCE-82ED-26BF346A6ECE}" srcId="{066A5A84-C1C4-4D5E-9D8F-7A1F1155D897}" destId="{B0FE1E12-1868-4C52-8E69-677A30152FCA}" srcOrd="2" destOrd="0" parTransId="{3AEF8FF7-6C8E-423F-9291-523BF6CAE255}" sibTransId="{66984CB4-7EB5-4047-8FDF-208857611B9B}"/>
    <dgm:cxn modelId="{126CAC4D-7AB8-4430-808C-EFC1599B42A7}" type="presOf" srcId="{53CF7109-E3FD-442B-9EAF-3256FE629A87}" destId="{60417E3C-B460-419E-B9B3-5F47F28A22FB}" srcOrd="0" destOrd="0" presId="urn:microsoft.com/office/officeart/2005/8/layout/hList3"/>
    <dgm:cxn modelId="{ABE4A1AD-5812-429E-B2E3-FEA119C61AA9}" srcId="{71EF626F-6858-43C3-B48C-7F20D36FF741}" destId="{066A5A84-C1C4-4D5E-9D8F-7A1F1155D897}" srcOrd="0" destOrd="0" parTransId="{5D521BEF-8FF1-46A3-9EAB-A776B289D0A4}" sibTransId="{452CD492-EFEC-4330-B891-C68F392D7488}"/>
    <dgm:cxn modelId="{F2DC62B8-38B5-4FC0-88F2-A07F3828251A}" type="presOf" srcId="{B0FE1E12-1868-4C52-8E69-677A30152FCA}" destId="{FE3E6210-A07D-40D0-AA32-EFB88EFC8C43}" srcOrd="0" destOrd="0" presId="urn:microsoft.com/office/officeart/2005/8/layout/hList3"/>
    <dgm:cxn modelId="{03788FD7-E42B-4D5D-8B96-E20206585905}" srcId="{066A5A84-C1C4-4D5E-9D8F-7A1F1155D897}" destId="{E4F4601D-C935-4CF2-A8B7-2DA6A89E3068}" srcOrd="3" destOrd="0" parTransId="{19E6E722-6ABC-4CD4-9D2D-1AA8CC7153E4}" sibTransId="{F15C2B04-51D8-4086-854A-4E88058D8603}"/>
    <dgm:cxn modelId="{1FA329EF-DD19-433A-86FC-7680FE3F5EA4}" srcId="{066A5A84-C1C4-4D5E-9D8F-7A1F1155D897}" destId="{53CF7109-E3FD-442B-9EAF-3256FE629A87}" srcOrd="0" destOrd="0" parTransId="{C798B8D1-5478-4031-8532-A3B3A8FBCACB}" sibTransId="{55E22079-2452-4BD3-A260-43A6C0FFA8F3}"/>
    <dgm:cxn modelId="{487F1DFB-B3D6-4022-9EEF-704526205272}" srcId="{066A5A84-C1C4-4D5E-9D8F-7A1F1155D897}" destId="{6FABDC0E-FF37-4B03-BFD5-C254F43B116E}" srcOrd="1" destOrd="0" parTransId="{4EE7C2AC-D1F3-41ED-BE0A-6453074DA41D}" sibTransId="{362B8019-BC21-4340-AA8C-638DAA869A34}"/>
    <dgm:cxn modelId="{53E7354D-C4D0-408D-9489-65DA7CE1179C}" type="presParOf" srcId="{9D393F30-72C9-4FC5-9476-C2A4B6911FCA}" destId="{7394D39F-67E7-417C-9939-B3219B9DBE4C}" srcOrd="0" destOrd="0" presId="urn:microsoft.com/office/officeart/2005/8/layout/hList3"/>
    <dgm:cxn modelId="{0BFF847C-7E6E-4A71-89CF-89DCEF785D49}" type="presParOf" srcId="{9D393F30-72C9-4FC5-9476-C2A4B6911FCA}" destId="{6362AB69-B3CE-4546-81F3-AB74E55F3515}" srcOrd="1" destOrd="0" presId="urn:microsoft.com/office/officeart/2005/8/layout/hList3"/>
    <dgm:cxn modelId="{CD5AD30D-5625-44AB-8561-BDA2A72E2C44}" type="presParOf" srcId="{6362AB69-B3CE-4546-81F3-AB74E55F3515}" destId="{60417E3C-B460-419E-B9B3-5F47F28A22FB}" srcOrd="0" destOrd="0" presId="urn:microsoft.com/office/officeart/2005/8/layout/hList3"/>
    <dgm:cxn modelId="{68D12564-C74B-4CA6-8EDC-15AEECA98916}" type="presParOf" srcId="{6362AB69-B3CE-4546-81F3-AB74E55F3515}" destId="{8D7BAB7F-DF14-4AF2-89AB-BA9287A86729}" srcOrd="1" destOrd="0" presId="urn:microsoft.com/office/officeart/2005/8/layout/hList3"/>
    <dgm:cxn modelId="{D74C0D63-8F7D-4841-91D4-C03B1F7C954C}" type="presParOf" srcId="{6362AB69-B3CE-4546-81F3-AB74E55F3515}" destId="{FE3E6210-A07D-40D0-AA32-EFB88EFC8C43}" srcOrd="2" destOrd="0" presId="urn:microsoft.com/office/officeart/2005/8/layout/hList3"/>
    <dgm:cxn modelId="{8D84C2A5-8A84-467F-AB94-17E692AE0F0E}" type="presParOf" srcId="{6362AB69-B3CE-4546-81F3-AB74E55F3515}" destId="{D1A8AB38-8229-48B3-ACFC-F8A6594E4F1C}" srcOrd="3" destOrd="0" presId="urn:microsoft.com/office/officeart/2005/8/layout/hList3"/>
    <dgm:cxn modelId="{E25DA885-E08F-49F4-96CB-B24698D8B098}" type="presParOf" srcId="{9D393F30-72C9-4FC5-9476-C2A4B6911FCA}" destId="{CE867A98-C591-4A09-827E-8C6FD9A726A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71B4310-A980-4843-92D8-0B5B4E3F33B8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AC96088-4E08-4C96-A93D-F28387E711D5}">
      <dgm:prSet phldrT="[Text]"/>
      <dgm:spPr/>
      <dgm:t>
        <a:bodyPr/>
        <a:lstStyle/>
        <a:p>
          <a:r>
            <a:rPr lang="en-US" dirty="0"/>
            <a:t>Do we have the right data?</a:t>
          </a:r>
        </a:p>
      </dgm:t>
    </dgm:pt>
    <dgm:pt modelId="{46B3AB4B-128F-45EE-93E6-61F3DFFDAD4F}" type="parTrans" cxnId="{00F94747-0B9D-4D0C-9F78-1842D022BE14}">
      <dgm:prSet/>
      <dgm:spPr/>
      <dgm:t>
        <a:bodyPr/>
        <a:lstStyle/>
        <a:p>
          <a:endParaRPr lang="en-US"/>
        </a:p>
      </dgm:t>
    </dgm:pt>
    <dgm:pt modelId="{FA8F4D76-62D5-4E6C-B7B4-49F9E0F9B625}" type="sibTrans" cxnId="{00F94747-0B9D-4D0C-9F78-1842D022BE14}">
      <dgm:prSet/>
      <dgm:spPr/>
      <dgm:t>
        <a:bodyPr/>
        <a:lstStyle/>
        <a:p>
          <a:endParaRPr lang="en-US"/>
        </a:p>
      </dgm:t>
    </dgm:pt>
    <dgm:pt modelId="{E53E63D5-865F-4687-9CB7-4526224BF121}">
      <dgm:prSet phldrT="[Text]"/>
      <dgm:spPr/>
      <dgm:t>
        <a:bodyPr/>
        <a:lstStyle/>
        <a:p>
          <a:r>
            <a:rPr lang="en-US" dirty="0"/>
            <a:t>Is the collection process reliable?</a:t>
          </a:r>
        </a:p>
      </dgm:t>
    </dgm:pt>
    <dgm:pt modelId="{DD33DF8E-CEA1-45C3-8A78-43671CB8F4D9}" type="parTrans" cxnId="{D9449147-C3B0-4CFA-A6D4-C7C3F4EA7267}">
      <dgm:prSet/>
      <dgm:spPr/>
      <dgm:t>
        <a:bodyPr/>
        <a:lstStyle/>
        <a:p>
          <a:endParaRPr lang="en-US"/>
        </a:p>
      </dgm:t>
    </dgm:pt>
    <dgm:pt modelId="{FE4960BB-B12B-43DB-98C9-9D918FD58DE6}" type="sibTrans" cxnId="{D9449147-C3B0-4CFA-A6D4-C7C3F4EA7267}">
      <dgm:prSet/>
      <dgm:spPr/>
      <dgm:t>
        <a:bodyPr/>
        <a:lstStyle/>
        <a:p>
          <a:endParaRPr lang="en-US"/>
        </a:p>
      </dgm:t>
    </dgm:pt>
    <dgm:pt modelId="{505FCF5C-474D-4626-A9D5-EA0CB3C7C16C}">
      <dgm:prSet phldrT="[Text]"/>
      <dgm:spPr/>
      <dgm:t>
        <a:bodyPr/>
        <a:lstStyle/>
        <a:p>
          <a:r>
            <a:rPr lang="en-US"/>
            <a:t>Is </a:t>
          </a:r>
          <a:r>
            <a:rPr lang="en-US" dirty="0"/>
            <a:t>the data accurate?</a:t>
          </a:r>
        </a:p>
      </dgm:t>
    </dgm:pt>
    <dgm:pt modelId="{8AA5842B-947C-40AE-BE10-8D0D49FEEFA3}" type="parTrans" cxnId="{F98944A3-0BEE-447D-BAB6-827CFB75C81F}">
      <dgm:prSet/>
      <dgm:spPr/>
      <dgm:t>
        <a:bodyPr/>
        <a:lstStyle/>
        <a:p>
          <a:endParaRPr lang="en-US"/>
        </a:p>
      </dgm:t>
    </dgm:pt>
    <dgm:pt modelId="{CB32FE94-0B17-4DA9-8AEE-F2FB3918AAB3}" type="sibTrans" cxnId="{F98944A3-0BEE-447D-BAB6-827CFB75C81F}">
      <dgm:prSet/>
      <dgm:spPr/>
      <dgm:t>
        <a:bodyPr/>
        <a:lstStyle/>
        <a:p>
          <a:endParaRPr lang="en-US"/>
        </a:p>
      </dgm:t>
    </dgm:pt>
    <dgm:pt modelId="{64BAA1A4-F388-4412-B592-BCCD9898E8CE}" type="pres">
      <dgm:prSet presAssocID="{C71B4310-A980-4843-92D8-0B5B4E3F33B8}" presName="compositeShape" presStyleCnt="0">
        <dgm:presLayoutVars>
          <dgm:chMax val="7"/>
          <dgm:dir/>
          <dgm:resizeHandles val="exact"/>
        </dgm:presLayoutVars>
      </dgm:prSet>
      <dgm:spPr/>
    </dgm:pt>
    <dgm:pt modelId="{CC8C8ABB-E886-4FFE-9484-EB9353224D97}" type="pres">
      <dgm:prSet presAssocID="{2AC96088-4E08-4C96-A93D-F28387E711D5}" presName="circ1" presStyleLbl="vennNode1" presStyleIdx="0" presStyleCnt="3" custLinFactNeighborX="-6497"/>
      <dgm:spPr/>
    </dgm:pt>
    <dgm:pt modelId="{65902866-86F5-4ABD-9033-2D5FFB97F74D}" type="pres">
      <dgm:prSet presAssocID="{2AC96088-4E08-4C96-A93D-F28387E711D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563386D-1A69-4EC0-9B76-9C4C9E405BBC}" type="pres">
      <dgm:prSet presAssocID="{E53E63D5-865F-4687-9CB7-4526224BF121}" presName="circ2" presStyleLbl="vennNode1" presStyleIdx="1" presStyleCnt="3" custLinFactNeighborX="-5857"/>
      <dgm:spPr/>
    </dgm:pt>
    <dgm:pt modelId="{838E4FBC-84A3-4E69-8D89-C36EF615543B}" type="pres">
      <dgm:prSet presAssocID="{E53E63D5-865F-4687-9CB7-4526224BF12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03FE224-63DF-4602-8B7D-79B4AAE4582D}" type="pres">
      <dgm:prSet presAssocID="{505FCF5C-474D-4626-A9D5-EA0CB3C7C16C}" presName="circ3" presStyleLbl="vennNode1" presStyleIdx="2" presStyleCnt="3" custLinFactNeighborX="-4312"/>
      <dgm:spPr/>
    </dgm:pt>
    <dgm:pt modelId="{4268110C-DC5D-49AC-A833-C3588211B051}" type="pres">
      <dgm:prSet presAssocID="{505FCF5C-474D-4626-A9D5-EA0CB3C7C16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9C964B12-59E1-43F1-A116-B74960046012}" type="presOf" srcId="{C71B4310-A980-4843-92D8-0B5B4E3F33B8}" destId="{64BAA1A4-F388-4412-B592-BCCD9898E8CE}" srcOrd="0" destOrd="0" presId="urn:microsoft.com/office/officeart/2005/8/layout/venn1"/>
    <dgm:cxn modelId="{F324C31B-1910-44ED-9520-D9D2A75D9278}" type="presOf" srcId="{2AC96088-4E08-4C96-A93D-F28387E711D5}" destId="{65902866-86F5-4ABD-9033-2D5FFB97F74D}" srcOrd="1" destOrd="0" presId="urn:microsoft.com/office/officeart/2005/8/layout/venn1"/>
    <dgm:cxn modelId="{B855722E-B449-47D0-BE58-4FF382B56E04}" type="presOf" srcId="{2AC96088-4E08-4C96-A93D-F28387E711D5}" destId="{CC8C8ABB-E886-4FFE-9484-EB9353224D97}" srcOrd="0" destOrd="0" presId="urn:microsoft.com/office/officeart/2005/8/layout/venn1"/>
    <dgm:cxn modelId="{00F94747-0B9D-4D0C-9F78-1842D022BE14}" srcId="{C71B4310-A980-4843-92D8-0B5B4E3F33B8}" destId="{2AC96088-4E08-4C96-A93D-F28387E711D5}" srcOrd="0" destOrd="0" parTransId="{46B3AB4B-128F-45EE-93E6-61F3DFFDAD4F}" sibTransId="{FA8F4D76-62D5-4E6C-B7B4-49F9E0F9B625}"/>
    <dgm:cxn modelId="{D9449147-C3B0-4CFA-A6D4-C7C3F4EA7267}" srcId="{C71B4310-A980-4843-92D8-0B5B4E3F33B8}" destId="{E53E63D5-865F-4687-9CB7-4526224BF121}" srcOrd="1" destOrd="0" parTransId="{DD33DF8E-CEA1-45C3-8A78-43671CB8F4D9}" sibTransId="{FE4960BB-B12B-43DB-98C9-9D918FD58DE6}"/>
    <dgm:cxn modelId="{1E0CF987-C8A7-41C9-80EC-874C383D6BC3}" type="presOf" srcId="{505FCF5C-474D-4626-A9D5-EA0CB3C7C16C}" destId="{B03FE224-63DF-4602-8B7D-79B4AAE4582D}" srcOrd="0" destOrd="0" presId="urn:microsoft.com/office/officeart/2005/8/layout/venn1"/>
    <dgm:cxn modelId="{5BEBFC89-882A-4A70-9669-A8D8E085D4B5}" type="presOf" srcId="{E53E63D5-865F-4687-9CB7-4526224BF121}" destId="{3563386D-1A69-4EC0-9B76-9C4C9E405BBC}" srcOrd="0" destOrd="0" presId="urn:microsoft.com/office/officeart/2005/8/layout/venn1"/>
    <dgm:cxn modelId="{F98944A3-0BEE-447D-BAB6-827CFB75C81F}" srcId="{C71B4310-A980-4843-92D8-0B5B4E3F33B8}" destId="{505FCF5C-474D-4626-A9D5-EA0CB3C7C16C}" srcOrd="2" destOrd="0" parTransId="{8AA5842B-947C-40AE-BE10-8D0D49FEEFA3}" sibTransId="{CB32FE94-0B17-4DA9-8AEE-F2FB3918AAB3}"/>
    <dgm:cxn modelId="{57E023AF-E490-4321-981E-1C08F64128FB}" type="presOf" srcId="{E53E63D5-865F-4687-9CB7-4526224BF121}" destId="{838E4FBC-84A3-4E69-8D89-C36EF615543B}" srcOrd="1" destOrd="0" presId="urn:microsoft.com/office/officeart/2005/8/layout/venn1"/>
    <dgm:cxn modelId="{D69FCFF6-D611-43D5-832E-19BBD081BF23}" type="presOf" srcId="{505FCF5C-474D-4626-A9D5-EA0CB3C7C16C}" destId="{4268110C-DC5D-49AC-A833-C3588211B051}" srcOrd="1" destOrd="0" presId="urn:microsoft.com/office/officeart/2005/8/layout/venn1"/>
    <dgm:cxn modelId="{43BF3DAD-C9E4-405A-A939-CF0E9239401F}" type="presParOf" srcId="{64BAA1A4-F388-4412-B592-BCCD9898E8CE}" destId="{CC8C8ABB-E886-4FFE-9484-EB9353224D97}" srcOrd="0" destOrd="0" presId="urn:microsoft.com/office/officeart/2005/8/layout/venn1"/>
    <dgm:cxn modelId="{07B0C9CB-B901-4FF7-A4D7-F5D70766F864}" type="presParOf" srcId="{64BAA1A4-F388-4412-B592-BCCD9898E8CE}" destId="{65902866-86F5-4ABD-9033-2D5FFB97F74D}" srcOrd="1" destOrd="0" presId="urn:microsoft.com/office/officeart/2005/8/layout/venn1"/>
    <dgm:cxn modelId="{DC310D53-4326-4565-8D91-EE15BADA8451}" type="presParOf" srcId="{64BAA1A4-F388-4412-B592-BCCD9898E8CE}" destId="{3563386D-1A69-4EC0-9B76-9C4C9E405BBC}" srcOrd="2" destOrd="0" presId="urn:microsoft.com/office/officeart/2005/8/layout/venn1"/>
    <dgm:cxn modelId="{8B9C7199-4C39-4B95-BCDC-67692719B6AC}" type="presParOf" srcId="{64BAA1A4-F388-4412-B592-BCCD9898E8CE}" destId="{838E4FBC-84A3-4E69-8D89-C36EF615543B}" srcOrd="3" destOrd="0" presId="urn:microsoft.com/office/officeart/2005/8/layout/venn1"/>
    <dgm:cxn modelId="{9394B23F-89DA-4F7E-83EE-C9E7C01EA63B}" type="presParOf" srcId="{64BAA1A4-F388-4412-B592-BCCD9898E8CE}" destId="{B03FE224-63DF-4602-8B7D-79B4AAE4582D}" srcOrd="4" destOrd="0" presId="urn:microsoft.com/office/officeart/2005/8/layout/venn1"/>
    <dgm:cxn modelId="{0F84ED7F-CB1C-4C13-A0BC-4369C22D0A7F}" type="presParOf" srcId="{64BAA1A4-F388-4412-B592-BCCD9898E8CE}" destId="{4268110C-DC5D-49AC-A833-C3588211B05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E3883D-A6AC-4276-8CA7-12DF5FDD9C33}">
      <dsp:nvSpPr>
        <dsp:cNvPr id="0" name=""/>
        <dsp:cNvSpPr/>
      </dsp:nvSpPr>
      <dsp:spPr>
        <a:xfrm>
          <a:off x="0" y="2939"/>
          <a:ext cx="28977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0CCDC8-15C6-4417-926B-7CB9E2E256C9}">
      <dsp:nvSpPr>
        <dsp:cNvPr id="0" name=""/>
        <dsp:cNvSpPr/>
      </dsp:nvSpPr>
      <dsp:spPr>
        <a:xfrm>
          <a:off x="0" y="2939"/>
          <a:ext cx="2897777" cy="200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>
              <a:solidFill>
                <a:srgbClr val="FFFF00"/>
              </a:solidFill>
            </a:rPr>
            <a:t>Extract</a:t>
          </a:r>
          <a:r>
            <a:rPr lang="en-US" sz="3100" kern="1200" dirty="0">
              <a:solidFill>
                <a:schemeClr val="bg1"/>
              </a:solidFill>
            </a:rPr>
            <a:t> data from the transactional database</a:t>
          </a:r>
        </a:p>
      </dsp:txBody>
      <dsp:txXfrm>
        <a:off x="0" y="2939"/>
        <a:ext cx="2897777" cy="2004640"/>
      </dsp:txXfrm>
    </dsp:sp>
    <dsp:sp modelId="{E5AF191F-BEC1-4C2D-B567-A5049E6AC011}">
      <dsp:nvSpPr>
        <dsp:cNvPr id="0" name=""/>
        <dsp:cNvSpPr/>
      </dsp:nvSpPr>
      <dsp:spPr>
        <a:xfrm>
          <a:off x="0" y="2007579"/>
          <a:ext cx="28977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40E03A-D199-4AE9-881B-610B94D00F89}">
      <dsp:nvSpPr>
        <dsp:cNvPr id="0" name=""/>
        <dsp:cNvSpPr/>
      </dsp:nvSpPr>
      <dsp:spPr>
        <a:xfrm>
          <a:off x="0" y="2007579"/>
          <a:ext cx="2897777" cy="200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>
              <a:solidFill>
                <a:srgbClr val="FFFF00"/>
              </a:solidFill>
            </a:rPr>
            <a:t>Transform</a:t>
          </a:r>
          <a:r>
            <a:rPr lang="en-US" sz="3100" kern="1200" dirty="0">
              <a:solidFill>
                <a:schemeClr val="bg1"/>
              </a:solidFill>
            </a:rPr>
            <a:t> data into an analysis-ready format</a:t>
          </a:r>
        </a:p>
      </dsp:txBody>
      <dsp:txXfrm>
        <a:off x="0" y="2007579"/>
        <a:ext cx="2897777" cy="2004640"/>
      </dsp:txXfrm>
    </dsp:sp>
    <dsp:sp modelId="{67CAFE88-FAEE-4BCC-B9A9-C307AA7D2A6E}">
      <dsp:nvSpPr>
        <dsp:cNvPr id="0" name=""/>
        <dsp:cNvSpPr/>
      </dsp:nvSpPr>
      <dsp:spPr>
        <a:xfrm>
          <a:off x="0" y="4012220"/>
          <a:ext cx="28977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FA1F39-9EC8-4D34-879A-7C93F25DFDAA}">
      <dsp:nvSpPr>
        <dsp:cNvPr id="0" name=""/>
        <dsp:cNvSpPr/>
      </dsp:nvSpPr>
      <dsp:spPr>
        <a:xfrm>
          <a:off x="0" y="4012220"/>
          <a:ext cx="2897777" cy="200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>
              <a:solidFill>
                <a:srgbClr val="FFFF00"/>
              </a:solidFill>
            </a:rPr>
            <a:t>Load</a:t>
          </a:r>
          <a:r>
            <a:rPr lang="en-US" sz="3100" kern="1200" dirty="0">
              <a:solidFill>
                <a:schemeClr val="bg1"/>
              </a:solidFill>
            </a:rPr>
            <a:t> it into the analytical data store</a:t>
          </a:r>
        </a:p>
      </dsp:txBody>
      <dsp:txXfrm>
        <a:off x="0" y="4012220"/>
        <a:ext cx="2897777" cy="20046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8105C8-0845-43E9-8F95-02BE7B030D7E}">
      <dsp:nvSpPr>
        <dsp:cNvPr id="0" name=""/>
        <dsp:cNvSpPr/>
      </dsp:nvSpPr>
      <dsp:spPr>
        <a:xfrm rot="5400000">
          <a:off x="4052080" y="-1107208"/>
          <a:ext cx="2051774" cy="477926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What if the data is in different formats?</a:t>
          </a:r>
        </a:p>
      </dsp:txBody>
      <dsp:txXfrm rot="-5400000">
        <a:off x="2688336" y="356695"/>
        <a:ext cx="4679105" cy="1851456"/>
      </dsp:txXfrm>
    </dsp:sp>
    <dsp:sp modelId="{F0421630-3C88-4F13-86D7-1DCBED67E674}">
      <dsp:nvSpPr>
        <dsp:cNvPr id="0" name=""/>
        <dsp:cNvSpPr/>
      </dsp:nvSpPr>
      <dsp:spPr>
        <a:xfrm>
          <a:off x="0" y="64"/>
          <a:ext cx="2688336" cy="256471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Data Consistency</a:t>
          </a:r>
        </a:p>
      </dsp:txBody>
      <dsp:txXfrm>
        <a:off x="125199" y="125263"/>
        <a:ext cx="2437938" cy="2314319"/>
      </dsp:txXfrm>
    </dsp:sp>
    <dsp:sp modelId="{12ABB607-CABC-4043-9424-2E1461C2F029}">
      <dsp:nvSpPr>
        <dsp:cNvPr id="0" name=""/>
        <dsp:cNvSpPr/>
      </dsp:nvSpPr>
      <dsp:spPr>
        <a:xfrm rot="5400000">
          <a:off x="4052080" y="1585744"/>
          <a:ext cx="2051774" cy="4779264"/>
        </a:xfrm>
        <a:prstGeom prst="round2SameRect">
          <a:avLst/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How do we know it’s correct?</a:t>
          </a:r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What if there is missing data?</a:t>
          </a:r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What if the data we need isn’t there?</a:t>
          </a:r>
        </a:p>
      </dsp:txBody>
      <dsp:txXfrm rot="-5400000">
        <a:off x="2688336" y="3049648"/>
        <a:ext cx="4679105" cy="1851456"/>
      </dsp:txXfrm>
    </dsp:sp>
    <dsp:sp modelId="{65C63EF5-89DD-4BBA-8363-53D21BEDDD7E}">
      <dsp:nvSpPr>
        <dsp:cNvPr id="0" name=""/>
        <dsp:cNvSpPr/>
      </dsp:nvSpPr>
      <dsp:spPr>
        <a:xfrm>
          <a:off x="0" y="2693017"/>
          <a:ext cx="2688336" cy="2564717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Data Quality</a:t>
          </a:r>
        </a:p>
      </dsp:txBody>
      <dsp:txXfrm>
        <a:off x="125199" y="2818216"/>
        <a:ext cx="2437938" cy="23143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AAA064-E274-4077-A82C-D36B8A8D81B0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Too much risk</a:t>
          </a:r>
        </a:p>
      </dsp:txBody>
      <dsp:txXfrm>
        <a:off x="0" y="591343"/>
        <a:ext cx="2571749" cy="1543050"/>
      </dsp:txXfrm>
    </dsp:sp>
    <dsp:sp modelId="{CE57243C-AD0D-40C3-A02B-A485060B8601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Prohibitive cost</a:t>
          </a:r>
        </a:p>
      </dsp:txBody>
      <dsp:txXfrm>
        <a:off x="2828925" y="591343"/>
        <a:ext cx="2571749" cy="1543050"/>
      </dsp:txXfrm>
    </dsp:sp>
    <dsp:sp modelId="{E53859B9-C05C-4DD0-BAFF-A09340520504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User reluctance</a:t>
          </a:r>
        </a:p>
      </dsp:txBody>
      <dsp:txXfrm>
        <a:off x="5657849" y="591343"/>
        <a:ext cx="2571749" cy="1543050"/>
      </dsp:txXfrm>
    </dsp:sp>
    <dsp:sp modelId="{DF19EDF3-B41B-4472-A7B9-4304CB88E859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Limited business agility</a:t>
          </a:r>
        </a:p>
      </dsp:txBody>
      <dsp:txXfrm>
        <a:off x="1414462" y="2391569"/>
        <a:ext cx="2571749" cy="1543050"/>
      </dsp:txXfrm>
    </dsp:sp>
    <dsp:sp modelId="{AB657EB5-5F37-4425-AE42-7DD5203BFA56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Speed of delivery</a:t>
          </a:r>
        </a:p>
      </dsp:txBody>
      <dsp:txXfrm>
        <a:off x="4243387" y="2391569"/>
        <a:ext cx="2571749" cy="15430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2F97C-EAC8-42FE-A78F-064771A4BB3C}">
      <dsp:nvSpPr>
        <dsp:cNvPr id="0" name=""/>
        <dsp:cNvSpPr/>
      </dsp:nvSpPr>
      <dsp:spPr>
        <a:xfrm>
          <a:off x="892" y="403324"/>
          <a:ext cx="3482578" cy="20895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The same data element stored in different formats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Social Security number (123-45-6789 versus 123456789)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Date (10/9/2021 versus 9/10/2021)</a:t>
          </a:r>
        </a:p>
      </dsp:txBody>
      <dsp:txXfrm>
        <a:off x="892" y="403324"/>
        <a:ext cx="3482578" cy="2089546"/>
      </dsp:txXfrm>
    </dsp:sp>
    <dsp:sp modelId="{D9F415E5-F0AA-4265-9A30-DFBC09A290E9}">
      <dsp:nvSpPr>
        <dsp:cNvPr id="0" name=""/>
        <dsp:cNvSpPr/>
      </dsp:nvSpPr>
      <dsp:spPr>
        <a:xfrm>
          <a:off x="3831728" y="403324"/>
          <a:ext cx="3482578" cy="2089546"/>
        </a:xfrm>
        <a:prstGeom prst="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tint val="50000"/>
                <a:satMod val="300000"/>
              </a:schemeClr>
            </a:gs>
            <a:gs pos="35000">
              <a:schemeClr val="accent2">
                <a:hueOff val="1560506"/>
                <a:satOff val="-1946"/>
                <a:lumOff val="458"/>
                <a:alphaOff val="0"/>
                <a:tint val="37000"/>
                <a:satMod val="30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Redundant data across the organization</a:t>
          </a:r>
          <a:endParaRPr lang="en-US" sz="32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Customer record maintained by accounts receivable and marketing</a:t>
          </a:r>
        </a:p>
      </dsp:txBody>
      <dsp:txXfrm>
        <a:off x="3831728" y="403324"/>
        <a:ext cx="3482578" cy="2089546"/>
      </dsp:txXfrm>
    </dsp:sp>
    <dsp:sp modelId="{CE398E1B-F407-4ACA-BA4D-DAD8E6288E6B}">
      <dsp:nvSpPr>
        <dsp:cNvPr id="0" name=""/>
        <dsp:cNvSpPr/>
      </dsp:nvSpPr>
      <dsp:spPr>
        <a:xfrm>
          <a:off x="892" y="2841128"/>
          <a:ext cx="3482578" cy="2089546"/>
        </a:xfrm>
        <a:prstGeom prst="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50000"/>
                <a:satMod val="300000"/>
              </a:schemeClr>
            </a:gs>
            <a:gs pos="35000">
              <a:schemeClr val="accent2">
                <a:hueOff val="3121013"/>
                <a:satOff val="-3893"/>
                <a:lumOff val="915"/>
                <a:alphaOff val="0"/>
                <a:tint val="37000"/>
                <a:satMod val="30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Different naming conventions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“Management Information Systems” versus “MIS” versus “Man. Info. Sys.”</a:t>
          </a:r>
        </a:p>
      </dsp:txBody>
      <dsp:txXfrm>
        <a:off x="892" y="2841128"/>
        <a:ext cx="3482578" cy="2089546"/>
      </dsp:txXfrm>
    </dsp:sp>
    <dsp:sp modelId="{35D40841-A791-4581-85A0-EE1EBFBAD519}">
      <dsp:nvSpPr>
        <dsp:cNvPr id="0" name=""/>
        <dsp:cNvSpPr/>
      </dsp:nvSpPr>
      <dsp:spPr>
        <a:xfrm>
          <a:off x="3831728" y="2841128"/>
          <a:ext cx="3482578" cy="2089546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Different unique identifiers used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AccessNet</a:t>
          </a:r>
          <a:r>
            <a:rPr lang="en-US" sz="1800" kern="1200" dirty="0"/>
            <a:t> account versus Temple ID</a:t>
          </a:r>
        </a:p>
      </dsp:txBody>
      <dsp:txXfrm>
        <a:off x="3831728" y="2841128"/>
        <a:ext cx="3482578" cy="20895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D5E20D-1D99-4EFC-AED1-E7A206CC7D30}">
      <dsp:nvSpPr>
        <dsp:cNvPr id="0" name=""/>
        <dsp:cNvSpPr/>
      </dsp:nvSpPr>
      <dsp:spPr>
        <a:xfrm>
          <a:off x="0" y="2209"/>
          <a:ext cx="54864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DCC7105-E6B9-49E5-A939-043F372CA895}">
      <dsp:nvSpPr>
        <dsp:cNvPr id="0" name=""/>
        <dsp:cNvSpPr/>
      </dsp:nvSpPr>
      <dsp:spPr>
        <a:xfrm>
          <a:off x="0" y="2209"/>
          <a:ext cx="54864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This is a fundamental problem for creating the analytical data store</a:t>
          </a:r>
        </a:p>
      </dsp:txBody>
      <dsp:txXfrm>
        <a:off x="0" y="2209"/>
        <a:ext cx="5486400" cy="1507181"/>
      </dsp:txXfrm>
    </dsp:sp>
    <dsp:sp modelId="{08EF6A8F-E539-4097-815A-881030BF1B01}">
      <dsp:nvSpPr>
        <dsp:cNvPr id="0" name=""/>
        <dsp:cNvSpPr/>
      </dsp:nvSpPr>
      <dsp:spPr>
        <a:xfrm>
          <a:off x="0" y="1219198"/>
          <a:ext cx="54864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93A856D-F6CB-4C03-81F0-2C0023C8BD9C}">
      <dsp:nvSpPr>
        <dsp:cNvPr id="0" name=""/>
        <dsp:cNvSpPr/>
      </dsp:nvSpPr>
      <dsp:spPr>
        <a:xfrm>
          <a:off x="0" y="1371604"/>
          <a:ext cx="54864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We often need to combine information from several transactional databases</a:t>
          </a:r>
        </a:p>
      </dsp:txBody>
      <dsp:txXfrm>
        <a:off x="0" y="1371604"/>
        <a:ext cx="5486400" cy="1507181"/>
      </dsp:txXfrm>
    </dsp:sp>
    <dsp:sp modelId="{BA41FEBB-0DFB-4FA2-84C6-09AC345B2EF3}">
      <dsp:nvSpPr>
        <dsp:cNvPr id="0" name=""/>
        <dsp:cNvSpPr/>
      </dsp:nvSpPr>
      <dsp:spPr>
        <a:xfrm>
          <a:off x="0" y="2895605"/>
          <a:ext cx="54864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4064D04-E316-4E3B-9E58-D60080838C2F}">
      <dsp:nvSpPr>
        <dsp:cNvPr id="0" name=""/>
        <dsp:cNvSpPr/>
      </dsp:nvSpPr>
      <dsp:spPr>
        <a:xfrm>
          <a:off x="0" y="3018781"/>
          <a:ext cx="54864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How do we know if we’re talking about the same customer or product?</a:t>
          </a:r>
        </a:p>
      </dsp:txBody>
      <dsp:txXfrm>
        <a:off x="0" y="3018781"/>
        <a:ext cx="5486400" cy="15071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413B99-E9BC-428C-A603-C1AC185B233A}">
      <dsp:nvSpPr>
        <dsp:cNvPr id="0" name=""/>
        <dsp:cNvSpPr/>
      </dsp:nvSpPr>
      <dsp:spPr>
        <a:xfrm>
          <a:off x="0" y="180028"/>
          <a:ext cx="8763000" cy="52767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What are the differences between a “guest” and a “customer”?</a:t>
          </a:r>
        </a:p>
      </dsp:txBody>
      <dsp:txXfrm>
        <a:off x="25759" y="205787"/>
        <a:ext cx="8711482" cy="476152"/>
      </dsp:txXfrm>
    </dsp:sp>
    <dsp:sp modelId="{16C6001D-2997-459B-8293-A598EFF6390D}">
      <dsp:nvSpPr>
        <dsp:cNvPr id="0" name=""/>
        <dsp:cNvSpPr/>
      </dsp:nvSpPr>
      <dsp:spPr>
        <a:xfrm>
          <a:off x="0" y="771058"/>
          <a:ext cx="8763000" cy="52767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Is there any way to know if a customer of the café is staying at the hotel?</a:t>
          </a:r>
        </a:p>
      </dsp:txBody>
      <dsp:txXfrm>
        <a:off x="25759" y="796817"/>
        <a:ext cx="8711482" cy="4761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94D39F-67E7-417C-9939-B3219B9DBE4C}">
      <dsp:nvSpPr>
        <dsp:cNvPr id="0" name=""/>
        <dsp:cNvSpPr/>
      </dsp:nvSpPr>
      <dsp:spPr>
        <a:xfrm>
          <a:off x="0" y="0"/>
          <a:ext cx="8305800" cy="76200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Getting to a “single view” of data:</a:t>
          </a:r>
        </a:p>
      </dsp:txBody>
      <dsp:txXfrm>
        <a:off x="0" y="0"/>
        <a:ext cx="8305800" cy="762000"/>
      </dsp:txXfrm>
    </dsp:sp>
    <dsp:sp modelId="{60417E3C-B460-419E-B9B3-5F47F28A22FB}">
      <dsp:nvSpPr>
        <dsp:cNvPr id="0" name=""/>
        <dsp:cNvSpPr/>
      </dsp:nvSpPr>
      <dsp:spPr>
        <a:xfrm>
          <a:off x="0" y="762000"/>
          <a:ext cx="2076449" cy="16002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How would you represent “name?”</a:t>
          </a:r>
        </a:p>
      </dsp:txBody>
      <dsp:txXfrm>
        <a:off x="0" y="762000"/>
        <a:ext cx="2076449" cy="1600200"/>
      </dsp:txXfrm>
    </dsp:sp>
    <dsp:sp modelId="{8D7BAB7F-DF14-4AF2-89AB-BA9287A86729}">
      <dsp:nvSpPr>
        <dsp:cNvPr id="0" name=""/>
        <dsp:cNvSpPr/>
      </dsp:nvSpPr>
      <dsp:spPr>
        <a:xfrm>
          <a:off x="2076450" y="762000"/>
          <a:ext cx="2076449" cy="1600200"/>
        </a:xfrm>
        <a:prstGeom prst="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tint val="50000"/>
                <a:satMod val="300000"/>
              </a:schemeClr>
            </a:gs>
            <a:gs pos="35000">
              <a:schemeClr val="accent2">
                <a:hueOff val="1560506"/>
                <a:satOff val="-1946"/>
                <a:lumOff val="458"/>
                <a:alphaOff val="0"/>
                <a:tint val="37000"/>
                <a:satMod val="30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What would you use to uniquely identify a guest/customer?</a:t>
          </a:r>
        </a:p>
      </dsp:txBody>
      <dsp:txXfrm>
        <a:off x="2076450" y="762000"/>
        <a:ext cx="2076449" cy="1600200"/>
      </dsp:txXfrm>
    </dsp:sp>
    <dsp:sp modelId="{FE3E6210-A07D-40D0-AA32-EFB88EFC8C43}">
      <dsp:nvSpPr>
        <dsp:cNvPr id="0" name=""/>
        <dsp:cNvSpPr/>
      </dsp:nvSpPr>
      <dsp:spPr>
        <a:xfrm>
          <a:off x="4152900" y="762000"/>
          <a:ext cx="2076449" cy="1600200"/>
        </a:xfrm>
        <a:prstGeom prst="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50000"/>
                <a:satMod val="300000"/>
              </a:schemeClr>
            </a:gs>
            <a:gs pos="35000">
              <a:schemeClr val="accent2">
                <a:hueOff val="3121013"/>
                <a:satOff val="-3893"/>
                <a:lumOff val="915"/>
                <a:alphaOff val="0"/>
                <a:tint val="37000"/>
                <a:satMod val="30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Would you include email address?</a:t>
          </a:r>
        </a:p>
      </dsp:txBody>
      <dsp:txXfrm>
        <a:off x="4152900" y="762000"/>
        <a:ext cx="2076449" cy="1600200"/>
      </dsp:txXfrm>
    </dsp:sp>
    <dsp:sp modelId="{D1A8AB38-8229-48B3-ACFC-F8A6594E4F1C}">
      <dsp:nvSpPr>
        <dsp:cNvPr id="0" name=""/>
        <dsp:cNvSpPr/>
      </dsp:nvSpPr>
      <dsp:spPr>
        <a:xfrm>
          <a:off x="6229349" y="762000"/>
          <a:ext cx="2076449" cy="1600200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1" kern="1200"/>
            <a:t>How do you figure out if you’re talking about the same person?</a:t>
          </a:r>
          <a:endParaRPr lang="en-US" sz="2000" b="1" i="1" kern="1200" dirty="0"/>
        </a:p>
      </dsp:txBody>
      <dsp:txXfrm>
        <a:off x="6229349" y="762000"/>
        <a:ext cx="2076449" cy="1600200"/>
      </dsp:txXfrm>
    </dsp:sp>
    <dsp:sp modelId="{CE867A98-C591-4A09-827E-8C6FD9A726AA}">
      <dsp:nvSpPr>
        <dsp:cNvPr id="0" name=""/>
        <dsp:cNvSpPr/>
      </dsp:nvSpPr>
      <dsp:spPr>
        <a:xfrm>
          <a:off x="0" y="2362200"/>
          <a:ext cx="8305800" cy="17780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8C8ABB-E886-4FFE-9484-EB9353224D97}">
      <dsp:nvSpPr>
        <dsp:cNvPr id="0" name=""/>
        <dsp:cNvSpPr/>
      </dsp:nvSpPr>
      <dsp:spPr>
        <a:xfrm>
          <a:off x="1524004" y="56197"/>
          <a:ext cx="2697480" cy="269748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Do we have the right data?</a:t>
          </a:r>
        </a:p>
      </dsp:txBody>
      <dsp:txXfrm>
        <a:off x="1883668" y="528256"/>
        <a:ext cx="1978152" cy="1213866"/>
      </dsp:txXfrm>
    </dsp:sp>
    <dsp:sp modelId="{3563386D-1A69-4EC0-9B76-9C4C9E405BBC}">
      <dsp:nvSpPr>
        <dsp:cNvPr id="0" name=""/>
        <dsp:cNvSpPr/>
      </dsp:nvSpPr>
      <dsp:spPr>
        <a:xfrm>
          <a:off x="2514609" y="1742122"/>
          <a:ext cx="2697480" cy="2697480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Is the collection process reliable?</a:t>
          </a:r>
        </a:p>
      </dsp:txBody>
      <dsp:txXfrm>
        <a:off x="3339588" y="2438971"/>
        <a:ext cx="1618488" cy="1483614"/>
      </dsp:txXfrm>
    </dsp:sp>
    <dsp:sp modelId="{B03FE224-63DF-4602-8B7D-79B4AAE4582D}">
      <dsp:nvSpPr>
        <dsp:cNvPr id="0" name=""/>
        <dsp:cNvSpPr/>
      </dsp:nvSpPr>
      <dsp:spPr>
        <a:xfrm>
          <a:off x="609603" y="1742122"/>
          <a:ext cx="2697480" cy="2697480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Is </a:t>
          </a:r>
          <a:r>
            <a:rPr lang="en-US" sz="2600" kern="1200" dirty="0"/>
            <a:t>the data accurate?</a:t>
          </a:r>
        </a:p>
      </dsp:txBody>
      <dsp:txXfrm>
        <a:off x="863616" y="2438971"/>
        <a:ext cx="1618488" cy="14836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5F878-0B99-48D0-907C-1C9AA53E9A93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44DDC-5E10-49AA-B895-A7FCD8D25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9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BDB22-7379-4393-9707-218E5349C7E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27A1B-6C11-4AAF-BD53-3AB9B3BB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6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710248" y="4518203"/>
            <a:ext cx="5681980" cy="369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47093" rIns="94213" bIns="47093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101" name="Google Shape;101;p1:notes"/>
          <p:cNvSpPr txBox="1">
            <a:spLocks noGrp="1"/>
          </p:cNvSpPr>
          <p:nvPr>
            <p:ph type="sldNum" idx="12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47093" rIns="94213" bIns="47093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381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8275" y="1173163"/>
            <a:ext cx="4225925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355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6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42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223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9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82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037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40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4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4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75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rgbClr val="222222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454343" y="4367848"/>
            <a:ext cx="8235225" cy="8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defRPr sz="1875" b="0" i="0" u="none" strike="noStrike" cap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454343" y="2343151"/>
            <a:ext cx="8235225" cy="15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 Narrow"/>
              <a:buNone/>
              <a:defRPr sz="45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28650" y="6146675"/>
            <a:ext cx="2057400" cy="57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028950" y="6146675"/>
            <a:ext cx="3086100" cy="57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pic>
        <p:nvPicPr>
          <p:cNvPr id="20" name="Google Shape;20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51856" y="972829"/>
            <a:ext cx="2040289" cy="609366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cxnSp>
        <p:nvCxnSpPr>
          <p:cNvPr id="22" name="Google Shape;22;p2"/>
          <p:cNvCxnSpPr/>
          <p:nvPr/>
        </p:nvCxnSpPr>
        <p:spPr>
          <a:xfrm>
            <a:off x="4074750" y="4081463"/>
            <a:ext cx="994500" cy="0"/>
          </a:xfrm>
          <a:prstGeom prst="straightConnector1">
            <a:avLst/>
          </a:prstGeom>
          <a:noFill/>
          <a:ln w="635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567188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bg>
      <p:bgPr>
        <a:solidFill>
          <a:srgbClr val="A41E35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sp>
        <p:nvSpPr>
          <p:cNvPr id="25" name="Google Shape;25;p3"/>
          <p:cNvSpPr txBox="1">
            <a:spLocks noGrp="1"/>
          </p:cNvSpPr>
          <p:nvPr>
            <p:ph type="subTitle" idx="1"/>
          </p:nvPr>
        </p:nvSpPr>
        <p:spPr>
          <a:xfrm>
            <a:off x="454343" y="4367848"/>
            <a:ext cx="8235225" cy="8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defRPr sz="1875" b="0" i="0" u="none" strike="noStrike" cap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ctrTitle"/>
          </p:nvPr>
        </p:nvSpPr>
        <p:spPr>
          <a:xfrm>
            <a:off x="454343" y="2343151"/>
            <a:ext cx="8235225" cy="15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Arial Narrow"/>
              <a:buNone/>
              <a:defRPr sz="54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cxnSp>
        <p:nvCxnSpPr>
          <p:cNvPr id="27" name="Google Shape;27;p3"/>
          <p:cNvCxnSpPr/>
          <p:nvPr/>
        </p:nvCxnSpPr>
        <p:spPr>
          <a:xfrm>
            <a:off x="4074750" y="4058603"/>
            <a:ext cx="994500" cy="0"/>
          </a:xfrm>
          <a:prstGeom prst="straightConnector1">
            <a:avLst/>
          </a:prstGeom>
          <a:noFill/>
          <a:ln w="635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393123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numbered list">
  <p:cSld name="Title and numbered lis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247479" y="556896"/>
            <a:ext cx="8616375" cy="11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sp>
        <p:nvSpPr>
          <p:cNvPr id="44" name="Google Shape;44;p6"/>
          <p:cNvSpPr txBox="1"/>
          <p:nvPr/>
        </p:nvSpPr>
        <p:spPr>
          <a:xfrm>
            <a:off x="324632" y="6146674"/>
            <a:ext cx="3086100" cy="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b="1" i="0" u="none" strike="noStrike" cap="none" dirty="0">
              <a:solidFill>
                <a:srgbClr val="BFBFB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" name="Google Shape;45;p6"/>
          <p:cNvSpPr txBox="1"/>
          <p:nvPr/>
        </p:nvSpPr>
        <p:spPr>
          <a:xfrm>
            <a:off x="247478" y="1825625"/>
            <a:ext cx="8616375" cy="36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3429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AutoNum type="arabicPeriod"/>
            </a:pPr>
            <a:r>
              <a:rPr lang="en-US" sz="2100" dirty="0">
                <a:latin typeface="Arial Narrow"/>
                <a:ea typeface="Arial Narrow"/>
                <a:cs typeface="Arial Narrow"/>
                <a:sym typeface="Arial Narrow"/>
              </a:rPr>
              <a:t>sgrgrg</a:t>
            </a:r>
            <a:endParaRPr sz="2100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342900" lvl="0" indent="-3048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 Narrow"/>
              <a:buAutoNum type="arabicPeriod"/>
            </a:pPr>
            <a:r>
              <a:rPr lang="en-US" sz="21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sgrgrg</a:t>
            </a:r>
            <a:endParaRPr sz="21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342900" lvl="0" indent="-3048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AutoNum type="arabicPeriod"/>
            </a:pPr>
            <a:endParaRPr sz="21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437972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body" idx="1"/>
          </p:nvPr>
        </p:nvSpPr>
        <p:spPr>
          <a:xfrm>
            <a:off x="324633" y="2068830"/>
            <a:ext cx="4141640" cy="436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34290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rgbClr val="A41E35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2"/>
          </p:nvPr>
        </p:nvSpPr>
        <p:spPr>
          <a:xfrm>
            <a:off x="324633" y="2505076"/>
            <a:ext cx="4141640" cy="316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342900" marR="0" lvl="0" indent="-304800" algn="l" rtl="0">
              <a:lnSpc>
                <a:spcPct val="125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1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28575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26670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0" y="5955030"/>
            <a:ext cx="9144000" cy="902970"/>
          </a:xfrm>
          <a:prstGeom prst="rect">
            <a:avLst/>
          </a:prstGeom>
          <a:solidFill>
            <a:srgbClr val="A41E35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2" name="Google Shape;82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7480" y="6146673"/>
            <a:ext cx="1740014" cy="519684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247480" y="556896"/>
            <a:ext cx="8616485" cy="1145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cxnSp>
        <p:nvCxnSpPr>
          <p:cNvPr id="84" name="Google Shape;84;p13"/>
          <p:cNvCxnSpPr/>
          <p:nvPr/>
        </p:nvCxnSpPr>
        <p:spPr>
          <a:xfrm>
            <a:off x="324632" y="514668"/>
            <a:ext cx="391478" cy="0"/>
          </a:xfrm>
          <a:prstGeom prst="straightConnector1">
            <a:avLst/>
          </a:prstGeom>
          <a:noFill/>
          <a:ln w="63500" cap="flat" cmpd="sng">
            <a:solidFill>
              <a:srgbClr val="A41E3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5" name="Google Shape;85;p13"/>
          <p:cNvSpPr txBox="1">
            <a:spLocks noGrp="1"/>
          </p:cNvSpPr>
          <p:nvPr>
            <p:ph type="body" idx="3"/>
          </p:nvPr>
        </p:nvSpPr>
        <p:spPr>
          <a:xfrm>
            <a:off x="4722325" y="2068829"/>
            <a:ext cx="4141640" cy="436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34290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rgbClr val="A41E35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4"/>
          </p:nvPr>
        </p:nvSpPr>
        <p:spPr>
          <a:xfrm>
            <a:off x="4722325" y="2505075"/>
            <a:ext cx="4141640" cy="316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342900" marR="0" lvl="0" indent="-304800" algn="l" rtl="0">
              <a:lnSpc>
                <a:spcPct val="125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1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28575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26670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88573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5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6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7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5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7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4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6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0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9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181480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Relationship Id="rId9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ctrTitle"/>
          </p:nvPr>
        </p:nvSpPr>
        <p:spPr>
          <a:xfrm>
            <a:off x="894932" y="2296956"/>
            <a:ext cx="7392901" cy="118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r>
              <a:rPr lang="en-US" dirty="0">
                <a:latin typeface="Garamond"/>
              </a:rPr>
              <a:t>MIS2502: Data and Analytics</a:t>
            </a:r>
            <a:endParaRPr lang="en-US">
              <a:latin typeface="Garamon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79228" y="4805791"/>
            <a:ext cx="1385454" cy="8035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F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MIS</a:t>
            </a:r>
          </a:p>
        </p:txBody>
      </p:sp>
    </p:spTree>
    <p:extLst>
      <p:ext uri="{BB962C8B-B14F-4D97-AF65-F5344CB8AC3E}">
        <p14:creationId xmlns:p14="http://schemas.microsoft.com/office/powerpoint/2010/main" val="2372411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/>
              <a:t>What’s the big deal?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141564"/>
              </p:ext>
            </p:extLst>
          </p:nvPr>
        </p:nvGraphicFramePr>
        <p:xfrm>
          <a:off x="457200" y="1600200"/>
          <a:ext cx="5486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6702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think about this scenario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3941" y="1615282"/>
            <a:ext cx="3236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Hotel Reservation Database</a:t>
            </a:r>
          </a:p>
        </p:txBody>
      </p:sp>
      <p:sp>
        <p:nvSpPr>
          <p:cNvPr id="7" name="Rectangle 6"/>
          <p:cNvSpPr/>
          <p:nvPr/>
        </p:nvSpPr>
        <p:spPr>
          <a:xfrm>
            <a:off x="6822792" y="1615282"/>
            <a:ext cx="1774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Café Database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85937616"/>
              </p:ext>
            </p:extLst>
          </p:nvPr>
        </p:nvGraphicFramePr>
        <p:xfrm>
          <a:off x="228600" y="5398293"/>
          <a:ext cx="8763000" cy="1478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616" y="2383556"/>
            <a:ext cx="2467198" cy="271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14474"/>
            <a:ext cx="5601631" cy="325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086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Closer look at the Guest/Customer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07428" y="1600200"/>
            <a:ext cx="1828800" cy="21236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Guests</a:t>
            </a:r>
          </a:p>
          <a:p>
            <a:r>
              <a:rPr lang="en-US" sz="1600" u="sng" dirty="0" err="1"/>
              <a:t>Guest_number</a:t>
            </a:r>
            <a:endParaRPr lang="en-US" sz="1600" u="sng" dirty="0"/>
          </a:p>
          <a:p>
            <a:r>
              <a:rPr lang="en-US" sz="1600" dirty="0" err="1"/>
              <a:t>Guest_firstname</a:t>
            </a:r>
            <a:endParaRPr lang="en-US" sz="1600" dirty="0"/>
          </a:p>
          <a:p>
            <a:r>
              <a:rPr lang="en-US" sz="1600" dirty="0" err="1"/>
              <a:t>Guest_lastname</a:t>
            </a:r>
            <a:endParaRPr lang="en-US" sz="1600" dirty="0"/>
          </a:p>
          <a:p>
            <a:r>
              <a:rPr lang="en-US" sz="1600" dirty="0" err="1"/>
              <a:t>Guest_address</a:t>
            </a:r>
            <a:endParaRPr lang="en-US" sz="1600" dirty="0"/>
          </a:p>
          <a:p>
            <a:r>
              <a:rPr lang="en-US" sz="1600" dirty="0" err="1"/>
              <a:t>Guest_city</a:t>
            </a:r>
            <a:endParaRPr lang="en-US" sz="1600" dirty="0"/>
          </a:p>
          <a:p>
            <a:r>
              <a:rPr lang="en-US" sz="1600" dirty="0" err="1"/>
              <a:t>Guest_zipcode</a:t>
            </a:r>
            <a:endParaRPr lang="en-US" sz="1600" dirty="0"/>
          </a:p>
          <a:p>
            <a:r>
              <a:rPr lang="en-US" sz="1600" dirty="0" err="1"/>
              <a:t>Guest_email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5303028" y="1877199"/>
            <a:ext cx="1905000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Customer</a:t>
            </a:r>
          </a:p>
          <a:p>
            <a:r>
              <a:rPr lang="en-US" sz="1600" u="sng" dirty="0" err="1"/>
              <a:t>Customer_number</a:t>
            </a:r>
            <a:endParaRPr lang="en-US" sz="1600" u="sng" dirty="0"/>
          </a:p>
          <a:p>
            <a:r>
              <a:rPr lang="en-US" sz="1600" dirty="0" err="1"/>
              <a:t>Customer_name</a:t>
            </a:r>
            <a:endParaRPr lang="en-US" sz="1600" dirty="0"/>
          </a:p>
          <a:p>
            <a:r>
              <a:rPr lang="en-US" sz="1600" dirty="0" err="1"/>
              <a:t>Customer_address</a:t>
            </a:r>
            <a:endParaRPr lang="en-US" sz="1600" dirty="0"/>
          </a:p>
          <a:p>
            <a:r>
              <a:rPr lang="en-US" sz="1600" dirty="0" err="1"/>
              <a:t>Customer_city</a:t>
            </a:r>
            <a:endParaRPr lang="en-US" sz="1600" dirty="0"/>
          </a:p>
          <a:p>
            <a:r>
              <a:rPr lang="en-US" sz="1600" dirty="0" err="1"/>
              <a:t>Customer_zipcode</a:t>
            </a:r>
            <a:endParaRPr lang="en-US" sz="16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99433266"/>
              </p:ext>
            </p:extLst>
          </p:nvPr>
        </p:nvGraphicFramePr>
        <p:xfrm>
          <a:off x="381000" y="3962400"/>
          <a:ext cx="8305800" cy="25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02884" y="2334399"/>
            <a:ext cx="823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vs.</a:t>
            </a:r>
            <a:endParaRPr lang="en-US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535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Data Transformation Steps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1579BBC-6A4D-4C0F-AD83-48EB1FC19742}"/>
              </a:ext>
            </a:extLst>
          </p:cNvPr>
          <p:cNvSpPr/>
          <p:nvPr/>
        </p:nvSpPr>
        <p:spPr>
          <a:xfrm>
            <a:off x="2247081" y="1677715"/>
            <a:ext cx="6438730" cy="939003"/>
          </a:xfrm>
          <a:custGeom>
            <a:avLst/>
            <a:gdLst>
              <a:gd name="connsiteX0" fmla="*/ 156503 w 939002"/>
              <a:gd name="connsiteY0" fmla="*/ 0 h 6438729"/>
              <a:gd name="connsiteX1" fmla="*/ 782499 w 939002"/>
              <a:gd name="connsiteY1" fmla="*/ 0 h 6438729"/>
              <a:gd name="connsiteX2" fmla="*/ 939002 w 939002"/>
              <a:gd name="connsiteY2" fmla="*/ 156503 h 6438729"/>
              <a:gd name="connsiteX3" fmla="*/ 939002 w 939002"/>
              <a:gd name="connsiteY3" fmla="*/ 6438729 h 6438729"/>
              <a:gd name="connsiteX4" fmla="*/ 939002 w 939002"/>
              <a:gd name="connsiteY4" fmla="*/ 6438729 h 6438729"/>
              <a:gd name="connsiteX5" fmla="*/ 0 w 939002"/>
              <a:gd name="connsiteY5" fmla="*/ 6438729 h 6438729"/>
              <a:gd name="connsiteX6" fmla="*/ 0 w 939002"/>
              <a:gd name="connsiteY6" fmla="*/ 6438729 h 6438729"/>
              <a:gd name="connsiteX7" fmla="*/ 0 w 939002"/>
              <a:gd name="connsiteY7" fmla="*/ 156503 h 6438729"/>
              <a:gd name="connsiteX8" fmla="*/ 156503 w 939002"/>
              <a:gd name="connsiteY8" fmla="*/ 0 h 6438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002" h="6438729">
                <a:moveTo>
                  <a:pt x="939002" y="1073142"/>
                </a:moveTo>
                <a:lnTo>
                  <a:pt x="939002" y="5365587"/>
                </a:lnTo>
                <a:cubicBezTo>
                  <a:pt x="939002" y="5958264"/>
                  <a:pt x="928783" y="6438726"/>
                  <a:pt x="916178" y="6438726"/>
                </a:cubicBezTo>
                <a:lnTo>
                  <a:pt x="0" y="6438726"/>
                </a:lnTo>
                <a:lnTo>
                  <a:pt x="0" y="6438726"/>
                </a:lnTo>
                <a:lnTo>
                  <a:pt x="0" y="3"/>
                </a:lnTo>
                <a:lnTo>
                  <a:pt x="0" y="3"/>
                </a:lnTo>
                <a:lnTo>
                  <a:pt x="916178" y="3"/>
                </a:lnTo>
                <a:cubicBezTo>
                  <a:pt x="928783" y="3"/>
                  <a:pt x="939002" y="480465"/>
                  <a:pt x="939002" y="1073142"/>
                </a:cubicBezTo>
                <a:close/>
              </a:path>
            </a:pathLst>
          </a:custGeom>
        </p:spPr>
        <p:style>
          <a:ln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9663" rIns="293488" bIns="169664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en-US" sz="2000" kern="1200" dirty="0">
                <a:cs typeface="Times New Roman" pitchFamily="18" charset="0"/>
              </a:rPr>
              <a:t>Decomposes data elements</a:t>
            </a:r>
            <a:endParaRPr lang="en-US" sz="2000" kern="1200" dirty="0"/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en-US" sz="2000" kern="1200" dirty="0">
                <a:cs typeface="Times New Roman" pitchFamily="18" charset="0"/>
              </a:rPr>
              <a:t>Example: [name: Joe Cool ]</a:t>
            </a:r>
            <a:r>
              <a:rPr lang="en-US" altLang="en-US" sz="2000" kern="1200" dirty="0">
                <a:latin typeface="Calibri"/>
                <a:cs typeface="Times New Roman" pitchFamily="18" charset="0"/>
              </a:rPr>
              <a:t>→[</a:t>
            </a:r>
            <a:r>
              <a:rPr lang="en-US" altLang="en-US" sz="2000" kern="1200" dirty="0" err="1">
                <a:latin typeface="Calibri"/>
                <a:cs typeface="Times New Roman" pitchFamily="18" charset="0"/>
              </a:rPr>
              <a:t>FirstName</a:t>
            </a:r>
            <a:r>
              <a:rPr lang="en-US" altLang="en-US" sz="2000" kern="1200" dirty="0">
                <a:latin typeface="Calibri"/>
                <a:cs typeface="Times New Roman" pitchFamily="18" charset="0"/>
              </a:rPr>
              <a:t>: Joe, </a:t>
            </a:r>
            <a:r>
              <a:rPr lang="en-US" altLang="en-US" sz="2000" kern="1200" dirty="0" err="1">
                <a:latin typeface="Calibri"/>
                <a:cs typeface="Times New Roman" pitchFamily="18" charset="0"/>
              </a:rPr>
              <a:t>LastName</a:t>
            </a:r>
            <a:r>
              <a:rPr lang="en-US" altLang="en-US" sz="2000" kern="1200" dirty="0">
                <a:latin typeface="Calibri"/>
                <a:cs typeface="Times New Roman" pitchFamily="18" charset="0"/>
              </a:rPr>
              <a:t>: Cool</a:t>
            </a:r>
            <a:r>
              <a:rPr lang="en-US" altLang="en-US" sz="2000" kern="1200" dirty="0">
                <a:cs typeface="Times New Roman" pitchFamily="18" charset="0"/>
              </a:rPr>
              <a:t>)</a:t>
            </a:r>
            <a:endParaRPr lang="en-US" sz="2000" kern="120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1395F91-01A2-4E5D-BEB3-757729FA8978}"/>
              </a:ext>
            </a:extLst>
          </p:cNvPr>
          <p:cNvSpPr/>
          <p:nvPr/>
        </p:nvSpPr>
        <p:spPr>
          <a:xfrm>
            <a:off x="458188" y="1602465"/>
            <a:ext cx="1788893" cy="1089501"/>
          </a:xfrm>
          <a:custGeom>
            <a:avLst/>
            <a:gdLst>
              <a:gd name="connsiteX0" fmla="*/ 0 w 1788893"/>
              <a:gd name="connsiteY0" fmla="*/ 181587 h 1089501"/>
              <a:gd name="connsiteX1" fmla="*/ 181587 w 1788893"/>
              <a:gd name="connsiteY1" fmla="*/ 0 h 1089501"/>
              <a:gd name="connsiteX2" fmla="*/ 1607306 w 1788893"/>
              <a:gd name="connsiteY2" fmla="*/ 0 h 1089501"/>
              <a:gd name="connsiteX3" fmla="*/ 1788893 w 1788893"/>
              <a:gd name="connsiteY3" fmla="*/ 181587 h 1089501"/>
              <a:gd name="connsiteX4" fmla="*/ 1788893 w 1788893"/>
              <a:gd name="connsiteY4" fmla="*/ 907914 h 1089501"/>
              <a:gd name="connsiteX5" fmla="*/ 1607306 w 1788893"/>
              <a:gd name="connsiteY5" fmla="*/ 1089501 h 1089501"/>
              <a:gd name="connsiteX6" fmla="*/ 181587 w 1788893"/>
              <a:gd name="connsiteY6" fmla="*/ 1089501 h 1089501"/>
              <a:gd name="connsiteX7" fmla="*/ 0 w 1788893"/>
              <a:gd name="connsiteY7" fmla="*/ 907914 h 1089501"/>
              <a:gd name="connsiteX8" fmla="*/ 0 w 1788893"/>
              <a:gd name="connsiteY8" fmla="*/ 181587 h 108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8893" h="1089501">
                <a:moveTo>
                  <a:pt x="0" y="181587"/>
                </a:moveTo>
                <a:cubicBezTo>
                  <a:pt x="0" y="81299"/>
                  <a:pt x="81299" y="0"/>
                  <a:pt x="181587" y="0"/>
                </a:cubicBezTo>
                <a:lnTo>
                  <a:pt x="1607306" y="0"/>
                </a:lnTo>
                <a:cubicBezTo>
                  <a:pt x="1707594" y="0"/>
                  <a:pt x="1788893" y="81299"/>
                  <a:pt x="1788893" y="181587"/>
                </a:cubicBezTo>
                <a:lnTo>
                  <a:pt x="1788893" y="907914"/>
                </a:lnTo>
                <a:cubicBezTo>
                  <a:pt x="1788893" y="1008202"/>
                  <a:pt x="1707594" y="1089501"/>
                  <a:pt x="1607306" y="1089501"/>
                </a:cubicBezTo>
                <a:lnTo>
                  <a:pt x="181587" y="1089501"/>
                </a:lnTo>
                <a:cubicBezTo>
                  <a:pt x="81299" y="1089501"/>
                  <a:pt x="0" y="1008202"/>
                  <a:pt x="0" y="907914"/>
                </a:cubicBezTo>
                <a:lnTo>
                  <a:pt x="0" y="18158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9385" tIns="91285" rIns="129385" bIns="91285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Parsing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4AF0467-BD0B-4237-BB77-6AD48D4D4D67}"/>
              </a:ext>
            </a:extLst>
          </p:cNvPr>
          <p:cNvSpPr/>
          <p:nvPr/>
        </p:nvSpPr>
        <p:spPr>
          <a:xfrm>
            <a:off x="2247081" y="2821692"/>
            <a:ext cx="6438730" cy="939003"/>
          </a:xfrm>
          <a:custGeom>
            <a:avLst/>
            <a:gdLst>
              <a:gd name="connsiteX0" fmla="*/ 156503 w 939002"/>
              <a:gd name="connsiteY0" fmla="*/ 0 h 6438729"/>
              <a:gd name="connsiteX1" fmla="*/ 782499 w 939002"/>
              <a:gd name="connsiteY1" fmla="*/ 0 h 6438729"/>
              <a:gd name="connsiteX2" fmla="*/ 939002 w 939002"/>
              <a:gd name="connsiteY2" fmla="*/ 156503 h 6438729"/>
              <a:gd name="connsiteX3" fmla="*/ 939002 w 939002"/>
              <a:gd name="connsiteY3" fmla="*/ 6438729 h 6438729"/>
              <a:gd name="connsiteX4" fmla="*/ 939002 w 939002"/>
              <a:gd name="connsiteY4" fmla="*/ 6438729 h 6438729"/>
              <a:gd name="connsiteX5" fmla="*/ 0 w 939002"/>
              <a:gd name="connsiteY5" fmla="*/ 6438729 h 6438729"/>
              <a:gd name="connsiteX6" fmla="*/ 0 w 939002"/>
              <a:gd name="connsiteY6" fmla="*/ 6438729 h 6438729"/>
              <a:gd name="connsiteX7" fmla="*/ 0 w 939002"/>
              <a:gd name="connsiteY7" fmla="*/ 156503 h 6438729"/>
              <a:gd name="connsiteX8" fmla="*/ 156503 w 939002"/>
              <a:gd name="connsiteY8" fmla="*/ 0 h 6438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002" h="6438729">
                <a:moveTo>
                  <a:pt x="939002" y="1073142"/>
                </a:moveTo>
                <a:lnTo>
                  <a:pt x="939002" y="5365587"/>
                </a:lnTo>
                <a:cubicBezTo>
                  <a:pt x="939002" y="5958264"/>
                  <a:pt x="928783" y="6438726"/>
                  <a:pt x="916178" y="6438726"/>
                </a:cubicBezTo>
                <a:lnTo>
                  <a:pt x="0" y="6438726"/>
                </a:lnTo>
                <a:lnTo>
                  <a:pt x="0" y="6438726"/>
                </a:lnTo>
                <a:lnTo>
                  <a:pt x="0" y="3"/>
                </a:lnTo>
                <a:lnTo>
                  <a:pt x="0" y="3"/>
                </a:lnTo>
                <a:lnTo>
                  <a:pt x="916178" y="3"/>
                </a:lnTo>
                <a:cubicBezTo>
                  <a:pt x="928783" y="3"/>
                  <a:pt x="939002" y="480465"/>
                  <a:pt x="939002" y="1073142"/>
                </a:cubicBezTo>
                <a:close/>
              </a:path>
            </a:pathLst>
          </a:custGeom>
        </p:spPr>
        <p:style>
          <a:ln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9663" rIns="293488" bIns="169664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en-US" sz="2000" kern="1200" dirty="0">
                <a:cs typeface="Times New Roman" pitchFamily="18" charset="0"/>
              </a:rPr>
              <a:t>Corrects parsed data elements</a:t>
            </a:r>
            <a:endParaRPr lang="en-US" sz="2000" kern="1200" dirty="0"/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en-US" sz="2000" kern="1200" dirty="0">
                <a:cs typeface="Times New Roman" pitchFamily="18" charset="0"/>
              </a:rPr>
              <a:t>Example: street name does not exist and is replaced with the "closest" one</a:t>
            </a:r>
            <a:endParaRPr lang="en-US" sz="2000" kern="120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5C2937B-2695-4D78-B311-8CDFC10D3998}"/>
              </a:ext>
            </a:extLst>
          </p:cNvPr>
          <p:cNvSpPr/>
          <p:nvPr/>
        </p:nvSpPr>
        <p:spPr>
          <a:xfrm>
            <a:off x="458188" y="2746442"/>
            <a:ext cx="1788893" cy="1089501"/>
          </a:xfrm>
          <a:custGeom>
            <a:avLst/>
            <a:gdLst>
              <a:gd name="connsiteX0" fmla="*/ 0 w 1788893"/>
              <a:gd name="connsiteY0" fmla="*/ 181587 h 1089501"/>
              <a:gd name="connsiteX1" fmla="*/ 181587 w 1788893"/>
              <a:gd name="connsiteY1" fmla="*/ 0 h 1089501"/>
              <a:gd name="connsiteX2" fmla="*/ 1607306 w 1788893"/>
              <a:gd name="connsiteY2" fmla="*/ 0 h 1089501"/>
              <a:gd name="connsiteX3" fmla="*/ 1788893 w 1788893"/>
              <a:gd name="connsiteY3" fmla="*/ 181587 h 1089501"/>
              <a:gd name="connsiteX4" fmla="*/ 1788893 w 1788893"/>
              <a:gd name="connsiteY4" fmla="*/ 907914 h 1089501"/>
              <a:gd name="connsiteX5" fmla="*/ 1607306 w 1788893"/>
              <a:gd name="connsiteY5" fmla="*/ 1089501 h 1089501"/>
              <a:gd name="connsiteX6" fmla="*/ 181587 w 1788893"/>
              <a:gd name="connsiteY6" fmla="*/ 1089501 h 1089501"/>
              <a:gd name="connsiteX7" fmla="*/ 0 w 1788893"/>
              <a:gd name="connsiteY7" fmla="*/ 907914 h 1089501"/>
              <a:gd name="connsiteX8" fmla="*/ 0 w 1788893"/>
              <a:gd name="connsiteY8" fmla="*/ 181587 h 108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8893" h="1089501">
                <a:moveTo>
                  <a:pt x="0" y="181587"/>
                </a:moveTo>
                <a:cubicBezTo>
                  <a:pt x="0" y="81299"/>
                  <a:pt x="81299" y="0"/>
                  <a:pt x="181587" y="0"/>
                </a:cubicBezTo>
                <a:lnTo>
                  <a:pt x="1607306" y="0"/>
                </a:lnTo>
                <a:cubicBezTo>
                  <a:pt x="1707594" y="0"/>
                  <a:pt x="1788893" y="81299"/>
                  <a:pt x="1788893" y="181587"/>
                </a:cubicBezTo>
                <a:lnTo>
                  <a:pt x="1788893" y="907914"/>
                </a:lnTo>
                <a:cubicBezTo>
                  <a:pt x="1788893" y="1008202"/>
                  <a:pt x="1707594" y="1089501"/>
                  <a:pt x="1607306" y="1089501"/>
                </a:cubicBezTo>
                <a:lnTo>
                  <a:pt x="181587" y="1089501"/>
                </a:lnTo>
                <a:cubicBezTo>
                  <a:pt x="81299" y="1089501"/>
                  <a:pt x="0" y="1008202"/>
                  <a:pt x="0" y="907914"/>
                </a:cubicBezTo>
                <a:lnTo>
                  <a:pt x="0" y="18158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9385" tIns="91285" rIns="129385" bIns="91285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Correcting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8BC51F8-7A13-425D-AD33-E2B606EDA4E5}"/>
              </a:ext>
            </a:extLst>
          </p:cNvPr>
          <p:cNvSpPr/>
          <p:nvPr/>
        </p:nvSpPr>
        <p:spPr>
          <a:xfrm>
            <a:off x="2247081" y="3965669"/>
            <a:ext cx="6438730" cy="939003"/>
          </a:xfrm>
          <a:custGeom>
            <a:avLst/>
            <a:gdLst>
              <a:gd name="connsiteX0" fmla="*/ 156503 w 939002"/>
              <a:gd name="connsiteY0" fmla="*/ 0 h 6438729"/>
              <a:gd name="connsiteX1" fmla="*/ 782499 w 939002"/>
              <a:gd name="connsiteY1" fmla="*/ 0 h 6438729"/>
              <a:gd name="connsiteX2" fmla="*/ 939002 w 939002"/>
              <a:gd name="connsiteY2" fmla="*/ 156503 h 6438729"/>
              <a:gd name="connsiteX3" fmla="*/ 939002 w 939002"/>
              <a:gd name="connsiteY3" fmla="*/ 6438729 h 6438729"/>
              <a:gd name="connsiteX4" fmla="*/ 939002 w 939002"/>
              <a:gd name="connsiteY4" fmla="*/ 6438729 h 6438729"/>
              <a:gd name="connsiteX5" fmla="*/ 0 w 939002"/>
              <a:gd name="connsiteY5" fmla="*/ 6438729 h 6438729"/>
              <a:gd name="connsiteX6" fmla="*/ 0 w 939002"/>
              <a:gd name="connsiteY6" fmla="*/ 6438729 h 6438729"/>
              <a:gd name="connsiteX7" fmla="*/ 0 w 939002"/>
              <a:gd name="connsiteY7" fmla="*/ 156503 h 6438729"/>
              <a:gd name="connsiteX8" fmla="*/ 156503 w 939002"/>
              <a:gd name="connsiteY8" fmla="*/ 0 h 6438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002" h="6438729">
                <a:moveTo>
                  <a:pt x="939002" y="1073142"/>
                </a:moveTo>
                <a:lnTo>
                  <a:pt x="939002" y="5365587"/>
                </a:lnTo>
                <a:cubicBezTo>
                  <a:pt x="939002" y="5958264"/>
                  <a:pt x="928783" y="6438726"/>
                  <a:pt x="916178" y="6438726"/>
                </a:cubicBezTo>
                <a:lnTo>
                  <a:pt x="0" y="6438726"/>
                </a:lnTo>
                <a:lnTo>
                  <a:pt x="0" y="6438726"/>
                </a:lnTo>
                <a:lnTo>
                  <a:pt x="0" y="3"/>
                </a:lnTo>
                <a:lnTo>
                  <a:pt x="0" y="3"/>
                </a:lnTo>
                <a:lnTo>
                  <a:pt x="916178" y="3"/>
                </a:lnTo>
                <a:cubicBezTo>
                  <a:pt x="928783" y="3"/>
                  <a:pt x="939002" y="480465"/>
                  <a:pt x="939002" y="1073142"/>
                </a:cubicBezTo>
                <a:close/>
              </a:path>
            </a:pathLst>
          </a:custGeom>
        </p:spPr>
        <p:style>
          <a:ln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9663" rIns="293488" bIns="169664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en-US" sz="2000" kern="1200" dirty="0">
                <a:cs typeface="Times New Roman" pitchFamily="18" charset="0"/>
              </a:rPr>
              <a:t>Transforms data into its preferred format</a:t>
            </a:r>
            <a:endParaRPr lang="en-US" sz="2000" kern="1200" dirty="0"/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en-US" sz="2000" kern="1200" dirty="0">
                <a:cs typeface="Times New Roman" pitchFamily="18" charset="0"/>
              </a:rPr>
              <a:t>Example: Broad ST  </a:t>
            </a:r>
            <a:r>
              <a:rPr lang="en-US" altLang="en-US" sz="2000" kern="1200" dirty="0">
                <a:latin typeface="Calibri"/>
                <a:cs typeface="Times New Roman" pitchFamily="18" charset="0"/>
              </a:rPr>
              <a:t>→ Broad Street</a:t>
            </a:r>
            <a:endParaRPr lang="en-US" sz="2000" kern="1200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E9AEC00B-6677-4EEF-AA42-507798D92EE0}"/>
              </a:ext>
            </a:extLst>
          </p:cNvPr>
          <p:cNvSpPr/>
          <p:nvPr/>
        </p:nvSpPr>
        <p:spPr>
          <a:xfrm>
            <a:off x="458188" y="3890419"/>
            <a:ext cx="1788893" cy="1089501"/>
          </a:xfrm>
          <a:custGeom>
            <a:avLst/>
            <a:gdLst>
              <a:gd name="connsiteX0" fmla="*/ 0 w 1788893"/>
              <a:gd name="connsiteY0" fmla="*/ 181587 h 1089501"/>
              <a:gd name="connsiteX1" fmla="*/ 181587 w 1788893"/>
              <a:gd name="connsiteY1" fmla="*/ 0 h 1089501"/>
              <a:gd name="connsiteX2" fmla="*/ 1607306 w 1788893"/>
              <a:gd name="connsiteY2" fmla="*/ 0 h 1089501"/>
              <a:gd name="connsiteX3" fmla="*/ 1788893 w 1788893"/>
              <a:gd name="connsiteY3" fmla="*/ 181587 h 1089501"/>
              <a:gd name="connsiteX4" fmla="*/ 1788893 w 1788893"/>
              <a:gd name="connsiteY4" fmla="*/ 907914 h 1089501"/>
              <a:gd name="connsiteX5" fmla="*/ 1607306 w 1788893"/>
              <a:gd name="connsiteY5" fmla="*/ 1089501 h 1089501"/>
              <a:gd name="connsiteX6" fmla="*/ 181587 w 1788893"/>
              <a:gd name="connsiteY6" fmla="*/ 1089501 h 1089501"/>
              <a:gd name="connsiteX7" fmla="*/ 0 w 1788893"/>
              <a:gd name="connsiteY7" fmla="*/ 907914 h 1089501"/>
              <a:gd name="connsiteX8" fmla="*/ 0 w 1788893"/>
              <a:gd name="connsiteY8" fmla="*/ 181587 h 108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8893" h="1089501">
                <a:moveTo>
                  <a:pt x="0" y="181587"/>
                </a:moveTo>
                <a:cubicBezTo>
                  <a:pt x="0" y="81299"/>
                  <a:pt x="81299" y="0"/>
                  <a:pt x="181587" y="0"/>
                </a:cubicBezTo>
                <a:lnTo>
                  <a:pt x="1607306" y="0"/>
                </a:lnTo>
                <a:cubicBezTo>
                  <a:pt x="1707594" y="0"/>
                  <a:pt x="1788893" y="81299"/>
                  <a:pt x="1788893" y="181587"/>
                </a:cubicBezTo>
                <a:lnTo>
                  <a:pt x="1788893" y="907914"/>
                </a:lnTo>
                <a:cubicBezTo>
                  <a:pt x="1788893" y="1008202"/>
                  <a:pt x="1707594" y="1089501"/>
                  <a:pt x="1607306" y="1089501"/>
                </a:cubicBezTo>
                <a:lnTo>
                  <a:pt x="181587" y="1089501"/>
                </a:lnTo>
                <a:cubicBezTo>
                  <a:pt x="81299" y="1089501"/>
                  <a:pt x="0" y="1008202"/>
                  <a:pt x="0" y="907914"/>
                </a:cubicBezTo>
                <a:lnTo>
                  <a:pt x="0" y="18158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9385" tIns="91285" rIns="129385" bIns="91285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Standardizing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F2D7A6C-79B5-41DC-9707-0E7FB9BB5E75}"/>
              </a:ext>
            </a:extLst>
          </p:cNvPr>
          <p:cNvSpPr/>
          <p:nvPr/>
        </p:nvSpPr>
        <p:spPr>
          <a:xfrm>
            <a:off x="2247081" y="5109645"/>
            <a:ext cx="6438730" cy="939003"/>
          </a:xfrm>
          <a:custGeom>
            <a:avLst/>
            <a:gdLst>
              <a:gd name="connsiteX0" fmla="*/ 156503 w 939002"/>
              <a:gd name="connsiteY0" fmla="*/ 0 h 6438729"/>
              <a:gd name="connsiteX1" fmla="*/ 782499 w 939002"/>
              <a:gd name="connsiteY1" fmla="*/ 0 h 6438729"/>
              <a:gd name="connsiteX2" fmla="*/ 939002 w 939002"/>
              <a:gd name="connsiteY2" fmla="*/ 156503 h 6438729"/>
              <a:gd name="connsiteX3" fmla="*/ 939002 w 939002"/>
              <a:gd name="connsiteY3" fmla="*/ 6438729 h 6438729"/>
              <a:gd name="connsiteX4" fmla="*/ 939002 w 939002"/>
              <a:gd name="connsiteY4" fmla="*/ 6438729 h 6438729"/>
              <a:gd name="connsiteX5" fmla="*/ 0 w 939002"/>
              <a:gd name="connsiteY5" fmla="*/ 6438729 h 6438729"/>
              <a:gd name="connsiteX6" fmla="*/ 0 w 939002"/>
              <a:gd name="connsiteY6" fmla="*/ 6438729 h 6438729"/>
              <a:gd name="connsiteX7" fmla="*/ 0 w 939002"/>
              <a:gd name="connsiteY7" fmla="*/ 156503 h 6438729"/>
              <a:gd name="connsiteX8" fmla="*/ 156503 w 939002"/>
              <a:gd name="connsiteY8" fmla="*/ 0 h 6438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002" h="6438729">
                <a:moveTo>
                  <a:pt x="939002" y="1073142"/>
                </a:moveTo>
                <a:lnTo>
                  <a:pt x="939002" y="5365587"/>
                </a:lnTo>
                <a:cubicBezTo>
                  <a:pt x="939002" y="5958264"/>
                  <a:pt x="928783" y="6438726"/>
                  <a:pt x="916178" y="6438726"/>
                </a:cubicBezTo>
                <a:lnTo>
                  <a:pt x="0" y="6438726"/>
                </a:lnTo>
                <a:lnTo>
                  <a:pt x="0" y="6438726"/>
                </a:lnTo>
                <a:lnTo>
                  <a:pt x="0" y="3"/>
                </a:lnTo>
                <a:lnTo>
                  <a:pt x="0" y="3"/>
                </a:lnTo>
                <a:lnTo>
                  <a:pt x="916178" y="3"/>
                </a:lnTo>
                <a:cubicBezTo>
                  <a:pt x="928783" y="3"/>
                  <a:pt x="939002" y="480465"/>
                  <a:pt x="939002" y="1073142"/>
                </a:cubicBezTo>
                <a:close/>
              </a:path>
            </a:pathLst>
          </a:custGeom>
        </p:spPr>
        <p:style>
          <a:ln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9663" rIns="293488" bIns="169664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en-US" sz="2000" kern="1200" dirty="0">
                <a:cs typeface="Times New Roman" pitchFamily="18" charset="0"/>
              </a:rPr>
              <a:t>Matches records within and across data sources</a:t>
            </a:r>
            <a:endParaRPr lang="en-US" sz="2000" kern="1200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9EC352E-5552-464A-A2BA-D4C5A965FB69}"/>
              </a:ext>
            </a:extLst>
          </p:cNvPr>
          <p:cNvSpPr/>
          <p:nvPr/>
        </p:nvSpPr>
        <p:spPr>
          <a:xfrm>
            <a:off x="458188" y="5034395"/>
            <a:ext cx="1788893" cy="1089501"/>
          </a:xfrm>
          <a:custGeom>
            <a:avLst/>
            <a:gdLst>
              <a:gd name="connsiteX0" fmla="*/ 0 w 1788893"/>
              <a:gd name="connsiteY0" fmla="*/ 181587 h 1089501"/>
              <a:gd name="connsiteX1" fmla="*/ 181587 w 1788893"/>
              <a:gd name="connsiteY1" fmla="*/ 0 h 1089501"/>
              <a:gd name="connsiteX2" fmla="*/ 1607306 w 1788893"/>
              <a:gd name="connsiteY2" fmla="*/ 0 h 1089501"/>
              <a:gd name="connsiteX3" fmla="*/ 1788893 w 1788893"/>
              <a:gd name="connsiteY3" fmla="*/ 181587 h 1089501"/>
              <a:gd name="connsiteX4" fmla="*/ 1788893 w 1788893"/>
              <a:gd name="connsiteY4" fmla="*/ 907914 h 1089501"/>
              <a:gd name="connsiteX5" fmla="*/ 1607306 w 1788893"/>
              <a:gd name="connsiteY5" fmla="*/ 1089501 h 1089501"/>
              <a:gd name="connsiteX6" fmla="*/ 181587 w 1788893"/>
              <a:gd name="connsiteY6" fmla="*/ 1089501 h 1089501"/>
              <a:gd name="connsiteX7" fmla="*/ 0 w 1788893"/>
              <a:gd name="connsiteY7" fmla="*/ 907914 h 1089501"/>
              <a:gd name="connsiteX8" fmla="*/ 0 w 1788893"/>
              <a:gd name="connsiteY8" fmla="*/ 181587 h 108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8893" h="1089501">
                <a:moveTo>
                  <a:pt x="0" y="181587"/>
                </a:moveTo>
                <a:cubicBezTo>
                  <a:pt x="0" y="81299"/>
                  <a:pt x="81299" y="0"/>
                  <a:pt x="181587" y="0"/>
                </a:cubicBezTo>
                <a:lnTo>
                  <a:pt x="1607306" y="0"/>
                </a:lnTo>
                <a:cubicBezTo>
                  <a:pt x="1707594" y="0"/>
                  <a:pt x="1788893" y="81299"/>
                  <a:pt x="1788893" y="181587"/>
                </a:cubicBezTo>
                <a:lnTo>
                  <a:pt x="1788893" y="907914"/>
                </a:lnTo>
                <a:cubicBezTo>
                  <a:pt x="1788893" y="1008202"/>
                  <a:pt x="1707594" y="1089501"/>
                  <a:pt x="1607306" y="1089501"/>
                </a:cubicBezTo>
                <a:lnTo>
                  <a:pt x="181587" y="1089501"/>
                </a:lnTo>
                <a:cubicBezTo>
                  <a:pt x="81299" y="1089501"/>
                  <a:pt x="0" y="1008202"/>
                  <a:pt x="0" y="907914"/>
                </a:cubicBezTo>
                <a:lnTo>
                  <a:pt x="0" y="18158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9385" tIns="91285" rIns="129385" bIns="91285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Matching</a:t>
            </a:r>
          </a:p>
        </p:txBody>
      </p:sp>
    </p:spTree>
    <p:extLst>
      <p:ext uri="{BB962C8B-B14F-4D97-AF65-F5344CB8AC3E}">
        <p14:creationId xmlns:p14="http://schemas.microsoft.com/office/powerpoint/2010/main" val="274538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/>
              <a:t>Data 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 degree to which the data reflects the actual environment</a:t>
            </a:r>
          </a:p>
          <a:p>
            <a:endParaRPr lang="en-US" sz="2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67093667"/>
              </p:ext>
            </p:extLst>
          </p:nvPr>
        </p:nvGraphicFramePr>
        <p:xfrm>
          <a:off x="1524000" y="2133600"/>
          <a:ext cx="60960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FE15E480-CD48-4A6C-8E37-83421EE463F0}"/>
              </a:ext>
            </a:extLst>
          </p:cNvPr>
          <p:cNvSpPr/>
          <p:nvPr/>
        </p:nvSpPr>
        <p:spPr>
          <a:xfrm>
            <a:off x="5791200" y="2209800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Choose data consistent with the goals of analysis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EE3085-55C6-43E9-9E1F-C5DA164CD065}"/>
              </a:ext>
            </a:extLst>
          </p:cNvPr>
          <p:cNvSpPr/>
          <p:nvPr/>
        </p:nvSpPr>
        <p:spPr>
          <a:xfrm>
            <a:off x="5829300" y="2837765"/>
            <a:ext cx="31623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Verify that the data really measures what it claims to measure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EBA791-82DC-4EFA-BD2A-DF58AC69B40B}"/>
              </a:ext>
            </a:extLst>
          </p:cNvPr>
          <p:cNvSpPr/>
          <p:nvPr/>
        </p:nvSpPr>
        <p:spPr>
          <a:xfrm>
            <a:off x="152400" y="4389120"/>
            <a:ext cx="23964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Manual verification through sampling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C99EF9-AA42-405F-A379-C9CD5CBEA27C}"/>
              </a:ext>
            </a:extLst>
          </p:cNvPr>
          <p:cNvSpPr/>
          <p:nvPr/>
        </p:nvSpPr>
        <p:spPr>
          <a:xfrm>
            <a:off x="169545" y="5176689"/>
            <a:ext cx="236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Use the knowledge</a:t>
            </a:r>
            <a:br>
              <a:rPr lang="en-US" dirty="0"/>
            </a:br>
            <a:r>
              <a:rPr lang="en-US" dirty="0"/>
              <a:t>expert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4FD8FB-D721-458C-BFE4-489F03F901DD}"/>
              </a:ext>
            </a:extLst>
          </p:cNvPr>
          <p:cNvSpPr/>
          <p:nvPr/>
        </p:nvSpPr>
        <p:spPr>
          <a:xfrm>
            <a:off x="6624051" y="4151531"/>
            <a:ext cx="25961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Build fault tolerance into the process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6CFA68-14E1-4EA3-8817-D2FF76834423}"/>
              </a:ext>
            </a:extLst>
          </p:cNvPr>
          <p:cNvSpPr/>
          <p:nvPr/>
        </p:nvSpPr>
        <p:spPr>
          <a:xfrm>
            <a:off x="6629400" y="4865132"/>
            <a:ext cx="2286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Periodically run reports, check logs, and verify results</a:t>
            </a:r>
          </a:p>
        </p:txBody>
      </p:sp>
    </p:spTree>
    <p:extLst>
      <p:ext uri="{BB962C8B-B14F-4D97-AF65-F5344CB8AC3E}">
        <p14:creationId xmlns:p14="http://schemas.microsoft.com/office/powerpoint/2010/main" val="424351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What is ETL? Why is it important?</a:t>
            </a:r>
          </a:p>
          <a:p>
            <a:pPr lvl="1"/>
            <a:r>
              <a:rPr lang="en-US" dirty="0"/>
              <a:t>Data consistency</a:t>
            </a:r>
          </a:p>
          <a:p>
            <a:pPr lvl="1"/>
            <a:r>
              <a:rPr lang="en-US" dirty="0"/>
              <a:t>Data quality</a:t>
            </a:r>
          </a:p>
          <a:p>
            <a:pPr lvl="0"/>
            <a:r>
              <a:rPr lang="en-US" dirty="0"/>
              <a:t>Explain the purpose of each component (Extract, Transform, Load)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270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41E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54342" y="4191000"/>
            <a:ext cx="8235225" cy="827400"/>
          </a:xfrm>
          <a:ln>
            <a:noFill/>
          </a:ln>
        </p:spPr>
        <p:txBody>
          <a:bodyPr/>
          <a:lstStyle/>
          <a:p>
            <a:r>
              <a:rPr lang="en-US" sz="1850" dirty="0"/>
              <a:t>Spring 2023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79227" y="4671836"/>
            <a:ext cx="1385454" cy="8726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F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MIS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4F1C8CC-3439-96FC-6FCD-AF256EB1A0C7}"/>
              </a:ext>
            </a:extLst>
          </p:cNvPr>
          <p:cNvSpPr txBox="1">
            <a:spLocks/>
          </p:cNvSpPr>
          <p:nvPr/>
        </p:nvSpPr>
        <p:spPr>
          <a:xfrm>
            <a:off x="1327104" y="5715000"/>
            <a:ext cx="64897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defRPr sz="1875" b="0" i="0" u="none" strike="noStrike" cap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marR="0" lvl="0" indent="-40640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Leila Hosseini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</a:b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Leila.hosseini@temple.edu</a:t>
            </a:r>
            <a:b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</a:b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http://community.mis.temple.edu/leila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81364A-CCA5-33CA-0FFD-F2DA3E3D64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Extract, Transform, Load</a:t>
            </a:r>
          </a:p>
        </p:txBody>
      </p:sp>
    </p:spTree>
    <p:extLst>
      <p:ext uri="{BB962C8B-B14F-4D97-AF65-F5344CB8AC3E}">
        <p14:creationId xmlns:p14="http://schemas.microsoft.com/office/powerpoint/2010/main" val="297496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3763249" y="1219200"/>
            <a:ext cx="1850552" cy="51451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554" y="47206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owchart: Magnetic Disk 3"/>
          <p:cNvSpPr/>
          <p:nvPr/>
        </p:nvSpPr>
        <p:spPr>
          <a:xfrm>
            <a:off x="2386468" y="22860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5282068" y="22860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</a:t>
            </a:r>
            <a:br>
              <a:rPr lang="en-US" dirty="0"/>
            </a:br>
            <a:r>
              <a:rPr lang="en-US" dirty="0"/>
              <a:t>Data Store</a:t>
            </a:r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680" y="53872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8" y="54036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56" y="487235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744" y="50269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068" y="529456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167268" y="304159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6980796" y="304301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15268" y="30415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TextBox 12"/>
          <p:cNvSpPr txBox="1"/>
          <p:nvPr/>
        </p:nvSpPr>
        <p:spPr>
          <a:xfrm>
            <a:off x="1190769" y="2286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entry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94782" y="22860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extraction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82268" y="22860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analysis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581400" y="1219200"/>
            <a:ext cx="2235833" cy="762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Now we’re here…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09800" y="3925706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real-time transactional data in a relational or NoSQL database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104091" y="3971187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historical transactional and summary data 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48681" y="3673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Where we are…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37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45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tx2">
              <a:alpha val="73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Extract, Transform, Load (ETL)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6815317"/>
              </p:ext>
            </p:extLst>
          </p:nvPr>
        </p:nvGraphicFramePr>
        <p:xfrm>
          <a:off x="-2177" y="838200"/>
          <a:ext cx="2897777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52022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/>
              <a:t>The Actual Process</a:t>
            </a:r>
          </a:p>
        </p:txBody>
      </p:sp>
      <p:sp>
        <p:nvSpPr>
          <p:cNvPr id="4" name="Can 3"/>
          <p:cNvSpPr/>
          <p:nvPr/>
        </p:nvSpPr>
        <p:spPr>
          <a:xfrm>
            <a:off x="625444" y="3139440"/>
            <a:ext cx="1600200" cy="1371600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 2</a:t>
            </a:r>
          </a:p>
        </p:txBody>
      </p:sp>
      <p:sp>
        <p:nvSpPr>
          <p:cNvPr id="5" name="Can 4"/>
          <p:cNvSpPr/>
          <p:nvPr/>
        </p:nvSpPr>
        <p:spPr>
          <a:xfrm>
            <a:off x="593421" y="1492567"/>
            <a:ext cx="1600200" cy="1371600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 1</a:t>
            </a:r>
          </a:p>
        </p:txBody>
      </p:sp>
      <p:sp>
        <p:nvSpPr>
          <p:cNvPr id="14" name="Can 13"/>
          <p:cNvSpPr/>
          <p:nvPr/>
        </p:nvSpPr>
        <p:spPr>
          <a:xfrm>
            <a:off x="7473526" y="3177540"/>
            <a:ext cx="1600200" cy="1295400"/>
          </a:xfrm>
          <a:prstGeom prst="ca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2443681" y="1995487"/>
            <a:ext cx="1295400" cy="36576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>
            <a:off x="2438399" y="3642360"/>
            <a:ext cx="1295400" cy="36576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Cube 16"/>
          <p:cNvSpPr/>
          <p:nvPr/>
        </p:nvSpPr>
        <p:spPr>
          <a:xfrm>
            <a:off x="3886200" y="1606867"/>
            <a:ext cx="2133600" cy="1143000"/>
          </a:xfrm>
          <a:prstGeom prst="cub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conversion</a:t>
            </a:r>
          </a:p>
        </p:txBody>
      </p:sp>
      <p:sp>
        <p:nvSpPr>
          <p:cNvPr id="19" name="Cube 18"/>
          <p:cNvSpPr/>
          <p:nvPr/>
        </p:nvSpPr>
        <p:spPr>
          <a:xfrm>
            <a:off x="3897516" y="3253740"/>
            <a:ext cx="2133600" cy="1143000"/>
          </a:xfrm>
          <a:prstGeom prst="cub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conversion</a:t>
            </a:r>
          </a:p>
        </p:txBody>
      </p:sp>
      <p:sp>
        <p:nvSpPr>
          <p:cNvPr id="21" name="Bent Arrow 20"/>
          <p:cNvSpPr/>
          <p:nvPr/>
        </p:nvSpPr>
        <p:spPr>
          <a:xfrm rot="16200000" flipV="1">
            <a:off x="6819901" y="4258879"/>
            <a:ext cx="597692" cy="1688306"/>
          </a:xfrm>
          <a:prstGeom prst="ben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Bent Arrow 22"/>
          <p:cNvSpPr/>
          <p:nvPr/>
        </p:nvSpPr>
        <p:spPr>
          <a:xfrm rot="5400000">
            <a:off x="6781801" y="1553528"/>
            <a:ext cx="597692" cy="1688306"/>
          </a:xfrm>
          <a:prstGeom prst="ben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626268" y="990600"/>
            <a:ext cx="3107531" cy="258127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Extract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867151" y="990600"/>
            <a:ext cx="2152650" cy="258127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Transform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096000" y="990600"/>
            <a:ext cx="2514600" cy="25812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Load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03564" y="6324600"/>
            <a:ext cx="80772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n 28"/>
          <p:cNvSpPr/>
          <p:nvPr/>
        </p:nvSpPr>
        <p:spPr>
          <a:xfrm>
            <a:off x="626268" y="4689885"/>
            <a:ext cx="1600200" cy="1371600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Other Sources</a:t>
            </a:r>
          </a:p>
        </p:txBody>
      </p:sp>
      <p:sp>
        <p:nvSpPr>
          <p:cNvPr id="30" name="Right Arrow 29"/>
          <p:cNvSpPr/>
          <p:nvPr/>
        </p:nvSpPr>
        <p:spPr>
          <a:xfrm>
            <a:off x="2443681" y="5192805"/>
            <a:ext cx="1295400" cy="36576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Cube 30"/>
          <p:cNvSpPr/>
          <p:nvPr/>
        </p:nvSpPr>
        <p:spPr>
          <a:xfrm>
            <a:off x="3896762" y="4804185"/>
            <a:ext cx="2133600" cy="1143000"/>
          </a:xfrm>
          <a:prstGeom prst="cub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conversion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6274594" y="3642360"/>
            <a:ext cx="1156956" cy="365760"/>
          </a:xfrm>
          <a:prstGeom prst="rightArrow">
            <a:avLst>
              <a:gd name="adj1" fmla="val 50000"/>
              <a:gd name="adj2" fmla="val 45456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038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ETL’s Not That Easy!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39817"/>
              </p:ext>
            </p:extLst>
          </p:nvPr>
        </p:nvGraphicFramePr>
        <p:xfrm>
          <a:off x="838200" y="1219200"/>
          <a:ext cx="7467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2843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Consistency: </a:t>
            </a:r>
            <a:br>
              <a:rPr lang="en-US" dirty="0"/>
            </a:br>
            <a:r>
              <a:rPr lang="en-US" dirty="0"/>
              <a:t>The Problem with Legacy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" y="1888757"/>
            <a:ext cx="4267200" cy="4038600"/>
          </a:xfrm>
        </p:spPr>
        <p:txBody>
          <a:bodyPr>
            <a:normAutofit/>
          </a:bodyPr>
          <a:lstStyle/>
          <a:p>
            <a:r>
              <a:rPr lang="en-US" sz="2800" dirty="0"/>
              <a:t>An IT infrastructure evolves over time</a:t>
            </a:r>
          </a:p>
          <a:p>
            <a:endParaRPr lang="en-US" sz="2800" dirty="0"/>
          </a:p>
          <a:p>
            <a:r>
              <a:rPr lang="en-US" sz="2800" dirty="0"/>
              <a:t>Systems are created and acquired by different people using different specifications</a:t>
            </a:r>
          </a:p>
          <a:p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971800" y="4953000"/>
            <a:ext cx="5257800" cy="1752600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/>
              <a:t>This can happen through: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Changes in management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Mergers &amp; Acquisitions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Externally mandated standards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Generally poor planning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888757"/>
            <a:ext cx="4572000" cy="27153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41176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Not Replacing Legacy Systems?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425499"/>
              </p:ext>
            </p:extLst>
          </p:nvPr>
        </p:nvGraphicFramePr>
        <p:xfrm>
          <a:off x="457200" y="1447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2362200" y="5404302"/>
            <a:ext cx="678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https://www.onbase.com/~/media/Files/hyland/whitepaper/wp_trouble-with-legacy-systems.pdf</a:t>
            </a:r>
          </a:p>
        </p:txBody>
      </p:sp>
      <p:sp>
        <p:nvSpPr>
          <p:cNvPr id="3" name="Rectangle 2"/>
          <p:cNvSpPr/>
          <p:nvPr/>
        </p:nvSpPr>
        <p:spPr>
          <a:xfrm>
            <a:off x="2362200" y="600763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https://thenextweb.com/finance/2017/04/10/ancient-programming-language-cobol-can-make-you-bank-literally/</a:t>
            </a:r>
          </a:p>
        </p:txBody>
      </p:sp>
    </p:spTree>
    <p:extLst>
      <p:ext uri="{BB962C8B-B14F-4D97-AF65-F5344CB8AC3E}">
        <p14:creationId xmlns:p14="http://schemas.microsoft.com/office/powerpoint/2010/main" val="2214291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Problems with Data Inconsistency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7341127"/>
              </p:ext>
            </p:extLst>
          </p:nvPr>
        </p:nvGraphicFramePr>
        <p:xfrm>
          <a:off x="914400" y="1257300"/>
          <a:ext cx="73152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357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12F97C-EAC8-42FE-A78F-064771A4BB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F415E5-F0AA-4265-9A30-DFBC09A290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398E1B-F407-4ACA-BA4D-DAD8E6288E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D40841-A791-4581-85A0-EE1EBFBAD5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12419</TotalTime>
  <Words>684</Words>
  <Application>Microsoft Office PowerPoint</Application>
  <PresentationFormat>On-screen Show (4:3)</PresentationFormat>
  <Paragraphs>135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Arial Black</vt:lpstr>
      <vt:lpstr>Arial Narrow</vt:lpstr>
      <vt:lpstr>Calibri</vt:lpstr>
      <vt:lpstr>Cooper Black</vt:lpstr>
      <vt:lpstr>Garamond</vt:lpstr>
      <vt:lpstr>Georgia</vt:lpstr>
      <vt:lpstr>Office Theme</vt:lpstr>
      <vt:lpstr>1_Office Theme</vt:lpstr>
      <vt:lpstr>MIS2502: Data and Analytics</vt:lpstr>
      <vt:lpstr>Extract, Transform, Load</vt:lpstr>
      <vt:lpstr>PowerPoint Presentation</vt:lpstr>
      <vt:lpstr>Extract, Transform, Load (ETL)</vt:lpstr>
      <vt:lpstr>The Actual Process</vt:lpstr>
      <vt:lpstr>ETL’s Not That Easy!</vt:lpstr>
      <vt:lpstr>Data Consistency:  The Problem with Legacy Systems</vt:lpstr>
      <vt:lpstr>Why Not Replacing Legacy Systems?</vt:lpstr>
      <vt:lpstr>Problems with Data Inconsistency</vt:lpstr>
      <vt:lpstr>What’s the big deal?</vt:lpstr>
      <vt:lpstr>Now think about this scenario</vt:lpstr>
      <vt:lpstr>Closer look at the Guest/Customer</vt:lpstr>
      <vt:lpstr>Data Transformation Steps</vt:lpstr>
      <vt:lpstr>Data Quality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Leila Hosseini</cp:lastModifiedBy>
  <cp:revision>406</cp:revision>
  <cp:lastPrinted>2017-02-23T17:58:57Z</cp:lastPrinted>
  <dcterms:created xsi:type="dcterms:W3CDTF">2011-06-28T13:08:25Z</dcterms:created>
  <dcterms:modified xsi:type="dcterms:W3CDTF">2023-03-21T20:21:32Z</dcterms:modified>
</cp:coreProperties>
</file>