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89" r:id="rId3"/>
    <p:sldId id="388" r:id="rId4"/>
    <p:sldId id="332" r:id="rId5"/>
    <p:sldId id="333" r:id="rId6"/>
    <p:sldId id="338" r:id="rId7"/>
    <p:sldId id="339" r:id="rId8"/>
    <p:sldId id="340" r:id="rId9"/>
    <p:sldId id="341" r:id="rId10"/>
    <p:sldId id="342" r:id="rId11"/>
    <p:sldId id="304" r:id="rId12"/>
    <p:sldId id="316" r:id="rId13"/>
    <p:sldId id="368" r:id="rId14"/>
    <p:sldId id="305" r:id="rId15"/>
    <p:sldId id="319" r:id="rId16"/>
    <p:sldId id="324" r:id="rId17"/>
    <p:sldId id="343" r:id="rId18"/>
    <p:sldId id="344" r:id="rId19"/>
    <p:sldId id="345" r:id="rId20"/>
    <p:sldId id="346" r:id="rId21"/>
    <p:sldId id="349" r:id="rId22"/>
    <p:sldId id="350" r:id="rId23"/>
    <p:sldId id="351" r:id="rId24"/>
    <p:sldId id="365" r:id="rId25"/>
    <p:sldId id="355" r:id="rId26"/>
    <p:sldId id="369" r:id="rId27"/>
    <p:sldId id="356" r:id="rId28"/>
    <p:sldId id="360" r:id="rId29"/>
    <p:sldId id="3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3891" autoAdjust="0"/>
  </p:normalViewPr>
  <p:slideViewPr>
    <p:cSldViewPr>
      <p:cViewPr varScale="1">
        <p:scale>
          <a:sx n="149" d="100"/>
          <a:sy n="149" d="100"/>
        </p:scale>
        <p:origin x="252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F9B0047D-CFBB-4525-9C3B-E646B069473A}"/>
    <pc:docChg chg="undo custSel addSld delSld modSld">
      <pc:chgData name="Leila Hosseini" userId="a3ffd976-44bc-4d8c-adf8-8096c7da1f0c" providerId="ADAL" clId="{F9B0047D-CFBB-4525-9C3B-E646B069473A}" dt="2022-10-31T03:25:08.196" v="6" actId="47"/>
      <pc:docMkLst>
        <pc:docMk/>
      </pc:docMkLst>
      <pc:sldChg chg="del">
        <pc:chgData name="Leila Hosseini" userId="a3ffd976-44bc-4d8c-adf8-8096c7da1f0c" providerId="ADAL" clId="{F9B0047D-CFBB-4525-9C3B-E646B069473A}" dt="2022-10-31T03:25:08.196" v="6" actId="47"/>
        <pc:sldMkLst>
          <pc:docMk/>
          <pc:sldMk cId="3505292687" sldId="366"/>
        </pc:sldMkLst>
      </pc:sldChg>
      <pc:sldChg chg="modSp add del mod setBg">
        <pc:chgData name="Leila Hosseini" userId="a3ffd976-44bc-4d8c-adf8-8096c7da1f0c" providerId="ADAL" clId="{F9B0047D-CFBB-4525-9C3B-E646B069473A}" dt="2022-10-31T03:25:06.192" v="5"/>
        <pc:sldMkLst>
          <pc:docMk/>
          <pc:sldMk cId="2974965864" sldId="388"/>
        </pc:sldMkLst>
        <pc:spChg chg="mod">
          <ac:chgData name="Leila Hosseini" userId="a3ffd976-44bc-4d8c-adf8-8096c7da1f0c" providerId="ADAL" clId="{F9B0047D-CFBB-4525-9C3B-E646B069473A}" dt="2022-10-31T03:25:06.192" v="5"/>
          <ac:spMkLst>
            <pc:docMk/>
            <pc:sldMk cId="2974965864" sldId="388"/>
            <ac:spMk id="3" creationId="{F981364A-CCA5-33CA-0FFD-F2DA3E3D64E9}"/>
          </ac:spMkLst>
        </pc:spChg>
      </pc:sldChg>
      <pc:sldChg chg="add del">
        <pc:chgData name="Leila Hosseini" userId="a3ffd976-44bc-4d8c-adf8-8096c7da1f0c" providerId="ADAL" clId="{F9B0047D-CFBB-4525-9C3B-E646B069473A}" dt="2022-10-31T03:24:55.511" v="2"/>
        <pc:sldMkLst>
          <pc:docMk/>
          <pc:sldMk cId="2372411595" sldId="389"/>
        </pc:sldMkLst>
      </pc:sldChg>
    </pc:docChg>
  </pc:docChgLst>
  <pc:docChgLst>
    <pc:chgData name="Leila Hosseini" userId="a3ffd976-44bc-4d8c-adf8-8096c7da1f0c" providerId="ADAL" clId="{F712B79E-48B4-4263-A3B9-EDF2901F4F67}"/>
    <pc:docChg chg="delSld modSld">
      <pc:chgData name="Leila Hosseini" userId="a3ffd976-44bc-4d8c-adf8-8096c7da1f0c" providerId="ADAL" clId="{F712B79E-48B4-4263-A3B9-EDF2901F4F67}" dt="2023-04-04T02:20:21.468" v="14" actId="47"/>
      <pc:docMkLst>
        <pc:docMk/>
      </pc:docMkLst>
      <pc:sldChg chg="del">
        <pc:chgData name="Leila Hosseini" userId="a3ffd976-44bc-4d8c-adf8-8096c7da1f0c" providerId="ADAL" clId="{F712B79E-48B4-4263-A3B9-EDF2901F4F67}" dt="2023-04-04T02:20:19.462" v="11" actId="47"/>
        <pc:sldMkLst>
          <pc:docMk/>
          <pc:sldMk cId="4174579904" sldId="335"/>
        </pc:sldMkLst>
      </pc:sldChg>
      <pc:sldChg chg="del">
        <pc:chgData name="Leila Hosseini" userId="a3ffd976-44bc-4d8c-adf8-8096c7da1f0c" providerId="ADAL" clId="{F712B79E-48B4-4263-A3B9-EDF2901F4F67}" dt="2023-04-04T02:20:20.919" v="13" actId="47"/>
        <pc:sldMkLst>
          <pc:docMk/>
          <pc:sldMk cId="823665289" sldId="336"/>
        </pc:sldMkLst>
      </pc:sldChg>
      <pc:sldChg chg="del">
        <pc:chgData name="Leila Hosseini" userId="a3ffd976-44bc-4d8c-adf8-8096c7da1f0c" providerId="ADAL" clId="{F712B79E-48B4-4263-A3B9-EDF2901F4F67}" dt="2023-04-04T02:20:21.468" v="14" actId="47"/>
        <pc:sldMkLst>
          <pc:docMk/>
          <pc:sldMk cId="2724735053" sldId="337"/>
        </pc:sldMkLst>
      </pc:sldChg>
      <pc:sldChg chg="del">
        <pc:chgData name="Leila Hosseini" userId="a3ffd976-44bc-4d8c-adf8-8096c7da1f0c" providerId="ADAL" clId="{F712B79E-48B4-4263-A3B9-EDF2901F4F67}" dt="2023-04-04T02:20:20.198" v="12" actId="47"/>
        <pc:sldMkLst>
          <pc:docMk/>
          <pc:sldMk cId="693241700" sldId="364"/>
        </pc:sldMkLst>
      </pc:sldChg>
      <pc:sldChg chg="modSp mod">
        <pc:chgData name="Leila Hosseini" userId="a3ffd976-44bc-4d8c-adf8-8096c7da1f0c" providerId="ADAL" clId="{F712B79E-48B4-4263-A3B9-EDF2901F4F67}" dt="2023-04-04T02:20:13.875" v="10" actId="20577"/>
        <pc:sldMkLst>
          <pc:docMk/>
          <pc:sldMk cId="2974965864" sldId="388"/>
        </pc:sldMkLst>
        <pc:spChg chg="mod">
          <ac:chgData name="Leila Hosseini" userId="a3ffd976-44bc-4d8c-adf8-8096c7da1f0c" providerId="ADAL" clId="{F712B79E-48B4-4263-A3B9-EDF2901F4F67}" dt="2023-04-04T02:20:13.875" v="10" actId="20577"/>
          <ac:spMkLst>
            <pc:docMk/>
            <pc:sldMk cId="2974965864" sldId="388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/>
            <a:t>Decision Trees</a:t>
          </a:r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2D380B27-8F75-4F9F-B236-5CBDF35F5FBF}">
      <dgm:prSet/>
      <dgm:spPr/>
      <dgm:t>
        <a:bodyPr/>
        <a:lstStyle/>
        <a:p>
          <a:pPr rtl="0"/>
          <a:r>
            <a:rPr lang="en-US" dirty="0"/>
            <a:t>Clustering</a:t>
          </a:r>
        </a:p>
      </dgm:t>
    </dgm:pt>
    <dgm:pt modelId="{5452A61B-7269-4063-92BC-D4E26EDA30EE}" type="parTrans" cxnId="{D2FB9D1C-05A2-484F-B862-9D05F6F77E98}">
      <dgm:prSet/>
      <dgm:spPr/>
      <dgm:t>
        <a:bodyPr/>
        <a:lstStyle/>
        <a:p>
          <a:endParaRPr lang="en-US"/>
        </a:p>
      </dgm:t>
    </dgm:pt>
    <dgm:pt modelId="{881072D9-58F0-4760-A8DF-CF6FE6564CCF}" type="sibTrans" cxnId="{D2FB9D1C-05A2-484F-B862-9D05F6F77E98}">
      <dgm:prSet/>
      <dgm:spPr/>
      <dgm:t>
        <a:bodyPr/>
        <a:lstStyle/>
        <a:p>
          <a:endParaRPr lang="en-US"/>
        </a:p>
      </dgm:t>
    </dgm:pt>
    <dgm:pt modelId="{6004E1D0-EE1A-4054-AF0B-EE4A98A032F2}">
      <dgm:prSet/>
      <dgm:spPr/>
      <dgm:t>
        <a:bodyPr/>
        <a:lstStyle/>
        <a:p>
          <a:pPr rtl="0"/>
          <a:r>
            <a:rPr lang="en-US" dirty="0"/>
            <a:t>Association Rule Mining</a:t>
          </a:r>
        </a:p>
      </dgm:t>
    </dgm:pt>
    <dgm:pt modelId="{696DD6EF-3BC0-49C5-9014-ECCD4973FFAC}" type="parTrans" cxnId="{7CCAE9FE-34D5-4C91-8A55-A298E5E52923}">
      <dgm:prSet/>
      <dgm:spPr/>
      <dgm:t>
        <a:bodyPr/>
        <a:lstStyle/>
        <a:p>
          <a:endParaRPr lang="en-US"/>
        </a:p>
      </dgm:t>
    </dgm:pt>
    <dgm:pt modelId="{76A4C11F-2F27-4230-BCF5-3536681AED61}" type="sibTrans" cxnId="{7CCAE9FE-34D5-4C91-8A55-A298E5E52923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</dgm:pt>
    <dgm:pt modelId="{03A3843A-248F-4DDD-A0ED-E384F0D290CB}" type="pres">
      <dgm:prSet presAssocID="{F3786E10-64C8-44A5-BDE9-6FBE5867C1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A5B33A-CFAA-4655-A315-A353F196EE09}" type="pres">
      <dgm:prSet presAssocID="{133BFAC7-78EC-4D2C-A400-042C25333615}" presName="spacer" presStyleCnt="0"/>
      <dgm:spPr/>
    </dgm:pt>
    <dgm:pt modelId="{2CF92B59-C961-4931-9A9B-8196D45CB2A0}" type="pres">
      <dgm:prSet presAssocID="{2D380B27-8F75-4F9F-B236-5CBDF35F5F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817C5C-49EB-4B72-B404-3BDF56BC9560}" type="pres">
      <dgm:prSet presAssocID="{881072D9-58F0-4760-A8DF-CF6FE6564CCF}" presName="spacer" presStyleCnt="0"/>
      <dgm:spPr/>
    </dgm:pt>
    <dgm:pt modelId="{C7088953-E31B-4444-A8A1-E59DE2BDEDDE}" type="pres">
      <dgm:prSet presAssocID="{6004E1D0-EE1A-4054-AF0B-EE4A98A032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FB9D1C-05A2-484F-B862-9D05F6F77E98}" srcId="{1CC99715-F6F4-4EDB-9D3D-E0E9CD826C32}" destId="{2D380B27-8F75-4F9F-B236-5CBDF35F5FBF}" srcOrd="1" destOrd="0" parTransId="{5452A61B-7269-4063-92BC-D4E26EDA30EE}" sibTransId="{881072D9-58F0-4760-A8DF-CF6FE6564CCF}"/>
    <dgm:cxn modelId="{6B541477-B71C-4D0F-A495-03B8586ACF69}" type="presOf" srcId="{6004E1D0-EE1A-4054-AF0B-EE4A98A032F2}" destId="{C7088953-E31B-4444-A8A1-E59DE2BDEDDE}" srcOrd="0" destOrd="0" presId="urn:microsoft.com/office/officeart/2005/8/layout/vList2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39D94BFB-F202-4E28-88FA-831E630F1222}" type="presOf" srcId="{2D380B27-8F75-4F9F-B236-5CBDF35F5FBF}" destId="{2CF92B59-C961-4931-9A9B-8196D45CB2A0}" srcOrd="0" destOrd="0" presId="urn:microsoft.com/office/officeart/2005/8/layout/vList2"/>
    <dgm:cxn modelId="{7CCAE9FE-34D5-4C91-8A55-A298E5E52923}" srcId="{1CC99715-F6F4-4EDB-9D3D-E0E9CD826C32}" destId="{6004E1D0-EE1A-4054-AF0B-EE4A98A032F2}" srcOrd="2" destOrd="0" parTransId="{696DD6EF-3BC0-49C5-9014-ECCD4973FFAC}" sibTransId="{76A4C11F-2F27-4230-BCF5-3536681AED61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B6AA4565-2AA1-4414-B309-E1810B725A12}" type="presParOf" srcId="{27362489-D4F3-4815-A597-15F458235617}" destId="{58A5B33A-CFAA-4655-A315-A353F196EE09}" srcOrd="1" destOrd="0" presId="urn:microsoft.com/office/officeart/2005/8/layout/vList2"/>
    <dgm:cxn modelId="{253F4B01-0889-430B-9078-C4D02CFF364F}" type="presParOf" srcId="{27362489-D4F3-4815-A597-15F458235617}" destId="{2CF92B59-C961-4931-9A9B-8196D45CB2A0}" srcOrd="2" destOrd="0" presId="urn:microsoft.com/office/officeart/2005/8/layout/vList2"/>
    <dgm:cxn modelId="{677CD9C6-FB57-4117-9190-9EBB9A834201}" type="presParOf" srcId="{27362489-D4F3-4815-A597-15F458235617}" destId="{74817C5C-49EB-4B72-B404-3BDF56BC9560}" srcOrd="3" destOrd="0" presId="urn:microsoft.com/office/officeart/2005/8/layout/vList2"/>
    <dgm:cxn modelId="{61746E1F-D8C5-4233-A37D-1F7FDE8B10E4}" type="presParOf" srcId="{27362489-D4F3-4815-A597-15F458235617}" destId="{C7088953-E31B-4444-A8A1-E59DE2BDED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dirty="0"/>
            <a:t>Used to classify data </a:t>
          </a:r>
          <a:br>
            <a:rPr lang="en-US" dirty="0"/>
          </a:br>
          <a:r>
            <a:rPr lang="en-US" dirty="0"/>
            <a:t>according to a </a:t>
          </a:r>
          <a:br>
            <a:rPr lang="en-US" dirty="0"/>
          </a:br>
          <a:r>
            <a:rPr lang="en-US" dirty="0"/>
            <a:t>pre-defined outcome</a:t>
          </a:r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 dirty="0"/>
            <a:t>Based on characteristics </a:t>
          </a:r>
          <a:br>
            <a:rPr lang="en-US" dirty="0"/>
          </a:br>
          <a:r>
            <a:rPr lang="en-US" dirty="0"/>
            <a:t>of that data </a:t>
          </a:r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D9E6B438-07E0-4872-A6E6-E70677D8C587}">
      <dgm:prSet/>
      <dgm:spPr/>
      <dgm:t>
        <a:bodyPr/>
        <a:lstStyle/>
        <a:p>
          <a:pPr rtl="0"/>
          <a:r>
            <a:rPr lang="en-US" dirty="0"/>
            <a:t>Can be used to predict future outcomes</a:t>
          </a:r>
        </a:p>
      </dgm:t>
    </dgm:pt>
    <dgm:pt modelId="{6A63B068-68B6-4344-AEC0-0A494CE25DB4}" type="parTrans" cxnId="{31919A29-3039-49F0-8AC7-69EF319C08D3}">
      <dgm:prSet/>
      <dgm:spPr/>
      <dgm:t>
        <a:bodyPr/>
        <a:lstStyle/>
        <a:p>
          <a:endParaRPr lang="en-US"/>
        </a:p>
      </dgm:t>
    </dgm:pt>
    <dgm:pt modelId="{3F0FDA97-B1D8-4933-B9AC-06B1DAB59442}" type="sibTrans" cxnId="{31919A29-3039-49F0-8AC7-69EF319C08D3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</dgm:pt>
    <dgm:pt modelId="{72897BF8-C2EE-4F3D-B8A5-2F7B53933DBF}" type="pres">
      <dgm:prSet presAssocID="{44EBA310-9DD5-48A4-9428-BC1A8C834E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DD3D377-BAC3-4AD4-8209-62F1A0AA8615}" type="pres">
      <dgm:prSet presAssocID="{F4A89E8B-6F41-4DDB-BE20-4FA45559D56F}" presName="spacer" presStyleCnt="0"/>
      <dgm:spPr/>
    </dgm:pt>
    <dgm:pt modelId="{B03A70A7-493E-4B88-B514-3800C3A43F9B}" type="pres">
      <dgm:prSet presAssocID="{D9E6B438-07E0-4872-A6E6-E70677D8C5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31919A29-3039-49F0-8AC7-69EF319C08D3}" srcId="{754E62F7-7ED9-412C-B933-596B29C520B5}" destId="{D9E6B438-07E0-4872-A6E6-E70677D8C587}" srcOrd="2" destOrd="0" parTransId="{6A63B068-68B6-4344-AEC0-0A494CE25DB4}" sibTransId="{3F0FDA97-B1D8-4933-B9AC-06B1DAB59442}"/>
    <dgm:cxn modelId="{6AA37C32-4C63-4A65-A7C2-9E6E12AFC0C1}" type="presOf" srcId="{D9E6B438-07E0-4872-A6E6-E70677D8C587}" destId="{B03A70A7-493E-4B88-B514-3800C3A43F9B}" srcOrd="0" destOrd="0" presId="urn:microsoft.com/office/officeart/2005/8/layout/vList2"/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  <dgm:cxn modelId="{426F027A-DD14-4E64-90A6-81429C903BA3}" type="presParOf" srcId="{B38FF988-5AF0-4287-9872-BC2A06D2B89F}" destId="{3DD3D377-BAC3-4AD4-8209-62F1A0AA8615}" srcOrd="3" destOrd="0" presId="urn:microsoft.com/office/officeart/2005/8/layout/vList2"/>
    <dgm:cxn modelId="{1112761C-1B2C-46E0-BFFC-F8BD5D433C78}" type="presParOf" srcId="{B38FF988-5AF0-4287-9872-BC2A06D2B89F}" destId="{B03A70A7-493E-4B88-B514-3800C3A43F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/>
            <a:t>Predict whether a customer should receive a loan</a:t>
          </a:r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dirty="0"/>
            <a:t>Flag a credit card charge as legitimate</a:t>
          </a:r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/>
            <a:t>Determine whether an investment will pay off</a:t>
          </a:r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ED18B5E8-64BE-4775-89B5-5B9FB58F7DCA}" type="pres">
      <dgm:prSet presAssocID="{3C440A76-DFCE-440D-953C-E607A195BB90}" presName="vert0" presStyleCnt="0">
        <dgm:presLayoutVars>
          <dgm:dir/>
          <dgm:animOne val="branch"/>
          <dgm:animLvl val="lvl"/>
        </dgm:presLayoutVars>
      </dgm:prSet>
      <dgm:spPr/>
    </dgm:pt>
    <dgm:pt modelId="{51976007-EF14-4E1F-A89D-53704ACFC280}" type="pres">
      <dgm:prSet presAssocID="{E3D5A129-AA1F-417E-8782-4A8D80BD5DF4}" presName="thickLine" presStyleLbl="alignNode1" presStyleIdx="0" presStyleCnt="1"/>
      <dgm:spPr/>
    </dgm:pt>
    <dgm:pt modelId="{54F2604A-59C3-4C59-9A75-82A06F517E77}" type="pres">
      <dgm:prSet presAssocID="{E3D5A129-AA1F-417E-8782-4A8D80BD5DF4}" presName="horz1" presStyleCnt="0"/>
      <dgm:spPr/>
    </dgm:pt>
    <dgm:pt modelId="{0C4F7BD6-E385-4B63-98B4-0266873E9A51}" type="pres">
      <dgm:prSet presAssocID="{E3D5A129-AA1F-417E-8782-4A8D80BD5DF4}" presName="tx1" presStyleLbl="revTx" presStyleIdx="0" presStyleCnt="4"/>
      <dgm:spPr/>
    </dgm:pt>
    <dgm:pt modelId="{A57D7022-A4C3-4B19-9447-F6C2F90E76F9}" type="pres">
      <dgm:prSet presAssocID="{E3D5A129-AA1F-417E-8782-4A8D80BD5DF4}" presName="vert1" presStyleCnt="0"/>
      <dgm:spPr/>
    </dgm:pt>
    <dgm:pt modelId="{A012DFEA-FFD3-4CA3-AB24-AF178E62D60A}" type="pres">
      <dgm:prSet presAssocID="{5EEEDD5E-3B97-4467-BE18-E3B9E6EA65AF}" presName="vertSpace2a" presStyleCnt="0"/>
      <dgm:spPr/>
    </dgm:pt>
    <dgm:pt modelId="{17A20892-AB92-4989-BA12-3326F2910A59}" type="pres">
      <dgm:prSet presAssocID="{5EEEDD5E-3B97-4467-BE18-E3B9E6EA65AF}" presName="horz2" presStyleCnt="0"/>
      <dgm:spPr/>
    </dgm:pt>
    <dgm:pt modelId="{AC59D7C7-56A7-4C79-A4F4-14C6359AE87F}" type="pres">
      <dgm:prSet presAssocID="{5EEEDD5E-3B97-4467-BE18-E3B9E6EA65AF}" presName="horzSpace2" presStyleCnt="0"/>
      <dgm:spPr/>
    </dgm:pt>
    <dgm:pt modelId="{FB383316-7AF6-418F-8F05-8CDC30C4EB0D}" type="pres">
      <dgm:prSet presAssocID="{5EEEDD5E-3B97-4467-BE18-E3B9E6EA65AF}" presName="tx2" presStyleLbl="revTx" presStyleIdx="1" presStyleCnt="4"/>
      <dgm:spPr/>
    </dgm:pt>
    <dgm:pt modelId="{659ECE2B-F4C1-4E62-8AF4-46578B87F853}" type="pres">
      <dgm:prSet presAssocID="{5EEEDD5E-3B97-4467-BE18-E3B9E6EA65AF}" presName="vert2" presStyleCnt="0"/>
      <dgm:spPr/>
    </dgm:pt>
    <dgm:pt modelId="{54E9289A-DE5D-4AD3-8F7E-B0015E2080F7}" type="pres">
      <dgm:prSet presAssocID="{5EEEDD5E-3B97-4467-BE18-E3B9E6EA65AF}" presName="thinLine2b" presStyleLbl="callout" presStyleIdx="0" presStyleCnt="3"/>
      <dgm:spPr/>
    </dgm:pt>
    <dgm:pt modelId="{CFA1F11C-31DF-4E70-86F6-51472DA8CFB6}" type="pres">
      <dgm:prSet presAssocID="{5EEEDD5E-3B97-4467-BE18-E3B9E6EA65AF}" presName="vertSpace2b" presStyleCnt="0"/>
      <dgm:spPr/>
    </dgm:pt>
    <dgm:pt modelId="{9342F894-75D0-463F-BC4D-B86BAF3918A9}" type="pres">
      <dgm:prSet presAssocID="{9BAFB78B-B7C8-4A21-B117-8116DF41AC49}" presName="horz2" presStyleCnt="0"/>
      <dgm:spPr/>
    </dgm:pt>
    <dgm:pt modelId="{73D376AA-FC57-4C00-9E61-0A540236249D}" type="pres">
      <dgm:prSet presAssocID="{9BAFB78B-B7C8-4A21-B117-8116DF41AC49}" presName="horzSpace2" presStyleCnt="0"/>
      <dgm:spPr/>
    </dgm:pt>
    <dgm:pt modelId="{038C8549-A5B7-4462-873C-4F827136BBEE}" type="pres">
      <dgm:prSet presAssocID="{9BAFB78B-B7C8-4A21-B117-8116DF41AC49}" presName="tx2" presStyleLbl="revTx" presStyleIdx="2" presStyleCnt="4"/>
      <dgm:spPr/>
    </dgm:pt>
    <dgm:pt modelId="{25F08356-F372-4733-B9FA-7AF44BD9E167}" type="pres">
      <dgm:prSet presAssocID="{9BAFB78B-B7C8-4A21-B117-8116DF41AC49}" presName="vert2" presStyleCnt="0"/>
      <dgm:spPr/>
    </dgm:pt>
    <dgm:pt modelId="{2034208B-64EB-4A01-B95F-68C92754DA03}" type="pres">
      <dgm:prSet presAssocID="{9BAFB78B-B7C8-4A21-B117-8116DF41AC49}" presName="thinLine2b" presStyleLbl="callout" presStyleIdx="1" presStyleCnt="3"/>
      <dgm:spPr/>
    </dgm:pt>
    <dgm:pt modelId="{25C150F6-3E8B-4836-B871-26C425D502F6}" type="pres">
      <dgm:prSet presAssocID="{9BAFB78B-B7C8-4A21-B117-8116DF41AC49}" presName="vertSpace2b" presStyleCnt="0"/>
      <dgm:spPr/>
    </dgm:pt>
    <dgm:pt modelId="{5C7A4CDF-9772-4887-90F3-213DEE0118F1}" type="pres">
      <dgm:prSet presAssocID="{5B78EAEF-1087-4F49-AB5F-40689730CB65}" presName="horz2" presStyleCnt="0"/>
      <dgm:spPr/>
    </dgm:pt>
    <dgm:pt modelId="{7381B808-61DC-4F36-99F2-54864358A8C7}" type="pres">
      <dgm:prSet presAssocID="{5B78EAEF-1087-4F49-AB5F-40689730CB65}" presName="horzSpace2" presStyleCnt="0"/>
      <dgm:spPr/>
    </dgm:pt>
    <dgm:pt modelId="{86221073-192B-4405-A54B-7AA7A2E29094}" type="pres">
      <dgm:prSet presAssocID="{5B78EAEF-1087-4F49-AB5F-40689730CB65}" presName="tx2" presStyleLbl="revTx" presStyleIdx="3" presStyleCnt="4"/>
      <dgm:spPr/>
    </dgm:pt>
    <dgm:pt modelId="{381D4E82-1239-4853-941F-1963F8E93984}" type="pres">
      <dgm:prSet presAssocID="{5B78EAEF-1087-4F49-AB5F-40689730CB65}" presName="vert2" presStyleCnt="0"/>
      <dgm:spPr/>
    </dgm:pt>
    <dgm:pt modelId="{C049BC5E-90B7-4CD3-A817-ACB1EEE9438C}" type="pres">
      <dgm:prSet presAssocID="{5B78EAEF-1087-4F49-AB5F-40689730CB65}" presName="thinLine2b" presStyleLbl="callout" presStyleIdx="2" presStyleCnt="3"/>
      <dgm:spPr/>
    </dgm:pt>
    <dgm:pt modelId="{DA60FF80-F1E3-4C73-9A49-98089A9F3CA0}" type="pres">
      <dgm:prSet presAssocID="{5B78EAEF-1087-4F49-AB5F-40689730CB65}" presName="vertSpace2b" presStyleCnt="0"/>
      <dgm:spPr/>
    </dgm:pt>
  </dgm:ptLst>
  <dgm:cxnLst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CA12F91E-31BF-4A76-BC95-F9E348031C9F}" type="presOf" srcId="{E3D5A129-AA1F-417E-8782-4A8D80BD5DF4}" destId="{0C4F7BD6-E385-4B63-98B4-0266873E9A51}" srcOrd="0" destOrd="0" presId="urn:microsoft.com/office/officeart/2008/layout/LinedList"/>
    <dgm:cxn modelId="{2D560A5B-8D6F-48DC-B4D3-4CE0F4175070}" type="presOf" srcId="{3C440A76-DFCE-440D-953C-E607A195BB90}" destId="{ED18B5E8-64BE-4775-89B5-5B9FB58F7DCA}" srcOrd="0" destOrd="0" presId="urn:microsoft.com/office/officeart/2008/layout/LinedList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3B838CA6-5B81-49E1-ACCB-503D1FCE652F}" type="presOf" srcId="{5B78EAEF-1087-4F49-AB5F-40689730CB65}" destId="{86221073-192B-4405-A54B-7AA7A2E29094}" srcOrd="0" destOrd="0" presId="urn:microsoft.com/office/officeart/2008/layout/LinedList"/>
    <dgm:cxn modelId="{436393C0-DE01-46D0-8C3C-7049A097A071}" type="presOf" srcId="{5EEEDD5E-3B97-4467-BE18-E3B9E6EA65AF}" destId="{FB383316-7AF6-418F-8F05-8CDC30C4EB0D}" srcOrd="0" destOrd="0" presId="urn:microsoft.com/office/officeart/2008/layout/LinedList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E58002F1-1889-4FBD-A331-2FFBEF5BB690}" type="presOf" srcId="{9BAFB78B-B7C8-4A21-B117-8116DF41AC49}" destId="{038C8549-A5B7-4462-873C-4F827136BBEE}" srcOrd="0" destOrd="0" presId="urn:microsoft.com/office/officeart/2008/layout/LinedList"/>
    <dgm:cxn modelId="{2BB81A60-5C21-401F-9018-25C148BE9C92}" type="presParOf" srcId="{ED18B5E8-64BE-4775-89B5-5B9FB58F7DCA}" destId="{51976007-EF14-4E1F-A89D-53704ACFC280}" srcOrd="0" destOrd="0" presId="urn:microsoft.com/office/officeart/2008/layout/LinedList"/>
    <dgm:cxn modelId="{40F195C7-B89C-46AB-BB00-541145CD6233}" type="presParOf" srcId="{ED18B5E8-64BE-4775-89B5-5B9FB58F7DCA}" destId="{54F2604A-59C3-4C59-9A75-82A06F517E77}" srcOrd="1" destOrd="0" presId="urn:microsoft.com/office/officeart/2008/layout/LinedList"/>
    <dgm:cxn modelId="{7A2ADB23-8FBD-4926-9C40-19D811F0772D}" type="presParOf" srcId="{54F2604A-59C3-4C59-9A75-82A06F517E77}" destId="{0C4F7BD6-E385-4B63-98B4-0266873E9A51}" srcOrd="0" destOrd="0" presId="urn:microsoft.com/office/officeart/2008/layout/LinedList"/>
    <dgm:cxn modelId="{335A8D0B-CE53-4EC8-A4C5-B849F1D81DD2}" type="presParOf" srcId="{54F2604A-59C3-4C59-9A75-82A06F517E77}" destId="{A57D7022-A4C3-4B19-9447-F6C2F90E76F9}" srcOrd="1" destOrd="0" presId="urn:microsoft.com/office/officeart/2008/layout/LinedList"/>
    <dgm:cxn modelId="{3DD9DF38-0C37-4F0A-9BA5-672FEB9E03BB}" type="presParOf" srcId="{A57D7022-A4C3-4B19-9447-F6C2F90E76F9}" destId="{A012DFEA-FFD3-4CA3-AB24-AF178E62D60A}" srcOrd="0" destOrd="0" presId="urn:microsoft.com/office/officeart/2008/layout/LinedList"/>
    <dgm:cxn modelId="{236338A6-7CA5-44BE-95B9-415637F17823}" type="presParOf" srcId="{A57D7022-A4C3-4B19-9447-F6C2F90E76F9}" destId="{17A20892-AB92-4989-BA12-3326F2910A59}" srcOrd="1" destOrd="0" presId="urn:microsoft.com/office/officeart/2008/layout/LinedList"/>
    <dgm:cxn modelId="{085D7331-164C-4A2B-B629-2F69E8D56154}" type="presParOf" srcId="{17A20892-AB92-4989-BA12-3326F2910A59}" destId="{AC59D7C7-56A7-4C79-A4F4-14C6359AE87F}" srcOrd="0" destOrd="0" presId="urn:microsoft.com/office/officeart/2008/layout/LinedList"/>
    <dgm:cxn modelId="{FE38A00E-6FBE-449A-AD4D-33EE38427B63}" type="presParOf" srcId="{17A20892-AB92-4989-BA12-3326F2910A59}" destId="{FB383316-7AF6-418F-8F05-8CDC30C4EB0D}" srcOrd="1" destOrd="0" presId="urn:microsoft.com/office/officeart/2008/layout/LinedList"/>
    <dgm:cxn modelId="{3D3347E0-62F9-4841-98B2-FA5768EBA883}" type="presParOf" srcId="{17A20892-AB92-4989-BA12-3326F2910A59}" destId="{659ECE2B-F4C1-4E62-8AF4-46578B87F853}" srcOrd="2" destOrd="0" presId="urn:microsoft.com/office/officeart/2008/layout/LinedList"/>
    <dgm:cxn modelId="{FE180175-D54C-49FD-B116-DF1DD3DD1E74}" type="presParOf" srcId="{A57D7022-A4C3-4B19-9447-F6C2F90E76F9}" destId="{54E9289A-DE5D-4AD3-8F7E-B0015E2080F7}" srcOrd="2" destOrd="0" presId="urn:microsoft.com/office/officeart/2008/layout/LinedList"/>
    <dgm:cxn modelId="{EBCEE1F8-2510-4F4D-A1A2-B0B2EF964DA8}" type="presParOf" srcId="{A57D7022-A4C3-4B19-9447-F6C2F90E76F9}" destId="{CFA1F11C-31DF-4E70-86F6-51472DA8CFB6}" srcOrd="3" destOrd="0" presId="urn:microsoft.com/office/officeart/2008/layout/LinedList"/>
    <dgm:cxn modelId="{D3D36DA0-8C09-4A9A-9BA6-E701666529A4}" type="presParOf" srcId="{A57D7022-A4C3-4B19-9447-F6C2F90E76F9}" destId="{9342F894-75D0-463F-BC4D-B86BAF3918A9}" srcOrd="4" destOrd="0" presId="urn:microsoft.com/office/officeart/2008/layout/LinedList"/>
    <dgm:cxn modelId="{E99E40A4-2250-4C6B-8339-14ED89113A58}" type="presParOf" srcId="{9342F894-75D0-463F-BC4D-B86BAF3918A9}" destId="{73D376AA-FC57-4C00-9E61-0A540236249D}" srcOrd="0" destOrd="0" presId="urn:microsoft.com/office/officeart/2008/layout/LinedList"/>
    <dgm:cxn modelId="{057CCC47-D1DE-4DE7-82A9-73D9EA04FB41}" type="presParOf" srcId="{9342F894-75D0-463F-BC4D-B86BAF3918A9}" destId="{038C8549-A5B7-4462-873C-4F827136BBEE}" srcOrd="1" destOrd="0" presId="urn:microsoft.com/office/officeart/2008/layout/LinedList"/>
    <dgm:cxn modelId="{FE63AD62-10A9-4FB1-BB75-86F9F6AD4E86}" type="presParOf" srcId="{9342F894-75D0-463F-BC4D-B86BAF3918A9}" destId="{25F08356-F372-4733-B9FA-7AF44BD9E167}" srcOrd="2" destOrd="0" presId="urn:microsoft.com/office/officeart/2008/layout/LinedList"/>
    <dgm:cxn modelId="{156643FD-45F2-4ACD-8175-ECCBD678088A}" type="presParOf" srcId="{A57D7022-A4C3-4B19-9447-F6C2F90E76F9}" destId="{2034208B-64EB-4A01-B95F-68C92754DA03}" srcOrd="5" destOrd="0" presId="urn:microsoft.com/office/officeart/2008/layout/LinedList"/>
    <dgm:cxn modelId="{81CC35D8-536B-49F0-AE1B-5D457F6F66B4}" type="presParOf" srcId="{A57D7022-A4C3-4B19-9447-F6C2F90E76F9}" destId="{25C150F6-3E8B-4836-B871-26C425D502F6}" srcOrd="6" destOrd="0" presId="urn:microsoft.com/office/officeart/2008/layout/LinedList"/>
    <dgm:cxn modelId="{103603FE-842E-499A-B05E-511242C73728}" type="presParOf" srcId="{A57D7022-A4C3-4B19-9447-F6C2F90E76F9}" destId="{5C7A4CDF-9772-4887-90F3-213DEE0118F1}" srcOrd="7" destOrd="0" presId="urn:microsoft.com/office/officeart/2008/layout/LinedList"/>
    <dgm:cxn modelId="{1AB9C968-50F3-4BA6-BC6F-61D63DA242F4}" type="presParOf" srcId="{5C7A4CDF-9772-4887-90F3-213DEE0118F1}" destId="{7381B808-61DC-4F36-99F2-54864358A8C7}" srcOrd="0" destOrd="0" presId="urn:microsoft.com/office/officeart/2008/layout/LinedList"/>
    <dgm:cxn modelId="{2743F5E9-0C71-47E5-ADCE-ACB9B38C41FE}" type="presParOf" srcId="{5C7A4CDF-9772-4887-90F3-213DEE0118F1}" destId="{86221073-192B-4405-A54B-7AA7A2E29094}" srcOrd="1" destOrd="0" presId="urn:microsoft.com/office/officeart/2008/layout/LinedList"/>
    <dgm:cxn modelId="{EADB40F0-EC5B-4CAD-8137-D480E44D2EA8}" type="presParOf" srcId="{5C7A4CDF-9772-4887-90F3-213DEE0118F1}" destId="{381D4E82-1239-4853-941F-1963F8E93984}" srcOrd="2" destOrd="0" presId="urn:microsoft.com/office/officeart/2008/layout/LinedList"/>
    <dgm:cxn modelId="{846B2408-B078-4E18-B146-DF62F8B73FA6}" type="presParOf" srcId="{A57D7022-A4C3-4B19-9447-F6C2F90E76F9}" destId="{C049BC5E-90B7-4CD3-A817-ACB1EEE9438C}" srcOrd="8" destOrd="0" presId="urn:microsoft.com/office/officeart/2008/layout/LinedList"/>
    <dgm:cxn modelId="{32F06A98-7A6F-4BC1-9379-50246139A45D}" type="presParOf" srcId="{A57D7022-A4C3-4B19-9447-F6C2F90E76F9}" destId="{DA60FF80-F1E3-4C73-9A49-98089A9F3C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/>
            <a:t>Used to determine distinct groups of data</a:t>
          </a:r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/>
            <a:t>Based on data across multiple dimensions</a:t>
          </a:r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dirty="0"/>
            <a:t>Customer segmentation</a:t>
          </a:r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/>
            <a:t>Identifying patient care groups</a:t>
          </a:r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/>
            <a:t>Performance of business sectors</a:t>
          </a:r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16AB5E56-7AF5-4656-8511-0DE8E1995B15}" type="pres">
      <dgm:prSet presAssocID="{7C102266-A3F5-4397-8CD4-C0ACFAFFE1D4}" presName="vert0" presStyleCnt="0">
        <dgm:presLayoutVars>
          <dgm:dir/>
          <dgm:animOne val="branch"/>
          <dgm:animLvl val="lvl"/>
        </dgm:presLayoutVars>
      </dgm:prSet>
      <dgm:spPr/>
    </dgm:pt>
    <dgm:pt modelId="{D2AE07B3-C13F-4E39-81E7-0761F07CFD57}" type="pres">
      <dgm:prSet presAssocID="{DCB43A5D-7463-4E05-92E5-8F3917AC68A8}" presName="thickLine" presStyleLbl="alignNode1" presStyleIdx="0" presStyleCnt="1"/>
      <dgm:spPr/>
    </dgm:pt>
    <dgm:pt modelId="{BC0DE7D5-B855-4719-B9FD-40C2AA2AC2C5}" type="pres">
      <dgm:prSet presAssocID="{DCB43A5D-7463-4E05-92E5-8F3917AC68A8}" presName="horz1" presStyleCnt="0"/>
      <dgm:spPr/>
    </dgm:pt>
    <dgm:pt modelId="{712C99A7-3ED9-40F5-820C-5A367166A1EB}" type="pres">
      <dgm:prSet presAssocID="{DCB43A5D-7463-4E05-92E5-8F3917AC68A8}" presName="tx1" presStyleLbl="revTx" presStyleIdx="0" presStyleCnt="4"/>
      <dgm:spPr/>
    </dgm:pt>
    <dgm:pt modelId="{0A92BEC0-0697-40D4-AE57-FC548E68FAAF}" type="pres">
      <dgm:prSet presAssocID="{DCB43A5D-7463-4E05-92E5-8F3917AC68A8}" presName="vert1" presStyleCnt="0"/>
      <dgm:spPr/>
    </dgm:pt>
    <dgm:pt modelId="{4B239BBC-E445-4556-A64C-92F8299C9B3B}" type="pres">
      <dgm:prSet presAssocID="{0ACE05EE-5907-4893-AC77-0738BA3E5960}" presName="vertSpace2a" presStyleCnt="0"/>
      <dgm:spPr/>
    </dgm:pt>
    <dgm:pt modelId="{69E15EEE-97DB-4FF2-A579-B201404DEE28}" type="pres">
      <dgm:prSet presAssocID="{0ACE05EE-5907-4893-AC77-0738BA3E5960}" presName="horz2" presStyleCnt="0"/>
      <dgm:spPr/>
    </dgm:pt>
    <dgm:pt modelId="{2EEBCA94-2C64-438B-807E-C8134F5BFD9E}" type="pres">
      <dgm:prSet presAssocID="{0ACE05EE-5907-4893-AC77-0738BA3E5960}" presName="horzSpace2" presStyleCnt="0"/>
      <dgm:spPr/>
    </dgm:pt>
    <dgm:pt modelId="{7CEBF3E1-097A-4272-8DA9-ADE9AD6D4F7F}" type="pres">
      <dgm:prSet presAssocID="{0ACE05EE-5907-4893-AC77-0738BA3E5960}" presName="tx2" presStyleLbl="revTx" presStyleIdx="1" presStyleCnt="4"/>
      <dgm:spPr/>
    </dgm:pt>
    <dgm:pt modelId="{67270EE1-5D0E-4A5E-BCCD-F254F8F42AE9}" type="pres">
      <dgm:prSet presAssocID="{0ACE05EE-5907-4893-AC77-0738BA3E5960}" presName="vert2" presStyleCnt="0"/>
      <dgm:spPr/>
    </dgm:pt>
    <dgm:pt modelId="{4E689BC8-14D8-4D00-A7EE-68BCF1F6C6A5}" type="pres">
      <dgm:prSet presAssocID="{0ACE05EE-5907-4893-AC77-0738BA3E5960}" presName="thinLine2b" presStyleLbl="callout" presStyleIdx="0" presStyleCnt="3"/>
      <dgm:spPr/>
    </dgm:pt>
    <dgm:pt modelId="{8780C23C-3C61-4E86-89FD-04D6866A03A5}" type="pres">
      <dgm:prSet presAssocID="{0ACE05EE-5907-4893-AC77-0738BA3E5960}" presName="vertSpace2b" presStyleCnt="0"/>
      <dgm:spPr/>
    </dgm:pt>
    <dgm:pt modelId="{1793416C-C094-4A41-B6D2-6C51198D5C1A}" type="pres">
      <dgm:prSet presAssocID="{74C53DAA-6553-403D-B15F-AC2F53178F41}" presName="horz2" presStyleCnt="0"/>
      <dgm:spPr/>
    </dgm:pt>
    <dgm:pt modelId="{E17BC3A4-A2A1-47B5-A1DC-49FD0C0272D1}" type="pres">
      <dgm:prSet presAssocID="{74C53DAA-6553-403D-B15F-AC2F53178F41}" presName="horzSpace2" presStyleCnt="0"/>
      <dgm:spPr/>
    </dgm:pt>
    <dgm:pt modelId="{CCA28B41-A4C6-4EC0-8176-AC40F1A94C00}" type="pres">
      <dgm:prSet presAssocID="{74C53DAA-6553-403D-B15F-AC2F53178F41}" presName="tx2" presStyleLbl="revTx" presStyleIdx="2" presStyleCnt="4"/>
      <dgm:spPr/>
    </dgm:pt>
    <dgm:pt modelId="{130C798E-F20C-4D0F-83EB-218FD9B5F22A}" type="pres">
      <dgm:prSet presAssocID="{74C53DAA-6553-403D-B15F-AC2F53178F41}" presName="vert2" presStyleCnt="0"/>
      <dgm:spPr/>
    </dgm:pt>
    <dgm:pt modelId="{7A24F64E-8B91-4EAA-A898-201DABCB1A24}" type="pres">
      <dgm:prSet presAssocID="{74C53DAA-6553-403D-B15F-AC2F53178F41}" presName="thinLine2b" presStyleLbl="callout" presStyleIdx="1" presStyleCnt="3"/>
      <dgm:spPr/>
    </dgm:pt>
    <dgm:pt modelId="{D1BF8389-C755-4F68-B2B7-C54B9226F499}" type="pres">
      <dgm:prSet presAssocID="{74C53DAA-6553-403D-B15F-AC2F53178F41}" presName="vertSpace2b" presStyleCnt="0"/>
      <dgm:spPr/>
    </dgm:pt>
    <dgm:pt modelId="{26E6E358-7329-4A63-B668-FE642365538B}" type="pres">
      <dgm:prSet presAssocID="{BF5BB920-AE5A-4225-85BC-45EE17D824B1}" presName="horz2" presStyleCnt="0"/>
      <dgm:spPr/>
    </dgm:pt>
    <dgm:pt modelId="{AD048404-3911-49BB-9B4D-F0107A1680DE}" type="pres">
      <dgm:prSet presAssocID="{BF5BB920-AE5A-4225-85BC-45EE17D824B1}" presName="horzSpace2" presStyleCnt="0"/>
      <dgm:spPr/>
    </dgm:pt>
    <dgm:pt modelId="{E9E0AEF8-80ED-436C-B0E3-5282A9AA515C}" type="pres">
      <dgm:prSet presAssocID="{BF5BB920-AE5A-4225-85BC-45EE17D824B1}" presName="tx2" presStyleLbl="revTx" presStyleIdx="3" presStyleCnt="4"/>
      <dgm:spPr/>
    </dgm:pt>
    <dgm:pt modelId="{DD5B5DD4-0A64-4464-86A3-AC1B2DE94CA1}" type="pres">
      <dgm:prSet presAssocID="{BF5BB920-AE5A-4225-85BC-45EE17D824B1}" presName="vert2" presStyleCnt="0"/>
      <dgm:spPr/>
    </dgm:pt>
    <dgm:pt modelId="{697420F4-7A27-4881-B589-2BEECA965D47}" type="pres">
      <dgm:prSet presAssocID="{BF5BB920-AE5A-4225-85BC-45EE17D824B1}" presName="thinLine2b" presStyleLbl="callout" presStyleIdx="2" presStyleCnt="3"/>
      <dgm:spPr/>
    </dgm:pt>
    <dgm:pt modelId="{1713971F-DDC3-4985-8974-4E7F01AAEA92}" type="pres">
      <dgm:prSet presAssocID="{BF5BB920-AE5A-4225-85BC-45EE17D824B1}" presName="vertSpace2b" presStyleCnt="0"/>
      <dgm:spPr/>
    </dgm:pt>
  </dgm:ptLst>
  <dgm:cxnLst>
    <dgm:cxn modelId="{9431BE07-9288-41B4-87E3-F5400A0D3164}" type="presOf" srcId="{BF5BB920-AE5A-4225-85BC-45EE17D824B1}" destId="{E9E0AEF8-80ED-436C-B0E3-5282A9AA515C}" srcOrd="0" destOrd="0" presId="urn:microsoft.com/office/officeart/2008/layout/LinedList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5BCEF343-2BC4-4B9C-9F06-448237B2A4D0}" type="presOf" srcId="{74C53DAA-6553-403D-B15F-AC2F53178F41}" destId="{CCA28B41-A4C6-4EC0-8176-AC40F1A94C00}" srcOrd="0" destOrd="0" presId="urn:microsoft.com/office/officeart/2008/layout/LinedList"/>
    <dgm:cxn modelId="{5767E648-AB83-4D98-AC7D-3044C082182F}" type="presOf" srcId="{7C102266-A3F5-4397-8CD4-C0ACFAFFE1D4}" destId="{16AB5E56-7AF5-4656-8511-0DE8E1995B15}" srcOrd="0" destOrd="0" presId="urn:microsoft.com/office/officeart/2008/layout/LinedList"/>
    <dgm:cxn modelId="{2D807794-32F4-477C-982B-ECE04B286F33}" type="presOf" srcId="{DCB43A5D-7463-4E05-92E5-8F3917AC68A8}" destId="{712C99A7-3ED9-40F5-820C-5A367166A1EB}" srcOrd="0" destOrd="0" presId="urn:microsoft.com/office/officeart/2008/layout/LinedList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89E782FA-D83A-4A35-8C32-E2F80CE3E718}" type="presOf" srcId="{0ACE05EE-5907-4893-AC77-0738BA3E5960}" destId="{7CEBF3E1-097A-4272-8DA9-ADE9AD6D4F7F}" srcOrd="0" destOrd="0" presId="urn:microsoft.com/office/officeart/2008/layout/LinedList"/>
    <dgm:cxn modelId="{6A3DF674-8BB1-429C-A2FA-E2D3B9E58077}" type="presParOf" srcId="{16AB5E56-7AF5-4656-8511-0DE8E1995B15}" destId="{D2AE07B3-C13F-4E39-81E7-0761F07CFD57}" srcOrd="0" destOrd="0" presId="urn:microsoft.com/office/officeart/2008/layout/LinedList"/>
    <dgm:cxn modelId="{544A99CA-8AE9-4945-BAD6-7694A6187721}" type="presParOf" srcId="{16AB5E56-7AF5-4656-8511-0DE8E1995B15}" destId="{BC0DE7D5-B855-4719-B9FD-40C2AA2AC2C5}" srcOrd="1" destOrd="0" presId="urn:microsoft.com/office/officeart/2008/layout/LinedList"/>
    <dgm:cxn modelId="{1D240C7F-C72D-4840-9CDC-98812015B86F}" type="presParOf" srcId="{BC0DE7D5-B855-4719-B9FD-40C2AA2AC2C5}" destId="{712C99A7-3ED9-40F5-820C-5A367166A1EB}" srcOrd="0" destOrd="0" presId="urn:microsoft.com/office/officeart/2008/layout/LinedList"/>
    <dgm:cxn modelId="{D63790ED-A2CF-41D6-9F34-61E54119FD98}" type="presParOf" srcId="{BC0DE7D5-B855-4719-B9FD-40C2AA2AC2C5}" destId="{0A92BEC0-0697-40D4-AE57-FC548E68FAAF}" srcOrd="1" destOrd="0" presId="urn:microsoft.com/office/officeart/2008/layout/LinedList"/>
    <dgm:cxn modelId="{021DC40A-D93B-41FD-80FF-4330C75F5E2F}" type="presParOf" srcId="{0A92BEC0-0697-40D4-AE57-FC548E68FAAF}" destId="{4B239BBC-E445-4556-A64C-92F8299C9B3B}" srcOrd="0" destOrd="0" presId="urn:microsoft.com/office/officeart/2008/layout/LinedList"/>
    <dgm:cxn modelId="{A1885818-F798-4212-9299-55F6B72FFD9E}" type="presParOf" srcId="{0A92BEC0-0697-40D4-AE57-FC548E68FAAF}" destId="{69E15EEE-97DB-4FF2-A579-B201404DEE28}" srcOrd="1" destOrd="0" presId="urn:microsoft.com/office/officeart/2008/layout/LinedList"/>
    <dgm:cxn modelId="{F770FB30-B8FB-4BD2-972F-A08B915BA77F}" type="presParOf" srcId="{69E15EEE-97DB-4FF2-A579-B201404DEE28}" destId="{2EEBCA94-2C64-438B-807E-C8134F5BFD9E}" srcOrd="0" destOrd="0" presId="urn:microsoft.com/office/officeart/2008/layout/LinedList"/>
    <dgm:cxn modelId="{C665EF45-72BE-4DB6-99FD-CC2EDBAF4FBD}" type="presParOf" srcId="{69E15EEE-97DB-4FF2-A579-B201404DEE28}" destId="{7CEBF3E1-097A-4272-8DA9-ADE9AD6D4F7F}" srcOrd="1" destOrd="0" presId="urn:microsoft.com/office/officeart/2008/layout/LinedList"/>
    <dgm:cxn modelId="{117B8F01-A012-4FFD-B2F0-C854D21955E7}" type="presParOf" srcId="{69E15EEE-97DB-4FF2-A579-B201404DEE28}" destId="{67270EE1-5D0E-4A5E-BCCD-F254F8F42AE9}" srcOrd="2" destOrd="0" presId="urn:microsoft.com/office/officeart/2008/layout/LinedList"/>
    <dgm:cxn modelId="{B585605B-CE9A-44EB-B051-7DB44E96458E}" type="presParOf" srcId="{0A92BEC0-0697-40D4-AE57-FC548E68FAAF}" destId="{4E689BC8-14D8-4D00-A7EE-68BCF1F6C6A5}" srcOrd="2" destOrd="0" presId="urn:microsoft.com/office/officeart/2008/layout/LinedList"/>
    <dgm:cxn modelId="{AA4DF2FC-E398-4BB0-96AB-2126A4CAAFAB}" type="presParOf" srcId="{0A92BEC0-0697-40D4-AE57-FC548E68FAAF}" destId="{8780C23C-3C61-4E86-89FD-04D6866A03A5}" srcOrd="3" destOrd="0" presId="urn:microsoft.com/office/officeart/2008/layout/LinedList"/>
    <dgm:cxn modelId="{7AC1AC73-BEA6-468B-90AA-98AC1A8B8C0F}" type="presParOf" srcId="{0A92BEC0-0697-40D4-AE57-FC548E68FAAF}" destId="{1793416C-C094-4A41-B6D2-6C51198D5C1A}" srcOrd="4" destOrd="0" presId="urn:microsoft.com/office/officeart/2008/layout/LinedList"/>
    <dgm:cxn modelId="{DC4D7D18-87C6-443A-83FB-43FE09439FD3}" type="presParOf" srcId="{1793416C-C094-4A41-B6D2-6C51198D5C1A}" destId="{E17BC3A4-A2A1-47B5-A1DC-49FD0C0272D1}" srcOrd="0" destOrd="0" presId="urn:microsoft.com/office/officeart/2008/layout/LinedList"/>
    <dgm:cxn modelId="{92DBED2C-4657-4A4F-8764-D271DAA82F8F}" type="presParOf" srcId="{1793416C-C094-4A41-B6D2-6C51198D5C1A}" destId="{CCA28B41-A4C6-4EC0-8176-AC40F1A94C00}" srcOrd="1" destOrd="0" presId="urn:microsoft.com/office/officeart/2008/layout/LinedList"/>
    <dgm:cxn modelId="{AEF759BC-E1DB-42CF-916E-4CFE9AF906A5}" type="presParOf" srcId="{1793416C-C094-4A41-B6D2-6C51198D5C1A}" destId="{130C798E-F20C-4D0F-83EB-218FD9B5F22A}" srcOrd="2" destOrd="0" presId="urn:microsoft.com/office/officeart/2008/layout/LinedList"/>
    <dgm:cxn modelId="{5043B8BD-EDB6-417D-A4F8-B3EA97B6FAA3}" type="presParOf" srcId="{0A92BEC0-0697-40D4-AE57-FC548E68FAAF}" destId="{7A24F64E-8B91-4EAA-A898-201DABCB1A24}" srcOrd="5" destOrd="0" presId="urn:microsoft.com/office/officeart/2008/layout/LinedList"/>
    <dgm:cxn modelId="{F4082ED4-F194-44DB-AE8E-40E2DA5E6A72}" type="presParOf" srcId="{0A92BEC0-0697-40D4-AE57-FC548E68FAAF}" destId="{D1BF8389-C755-4F68-B2B7-C54B9226F499}" srcOrd="6" destOrd="0" presId="urn:microsoft.com/office/officeart/2008/layout/LinedList"/>
    <dgm:cxn modelId="{FE34209D-1D49-4EA2-8348-1D6E57A6576F}" type="presParOf" srcId="{0A92BEC0-0697-40D4-AE57-FC548E68FAAF}" destId="{26E6E358-7329-4A63-B668-FE642365538B}" srcOrd="7" destOrd="0" presId="urn:microsoft.com/office/officeart/2008/layout/LinedList"/>
    <dgm:cxn modelId="{6A7E43D3-21AF-4BA9-AC6C-425BA78DE759}" type="presParOf" srcId="{26E6E358-7329-4A63-B668-FE642365538B}" destId="{AD048404-3911-49BB-9B4D-F0107A1680DE}" srcOrd="0" destOrd="0" presId="urn:microsoft.com/office/officeart/2008/layout/LinedList"/>
    <dgm:cxn modelId="{2665D1B0-2535-45B3-B60F-9C360FA9F255}" type="presParOf" srcId="{26E6E358-7329-4A63-B668-FE642365538B}" destId="{E9E0AEF8-80ED-436C-B0E3-5282A9AA515C}" srcOrd="1" destOrd="0" presId="urn:microsoft.com/office/officeart/2008/layout/LinedList"/>
    <dgm:cxn modelId="{C1D104FF-9EDB-4955-AEAE-57F8BF2CBAF9}" type="presParOf" srcId="{26E6E358-7329-4A63-B668-FE642365538B}" destId="{DD5B5DD4-0A64-4464-86A3-AC1B2DE94CA1}" srcOrd="2" destOrd="0" presId="urn:microsoft.com/office/officeart/2008/layout/LinedList"/>
    <dgm:cxn modelId="{4F564B8B-4898-4AB9-AD51-8D719500D090}" type="presParOf" srcId="{0A92BEC0-0697-40D4-AE57-FC548E68FAAF}" destId="{697420F4-7A27-4881-B589-2BEECA965D47}" srcOrd="8" destOrd="0" presId="urn:microsoft.com/office/officeart/2008/layout/LinedList"/>
    <dgm:cxn modelId="{C04602AA-A1D0-454F-AD52-509CEC60315A}" type="presParOf" srcId="{0A92BEC0-0697-40D4-AE57-FC548E68FAAF}" destId="{1713971F-DDC3-4985-8974-4E7F01AAEA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/>
            <a:t>What products are bought together?</a:t>
          </a:r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/>
            <a:t>Amazon’s recommendation engine</a:t>
          </a:r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/>
            <a:t>Telephone calling patterns</a:t>
          </a:r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1E60FB1B-6CD5-48BC-9B83-9ED068EC9834}" type="pres">
      <dgm:prSet presAssocID="{4E6F7165-4570-41FD-B42B-53DE5AD6CDDC}" presName="vert0" presStyleCnt="0">
        <dgm:presLayoutVars>
          <dgm:dir/>
          <dgm:animOne val="branch"/>
          <dgm:animLvl val="lvl"/>
        </dgm:presLayoutVars>
      </dgm:prSet>
      <dgm:spPr/>
    </dgm:pt>
    <dgm:pt modelId="{BE2FE996-2869-4591-995B-2A76F719024B}" type="pres">
      <dgm:prSet presAssocID="{D98B487A-E644-49E5-924A-3A74DB9B2638}" presName="thickLine" presStyleLbl="alignNode1" presStyleIdx="0" presStyleCnt="1"/>
      <dgm:spPr/>
    </dgm:pt>
    <dgm:pt modelId="{31DD1B01-EAB8-4E90-A1CC-356BB2133B33}" type="pres">
      <dgm:prSet presAssocID="{D98B487A-E644-49E5-924A-3A74DB9B2638}" presName="horz1" presStyleCnt="0"/>
      <dgm:spPr/>
    </dgm:pt>
    <dgm:pt modelId="{67B8348B-BF46-41DD-8492-6942900F3EE6}" type="pres">
      <dgm:prSet presAssocID="{D98B487A-E644-49E5-924A-3A74DB9B2638}" presName="tx1" presStyleLbl="revTx" presStyleIdx="0" presStyleCnt="4"/>
      <dgm:spPr/>
    </dgm:pt>
    <dgm:pt modelId="{DB9B0B77-0C66-452A-822C-5C3D285A605B}" type="pres">
      <dgm:prSet presAssocID="{D98B487A-E644-49E5-924A-3A74DB9B2638}" presName="vert1" presStyleCnt="0"/>
      <dgm:spPr/>
    </dgm:pt>
    <dgm:pt modelId="{F6983C39-A178-44D4-808B-01838CEFA0F0}" type="pres">
      <dgm:prSet presAssocID="{12FF80FE-8DC8-4AD9-A307-DD2389275C79}" presName="vertSpace2a" presStyleCnt="0"/>
      <dgm:spPr/>
    </dgm:pt>
    <dgm:pt modelId="{0E9D3DFB-23FF-43E2-96A7-96C068F2C62F}" type="pres">
      <dgm:prSet presAssocID="{12FF80FE-8DC8-4AD9-A307-DD2389275C79}" presName="horz2" presStyleCnt="0"/>
      <dgm:spPr/>
    </dgm:pt>
    <dgm:pt modelId="{2B77D341-EC28-46C0-A137-AA69BA2D3D5D}" type="pres">
      <dgm:prSet presAssocID="{12FF80FE-8DC8-4AD9-A307-DD2389275C79}" presName="horzSpace2" presStyleCnt="0"/>
      <dgm:spPr/>
    </dgm:pt>
    <dgm:pt modelId="{E71C04B7-6664-464A-9993-0091A386F915}" type="pres">
      <dgm:prSet presAssocID="{12FF80FE-8DC8-4AD9-A307-DD2389275C79}" presName="tx2" presStyleLbl="revTx" presStyleIdx="1" presStyleCnt="4"/>
      <dgm:spPr/>
    </dgm:pt>
    <dgm:pt modelId="{0CFB784E-8757-4680-AA71-29D6A4F29FB9}" type="pres">
      <dgm:prSet presAssocID="{12FF80FE-8DC8-4AD9-A307-DD2389275C79}" presName="vert2" presStyleCnt="0"/>
      <dgm:spPr/>
    </dgm:pt>
    <dgm:pt modelId="{95EC8A8B-712E-4925-BCC8-090871980CDA}" type="pres">
      <dgm:prSet presAssocID="{12FF80FE-8DC8-4AD9-A307-DD2389275C79}" presName="thinLine2b" presStyleLbl="callout" presStyleIdx="0" presStyleCnt="3"/>
      <dgm:spPr/>
    </dgm:pt>
    <dgm:pt modelId="{AF7032B1-9154-4E7B-AC92-DCAF5C6067F4}" type="pres">
      <dgm:prSet presAssocID="{12FF80FE-8DC8-4AD9-A307-DD2389275C79}" presName="vertSpace2b" presStyleCnt="0"/>
      <dgm:spPr/>
    </dgm:pt>
    <dgm:pt modelId="{11D1583B-3864-4070-B907-9494C22DF71B}" type="pres">
      <dgm:prSet presAssocID="{A9DDE823-77A7-4C4E-A16B-BDC8EA9A61D0}" presName="horz2" presStyleCnt="0"/>
      <dgm:spPr/>
    </dgm:pt>
    <dgm:pt modelId="{7C1012FB-3071-4F57-A38E-595A0E77A90D}" type="pres">
      <dgm:prSet presAssocID="{A9DDE823-77A7-4C4E-A16B-BDC8EA9A61D0}" presName="horzSpace2" presStyleCnt="0"/>
      <dgm:spPr/>
    </dgm:pt>
    <dgm:pt modelId="{2CF39E88-24E6-42C3-BD7D-5F7D97BB1BBC}" type="pres">
      <dgm:prSet presAssocID="{A9DDE823-77A7-4C4E-A16B-BDC8EA9A61D0}" presName="tx2" presStyleLbl="revTx" presStyleIdx="2" presStyleCnt="4"/>
      <dgm:spPr/>
    </dgm:pt>
    <dgm:pt modelId="{B3A3E053-1B7F-4989-82BB-A27545295F65}" type="pres">
      <dgm:prSet presAssocID="{A9DDE823-77A7-4C4E-A16B-BDC8EA9A61D0}" presName="vert2" presStyleCnt="0"/>
      <dgm:spPr/>
    </dgm:pt>
    <dgm:pt modelId="{10D4A03E-7497-456F-9ED9-47886361A89C}" type="pres">
      <dgm:prSet presAssocID="{A9DDE823-77A7-4C4E-A16B-BDC8EA9A61D0}" presName="thinLine2b" presStyleLbl="callout" presStyleIdx="1" presStyleCnt="3"/>
      <dgm:spPr/>
    </dgm:pt>
    <dgm:pt modelId="{CF577E43-774A-40C7-B91D-691C59A70673}" type="pres">
      <dgm:prSet presAssocID="{A9DDE823-77A7-4C4E-A16B-BDC8EA9A61D0}" presName="vertSpace2b" presStyleCnt="0"/>
      <dgm:spPr/>
    </dgm:pt>
    <dgm:pt modelId="{12E46BAE-7C9F-48AA-8B30-4FC644691F24}" type="pres">
      <dgm:prSet presAssocID="{E3712F48-8428-4536-8094-274EA6BF2BFA}" presName="horz2" presStyleCnt="0"/>
      <dgm:spPr/>
    </dgm:pt>
    <dgm:pt modelId="{0CE30BB7-E8FF-44DD-9DE5-E4B305E04606}" type="pres">
      <dgm:prSet presAssocID="{E3712F48-8428-4536-8094-274EA6BF2BFA}" presName="horzSpace2" presStyleCnt="0"/>
      <dgm:spPr/>
    </dgm:pt>
    <dgm:pt modelId="{C6561C3B-358A-4E32-914C-A374A5951B1E}" type="pres">
      <dgm:prSet presAssocID="{E3712F48-8428-4536-8094-274EA6BF2BFA}" presName="tx2" presStyleLbl="revTx" presStyleIdx="3" presStyleCnt="4"/>
      <dgm:spPr/>
    </dgm:pt>
    <dgm:pt modelId="{11AC39BB-23E6-4ED3-B383-63223C156ACC}" type="pres">
      <dgm:prSet presAssocID="{E3712F48-8428-4536-8094-274EA6BF2BFA}" presName="vert2" presStyleCnt="0"/>
      <dgm:spPr/>
    </dgm:pt>
    <dgm:pt modelId="{0BAC18EB-D557-49A6-8F37-0519DBC7DF05}" type="pres">
      <dgm:prSet presAssocID="{E3712F48-8428-4536-8094-274EA6BF2BFA}" presName="thinLine2b" presStyleLbl="callout" presStyleIdx="2" presStyleCnt="3"/>
      <dgm:spPr/>
    </dgm:pt>
    <dgm:pt modelId="{1014473F-EB87-4AAD-BBDA-B1960846D2BC}" type="pres">
      <dgm:prSet presAssocID="{E3712F48-8428-4536-8094-274EA6BF2BFA}" presName="vertSpace2b" presStyleCnt="0"/>
      <dgm:spPr/>
    </dgm:pt>
  </dgm:ptLst>
  <dgm:cxnLst>
    <dgm:cxn modelId="{50DECC13-19BA-4FCC-9E83-1364E727DF7B}" type="presOf" srcId="{4E6F7165-4570-41FD-B42B-53DE5AD6CDDC}" destId="{1E60FB1B-6CD5-48BC-9B83-9ED068EC9834}" srcOrd="0" destOrd="0" presId="urn:microsoft.com/office/officeart/2008/layout/LinedList"/>
    <dgm:cxn modelId="{5C40AD19-4A19-4770-AD97-059EA92553A7}" type="presOf" srcId="{12FF80FE-8DC8-4AD9-A307-DD2389275C79}" destId="{E71C04B7-6664-464A-9993-0091A386F915}" srcOrd="0" destOrd="0" presId="urn:microsoft.com/office/officeart/2008/layout/LinedList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E858693E-3ABD-4112-A5A3-2D4143A78C92}" type="presOf" srcId="{A9DDE823-77A7-4C4E-A16B-BDC8EA9A61D0}" destId="{2CF39E88-24E6-42C3-BD7D-5F7D97BB1BBC}" srcOrd="0" destOrd="0" presId="urn:microsoft.com/office/officeart/2008/layout/LinedList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8404814B-DE39-4879-B758-E5F04DA14516}" type="presOf" srcId="{D98B487A-E644-49E5-924A-3A74DB9B2638}" destId="{67B8348B-BF46-41DD-8492-6942900F3EE6}" srcOrd="0" destOrd="0" presId="urn:microsoft.com/office/officeart/2008/layout/LinedList"/>
    <dgm:cxn modelId="{47A3637B-B746-40DD-92B4-844915F52BD1}" type="presOf" srcId="{E3712F48-8428-4536-8094-274EA6BF2BFA}" destId="{C6561C3B-358A-4E32-914C-A374A5951B1E}" srcOrd="0" destOrd="0" presId="urn:microsoft.com/office/officeart/2008/layout/LinedList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19753FAD-D747-4823-92CC-C501A6D0274D}" type="presParOf" srcId="{1E60FB1B-6CD5-48BC-9B83-9ED068EC9834}" destId="{BE2FE996-2869-4591-995B-2A76F719024B}" srcOrd="0" destOrd="0" presId="urn:microsoft.com/office/officeart/2008/layout/LinedList"/>
    <dgm:cxn modelId="{149CFC81-ABF4-4F2D-AC62-03C2283F0686}" type="presParOf" srcId="{1E60FB1B-6CD5-48BC-9B83-9ED068EC9834}" destId="{31DD1B01-EAB8-4E90-A1CC-356BB2133B33}" srcOrd="1" destOrd="0" presId="urn:microsoft.com/office/officeart/2008/layout/LinedList"/>
    <dgm:cxn modelId="{E49E4C94-91FE-418A-9924-E2D7D842AB30}" type="presParOf" srcId="{31DD1B01-EAB8-4E90-A1CC-356BB2133B33}" destId="{67B8348B-BF46-41DD-8492-6942900F3EE6}" srcOrd="0" destOrd="0" presId="urn:microsoft.com/office/officeart/2008/layout/LinedList"/>
    <dgm:cxn modelId="{379E8EE4-CC15-4216-8B00-F375E00CEB64}" type="presParOf" srcId="{31DD1B01-EAB8-4E90-A1CC-356BB2133B33}" destId="{DB9B0B77-0C66-452A-822C-5C3D285A605B}" srcOrd="1" destOrd="0" presId="urn:microsoft.com/office/officeart/2008/layout/LinedList"/>
    <dgm:cxn modelId="{C3A31FAC-6D56-44F9-8C32-941FA341C817}" type="presParOf" srcId="{DB9B0B77-0C66-452A-822C-5C3D285A605B}" destId="{F6983C39-A178-44D4-808B-01838CEFA0F0}" srcOrd="0" destOrd="0" presId="urn:microsoft.com/office/officeart/2008/layout/LinedList"/>
    <dgm:cxn modelId="{B330D68C-2B3A-4BEB-9B5B-6BA89DCF4659}" type="presParOf" srcId="{DB9B0B77-0C66-452A-822C-5C3D285A605B}" destId="{0E9D3DFB-23FF-43E2-96A7-96C068F2C62F}" srcOrd="1" destOrd="0" presId="urn:microsoft.com/office/officeart/2008/layout/LinedList"/>
    <dgm:cxn modelId="{8DAA3C44-5625-45DC-BBD2-B0CC6778C376}" type="presParOf" srcId="{0E9D3DFB-23FF-43E2-96A7-96C068F2C62F}" destId="{2B77D341-EC28-46C0-A137-AA69BA2D3D5D}" srcOrd="0" destOrd="0" presId="urn:microsoft.com/office/officeart/2008/layout/LinedList"/>
    <dgm:cxn modelId="{338FC0A0-8BFD-4AFF-9E3B-4E424231085B}" type="presParOf" srcId="{0E9D3DFB-23FF-43E2-96A7-96C068F2C62F}" destId="{E71C04B7-6664-464A-9993-0091A386F915}" srcOrd="1" destOrd="0" presId="urn:microsoft.com/office/officeart/2008/layout/LinedList"/>
    <dgm:cxn modelId="{D97E5565-254A-4F1A-B1D0-BD23C5C9F491}" type="presParOf" srcId="{0E9D3DFB-23FF-43E2-96A7-96C068F2C62F}" destId="{0CFB784E-8757-4680-AA71-29D6A4F29FB9}" srcOrd="2" destOrd="0" presId="urn:microsoft.com/office/officeart/2008/layout/LinedList"/>
    <dgm:cxn modelId="{2BF1F4B2-822E-444F-8C0F-AC3E94884618}" type="presParOf" srcId="{DB9B0B77-0C66-452A-822C-5C3D285A605B}" destId="{95EC8A8B-712E-4925-BCC8-090871980CDA}" srcOrd="2" destOrd="0" presId="urn:microsoft.com/office/officeart/2008/layout/LinedList"/>
    <dgm:cxn modelId="{F19E9976-CCA6-437C-A58C-90659E595C8D}" type="presParOf" srcId="{DB9B0B77-0C66-452A-822C-5C3D285A605B}" destId="{AF7032B1-9154-4E7B-AC92-DCAF5C6067F4}" srcOrd="3" destOrd="0" presId="urn:microsoft.com/office/officeart/2008/layout/LinedList"/>
    <dgm:cxn modelId="{248A240F-9E61-46CE-BEC6-48E180C13740}" type="presParOf" srcId="{DB9B0B77-0C66-452A-822C-5C3D285A605B}" destId="{11D1583B-3864-4070-B907-9494C22DF71B}" srcOrd="4" destOrd="0" presId="urn:microsoft.com/office/officeart/2008/layout/LinedList"/>
    <dgm:cxn modelId="{57261EEB-D30D-4271-81F0-D697EA684A9F}" type="presParOf" srcId="{11D1583B-3864-4070-B907-9494C22DF71B}" destId="{7C1012FB-3071-4F57-A38E-595A0E77A90D}" srcOrd="0" destOrd="0" presId="urn:microsoft.com/office/officeart/2008/layout/LinedList"/>
    <dgm:cxn modelId="{C5FA6F83-70C0-47D5-89AF-AC3B542E3DBA}" type="presParOf" srcId="{11D1583B-3864-4070-B907-9494C22DF71B}" destId="{2CF39E88-24E6-42C3-BD7D-5F7D97BB1BBC}" srcOrd="1" destOrd="0" presId="urn:microsoft.com/office/officeart/2008/layout/LinedList"/>
    <dgm:cxn modelId="{EEDC402D-3770-4AC9-B2BE-2AE4686F4657}" type="presParOf" srcId="{11D1583B-3864-4070-B907-9494C22DF71B}" destId="{B3A3E053-1B7F-4989-82BB-A27545295F65}" srcOrd="2" destOrd="0" presId="urn:microsoft.com/office/officeart/2008/layout/LinedList"/>
    <dgm:cxn modelId="{26C0B83B-FE02-4CE1-8129-4E3A7F22ED04}" type="presParOf" srcId="{DB9B0B77-0C66-452A-822C-5C3D285A605B}" destId="{10D4A03E-7497-456F-9ED9-47886361A89C}" srcOrd="5" destOrd="0" presId="urn:microsoft.com/office/officeart/2008/layout/LinedList"/>
    <dgm:cxn modelId="{FC1EEC6A-61EE-41F1-9AF7-620B0B716FC8}" type="presParOf" srcId="{DB9B0B77-0C66-452A-822C-5C3D285A605B}" destId="{CF577E43-774A-40C7-B91D-691C59A70673}" srcOrd="6" destOrd="0" presId="urn:microsoft.com/office/officeart/2008/layout/LinedList"/>
    <dgm:cxn modelId="{88D0684F-A13E-4BE0-85B8-B57561EFFD09}" type="presParOf" srcId="{DB9B0B77-0C66-452A-822C-5C3D285A605B}" destId="{12E46BAE-7C9F-48AA-8B30-4FC644691F24}" srcOrd="7" destOrd="0" presId="urn:microsoft.com/office/officeart/2008/layout/LinedList"/>
    <dgm:cxn modelId="{BD449F10-52A4-49B5-A07B-A6CF6ADBC71A}" type="presParOf" srcId="{12E46BAE-7C9F-48AA-8B30-4FC644691F24}" destId="{0CE30BB7-E8FF-44DD-9DE5-E4B305E04606}" srcOrd="0" destOrd="0" presId="urn:microsoft.com/office/officeart/2008/layout/LinedList"/>
    <dgm:cxn modelId="{46451A0B-099C-43E5-85E0-D0C13F4976C8}" type="presParOf" srcId="{12E46BAE-7C9F-48AA-8B30-4FC644691F24}" destId="{C6561C3B-358A-4E32-914C-A374A5951B1E}" srcOrd="1" destOrd="0" presId="urn:microsoft.com/office/officeart/2008/layout/LinedList"/>
    <dgm:cxn modelId="{82C92CE6-9D36-48B2-AB77-7DE11963D2AE}" type="presParOf" srcId="{12E46BAE-7C9F-48AA-8B30-4FC644691F24}" destId="{11AC39BB-23E6-4ED3-B383-63223C156ACC}" srcOrd="2" destOrd="0" presId="urn:microsoft.com/office/officeart/2008/layout/LinedList"/>
    <dgm:cxn modelId="{FD02F1C0-01D3-4DC7-9C95-C30C3B374D39}" type="presParOf" srcId="{DB9B0B77-0C66-452A-822C-5C3D285A605B}" destId="{0BAC18EB-D557-49A6-8F37-0519DBC7DF05}" srcOrd="8" destOrd="0" presId="urn:microsoft.com/office/officeart/2008/layout/LinedList"/>
    <dgm:cxn modelId="{1279A23E-575E-4614-B1F4-A01631F58778}" type="presParOf" srcId="{DB9B0B77-0C66-452A-822C-5C3D285A605B}" destId="{1014473F-EB87-4AAD-BBDA-B1960846D2B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events predict the occurrence of other events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Often used to see which products are bought together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843A-248F-4DDD-A0ED-E384F0D290CB}">
      <dsp:nvSpPr>
        <dsp:cNvPr id="0" name=""/>
        <dsp:cNvSpPr/>
      </dsp:nvSpPr>
      <dsp:spPr>
        <a:xfrm>
          <a:off x="0" y="2158"/>
          <a:ext cx="5029199" cy="1549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Decision Trees</a:t>
          </a:r>
        </a:p>
      </dsp:txBody>
      <dsp:txXfrm>
        <a:off x="75630" y="77788"/>
        <a:ext cx="4877939" cy="1398021"/>
      </dsp:txXfrm>
    </dsp:sp>
    <dsp:sp modelId="{2CF92B59-C961-4931-9A9B-8196D45CB2A0}">
      <dsp:nvSpPr>
        <dsp:cNvPr id="0" name=""/>
        <dsp:cNvSpPr/>
      </dsp:nvSpPr>
      <dsp:spPr>
        <a:xfrm>
          <a:off x="0" y="1663759"/>
          <a:ext cx="5029199" cy="154928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Clustering</a:t>
          </a:r>
        </a:p>
      </dsp:txBody>
      <dsp:txXfrm>
        <a:off x="75630" y="1739389"/>
        <a:ext cx="4877939" cy="1398021"/>
      </dsp:txXfrm>
    </dsp:sp>
    <dsp:sp modelId="{C7088953-E31B-4444-A8A1-E59DE2BDEDDE}">
      <dsp:nvSpPr>
        <dsp:cNvPr id="0" name=""/>
        <dsp:cNvSpPr/>
      </dsp:nvSpPr>
      <dsp:spPr>
        <a:xfrm>
          <a:off x="0" y="3325360"/>
          <a:ext cx="5029199" cy="154928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Association Rule Mining</a:t>
          </a:r>
        </a:p>
      </dsp:txBody>
      <dsp:txXfrm>
        <a:off x="75630" y="3400990"/>
        <a:ext cx="4877939" cy="1398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7BF8-C2EE-4F3D-B8A5-2F7B53933DBF}">
      <dsp:nvSpPr>
        <dsp:cNvPr id="0" name=""/>
        <dsp:cNvSpPr/>
      </dsp:nvSpPr>
      <dsp:spPr>
        <a:xfrm>
          <a:off x="0" y="54465"/>
          <a:ext cx="3733800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Used to classify data </a:t>
          </a:r>
          <a:br>
            <a:rPr lang="en-US" sz="1900" kern="1200" dirty="0"/>
          </a:br>
          <a:r>
            <a:rPr lang="en-US" sz="1900" kern="1200" dirty="0"/>
            <a:t>according to a </a:t>
          </a:r>
          <a:br>
            <a:rPr lang="en-US" sz="1900" kern="1200" dirty="0"/>
          </a:br>
          <a:r>
            <a:rPr lang="en-US" sz="1900" kern="1200" dirty="0"/>
            <a:t>pre-defined outcome</a:t>
          </a:r>
        </a:p>
      </dsp:txBody>
      <dsp:txXfrm>
        <a:off x="51003" y="105468"/>
        <a:ext cx="3631794" cy="942803"/>
      </dsp:txXfrm>
    </dsp:sp>
    <dsp:sp modelId="{B506551A-4D73-49F2-A27D-1B3E92AEBCDC}">
      <dsp:nvSpPr>
        <dsp:cNvPr id="0" name=""/>
        <dsp:cNvSpPr/>
      </dsp:nvSpPr>
      <dsp:spPr>
        <a:xfrm>
          <a:off x="0" y="1153995"/>
          <a:ext cx="3733800" cy="104480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Based on characteristics </a:t>
          </a:r>
          <a:br>
            <a:rPr lang="en-US" sz="1900" kern="1200" dirty="0"/>
          </a:br>
          <a:r>
            <a:rPr lang="en-US" sz="1900" kern="1200" dirty="0"/>
            <a:t>of that data </a:t>
          </a:r>
        </a:p>
      </dsp:txBody>
      <dsp:txXfrm>
        <a:off x="51003" y="1204998"/>
        <a:ext cx="3631794" cy="942803"/>
      </dsp:txXfrm>
    </dsp:sp>
    <dsp:sp modelId="{B03A70A7-493E-4B88-B514-3800C3A43F9B}">
      <dsp:nvSpPr>
        <dsp:cNvPr id="0" name=""/>
        <dsp:cNvSpPr/>
      </dsp:nvSpPr>
      <dsp:spPr>
        <a:xfrm>
          <a:off x="0" y="2253525"/>
          <a:ext cx="3733800" cy="104480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be used to predict future outcomes</a:t>
          </a:r>
        </a:p>
      </dsp:txBody>
      <dsp:txXfrm>
        <a:off x="51003" y="2304528"/>
        <a:ext cx="3631794" cy="942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6007-EF14-4E1F-A89D-53704ACFC280}">
      <dsp:nvSpPr>
        <dsp:cNvPr id="0" name=""/>
        <dsp:cNvSpPr/>
      </dsp:nvSpPr>
      <dsp:spPr>
        <a:xfrm>
          <a:off x="0" y="0"/>
          <a:ext cx="8153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4F7BD6-E385-4B63-98B4-0266873E9A51}">
      <dsp:nvSpPr>
        <dsp:cNvPr id="0" name=""/>
        <dsp:cNvSpPr/>
      </dsp:nvSpPr>
      <dsp:spPr>
        <a:xfrm>
          <a:off x="0" y="0"/>
          <a:ext cx="1630680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Uses</a:t>
          </a:r>
        </a:p>
      </dsp:txBody>
      <dsp:txXfrm>
        <a:off x="0" y="0"/>
        <a:ext cx="1630680" cy="1828800"/>
      </dsp:txXfrm>
    </dsp:sp>
    <dsp:sp modelId="{FB383316-7AF6-418F-8F05-8CDC30C4EB0D}">
      <dsp:nvSpPr>
        <dsp:cNvPr id="0" name=""/>
        <dsp:cNvSpPr/>
      </dsp:nvSpPr>
      <dsp:spPr>
        <a:xfrm>
          <a:off x="1752980" y="28575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Predict whether a customer should receive a loan</a:t>
          </a:r>
        </a:p>
      </dsp:txBody>
      <dsp:txXfrm>
        <a:off x="1752980" y="28575"/>
        <a:ext cx="6400418" cy="571499"/>
      </dsp:txXfrm>
    </dsp:sp>
    <dsp:sp modelId="{54E9289A-DE5D-4AD3-8F7E-B0015E2080F7}">
      <dsp:nvSpPr>
        <dsp:cNvPr id="0" name=""/>
        <dsp:cNvSpPr/>
      </dsp:nvSpPr>
      <dsp:spPr>
        <a:xfrm>
          <a:off x="1630679" y="60007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38C8549-A5B7-4462-873C-4F827136BBEE}">
      <dsp:nvSpPr>
        <dsp:cNvPr id="0" name=""/>
        <dsp:cNvSpPr/>
      </dsp:nvSpPr>
      <dsp:spPr>
        <a:xfrm>
          <a:off x="1752980" y="628649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Flag a credit card charge as legitimate</a:t>
          </a:r>
        </a:p>
      </dsp:txBody>
      <dsp:txXfrm>
        <a:off x="1752980" y="628649"/>
        <a:ext cx="6400418" cy="571499"/>
      </dsp:txXfrm>
    </dsp:sp>
    <dsp:sp modelId="{2034208B-64EB-4A01-B95F-68C92754DA03}">
      <dsp:nvSpPr>
        <dsp:cNvPr id="0" name=""/>
        <dsp:cNvSpPr/>
      </dsp:nvSpPr>
      <dsp:spPr>
        <a:xfrm>
          <a:off x="1630679" y="1200149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221073-192B-4405-A54B-7AA7A2E29094}">
      <dsp:nvSpPr>
        <dsp:cNvPr id="0" name=""/>
        <dsp:cNvSpPr/>
      </dsp:nvSpPr>
      <dsp:spPr>
        <a:xfrm>
          <a:off x="1752980" y="1228724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Determine whether an investment will pay off</a:t>
          </a:r>
        </a:p>
      </dsp:txBody>
      <dsp:txXfrm>
        <a:off x="1752980" y="1228724"/>
        <a:ext cx="6400418" cy="571499"/>
      </dsp:txXfrm>
    </dsp:sp>
    <dsp:sp modelId="{C049BC5E-90B7-4CD3-A817-ACB1EEE9438C}">
      <dsp:nvSpPr>
        <dsp:cNvPr id="0" name=""/>
        <dsp:cNvSpPr/>
      </dsp:nvSpPr>
      <dsp:spPr>
        <a:xfrm>
          <a:off x="1630679" y="180022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649"/>
          <a:ext cx="3455872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Used to determine distinct groups of data</a:t>
          </a:r>
        </a:p>
      </dsp:txBody>
      <dsp:txXfrm>
        <a:off x="77847" y="78496"/>
        <a:ext cx="3300178" cy="1439016"/>
      </dsp:txXfrm>
    </dsp:sp>
    <dsp:sp modelId="{3936255D-020D-4EA5-BC3E-27F069A68AFD}">
      <dsp:nvSpPr>
        <dsp:cNvPr id="0" name=""/>
        <dsp:cNvSpPr/>
      </dsp:nvSpPr>
      <dsp:spPr>
        <a:xfrm>
          <a:off x="0" y="1678879"/>
          <a:ext cx="3455872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Based on data across multiple dimensions</a:t>
          </a:r>
        </a:p>
      </dsp:txBody>
      <dsp:txXfrm>
        <a:off x="77847" y="1756726"/>
        <a:ext cx="3300178" cy="1439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07B3-C13F-4E39-81E7-0761F07CFD57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C99A7-3ED9-40F5-820C-5A367166A1EB}">
      <dsp:nvSpPr>
        <dsp:cNvPr id="0" name=""/>
        <dsp:cNvSpPr/>
      </dsp:nvSpPr>
      <dsp:spPr>
        <a:xfrm>
          <a:off x="0" y="0"/>
          <a:ext cx="1706880" cy="173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735015"/>
      </dsp:txXfrm>
    </dsp:sp>
    <dsp:sp modelId="{7CEBF3E1-097A-4272-8DA9-ADE9AD6D4F7F}">
      <dsp:nvSpPr>
        <dsp:cNvPr id="0" name=""/>
        <dsp:cNvSpPr/>
      </dsp:nvSpPr>
      <dsp:spPr>
        <a:xfrm>
          <a:off x="1834896" y="27109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Customer segmentation</a:t>
          </a:r>
        </a:p>
      </dsp:txBody>
      <dsp:txXfrm>
        <a:off x="1834896" y="27109"/>
        <a:ext cx="6699504" cy="542192"/>
      </dsp:txXfrm>
    </dsp:sp>
    <dsp:sp modelId="{4E689BC8-14D8-4D00-A7EE-68BCF1F6C6A5}">
      <dsp:nvSpPr>
        <dsp:cNvPr id="0" name=""/>
        <dsp:cNvSpPr/>
      </dsp:nvSpPr>
      <dsp:spPr>
        <a:xfrm>
          <a:off x="1706880" y="569301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CA28B41-A4C6-4EC0-8176-AC40F1A94C00}">
      <dsp:nvSpPr>
        <dsp:cNvPr id="0" name=""/>
        <dsp:cNvSpPr/>
      </dsp:nvSpPr>
      <dsp:spPr>
        <a:xfrm>
          <a:off x="1834896" y="596411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Identifying patient care groups</a:t>
          </a:r>
        </a:p>
      </dsp:txBody>
      <dsp:txXfrm>
        <a:off x="1834896" y="596411"/>
        <a:ext cx="6699504" cy="542192"/>
      </dsp:txXfrm>
    </dsp:sp>
    <dsp:sp modelId="{7A24F64E-8B91-4EAA-A898-201DABCB1A24}">
      <dsp:nvSpPr>
        <dsp:cNvPr id="0" name=""/>
        <dsp:cNvSpPr/>
      </dsp:nvSpPr>
      <dsp:spPr>
        <a:xfrm>
          <a:off x="1706880" y="1138603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E0AEF8-80ED-436C-B0E3-5282A9AA515C}">
      <dsp:nvSpPr>
        <dsp:cNvPr id="0" name=""/>
        <dsp:cNvSpPr/>
      </dsp:nvSpPr>
      <dsp:spPr>
        <a:xfrm>
          <a:off x="1834896" y="1165713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of business sectors</a:t>
          </a:r>
        </a:p>
      </dsp:txBody>
      <dsp:txXfrm>
        <a:off x="1834896" y="1165713"/>
        <a:ext cx="6699504" cy="542192"/>
      </dsp:txXfrm>
    </dsp:sp>
    <dsp:sp modelId="{697420F4-7A27-4881-B589-2BEECA965D47}">
      <dsp:nvSpPr>
        <dsp:cNvPr id="0" name=""/>
        <dsp:cNvSpPr/>
      </dsp:nvSpPr>
      <dsp:spPr>
        <a:xfrm>
          <a:off x="1706880" y="1707905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FE996-2869-4591-995B-2A76F719024B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B8348B-BF46-41DD-8492-6942900F3EE6}">
      <dsp:nvSpPr>
        <dsp:cNvPr id="0" name=""/>
        <dsp:cNvSpPr/>
      </dsp:nvSpPr>
      <dsp:spPr>
        <a:xfrm>
          <a:off x="0" y="0"/>
          <a:ext cx="1706880" cy="19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905000"/>
      </dsp:txXfrm>
    </dsp:sp>
    <dsp:sp modelId="{E71C04B7-6664-464A-9993-0091A386F915}">
      <dsp:nvSpPr>
        <dsp:cNvPr id="0" name=""/>
        <dsp:cNvSpPr/>
      </dsp:nvSpPr>
      <dsp:spPr>
        <a:xfrm>
          <a:off x="1834896" y="29765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products are bought together?</a:t>
          </a:r>
        </a:p>
      </dsp:txBody>
      <dsp:txXfrm>
        <a:off x="1834896" y="29765"/>
        <a:ext cx="6699504" cy="595312"/>
      </dsp:txXfrm>
    </dsp:sp>
    <dsp:sp modelId="{95EC8A8B-712E-4925-BCC8-090871980CDA}">
      <dsp:nvSpPr>
        <dsp:cNvPr id="0" name=""/>
        <dsp:cNvSpPr/>
      </dsp:nvSpPr>
      <dsp:spPr>
        <a:xfrm>
          <a:off x="1706880" y="625078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F39E88-24E6-42C3-BD7D-5F7D97BB1BBC}">
      <dsp:nvSpPr>
        <dsp:cNvPr id="0" name=""/>
        <dsp:cNvSpPr/>
      </dsp:nvSpPr>
      <dsp:spPr>
        <a:xfrm>
          <a:off x="1834896" y="654843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Amazon’s recommendation engine</a:t>
          </a:r>
        </a:p>
      </dsp:txBody>
      <dsp:txXfrm>
        <a:off x="1834896" y="654843"/>
        <a:ext cx="6699504" cy="595312"/>
      </dsp:txXfrm>
    </dsp:sp>
    <dsp:sp modelId="{10D4A03E-7497-456F-9ED9-47886361A89C}">
      <dsp:nvSpPr>
        <dsp:cNvPr id="0" name=""/>
        <dsp:cNvSpPr/>
      </dsp:nvSpPr>
      <dsp:spPr>
        <a:xfrm>
          <a:off x="1706880" y="1250156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561C3B-358A-4E32-914C-A374A5951B1E}">
      <dsp:nvSpPr>
        <dsp:cNvPr id="0" name=""/>
        <dsp:cNvSpPr/>
      </dsp:nvSpPr>
      <dsp:spPr>
        <a:xfrm>
          <a:off x="1834896" y="1279921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Telephone calling patterns</a:t>
          </a:r>
        </a:p>
      </dsp:txBody>
      <dsp:txXfrm>
        <a:off x="1834896" y="1279921"/>
        <a:ext cx="6699504" cy="595312"/>
      </dsp:txXfrm>
    </dsp:sp>
    <dsp:sp modelId="{0BAC18EB-D557-49A6-8F37-0519DBC7DF05}">
      <dsp:nvSpPr>
        <dsp:cNvPr id="0" name=""/>
        <dsp:cNvSpPr/>
      </dsp:nvSpPr>
      <dsp:spPr>
        <a:xfrm>
          <a:off x="1706880" y="1875234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9929"/>
          <a:ext cx="480060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Find out which events predict the occurrence of other events</a:t>
          </a:r>
        </a:p>
      </dsp:txBody>
      <dsp:txXfrm>
        <a:off x="77847" y="117776"/>
        <a:ext cx="4644906" cy="1439016"/>
      </dsp:txXfrm>
    </dsp:sp>
    <dsp:sp modelId="{560415DB-36A9-4EDF-9A54-BA874E86ACC4}">
      <dsp:nvSpPr>
        <dsp:cNvPr id="0" name=""/>
        <dsp:cNvSpPr/>
      </dsp:nvSpPr>
      <dsp:spPr>
        <a:xfrm>
          <a:off x="0" y="1718160"/>
          <a:ext cx="4800600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Often used to see which products are bought together</a:t>
          </a:r>
        </a:p>
      </dsp:txBody>
      <dsp:txXfrm>
        <a:off x="77847" y="1796007"/>
        <a:ext cx="4644906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5F6BF-D63A-47CA-8378-B444EEE52E2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7B7D-8024-45D1-A117-CA4AB9BC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86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9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5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6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6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5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3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45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146675"/>
            <a:ext cx="20574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146675"/>
            <a:ext cx="30861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1856" y="972829"/>
            <a:ext cx="2040289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4074750" y="408146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6080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54343" y="4367848"/>
            <a:ext cx="8235225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454343" y="2343151"/>
            <a:ext cx="8235225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5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4074750" y="4058603"/>
            <a:ext cx="9945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4053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and numb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479" y="556896"/>
            <a:ext cx="8616375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324632" y="6146674"/>
            <a:ext cx="30861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247478" y="1825625"/>
            <a:ext cx="8616375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1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1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55934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24633" y="2068830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324633" y="2505076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9144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80" y="6146673"/>
            <a:ext cx="1740014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7480" y="556896"/>
            <a:ext cx="8616485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324632" y="514668"/>
            <a:ext cx="391478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722325" y="2068829"/>
            <a:ext cx="4141640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722325" y="2505075"/>
            <a:ext cx="4141640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04800" algn="l" rtl="0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85800" marR="0" lvl="1" indent="-28575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28700" marR="0" lvl="2" indent="-266700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714500" marR="0" lvl="4" indent="-257175" algn="l" rtl="0">
              <a:lnSpc>
                <a:spcPct val="125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806564" y="6146674"/>
            <a:ext cx="20574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9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81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hyperlink" Target="http://www.superfreshfood.com/my+Rewards_application.asp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894932" y="2296956"/>
            <a:ext cx="7392901" cy="118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>
                <a:latin typeface="Garamond"/>
              </a:rPr>
              <a:t>MIS2502: Data and Analytics</a:t>
            </a:r>
            <a:endParaRPr lang="en-US">
              <a:latin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9228" y="4805791"/>
            <a:ext cx="1385454" cy="803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3724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8950"/>
            <a:ext cx="4114800" cy="3484563"/>
          </a:xfrm>
        </p:spPr>
        <p:txBody>
          <a:bodyPr>
            <a:noAutofit/>
          </a:bodyPr>
          <a:lstStyle/>
          <a:p>
            <a:r>
              <a:rPr lang="en-US" sz="2800" dirty="0"/>
              <a:t>High-level general-purpose programming language programming language</a:t>
            </a:r>
          </a:p>
          <a:p>
            <a:r>
              <a:rPr lang="en-US" sz="2800" dirty="0"/>
              <a:t>Open source, free</a:t>
            </a:r>
          </a:p>
          <a:p>
            <a:r>
              <a:rPr lang="en-US" sz="2800" dirty="0"/>
              <a:t>Many, many, many statistical add-on “packages” that perform data analysis</a:t>
            </a:r>
          </a:p>
          <a:p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746250"/>
            <a:ext cx="3956375" cy="348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Web-based interactive computing platform</a:t>
            </a:r>
          </a:p>
          <a:p>
            <a:r>
              <a:rPr lang="en-US" sz="2800" dirty="0"/>
              <a:t>Nicer interface that makes Python easier to use</a:t>
            </a:r>
          </a:p>
          <a:p>
            <a:r>
              <a:rPr lang="en-US" sz="2800" dirty="0"/>
              <a:t>Requires Python to run (but also supports other 40 programming languages).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53715" y="6019800"/>
            <a:ext cx="3178969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(The base/engine)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0200" y="5964399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(Easy interface)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C2D66F1-4D64-45BF-AC28-443DFD4DD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3517"/>
            <a:ext cx="3657600" cy="1061436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7D24488-74A8-4A37-B891-CDD91AF53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b="22188"/>
          <a:stretch/>
        </p:blipFill>
        <p:spPr>
          <a:xfrm>
            <a:off x="5486400" y="207873"/>
            <a:ext cx="19782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272F-1F7C-46A0-955D-8A8159BDF803}"/>
              </a:ext>
            </a:extLst>
          </p:cNvPr>
          <p:cNvSpPr txBox="1"/>
          <p:nvPr/>
        </p:nvSpPr>
        <p:spPr>
          <a:xfrm>
            <a:off x="471577" y="1143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Notebook Dashboard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89D7-F255-4F7E-A87F-6BE73771886C}"/>
              </a:ext>
            </a:extLst>
          </p:cNvPr>
          <p:cNvSpPr txBox="1"/>
          <p:nvPr/>
        </p:nvSpPr>
        <p:spPr>
          <a:xfrm>
            <a:off x="838200" y="17526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When you launch </a:t>
            </a:r>
            <a:r>
              <a:rPr lang="en-US" sz="1800" dirty="0" err="1"/>
              <a:t>jupyter</a:t>
            </a:r>
            <a:r>
              <a:rPr lang="en-US" sz="1800" dirty="0"/>
              <a:t> notebook the first page that you encounter is the Notebook Dashboar</a:t>
            </a:r>
            <a:r>
              <a:rPr lang="en-US" dirty="0"/>
              <a:t>d</a:t>
            </a:r>
            <a:endParaRPr lang="en-US" sz="1800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0177D44-DD67-4514-B609-46F2321D1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E9D26D-A1BD-475C-AE10-81D7AC0F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1" y="2639199"/>
            <a:ext cx="74774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1272F-1F7C-46A0-955D-8A8159BDF803}"/>
              </a:ext>
            </a:extLst>
          </p:cNvPr>
          <p:cNvSpPr txBox="1"/>
          <p:nvPr/>
        </p:nvSpPr>
        <p:spPr>
          <a:xfrm>
            <a:off x="471577" y="1066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04040"/>
                </a:solidFill>
                <a:effectLst/>
                <a:latin typeface="Roboto Slab"/>
              </a:rPr>
              <a:t>Notebook Editor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89D7-F255-4F7E-A87F-6BE73771886C}"/>
              </a:ext>
            </a:extLst>
          </p:cNvPr>
          <p:cNvSpPr txBox="1"/>
          <p:nvPr/>
        </p:nvSpPr>
        <p:spPr>
          <a:xfrm>
            <a:off x="838200" y="1676400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notebook has two modes −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Command mode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Edit mode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Notebook enters edit mode when a cell is clicked.</a:t>
            </a:r>
            <a:endParaRPr lang="en-US" sz="1800" dirty="0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945300F-1B76-4EF1-BCE7-6421E007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5"/>
          <a:stretch/>
        </p:blipFill>
        <p:spPr>
          <a:xfrm>
            <a:off x="871268" y="2438400"/>
            <a:ext cx="7239001" cy="39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Calculations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2674813"/>
          </a:xfrm>
        </p:spPr>
        <p:txBody>
          <a:bodyPr/>
          <a:lstStyle/>
          <a:p>
            <a:r>
              <a:rPr lang="en-US" dirty="0"/>
              <a:t>In its simplest form, Python can be used for simple calculations: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791200"/>
            <a:ext cx="5638800" cy="886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Once you run the code in each cell, the results of the code will show below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80BB781-6D41-4A73-9927-3B98DFFA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58080"/>
            <a:ext cx="4273550" cy="3397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A222E-3B58-4D33-B49D-4C62D5DF8607}"/>
              </a:ext>
            </a:extLst>
          </p:cNvPr>
          <p:cNvSpPr txBox="1"/>
          <p:nvPr/>
        </p:nvSpPr>
        <p:spPr>
          <a:xfrm>
            <a:off x="5867400" y="2670380"/>
            <a:ext cx="3124200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math.sqrt</a:t>
            </a:r>
            <a:r>
              <a:rPr lang="en-US" sz="2000" dirty="0"/>
              <a:t>, math.log are </a:t>
            </a:r>
            <a:r>
              <a:rPr lang="en-US" sz="2400" b="1" dirty="0"/>
              <a:t>functions.</a:t>
            </a:r>
          </a:p>
          <a:p>
            <a:endParaRPr lang="en-US" sz="2000" b="1" dirty="0"/>
          </a:p>
          <a:p>
            <a:r>
              <a:rPr lang="en-US" sz="2000" dirty="0"/>
              <a:t>Functions accept </a:t>
            </a:r>
            <a:r>
              <a:rPr lang="en-US" sz="2400" b="1" dirty="0"/>
              <a:t>parameters </a:t>
            </a:r>
            <a:br>
              <a:rPr lang="en-US" sz="2400" b="1" dirty="0"/>
            </a:br>
            <a:r>
              <a:rPr lang="en-US" sz="2400" dirty="0"/>
              <a:t>(in parentheses) </a:t>
            </a:r>
            <a:r>
              <a:rPr lang="en-US" sz="2000" dirty="0"/>
              <a:t>and return a </a:t>
            </a:r>
            <a:r>
              <a:rPr lang="en-US" sz="2400" b="1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09646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Variables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600200"/>
            <a:ext cx="4754880" cy="402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55370" y="5101079"/>
            <a:ext cx="3965336" cy="8867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x, y, and z are </a:t>
            </a:r>
            <a:r>
              <a:rPr lang="en-US" sz="2400" b="1" dirty="0"/>
              <a:t>variables</a:t>
            </a:r>
            <a:r>
              <a:rPr lang="en-US" sz="2400" dirty="0"/>
              <a:t> that can be manipulated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33" y="1661737"/>
            <a:ext cx="3880590" cy="4905391"/>
          </a:xfrm>
        </p:spPr>
        <p:txBody>
          <a:bodyPr>
            <a:normAutofit fontScale="85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Variables are named containers for data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The assignment operator in Python is: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=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 names can start with a letter or digits. 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Just not a number by itself.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Examples: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2b</a:t>
            </a:r>
            <a:r>
              <a:rPr lang="en-US" dirty="0">
                <a:solidFill>
                  <a:srgbClr val="000000"/>
                </a:solidFill>
              </a:rPr>
              <a:t> (not 2)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Python is case-sensitive (i.e.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 is a different variable than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)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C2F8AE-4D03-4647-87F4-622FD61B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06" y="1569285"/>
            <a:ext cx="4165847" cy="33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98182"/>
              </p:ext>
            </p:extLst>
          </p:nvPr>
        </p:nvGraphicFramePr>
        <p:xfrm>
          <a:off x="1143000" y="1905000"/>
          <a:ext cx="7353300" cy="3276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Range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 a Value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Numeric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X =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 =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-2.5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Character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Text strings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Name = ‘Mark’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Color = ‘red’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Logical (Boolean)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TRUE or FALSE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Correct = 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8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DC14-8E14-4549-B933-A0B2C47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CA22-00B8-486E-A5CB-A8D9E493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Lists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frames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7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Lists are defined by a pair of square brackets on either end with individual elements separated by commas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0CA5D1-07A3-484C-8457-A90691D24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6500"/>
            <a:ext cx="7924800" cy="33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5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Indexing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We use brackets 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]</a:t>
            </a:r>
            <a:r>
              <a:rPr lang="en-US" sz="2800" dirty="0">
                <a:latin typeface="Lucida Console" panose="020B0609040504020204" pitchFamily="49" charset="0"/>
              </a:rPr>
              <a:t> </a:t>
            </a:r>
            <a:r>
              <a:rPr lang="en-US" sz="2800" dirty="0"/>
              <a:t>to pick specific elements in the list. </a:t>
            </a:r>
          </a:p>
          <a:p>
            <a:r>
              <a:rPr lang="en-US" sz="2800" dirty="0"/>
              <a:t>In Python, the index of the first element is 0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720B24-ED1E-41C0-B4A0-88D244E47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8382"/>
            <a:ext cx="83696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statistics with Python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1" y="12192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descriptive statistics from a list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70E03D-65D4-43A8-B9C2-FB665D46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5410200" cy="442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2740860"/>
            <a:ext cx="3581401" cy="2369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Again, </a:t>
            </a:r>
            <a:r>
              <a:rPr lang="en-US" sz="2000" dirty="0" err="1"/>
              <a:t>len</a:t>
            </a:r>
            <a:r>
              <a:rPr lang="en-US" sz="2000" dirty="0"/>
              <a:t>(), min(), max(), </a:t>
            </a:r>
            <a:r>
              <a:rPr lang="en-US" sz="2000" dirty="0" err="1"/>
              <a:t>st.mean</a:t>
            </a:r>
            <a:r>
              <a:rPr lang="en-US" sz="2000" dirty="0"/>
              <a:t>(), </a:t>
            </a:r>
            <a:r>
              <a:rPr lang="en-US" sz="2000" dirty="0" err="1"/>
              <a:t>st.median</a:t>
            </a:r>
            <a:r>
              <a:rPr lang="en-US" sz="2000" dirty="0"/>
              <a:t>(), </a:t>
            </a:r>
            <a:r>
              <a:rPr lang="en-US" sz="2000" dirty="0" err="1"/>
              <a:t>st.stdev</a:t>
            </a:r>
            <a:r>
              <a:rPr lang="en-US" sz="2000" dirty="0"/>
              <a:t>(), and </a:t>
            </a:r>
            <a:r>
              <a:rPr lang="en-US" sz="2000" dirty="0" err="1"/>
              <a:t>st.variance</a:t>
            </a:r>
            <a:r>
              <a:rPr lang="en-US" sz="2000" dirty="0"/>
              <a:t>() are all </a:t>
            </a:r>
            <a:r>
              <a:rPr lang="en-US" sz="2400" b="1" dirty="0"/>
              <a:t>functions.</a:t>
            </a:r>
          </a:p>
          <a:p>
            <a:endParaRPr lang="en-US" sz="2400" b="1" dirty="0"/>
          </a:p>
          <a:p>
            <a:r>
              <a:rPr lang="en-US" sz="2000" dirty="0"/>
              <a:t>These functions accept lists as parameter.</a:t>
            </a:r>
          </a:p>
        </p:txBody>
      </p:sp>
    </p:spTree>
    <p:extLst>
      <p:ext uri="{BB962C8B-B14F-4D97-AF65-F5344CB8AC3E}">
        <p14:creationId xmlns:p14="http://schemas.microsoft.com/office/powerpoint/2010/main" val="34930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4342" y="4191000"/>
            <a:ext cx="8235225" cy="827400"/>
          </a:xfrm>
          <a:ln>
            <a:noFill/>
          </a:ln>
        </p:spPr>
        <p:txBody>
          <a:bodyPr/>
          <a:lstStyle/>
          <a:p>
            <a:r>
              <a:rPr lang="en-US" sz="1850" dirty="0"/>
              <a:t>Spring 2023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9227" y="4671836"/>
            <a:ext cx="1385454" cy="872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F1C8CC-3439-96FC-6FCD-AF256EB1A0C7}"/>
              </a:ext>
            </a:extLst>
          </p:cNvPr>
          <p:cNvSpPr txBox="1">
            <a:spLocks/>
          </p:cNvSpPr>
          <p:nvPr/>
        </p:nvSpPr>
        <p:spPr>
          <a:xfrm>
            <a:off x="1327104" y="5715000"/>
            <a:ext cx="6489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1875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 Hosseini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Leila.hosseini@temple.edu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sym typeface="Georgia"/>
              </a:rPr>
              <a:t>http://community.mis.temple.edu/leila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1364A-CCA5-33CA-0FFD-F2DA3E3D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Advanced Analytics and R</a:t>
            </a:r>
          </a:p>
        </p:txBody>
      </p:sp>
    </p:spTree>
    <p:extLst>
      <p:ext uri="{BB962C8B-B14F-4D97-AF65-F5344CB8AC3E}">
        <p14:creationId xmlns:p14="http://schemas.microsoft.com/office/powerpoint/2010/main" val="297496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5372-DC89-42D9-BB01-86CD1885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Data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A78C-39C7-44B0-816B-3390B30A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4445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data frame </a:t>
            </a:r>
            <a:r>
              <a:rPr lang="en-US" sz="2400" dirty="0"/>
              <a:t>is a type of variable used for storing data tables</a:t>
            </a:r>
          </a:p>
          <a:p>
            <a:pPr lvl="1"/>
            <a:r>
              <a:rPr lang="en-US" sz="2400" dirty="0"/>
              <a:t>is a special type of list where every element of the list has same length (i.e. data frame is a “rectangular” list)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E49ACAF9-775A-46C3-8C38-7A26A5E80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438400"/>
            <a:ext cx="7140575" cy="39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DB6F-AEF4-41A8-9377-9453B595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 elements of a data frame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357CF7-256B-4297-AFC1-B74AB22D5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5626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Packages (add-ons) are collections of </a:t>
            </a:r>
            <a:r>
              <a:rPr lang="en-US" b="1" dirty="0"/>
              <a:t>Python</a:t>
            </a:r>
            <a:r>
              <a:rPr lang="en-US" dirty="0"/>
              <a:t> functions and code in a well-defined format.</a:t>
            </a:r>
          </a:p>
          <a:p>
            <a:endParaRPr lang="en-US" dirty="0"/>
          </a:p>
          <a:p>
            <a:r>
              <a:rPr lang="en-US" dirty="0"/>
              <a:t>To install a package: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import math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import statistics as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st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FB2D-8514-496B-83BB-E289F8402F24}"/>
              </a:ext>
            </a:extLst>
          </p:cNvPr>
          <p:cNvSpPr txBox="1"/>
          <p:nvPr/>
        </p:nvSpPr>
        <p:spPr>
          <a:xfrm>
            <a:off x="4876800" y="3048000"/>
            <a:ext cx="37166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Each package only needs to be installed once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15F65-A8DB-4EBF-A852-A4161E30D592}"/>
              </a:ext>
            </a:extLst>
          </p:cNvPr>
          <p:cNvSpPr txBox="1"/>
          <p:nvPr/>
        </p:nvSpPr>
        <p:spPr>
          <a:xfrm>
            <a:off x="4876800" y="4818965"/>
            <a:ext cx="371662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can also use ‘as’ statement and give a compact name</a:t>
            </a:r>
          </a:p>
          <a:p>
            <a:endParaRPr lang="en-US" dirty="0"/>
          </a:p>
          <a:p>
            <a:r>
              <a:rPr lang="en-US" dirty="0"/>
              <a:t>We can use the code when we want to shorten the name of ‘statistics’ to ‘</a:t>
            </a:r>
            <a:r>
              <a:rPr lang="en-US" dirty="0" err="1"/>
              <a:t>st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64485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Data into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Python can handle all kinds of data files. We will mostly deal with </a:t>
            </a:r>
            <a:r>
              <a:rPr lang="en-US" i="1" dirty="0"/>
              <a:t>csv </a:t>
            </a:r>
            <a:r>
              <a:rPr lang="en-US" dirty="0"/>
              <a:t>files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1" i="1" dirty="0" err="1"/>
              <a:t>pd.read_csv</a:t>
            </a:r>
            <a:r>
              <a:rPr lang="en-US" b="1" i="1" dirty="0"/>
              <a:t>() </a:t>
            </a:r>
            <a:r>
              <a:rPr lang="en-US" dirty="0"/>
              <a:t>function to import csv data</a:t>
            </a:r>
          </a:p>
          <a:p>
            <a:pPr lvl="1"/>
            <a:r>
              <a:rPr lang="en-US" dirty="0"/>
              <a:t>You need to specify path to the data file</a:t>
            </a:r>
          </a:p>
          <a:p>
            <a:pPr lvl="1"/>
            <a:r>
              <a:rPr lang="en-US" dirty="0"/>
              <a:t>If not, the csv file should be located in the same folder</a:t>
            </a:r>
          </a:p>
          <a:p>
            <a:pPr lvl="1"/>
            <a:r>
              <a:rPr lang="en-US" dirty="0"/>
              <a:t>By default, comma is used as field delimiter</a:t>
            </a:r>
          </a:p>
          <a:p>
            <a:pPr lvl="1"/>
            <a:r>
              <a:rPr lang="en-US" dirty="0"/>
              <a:t>First row is used as variable names</a:t>
            </a:r>
          </a:p>
        </p:txBody>
      </p:sp>
    </p:spTree>
    <p:extLst>
      <p:ext uri="{BB962C8B-B14F-4D97-AF65-F5344CB8AC3E}">
        <p14:creationId xmlns:p14="http://schemas.microsoft.com/office/powerpoint/2010/main" val="1209520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A96AD44A-AB54-4966-AFBF-27AB819B5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279767" cy="35342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8473" y="3200400"/>
            <a:ext cx="30255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500" dirty="0"/>
            </a:br>
            <a:r>
              <a:rPr lang="en-US" sz="2500" dirty="0"/>
              <a:t>reads data from a CSV file and creates a </a:t>
            </a:r>
            <a:r>
              <a:rPr lang="en-US" sz="2500" b="1" dirty="0"/>
              <a:t>data frame</a:t>
            </a:r>
            <a:r>
              <a:rPr lang="en-US" sz="2500" dirty="0"/>
              <a:t> called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teamData</a:t>
            </a:r>
            <a:r>
              <a:rPr lang="en-US" sz="2500" dirty="0"/>
              <a:t> that store the data table.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5573022" y="2932641"/>
            <a:ext cx="1437378" cy="5725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6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640075D-72FC-4FD4-9AD1-2D02A1BB6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5511800" cy="393565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3733800" y="1981200"/>
            <a:ext cx="2057400" cy="16568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67200" y="3867382"/>
            <a:ext cx="44386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reference the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Runs</a:t>
            </a:r>
            <a:r>
              <a:rPr lang="en-US" sz="2500" dirty="0"/>
              <a:t> column in the data frame using square brackets []</a:t>
            </a:r>
            <a:endParaRPr lang="en-US" sz="2400" dirty="0">
              <a:solidFill>
                <a:srgbClr val="0000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27535"/>
            <a:ext cx="9875520" cy="13563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Looking for differences across groups:</a:t>
            </a:r>
            <a:br>
              <a:rPr lang="en-US"/>
            </a:br>
            <a:r>
              <a:rPr lang="en-US"/>
              <a:t>(t-test)</a:t>
            </a:r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250574" y="1600200"/>
            <a:ext cx="9188115" cy="4038600"/>
          </a:xfrm>
        </p:spPr>
        <p:txBody>
          <a:bodyPr>
            <a:normAutofit/>
          </a:bodyPr>
          <a:lstStyle/>
          <a:p>
            <a:r>
              <a:rPr lang="en-US" sz="2400" dirty="0"/>
              <a:t>We want to know if National League (NL) teams scored more runs than American League (AL) Teams </a:t>
            </a:r>
          </a:p>
          <a:p>
            <a:pPr lvl="1"/>
            <a:r>
              <a:rPr lang="en-US" sz="2000" dirty="0"/>
              <a:t>And if that difference is statistically significant</a:t>
            </a:r>
            <a:endParaRPr lang="en-US" sz="2400" dirty="0"/>
          </a:p>
          <a:p>
            <a:r>
              <a:rPr lang="en-US" sz="2400" dirty="0"/>
              <a:t>To do this, we can run a t-test</a:t>
            </a:r>
            <a:endParaRPr lang="en-US" sz="2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8AE0601-681E-45B4-86CD-8BDCF287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4"/>
          <a:stretch/>
        </p:blipFill>
        <p:spPr>
          <a:xfrm>
            <a:off x="609599" y="3598046"/>
            <a:ext cx="7920253" cy="13549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A05A2E-AFC6-4458-A544-D97F548CB687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4953000"/>
            <a:ext cx="685800" cy="685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DD840-4ED0-4837-9894-48132DB392D9}"/>
              </a:ext>
            </a:extLst>
          </p:cNvPr>
          <p:cNvSpPr txBox="1"/>
          <p:nvPr/>
        </p:nvSpPr>
        <p:spPr>
          <a:xfrm>
            <a:off x="6575532" y="5413240"/>
            <a:ext cx="244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of t-test for differences in Runs by League)</a:t>
            </a:r>
          </a:p>
        </p:txBody>
      </p:sp>
    </p:spTree>
    <p:extLst>
      <p:ext uri="{BB962C8B-B14F-4D97-AF65-F5344CB8AC3E}">
        <p14:creationId xmlns:p14="http://schemas.microsoft.com/office/powerpoint/2010/main" val="57539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Running this analysis as a script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1447830"/>
            <a:ext cx="5586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button will run the code in the selected cell</a:t>
            </a:r>
          </a:p>
          <a:p>
            <a:r>
              <a:rPr lang="en-US" sz="2400" dirty="0"/>
              <a:t>button will run the whole code 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1C9AEF-9481-474C-B494-9289DABC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514600"/>
            <a:ext cx="6934200" cy="34503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BDEA67-8908-44A6-9166-43B6F28A5B9D}"/>
              </a:ext>
            </a:extLst>
          </p:cNvPr>
          <p:cNvSpPr/>
          <p:nvPr/>
        </p:nvSpPr>
        <p:spPr>
          <a:xfrm>
            <a:off x="2743200" y="3048000"/>
            <a:ext cx="457200" cy="327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FE019-CD5A-437A-A22E-89C5B73CF829}"/>
              </a:ext>
            </a:extLst>
          </p:cNvPr>
          <p:cNvSpPr/>
          <p:nvPr/>
        </p:nvSpPr>
        <p:spPr>
          <a:xfrm>
            <a:off x="3581400" y="3048000"/>
            <a:ext cx="304800" cy="327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26CFC8-5D7B-4BC2-95CC-3BB1ACABF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9" y="1831578"/>
            <a:ext cx="425302" cy="38100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6AD9D9B-21B6-4D4E-BF81-63D152162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0" y="1417638"/>
            <a:ext cx="768000" cy="4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4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#9</a:t>
            </a:r>
          </a:p>
        </p:txBody>
      </p:sp>
    </p:spTree>
    <p:extLst>
      <p:ext uri="{BB962C8B-B14F-4D97-AF65-F5344CB8AC3E}">
        <p14:creationId xmlns:p14="http://schemas.microsoft.com/office/powerpoint/2010/main" val="229823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9079" y="389007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2336" y="3956511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374152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3A6A-EAF2-4381-AB40-CE675FA7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Advanced Data Analytics?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8031-8A02-4851-B21D-5F3F5A11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 examination of data or content using sophisticated techniques and tools, to discover deeper insights, make predictions, or generate recommendations.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786389"/>
            <a:ext cx="8534399" cy="1614409"/>
            <a:chOff x="304800" y="4786389"/>
            <a:chExt cx="8534399" cy="1614409"/>
          </a:xfrm>
        </p:grpSpPr>
        <p:sp>
          <p:nvSpPr>
            <p:cNvPr id="5" name="Freeform 4"/>
            <p:cNvSpPr/>
            <p:nvPr/>
          </p:nvSpPr>
          <p:spPr>
            <a:xfrm>
              <a:off x="304800" y="4792980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Extraction of </a:t>
              </a:r>
              <a:r>
                <a:rPr lang="en-US" sz="2100" kern="1200" dirty="0">
                  <a:solidFill>
                    <a:srgbClr val="FF0000"/>
                  </a:solidFill>
                </a:rPr>
                <a:t>implicit</a:t>
              </a:r>
              <a:r>
                <a:rPr lang="en-US" sz="2100" kern="1200" dirty="0"/>
                <a:t>, previously </a:t>
              </a:r>
              <a:r>
                <a:rPr lang="en-US" sz="2100" kern="1200" dirty="0">
                  <a:solidFill>
                    <a:srgbClr val="FF0000"/>
                  </a:solidFill>
                </a:rPr>
                <a:t>unknown</a:t>
              </a:r>
              <a:r>
                <a:rPr lang="en-US" sz="2100" kern="1200" dirty="0"/>
                <a:t>, and potentially useful information from data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238500" y="4786389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/>
                <a:t>Exploration and analysis of large data sets to </a:t>
              </a:r>
              <a:r>
                <a:rPr lang="en-US" sz="2100" kern="1200" dirty="0">
                  <a:solidFill>
                    <a:srgbClr val="FF0000"/>
                  </a:solidFill>
                </a:rPr>
                <a:t>discover meaningful patterns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6172199" y="4800599"/>
              <a:ext cx="2667000" cy="1600199"/>
            </a:xfrm>
            <a:custGeom>
              <a:avLst/>
              <a:gdLst>
                <a:gd name="connsiteX0" fmla="*/ 0 w 2667000"/>
                <a:gd name="connsiteY0" fmla="*/ 0 h 1600199"/>
                <a:gd name="connsiteX1" fmla="*/ 2667000 w 2667000"/>
                <a:gd name="connsiteY1" fmla="*/ 0 h 1600199"/>
                <a:gd name="connsiteX2" fmla="*/ 2667000 w 2667000"/>
                <a:gd name="connsiteY2" fmla="*/ 1600199 h 1600199"/>
                <a:gd name="connsiteX3" fmla="*/ 0 w 2667000"/>
                <a:gd name="connsiteY3" fmla="*/ 1600199 h 1600199"/>
                <a:gd name="connsiteX4" fmla="*/ 0 w 2667000"/>
                <a:gd name="connsiteY4" fmla="*/ 0 h 160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0" h="1600199">
                  <a:moveTo>
                    <a:pt x="0" y="0"/>
                  </a:moveTo>
                  <a:lnTo>
                    <a:pt x="2667000" y="0"/>
                  </a:lnTo>
                  <a:lnTo>
                    <a:pt x="2667000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0" i="0" kern="1200" dirty="0"/>
                <a:t>Prediction of </a:t>
              </a:r>
              <a:r>
                <a:rPr lang="en-US" sz="2100" b="0" i="0" kern="1200" dirty="0">
                  <a:solidFill>
                    <a:srgbClr val="FF0000"/>
                  </a:solidFill>
                </a:rPr>
                <a:t>future events</a:t>
              </a:r>
              <a:r>
                <a:rPr lang="en-US" sz="2100" b="0" i="0" kern="1200" dirty="0"/>
                <a:t> based on historical data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43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Three Analytics Tasks We Will Be Doing in this Class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3573"/>
              </p:ext>
            </p:extLst>
          </p:nvPr>
        </p:nvGraphicFramePr>
        <p:xfrm>
          <a:off x="457200" y="1600200"/>
          <a:ext cx="502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96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decision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3" y="1145401"/>
            <a:ext cx="5197231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Decision Trees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4876800"/>
          <a:ext cx="8153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9832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0" y="734198"/>
            <a:ext cx="5230928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Clustering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9161"/>
          <a:ext cx="3455872" cy="327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http://www.datadrivesmedia.com/two-ways-performance-increases-targeting-precision-and-response-rates/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4572000"/>
          <a:ext cx="8534400" cy="17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224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81000" y="4800600"/>
          <a:ext cx="8534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Association Rule 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480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my+REWARDS CARD Applic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3913E0-3E53-44EA-B786-0930A518B01A}"/>
              </a:ext>
            </a:extLst>
          </p:cNvPr>
          <p:cNvSpPr/>
          <p:nvPr/>
        </p:nvSpPr>
        <p:spPr>
          <a:xfrm>
            <a:off x="190500" y="439976"/>
            <a:ext cx="876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Now we will start using Python and </a:t>
            </a:r>
            <a:r>
              <a:rPr lang="en-US" sz="3200" dirty="0" err="1"/>
              <a:t>Jupyter</a:t>
            </a:r>
            <a:r>
              <a:rPr lang="en-US" sz="3200" dirty="0"/>
              <a:t> Notebook heavily in class activities and assignments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Python has become one of the dominant software environments for data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And has a large user community that contribute functionality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2BA81-6980-46C9-8D85-92F3CF1F96E1}"/>
              </a:ext>
            </a:extLst>
          </p:cNvPr>
          <p:cNvSpPr/>
          <p:nvPr/>
        </p:nvSpPr>
        <p:spPr>
          <a:xfrm>
            <a:off x="1828800" y="5592778"/>
            <a:ext cx="5638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Make sure you download both on your computer!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61B1343-68A4-40C4-ABEE-351D1A2C4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3657600" cy="106143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E79ED7D-699A-4581-AB9F-4520D6FB1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5" b="22188"/>
          <a:stretch/>
        </p:blipFill>
        <p:spPr>
          <a:xfrm>
            <a:off x="5638800" y="3502518"/>
            <a:ext cx="19782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7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17621</TotalTime>
  <Words>1045</Words>
  <Application>Microsoft Office PowerPoint</Application>
  <PresentationFormat>On-screen Show (4:3)</PresentationFormat>
  <Paragraphs>181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Courier New</vt:lpstr>
      <vt:lpstr>Garamond</vt:lpstr>
      <vt:lpstr>Georgia</vt:lpstr>
      <vt:lpstr>Lucida Console</vt:lpstr>
      <vt:lpstr>Roboto Slab</vt:lpstr>
      <vt:lpstr>Times New Roman</vt:lpstr>
      <vt:lpstr>Office Theme</vt:lpstr>
      <vt:lpstr>1_Office Theme</vt:lpstr>
      <vt:lpstr>MIS2502: Data and Analytics</vt:lpstr>
      <vt:lpstr>Introduction to Advanced Analytics and R</vt:lpstr>
      <vt:lpstr>The Information Architecture of an Organization</vt:lpstr>
      <vt:lpstr>What is Advanced Data Analytics?</vt:lpstr>
      <vt:lpstr>Three Analytics Tasks We Will Be Doing in this Class</vt:lpstr>
      <vt:lpstr>Decision Trees</vt:lpstr>
      <vt:lpstr>Clustering</vt:lpstr>
      <vt:lpstr>Association Rule Mining</vt:lpstr>
      <vt:lpstr>PowerPoint Presentation</vt:lpstr>
      <vt:lpstr>PowerPoint Presentation</vt:lpstr>
      <vt:lpstr>Jupyter Interface</vt:lpstr>
      <vt:lpstr>Jupyter Interface</vt:lpstr>
      <vt:lpstr>The Basics: Calculations</vt:lpstr>
      <vt:lpstr>The Basics: Variables</vt:lpstr>
      <vt:lpstr>Basic Data Types</vt:lpstr>
      <vt:lpstr>Advanced Data Types</vt:lpstr>
      <vt:lpstr>Lists</vt:lpstr>
      <vt:lpstr>Indexing Lists</vt:lpstr>
      <vt:lpstr>Simple statistics with Python</vt:lpstr>
      <vt:lpstr>Data Frames</vt:lpstr>
      <vt:lpstr>Identify elements of a data frame </vt:lpstr>
      <vt:lpstr>Packages</vt:lpstr>
      <vt:lpstr>Import Data into Python</vt:lpstr>
      <vt:lpstr>Reading data from a file</vt:lpstr>
      <vt:lpstr>Reading data from a file</vt:lpstr>
      <vt:lpstr>Looking for differences across groups: (t-test)</vt:lpstr>
      <vt:lpstr>Running this analysis as a script</vt:lpstr>
      <vt:lpstr>In Class Activity #9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jaehwuen jung</dc:creator>
  <cp:lastModifiedBy>Leila Hosseini</cp:lastModifiedBy>
  <cp:revision>385</cp:revision>
  <dcterms:created xsi:type="dcterms:W3CDTF">2011-09-06T14:24:06Z</dcterms:created>
  <dcterms:modified xsi:type="dcterms:W3CDTF">2023-04-04T02:20:25Z</dcterms:modified>
</cp:coreProperties>
</file>