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66" r:id="rId2"/>
    <p:sldId id="332" r:id="rId3"/>
    <p:sldId id="333" r:id="rId4"/>
    <p:sldId id="335" r:id="rId5"/>
    <p:sldId id="364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04" r:id="rId14"/>
    <p:sldId id="316" r:id="rId15"/>
    <p:sldId id="331" r:id="rId16"/>
    <p:sldId id="352" r:id="rId17"/>
    <p:sldId id="305" r:id="rId18"/>
    <p:sldId id="328" r:id="rId19"/>
    <p:sldId id="319" r:id="rId20"/>
    <p:sldId id="324" r:id="rId21"/>
    <p:sldId id="343" r:id="rId22"/>
    <p:sldId id="344" r:id="rId23"/>
    <p:sldId id="345" r:id="rId24"/>
    <p:sldId id="346" r:id="rId25"/>
    <p:sldId id="349" r:id="rId26"/>
    <p:sldId id="350" r:id="rId27"/>
    <p:sldId id="351" r:id="rId28"/>
    <p:sldId id="365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3891" autoAdjust="0"/>
  </p:normalViewPr>
  <p:slideViewPr>
    <p:cSldViewPr>
      <p:cViewPr varScale="1">
        <p:scale>
          <a:sx n="75" d="100"/>
          <a:sy n="75" d="100"/>
        </p:scale>
        <p:origin x="12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 dirty="0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 dirty="0"/>
            <a:t>How do sales compare in two different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 dirty="0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 dirty="0"/>
            <a:t>Which product lines are the highest revenue producers this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 dirty="0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 dirty="0"/>
            <a:t>Did salesperson X meet this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79F86F-C723-400C-94CC-42B4F6F766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5CBDA1A-20C8-4934-9068-981E23951CE2}">
      <dgm:prSet/>
      <dgm:spPr/>
      <dgm:t>
        <a:bodyPr/>
        <a:lstStyle/>
        <a:p>
          <a:pPr rtl="0"/>
          <a:r>
            <a:rPr lang="en-US" dirty="0"/>
            <a:t>Find out which events predict the occurrence of other events</a:t>
          </a:r>
        </a:p>
      </dgm:t>
    </dgm:pt>
    <dgm:pt modelId="{756EB9E1-3284-4E21-9003-9286B56C480D}" type="parTrans" cxnId="{1A2A4A2A-444F-44CD-8911-E30F0F2D3680}">
      <dgm:prSet/>
      <dgm:spPr/>
      <dgm:t>
        <a:bodyPr/>
        <a:lstStyle/>
        <a:p>
          <a:endParaRPr lang="en-US"/>
        </a:p>
      </dgm:t>
    </dgm:pt>
    <dgm:pt modelId="{2D0A9FDF-0902-4E57-AC6A-8BA762F6C6D4}" type="sibTrans" cxnId="{1A2A4A2A-444F-44CD-8911-E30F0F2D3680}">
      <dgm:prSet/>
      <dgm:spPr/>
      <dgm:t>
        <a:bodyPr/>
        <a:lstStyle/>
        <a:p>
          <a:endParaRPr lang="en-US"/>
        </a:p>
      </dgm:t>
    </dgm:pt>
    <dgm:pt modelId="{630E3504-183B-4F16-A634-21CC7912D254}">
      <dgm:prSet/>
      <dgm:spPr/>
      <dgm:t>
        <a:bodyPr/>
        <a:lstStyle/>
        <a:p>
          <a:pPr rtl="0"/>
          <a:r>
            <a:rPr lang="en-US" dirty="0"/>
            <a:t>Often used to see which products are bought together</a:t>
          </a:r>
        </a:p>
      </dgm:t>
    </dgm:pt>
    <dgm:pt modelId="{277F0ECE-B37B-4572-9B7E-FC693EAC5AC8}" type="parTrans" cxnId="{D539BC0A-B83C-4DA4-9321-89284144814C}">
      <dgm:prSet/>
      <dgm:spPr/>
      <dgm:t>
        <a:bodyPr/>
        <a:lstStyle/>
        <a:p>
          <a:endParaRPr lang="en-US"/>
        </a:p>
      </dgm:t>
    </dgm:pt>
    <dgm:pt modelId="{BC56CD77-E395-411F-B82F-FDD33F2BCE15}" type="sibTrans" cxnId="{D539BC0A-B83C-4DA4-9321-89284144814C}">
      <dgm:prSet/>
      <dgm:spPr/>
      <dgm:t>
        <a:bodyPr/>
        <a:lstStyle/>
        <a:p>
          <a:endParaRPr lang="en-US"/>
        </a:p>
      </dgm:t>
    </dgm:pt>
    <dgm:pt modelId="{6301B5D2-9A4E-4137-9898-B89B8DFF673A}" type="pres">
      <dgm:prSet presAssocID="{6179F86F-C723-400C-94CC-42B4F6F76672}" presName="linear" presStyleCnt="0">
        <dgm:presLayoutVars>
          <dgm:animLvl val="lvl"/>
          <dgm:resizeHandles val="exact"/>
        </dgm:presLayoutVars>
      </dgm:prSet>
      <dgm:spPr/>
    </dgm:pt>
    <dgm:pt modelId="{20C37FEC-3590-451B-8A48-DF9A87633137}" type="pres">
      <dgm:prSet presAssocID="{C5CBDA1A-20C8-4934-9068-981E23951C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3C06AF-B5CB-449E-A32D-B66283FEB16E}" type="pres">
      <dgm:prSet presAssocID="{2D0A9FDF-0902-4E57-AC6A-8BA762F6C6D4}" presName="spacer" presStyleCnt="0"/>
      <dgm:spPr/>
    </dgm:pt>
    <dgm:pt modelId="{560415DB-36A9-4EDF-9A54-BA874E86ACC4}" type="pres">
      <dgm:prSet presAssocID="{630E3504-183B-4F16-A634-21CC7912D2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539BC0A-B83C-4DA4-9321-89284144814C}" srcId="{6179F86F-C723-400C-94CC-42B4F6F76672}" destId="{630E3504-183B-4F16-A634-21CC7912D254}" srcOrd="1" destOrd="0" parTransId="{277F0ECE-B37B-4572-9B7E-FC693EAC5AC8}" sibTransId="{BC56CD77-E395-411F-B82F-FDD33F2BCE15}"/>
    <dgm:cxn modelId="{1A2A4A2A-444F-44CD-8911-E30F0F2D3680}" srcId="{6179F86F-C723-400C-94CC-42B4F6F76672}" destId="{C5CBDA1A-20C8-4934-9068-981E23951CE2}" srcOrd="0" destOrd="0" parTransId="{756EB9E1-3284-4E21-9003-9286B56C480D}" sibTransId="{2D0A9FDF-0902-4E57-AC6A-8BA762F6C6D4}"/>
    <dgm:cxn modelId="{A92E8647-E00F-4444-9437-3CAF7F5E0424}" type="presOf" srcId="{C5CBDA1A-20C8-4934-9068-981E23951CE2}" destId="{20C37FEC-3590-451B-8A48-DF9A87633137}" srcOrd="0" destOrd="0" presId="urn:microsoft.com/office/officeart/2005/8/layout/vList2"/>
    <dgm:cxn modelId="{AC3EE2B1-E2EF-4466-BB2D-111CE8EBD64D}" type="presOf" srcId="{630E3504-183B-4F16-A634-21CC7912D254}" destId="{560415DB-36A9-4EDF-9A54-BA874E86ACC4}" srcOrd="0" destOrd="0" presId="urn:microsoft.com/office/officeart/2005/8/layout/vList2"/>
    <dgm:cxn modelId="{27A4B5E6-7D9B-4FE3-BA01-7966E54969E6}" type="presOf" srcId="{6179F86F-C723-400C-94CC-42B4F6F76672}" destId="{6301B5D2-9A4E-4137-9898-B89B8DFF673A}" srcOrd="0" destOrd="0" presId="urn:microsoft.com/office/officeart/2005/8/layout/vList2"/>
    <dgm:cxn modelId="{5F4E09A7-D9F2-42B7-9376-9C1FEF9CE0EF}" type="presParOf" srcId="{6301B5D2-9A4E-4137-9898-B89B8DFF673A}" destId="{20C37FEC-3590-451B-8A48-DF9A87633137}" srcOrd="0" destOrd="0" presId="urn:microsoft.com/office/officeart/2005/8/layout/vList2"/>
    <dgm:cxn modelId="{7C5E010A-250A-42C7-A426-940FEC72878A}" type="presParOf" srcId="{6301B5D2-9A4E-4137-9898-B89B8DFF673A}" destId="{6E3C06AF-B5CB-449E-A32D-B66283FEB16E}" srcOrd="1" destOrd="0" presId="urn:microsoft.com/office/officeart/2005/8/layout/vList2"/>
    <dgm:cxn modelId="{53936BC0-752B-439D-835B-E5417DB5DF9D}" type="presParOf" srcId="{6301B5D2-9A4E-4137-9898-B89B8DFF673A}" destId="{560415DB-36A9-4EDF-9A54-BA874E86AC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 dirty="0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Why</a:t>
          </a:r>
          <a:r>
            <a:rPr lang="en-US" dirty="0"/>
            <a:t> do </a:t>
          </a:r>
          <a:r>
            <a:rPr lang="en-US" dirty="0">
              <a:solidFill>
                <a:schemeClr val="tx1"/>
              </a:solidFill>
            </a:rPr>
            <a:t>sales differ </a:t>
          </a:r>
          <a:r>
            <a:rPr lang="en-US" dirty="0"/>
            <a:t>in two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 dirty="0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 dirty="0"/>
            <a:t>Which product lines </a:t>
          </a:r>
          <a:r>
            <a:rPr lang="en-US" dirty="0">
              <a:solidFill>
                <a:srgbClr val="FF0000"/>
              </a:solidFill>
            </a:rPr>
            <a:t>will be</a:t>
          </a:r>
          <a:r>
            <a:rPr lang="en-US" dirty="0"/>
            <a:t> the highest revenue producers </a:t>
          </a:r>
          <a:r>
            <a:rPr lang="en-US" dirty="0">
              <a:solidFill>
                <a:srgbClr val="FF0000"/>
              </a:solidFill>
            </a:rPr>
            <a:t>next</a:t>
          </a:r>
          <a:r>
            <a:rPr lang="en-US" dirty="0"/>
            <a:t>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 dirty="0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 dirty="0"/>
            <a:t>How much likely will the salesperson X meet </a:t>
          </a:r>
          <a:r>
            <a:rPr lang="en-US" dirty="0">
              <a:solidFill>
                <a:srgbClr val="FF0000"/>
              </a:solidFill>
            </a:rPr>
            <a:t>next</a:t>
          </a:r>
          <a:r>
            <a:rPr lang="en-US" dirty="0"/>
            <a:t>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B7D745-ECC3-4DA9-A7AB-543CEC8A501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BCAF79-BC31-497F-8F7E-E51F7FBD3D61}">
      <dgm:prSet/>
      <dgm:spPr/>
      <dgm:t>
        <a:bodyPr/>
        <a:lstStyle/>
        <a:p>
          <a:pPr rtl="0"/>
          <a:r>
            <a:rPr lang="en-US" dirty="0"/>
            <a:t>One month before the end of the introductory period, </a:t>
          </a:r>
          <a:r>
            <a:rPr lang="en-US" b="1" i="1" dirty="0"/>
            <a:t>predict which customers will leave</a:t>
          </a:r>
          <a:endParaRPr lang="en-US" dirty="0"/>
        </a:p>
      </dgm:t>
    </dgm:pt>
    <dgm:pt modelId="{95D7A15F-A45D-48F0-8183-76589F8F19A6}" type="parTrans" cxnId="{99060CC9-483F-403C-A86F-C5ABC7EF6BA3}">
      <dgm:prSet/>
      <dgm:spPr/>
      <dgm:t>
        <a:bodyPr/>
        <a:lstStyle/>
        <a:p>
          <a:endParaRPr lang="en-US"/>
        </a:p>
      </dgm:t>
    </dgm:pt>
    <dgm:pt modelId="{3F4DECBC-8250-451C-BCF0-4B46A2D1319E}" type="sibTrans" cxnId="{99060CC9-483F-403C-A86F-C5ABC7EF6BA3}">
      <dgm:prSet/>
      <dgm:spPr/>
      <dgm:t>
        <a:bodyPr/>
        <a:lstStyle/>
        <a:p>
          <a:endParaRPr lang="en-US"/>
        </a:p>
      </dgm:t>
    </dgm:pt>
    <dgm:pt modelId="{08CEA501-397F-4E9B-A6B5-A2E3E595F819}">
      <dgm:prSet/>
      <dgm:spPr/>
      <dgm:t>
        <a:bodyPr/>
        <a:lstStyle/>
        <a:p>
          <a:pPr rtl="0"/>
          <a:r>
            <a:rPr lang="en-US"/>
            <a:t>Offer those customers something based on their </a:t>
          </a:r>
          <a:r>
            <a:rPr lang="en-US" b="1" i="1"/>
            <a:t>future value</a:t>
          </a:r>
          <a:endParaRPr lang="en-US" b="1" i="1" dirty="0"/>
        </a:p>
      </dgm:t>
    </dgm:pt>
    <dgm:pt modelId="{019BAFD8-4DD9-497D-A6FD-E761E47858A0}" type="parTrans" cxnId="{609CB398-4F70-4C58-A45B-BA5017AB39BA}">
      <dgm:prSet/>
      <dgm:spPr/>
      <dgm:t>
        <a:bodyPr/>
        <a:lstStyle/>
        <a:p>
          <a:endParaRPr lang="en-US"/>
        </a:p>
      </dgm:t>
    </dgm:pt>
    <dgm:pt modelId="{E943E6EA-1E75-4D19-8110-84954E065694}" type="sibTrans" cxnId="{609CB398-4F70-4C58-A45B-BA5017AB39BA}">
      <dgm:prSet/>
      <dgm:spPr/>
      <dgm:t>
        <a:bodyPr/>
        <a:lstStyle/>
        <a:p>
          <a:endParaRPr lang="en-US"/>
        </a:p>
      </dgm:t>
    </dgm:pt>
    <dgm:pt modelId="{CDE4A533-A598-4353-82B3-D6875DB2C018}">
      <dgm:prSet/>
      <dgm:spPr/>
      <dgm:t>
        <a:bodyPr/>
        <a:lstStyle/>
        <a:p>
          <a:pPr rtl="0"/>
          <a:r>
            <a:rPr lang="en-US" b="1" i="1" dirty="0"/>
            <a:t>Ignore</a:t>
          </a:r>
          <a:r>
            <a:rPr lang="en-US" dirty="0"/>
            <a:t> the ones that are not predicted to churn</a:t>
          </a:r>
        </a:p>
      </dgm:t>
    </dgm:pt>
    <dgm:pt modelId="{24588178-1546-4F16-B34A-38D6D85B493C}" type="parTrans" cxnId="{4B69F16B-2573-4910-8486-1D1FEF404B11}">
      <dgm:prSet/>
      <dgm:spPr/>
      <dgm:t>
        <a:bodyPr/>
        <a:lstStyle/>
        <a:p>
          <a:endParaRPr lang="en-US"/>
        </a:p>
      </dgm:t>
    </dgm:pt>
    <dgm:pt modelId="{107026AF-24D5-4227-AAEE-F3E2E797B76E}" type="sibTrans" cxnId="{4B69F16B-2573-4910-8486-1D1FEF404B11}">
      <dgm:prSet/>
      <dgm:spPr/>
      <dgm:t>
        <a:bodyPr/>
        <a:lstStyle/>
        <a:p>
          <a:endParaRPr lang="en-US"/>
        </a:p>
      </dgm:t>
    </dgm:pt>
    <dgm:pt modelId="{E705BA66-279C-4A8D-A0DB-E4493BBE988F}" type="pres">
      <dgm:prSet presAssocID="{62B7D745-ECC3-4DA9-A7AB-543CEC8A5011}" presName="linear" presStyleCnt="0">
        <dgm:presLayoutVars>
          <dgm:animLvl val="lvl"/>
          <dgm:resizeHandles val="exact"/>
        </dgm:presLayoutVars>
      </dgm:prSet>
      <dgm:spPr/>
    </dgm:pt>
    <dgm:pt modelId="{BBCD7BA6-6C19-4712-BD09-33F1B5C35F7A}" type="pres">
      <dgm:prSet presAssocID="{D8BCAF79-BC31-497F-8F7E-E51F7FBD3D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F7AF4ED-7142-4AB7-96AE-D1E36943C915}" type="pres">
      <dgm:prSet presAssocID="{3F4DECBC-8250-451C-BCF0-4B46A2D1319E}" presName="spacer" presStyleCnt="0"/>
      <dgm:spPr/>
    </dgm:pt>
    <dgm:pt modelId="{2CD545BA-9B4D-47E9-80B1-67E7D72B750B}" type="pres">
      <dgm:prSet presAssocID="{08CEA501-397F-4E9B-A6B5-A2E3E595F81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667C54-A20E-4B8A-ABEE-8AF7533CF018}" type="pres">
      <dgm:prSet presAssocID="{E943E6EA-1E75-4D19-8110-84954E065694}" presName="spacer" presStyleCnt="0"/>
      <dgm:spPr/>
    </dgm:pt>
    <dgm:pt modelId="{8E321590-A53A-4CE7-A442-C7205E11F79A}" type="pres">
      <dgm:prSet presAssocID="{CDE4A533-A598-4353-82B3-D6875DB2C01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00D210F-CE56-4AC4-BC54-FEDE9A3BE568}" type="presOf" srcId="{CDE4A533-A598-4353-82B3-D6875DB2C018}" destId="{8E321590-A53A-4CE7-A442-C7205E11F79A}" srcOrd="0" destOrd="0" presId="urn:microsoft.com/office/officeart/2005/8/layout/vList2"/>
    <dgm:cxn modelId="{4B69F16B-2573-4910-8486-1D1FEF404B11}" srcId="{62B7D745-ECC3-4DA9-A7AB-543CEC8A5011}" destId="{CDE4A533-A598-4353-82B3-D6875DB2C018}" srcOrd="2" destOrd="0" parTransId="{24588178-1546-4F16-B34A-38D6D85B493C}" sibTransId="{107026AF-24D5-4227-AAEE-F3E2E797B76E}"/>
    <dgm:cxn modelId="{B4021B97-DEEC-453C-BD64-545202132936}" type="presOf" srcId="{62B7D745-ECC3-4DA9-A7AB-543CEC8A5011}" destId="{E705BA66-279C-4A8D-A0DB-E4493BBE988F}" srcOrd="0" destOrd="0" presId="urn:microsoft.com/office/officeart/2005/8/layout/vList2"/>
    <dgm:cxn modelId="{609CB398-4F70-4C58-A45B-BA5017AB39BA}" srcId="{62B7D745-ECC3-4DA9-A7AB-543CEC8A5011}" destId="{08CEA501-397F-4E9B-A6B5-A2E3E595F819}" srcOrd="1" destOrd="0" parTransId="{019BAFD8-4DD9-497D-A6FD-E761E47858A0}" sibTransId="{E943E6EA-1E75-4D19-8110-84954E065694}"/>
    <dgm:cxn modelId="{9D59F1AA-A9CE-41F8-B8D1-CD2A48F94CA9}" type="presOf" srcId="{D8BCAF79-BC31-497F-8F7E-E51F7FBD3D61}" destId="{BBCD7BA6-6C19-4712-BD09-33F1B5C35F7A}" srcOrd="0" destOrd="0" presId="urn:microsoft.com/office/officeart/2005/8/layout/vList2"/>
    <dgm:cxn modelId="{1D9043BB-EC26-4DC0-9182-4B6B7DFF855F}" type="presOf" srcId="{08CEA501-397F-4E9B-A6B5-A2E3E595F819}" destId="{2CD545BA-9B4D-47E9-80B1-67E7D72B750B}" srcOrd="0" destOrd="0" presId="urn:microsoft.com/office/officeart/2005/8/layout/vList2"/>
    <dgm:cxn modelId="{99060CC9-483F-403C-A86F-C5ABC7EF6BA3}" srcId="{62B7D745-ECC3-4DA9-A7AB-543CEC8A5011}" destId="{D8BCAF79-BC31-497F-8F7E-E51F7FBD3D61}" srcOrd="0" destOrd="0" parTransId="{95D7A15F-A45D-48F0-8183-76589F8F19A6}" sibTransId="{3F4DECBC-8250-451C-BCF0-4B46A2D1319E}"/>
    <dgm:cxn modelId="{88683B29-7CC0-4770-B38D-C95C823AC441}" type="presParOf" srcId="{E705BA66-279C-4A8D-A0DB-E4493BBE988F}" destId="{BBCD7BA6-6C19-4712-BD09-33F1B5C35F7A}" srcOrd="0" destOrd="0" presId="urn:microsoft.com/office/officeart/2005/8/layout/vList2"/>
    <dgm:cxn modelId="{94B9E819-BEB7-4DD7-BDA4-5654741DC3FD}" type="presParOf" srcId="{E705BA66-279C-4A8D-A0DB-E4493BBE988F}" destId="{BF7AF4ED-7142-4AB7-96AE-D1E36943C915}" srcOrd="1" destOrd="0" presId="urn:microsoft.com/office/officeart/2005/8/layout/vList2"/>
    <dgm:cxn modelId="{9602A13A-5F80-4CBD-A966-5B2678C6B97C}" type="presParOf" srcId="{E705BA66-279C-4A8D-A0DB-E4493BBE988F}" destId="{2CD545BA-9B4D-47E9-80B1-67E7D72B750B}" srcOrd="2" destOrd="0" presId="urn:microsoft.com/office/officeart/2005/8/layout/vList2"/>
    <dgm:cxn modelId="{BD22DF9F-215E-481D-AD08-52E2E37DBD7D}" type="presParOf" srcId="{E705BA66-279C-4A8D-A0DB-E4493BBE988F}" destId="{5D667C54-A20E-4B8A-ABEE-8AF7533CF018}" srcOrd="3" destOrd="0" presId="urn:microsoft.com/office/officeart/2005/8/layout/vList2"/>
    <dgm:cxn modelId="{F83DD505-49BE-4AD3-B69A-F836C622F68F}" type="presParOf" srcId="{E705BA66-279C-4A8D-A0DB-E4493BBE988F}" destId="{8E321590-A53A-4CE7-A442-C7205E11F7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C99715-F6F4-4EDB-9D3D-E0E9CD826C3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3786E10-64C8-44A5-BDE9-6FBE5867C19C}">
      <dgm:prSet/>
      <dgm:spPr/>
      <dgm:t>
        <a:bodyPr/>
        <a:lstStyle/>
        <a:p>
          <a:pPr rtl="0"/>
          <a:r>
            <a:rPr lang="en-US" dirty="0"/>
            <a:t>Decision Trees</a:t>
          </a:r>
        </a:p>
      </dgm:t>
    </dgm:pt>
    <dgm:pt modelId="{1BC4992D-239A-404E-BBEA-F3327F14BB5A}" type="parTrans" cxnId="{E947E0A1-B2E0-4667-A54A-02B1A17A777B}">
      <dgm:prSet/>
      <dgm:spPr/>
      <dgm:t>
        <a:bodyPr/>
        <a:lstStyle/>
        <a:p>
          <a:endParaRPr lang="en-US"/>
        </a:p>
      </dgm:t>
    </dgm:pt>
    <dgm:pt modelId="{133BFAC7-78EC-4D2C-A400-042C25333615}" type="sibTrans" cxnId="{E947E0A1-B2E0-4667-A54A-02B1A17A777B}">
      <dgm:prSet/>
      <dgm:spPr/>
      <dgm:t>
        <a:bodyPr/>
        <a:lstStyle/>
        <a:p>
          <a:endParaRPr lang="en-US"/>
        </a:p>
      </dgm:t>
    </dgm:pt>
    <dgm:pt modelId="{2D380B27-8F75-4F9F-B236-5CBDF35F5FBF}">
      <dgm:prSet/>
      <dgm:spPr/>
      <dgm:t>
        <a:bodyPr/>
        <a:lstStyle/>
        <a:p>
          <a:pPr rtl="0"/>
          <a:r>
            <a:rPr lang="en-US" dirty="0"/>
            <a:t>Clustering</a:t>
          </a:r>
        </a:p>
      </dgm:t>
    </dgm:pt>
    <dgm:pt modelId="{5452A61B-7269-4063-92BC-D4E26EDA30EE}" type="parTrans" cxnId="{D2FB9D1C-05A2-484F-B862-9D05F6F77E98}">
      <dgm:prSet/>
      <dgm:spPr/>
      <dgm:t>
        <a:bodyPr/>
        <a:lstStyle/>
        <a:p>
          <a:endParaRPr lang="en-US"/>
        </a:p>
      </dgm:t>
    </dgm:pt>
    <dgm:pt modelId="{881072D9-58F0-4760-A8DF-CF6FE6564CCF}" type="sibTrans" cxnId="{D2FB9D1C-05A2-484F-B862-9D05F6F77E98}">
      <dgm:prSet/>
      <dgm:spPr/>
      <dgm:t>
        <a:bodyPr/>
        <a:lstStyle/>
        <a:p>
          <a:endParaRPr lang="en-US"/>
        </a:p>
      </dgm:t>
    </dgm:pt>
    <dgm:pt modelId="{6004E1D0-EE1A-4054-AF0B-EE4A98A032F2}">
      <dgm:prSet/>
      <dgm:spPr/>
      <dgm:t>
        <a:bodyPr/>
        <a:lstStyle/>
        <a:p>
          <a:pPr rtl="0"/>
          <a:r>
            <a:rPr lang="en-US" dirty="0"/>
            <a:t>Association Rule Mining</a:t>
          </a:r>
        </a:p>
      </dgm:t>
    </dgm:pt>
    <dgm:pt modelId="{696DD6EF-3BC0-49C5-9014-ECCD4973FFAC}" type="parTrans" cxnId="{7CCAE9FE-34D5-4C91-8A55-A298E5E52923}">
      <dgm:prSet/>
      <dgm:spPr/>
      <dgm:t>
        <a:bodyPr/>
        <a:lstStyle/>
        <a:p>
          <a:endParaRPr lang="en-US"/>
        </a:p>
      </dgm:t>
    </dgm:pt>
    <dgm:pt modelId="{76A4C11F-2F27-4230-BCF5-3536681AED61}" type="sibTrans" cxnId="{7CCAE9FE-34D5-4C91-8A55-A298E5E52923}">
      <dgm:prSet/>
      <dgm:spPr/>
      <dgm:t>
        <a:bodyPr/>
        <a:lstStyle/>
        <a:p>
          <a:endParaRPr lang="en-US"/>
        </a:p>
      </dgm:t>
    </dgm:pt>
    <dgm:pt modelId="{27362489-D4F3-4815-A597-15F458235617}" type="pres">
      <dgm:prSet presAssocID="{1CC99715-F6F4-4EDB-9D3D-E0E9CD826C32}" presName="linear" presStyleCnt="0">
        <dgm:presLayoutVars>
          <dgm:animLvl val="lvl"/>
          <dgm:resizeHandles val="exact"/>
        </dgm:presLayoutVars>
      </dgm:prSet>
      <dgm:spPr/>
    </dgm:pt>
    <dgm:pt modelId="{03A3843A-248F-4DDD-A0ED-E384F0D290CB}" type="pres">
      <dgm:prSet presAssocID="{F3786E10-64C8-44A5-BDE9-6FBE5867C1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A5B33A-CFAA-4655-A315-A353F196EE09}" type="pres">
      <dgm:prSet presAssocID="{133BFAC7-78EC-4D2C-A400-042C25333615}" presName="spacer" presStyleCnt="0"/>
      <dgm:spPr/>
    </dgm:pt>
    <dgm:pt modelId="{2CF92B59-C961-4931-9A9B-8196D45CB2A0}" type="pres">
      <dgm:prSet presAssocID="{2D380B27-8F75-4F9F-B236-5CBDF35F5F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817C5C-49EB-4B72-B404-3BDF56BC9560}" type="pres">
      <dgm:prSet presAssocID="{881072D9-58F0-4760-A8DF-CF6FE6564CCF}" presName="spacer" presStyleCnt="0"/>
      <dgm:spPr/>
    </dgm:pt>
    <dgm:pt modelId="{C7088953-E31B-4444-A8A1-E59DE2BDEDDE}" type="pres">
      <dgm:prSet presAssocID="{6004E1D0-EE1A-4054-AF0B-EE4A98A032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2FB9D1C-05A2-484F-B862-9D05F6F77E98}" srcId="{1CC99715-F6F4-4EDB-9D3D-E0E9CD826C32}" destId="{2D380B27-8F75-4F9F-B236-5CBDF35F5FBF}" srcOrd="1" destOrd="0" parTransId="{5452A61B-7269-4063-92BC-D4E26EDA30EE}" sibTransId="{881072D9-58F0-4760-A8DF-CF6FE6564CCF}"/>
    <dgm:cxn modelId="{6B541477-B71C-4D0F-A495-03B8586ACF69}" type="presOf" srcId="{6004E1D0-EE1A-4054-AF0B-EE4A98A032F2}" destId="{C7088953-E31B-4444-A8A1-E59DE2BDEDDE}" srcOrd="0" destOrd="0" presId="urn:microsoft.com/office/officeart/2005/8/layout/vList2"/>
    <dgm:cxn modelId="{07A85759-6B6E-4606-934E-402635849220}" type="presOf" srcId="{F3786E10-64C8-44A5-BDE9-6FBE5867C19C}" destId="{03A3843A-248F-4DDD-A0ED-E384F0D290CB}" srcOrd="0" destOrd="0" presId="urn:microsoft.com/office/officeart/2005/8/layout/vList2"/>
    <dgm:cxn modelId="{E947E0A1-B2E0-4667-A54A-02B1A17A777B}" srcId="{1CC99715-F6F4-4EDB-9D3D-E0E9CD826C32}" destId="{F3786E10-64C8-44A5-BDE9-6FBE5867C19C}" srcOrd="0" destOrd="0" parTransId="{1BC4992D-239A-404E-BBEA-F3327F14BB5A}" sibTransId="{133BFAC7-78EC-4D2C-A400-042C25333615}"/>
    <dgm:cxn modelId="{311110BE-633F-4909-81EF-E3155DD343F4}" type="presOf" srcId="{1CC99715-F6F4-4EDB-9D3D-E0E9CD826C32}" destId="{27362489-D4F3-4815-A597-15F458235617}" srcOrd="0" destOrd="0" presId="urn:microsoft.com/office/officeart/2005/8/layout/vList2"/>
    <dgm:cxn modelId="{39D94BFB-F202-4E28-88FA-831E630F1222}" type="presOf" srcId="{2D380B27-8F75-4F9F-B236-5CBDF35F5FBF}" destId="{2CF92B59-C961-4931-9A9B-8196D45CB2A0}" srcOrd="0" destOrd="0" presId="urn:microsoft.com/office/officeart/2005/8/layout/vList2"/>
    <dgm:cxn modelId="{7CCAE9FE-34D5-4C91-8A55-A298E5E52923}" srcId="{1CC99715-F6F4-4EDB-9D3D-E0E9CD826C32}" destId="{6004E1D0-EE1A-4054-AF0B-EE4A98A032F2}" srcOrd="2" destOrd="0" parTransId="{696DD6EF-3BC0-49C5-9014-ECCD4973FFAC}" sibTransId="{76A4C11F-2F27-4230-BCF5-3536681AED61}"/>
    <dgm:cxn modelId="{0E4F3B48-B685-4475-89AC-5BC32C0B5E1A}" type="presParOf" srcId="{27362489-D4F3-4815-A597-15F458235617}" destId="{03A3843A-248F-4DDD-A0ED-E384F0D290CB}" srcOrd="0" destOrd="0" presId="urn:microsoft.com/office/officeart/2005/8/layout/vList2"/>
    <dgm:cxn modelId="{B6AA4565-2AA1-4414-B309-E1810B725A12}" type="presParOf" srcId="{27362489-D4F3-4815-A597-15F458235617}" destId="{58A5B33A-CFAA-4655-A315-A353F196EE09}" srcOrd="1" destOrd="0" presId="urn:microsoft.com/office/officeart/2005/8/layout/vList2"/>
    <dgm:cxn modelId="{253F4B01-0889-430B-9078-C4D02CFF364F}" type="presParOf" srcId="{27362489-D4F3-4815-A597-15F458235617}" destId="{2CF92B59-C961-4931-9A9B-8196D45CB2A0}" srcOrd="2" destOrd="0" presId="urn:microsoft.com/office/officeart/2005/8/layout/vList2"/>
    <dgm:cxn modelId="{677CD9C6-FB57-4117-9190-9EBB9A834201}" type="presParOf" srcId="{27362489-D4F3-4815-A597-15F458235617}" destId="{74817C5C-49EB-4B72-B404-3BDF56BC9560}" srcOrd="3" destOrd="0" presId="urn:microsoft.com/office/officeart/2005/8/layout/vList2"/>
    <dgm:cxn modelId="{61746E1F-D8C5-4233-A37D-1F7FDE8B10E4}" type="presParOf" srcId="{27362489-D4F3-4815-A597-15F458235617}" destId="{C7088953-E31B-4444-A8A1-E59DE2BDED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4E62F7-7ED9-412C-B933-596B29C520B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EBA310-9DD5-48A4-9428-BC1A8C834E61}">
      <dgm:prSet/>
      <dgm:spPr/>
      <dgm:t>
        <a:bodyPr/>
        <a:lstStyle/>
        <a:p>
          <a:pPr rtl="0"/>
          <a:r>
            <a:rPr lang="en-US" dirty="0"/>
            <a:t>Used to classify data </a:t>
          </a:r>
          <a:br>
            <a:rPr lang="en-US" dirty="0"/>
          </a:br>
          <a:r>
            <a:rPr lang="en-US" dirty="0"/>
            <a:t>according to a </a:t>
          </a:r>
          <a:br>
            <a:rPr lang="en-US" dirty="0"/>
          </a:br>
          <a:r>
            <a:rPr lang="en-US" dirty="0"/>
            <a:t>pre-defined outcome</a:t>
          </a:r>
        </a:p>
      </dgm:t>
    </dgm:pt>
    <dgm:pt modelId="{133A47E1-CAB5-4575-A767-2B509F3460BA}" type="parTrans" cxnId="{68C2ABD2-4CEF-4DC1-8E4F-257A6A6CFC84}">
      <dgm:prSet/>
      <dgm:spPr/>
      <dgm:t>
        <a:bodyPr/>
        <a:lstStyle/>
        <a:p>
          <a:endParaRPr lang="en-US"/>
        </a:p>
      </dgm:t>
    </dgm:pt>
    <dgm:pt modelId="{21E15605-BE94-464E-A91A-254985459266}" type="sibTrans" cxnId="{68C2ABD2-4CEF-4DC1-8E4F-257A6A6CFC84}">
      <dgm:prSet/>
      <dgm:spPr/>
      <dgm:t>
        <a:bodyPr/>
        <a:lstStyle/>
        <a:p>
          <a:endParaRPr lang="en-US"/>
        </a:p>
      </dgm:t>
    </dgm:pt>
    <dgm:pt modelId="{964BCEC0-9F69-4579-8C8A-7F02016ADE93}">
      <dgm:prSet/>
      <dgm:spPr/>
      <dgm:t>
        <a:bodyPr/>
        <a:lstStyle/>
        <a:p>
          <a:pPr rtl="0"/>
          <a:r>
            <a:rPr lang="en-US" dirty="0"/>
            <a:t>Based on characteristics </a:t>
          </a:r>
          <a:br>
            <a:rPr lang="en-US" dirty="0"/>
          </a:br>
          <a:r>
            <a:rPr lang="en-US" dirty="0"/>
            <a:t>of that data </a:t>
          </a:r>
        </a:p>
      </dgm:t>
    </dgm:pt>
    <dgm:pt modelId="{20C88AF6-37C7-4E6A-8724-6B2B5466F6BE}" type="parTrans" cxnId="{AF8D1B6B-C941-4BD3-9CFF-A23F67B4368C}">
      <dgm:prSet/>
      <dgm:spPr/>
      <dgm:t>
        <a:bodyPr/>
        <a:lstStyle/>
        <a:p>
          <a:endParaRPr lang="en-US"/>
        </a:p>
      </dgm:t>
    </dgm:pt>
    <dgm:pt modelId="{F4A89E8B-6F41-4DDB-BE20-4FA45559D56F}" type="sibTrans" cxnId="{AF8D1B6B-C941-4BD3-9CFF-A23F67B4368C}">
      <dgm:prSet/>
      <dgm:spPr/>
      <dgm:t>
        <a:bodyPr/>
        <a:lstStyle/>
        <a:p>
          <a:endParaRPr lang="en-US"/>
        </a:p>
      </dgm:t>
    </dgm:pt>
    <dgm:pt modelId="{D9E6B438-07E0-4872-A6E6-E70677D8C587}">
      <dgm:prSet/>
      <dgm:spPr/>
      <dgm:t>
        <a:bodyPr/>
        <a:lstStyle/>
        <a:p>
          <a:pPr rtl="0"/>
          <a:r>
            <a:rPr lang="en-US" dirty="0"/>
            <a:t>Can be used to predict future outcomes</a:t>
          </a:r>
        </a:p>
      </dgm:t>
    </dgm:pt>
    <dgm:pt modelId="{6A63B068-68B6-4344-AEC0-0A494CE25DB4}" type="parTrans" cxnId="{31919A29-3039-49F0-8AC7-69EF319C08D3}">
      <dgm:prSet/>
      <dgm:spPr/>
      <dgm:t>
        <a:bodyPr/>
        <a:lstStyle/>
        <a:p>
          <a:endParaRPr lang="en-US"/>
        </a:p>
      </dgm:t>
    </dgm:pt>
    <dgm:pt modelId="{3F0FDA97-B1D8-4933-B9AC-06B1DAB59442}" type="sibTrans" cxnId="{31919A29-3039-49F0-8AC7-69EF319C08D3}">
      <dgm:prSet/>
      <dgm:spPr/>
      <dgm:t>
        <a:bodyPr/>
        <a:lstStyle/>
        <a:p>
          <a:endParaRPr lang="en-US"/>
        </a:p>
      </dgm:t>
    </dgm:pt>
    <dgm:pt modelId="{B38FF988-5AF0-4287-9872-BC2A06D2B89F}" type="pres">
      <dgm:prSet presAssocID="{754E62F7-7ED9-412C-B933-596B29C520B5}" presName="linear" presStyleCnt="0">
        <dgm:presLayoutVars>
          <dgm:animLvl val="lvl"/>
          <dgm:resizeHandles val="exact"/>
        </dgm:presLayoutVars>
      </dgm:prSet>
      <dgm:spPr/>
    </dgm:pt>
    <dgm:pt modelId="{72897BF8-C2EE-4F3D-B8A5-2F7B53933DBF}" type="pres">
      <dgm:prSet presAssocID="{44EBA310-9DD5-48A4-9428-BC1A8C834E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A78D4D-F527-4630-8833-F034073BDB14}" type="pres">
      <dgm:prSet presAssocID="{21E15605-BE94-464E-A91A-254985459266}" presName="spacer" presStyleCnt="0"/>
      <dgm:spPr/>
    </dgm:pt>
    <dgm:pt modelId="{B506551A-4D73-49F2-A27D-1B3E92AEBCDC}" type="pres">
      <dgm:prSet presAssocID="{964BCEC0-9F69-4579-8C8A-7F02016ADE9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D3D377-BAC3-4AD4-8209-62F1A0AA8615}" type="pres">
      <dgm:prSet presAssocID="{F4A89E8B-6F41-4DDB-BE20-4FA45559D56F}" presName="spacer" presStyleCnt="0"/>
      <dgm:spPr/>
    </dgm:pt>
    <dgm:pt modelId="{B03A70A7-493E-4B88-B514-3800C3A43F9B}" type="pres">
      <dgm:prSet presAssocID="{D9E6B438-07E0-4872-A6E6-E70677D8C5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DCDF91C-AA86-4A02-95B2-5817CEA7CE1B}" type="presOf" srcId="{754E62F7-7ED9-412C-B933-596B29C520B5}" destId="{B38FF988-5AF0-4287-9872-BC2A06D2B89F}" srcOrd="0" destOrd="0" presId="urn:microsoft.com/office/officeart/2005/8/layout/vList2"/>
    <dgm:cxn modelId="{31919A29-3039-49F0-8AC7-69EF319C08D3}" srcId="{754E62F7-7ED9-412C-B933-596B29C520B5}" destId="{D9E6B438-07E0-4872-A6E6-E70677D8C587}" srcOrd="2" destOrd="0" parTransId="{6A63B068-68B6-4344-AEC0-0A494CE25DB4}" sibTransId="{3F0FDA97-B1D8-4933-B9AC-06B1DAB59442}"/>
    <dgm:cxn modelId="{6AA37C32-4C63-4A65-A7C2-9E6E12AFC0C1}" type="presOf" srcId="{D9E6B438-07E0-4872-A6E6-E70677D8C587}" destId="{B03A70A7-493E-4B88-B514-3800C3A43F9B}" srcOrd="0" destOrd="0" presId="urn:microsoft.com/office/officeart/2005/8/layout/vList2"/>
    <dgm:cxn modelId="{AF8D1B6B-C941-4BD3-9CFF-A23F67B4368C}" srcId="{754E62F7-7ED9-412C-B933-596B29C520B5}" destId="{964BCEC0-9F69-4579-8C8A-7F02016ADE93}" srcOrd="1" destOrd="0" parTransId="{20C88AF6-37C7-4E6A-8724-6B2B5466F6BE}" sibTransId="{F4A89E8B-6F41-4DDB-BE20-4FA45559D56F}"/>
    <dgm:cxn modelId="{C19DC09A-5D7D-4F83-A59B-B6EDD9147E69}" type="presOf" srcId="{964BCEC0-9F69-4579-8C8A-7F02016ADE93}" destId="{B506551A-4D73-49F2-A27D-1B3E92AEBCDC}" srcOrd="0" destOrd="0" presId="urn:microsoft.com/office/officeart/2005/8/layout/vList2"/>
    <dgm:cxn modelId="{91CBF29F-CF61-4D67-B98E-DECBFA6EA38C}" type="presOf" srcId="{44EBA310-9DD5-48A4-9428-BC1A8C834E61}" destId="{72897BF8-C2EE-4F3D-B8A5-2F7B53933DBF}" srcOrd="0" destOrd="0" presId="urn:microsoft.com/office/officeart/2005/8/layout/vList2"/>
    <dgm:cxn modelId="{68C2ABD2-4CEF-4DC1-8E4F-257A6A6CFC84}" srcId="{754E62F7-7ED9-412C-B933-596B29C520B5}" destId="{44EBA310-9DD5-48A4-9428-BC1A8C834E61}" srcOrd="0" destOrd="0" parTransId="{133A47E1-CAB5-4575-A767-2B509F3460BA}" sibTransId="{21E15605-BE94-464E-A91A-254985459266}"/>
    <dgm:cxn modelId="{00A66597-9E22-431A-B1FC-6072FAF16385}" type="presParOf" srcId="{B38FF988-5AF0-4287-9872-BC2A06D2B89F}" destId="{72897BF8-C2EE-4F3D-B8A5-2F7B53933DBF}" srcOrd="0" destOrd="0" presId="urn:microsoft.com/office/officeart/2005/8/layout/vList2"/>
    <dgm:cxn modelId="{D062C5DB-D0F7-4B63-9BB9-73FFEFD2DA3C}" type="presParOf" srcId="{B38FF988-5AF0-4287-9872-BC2A06D2B89F}" destId="{A2A78D4D-F527-4630-8833-F034073BDB14}" srcOrd="1" destOrd="0" presId="urn:microsoft.com/office/officeart/2005/8/layout/vList2"/>
    <dgm:cxn modelId="{51DBE09D-CA9C-4413-A62F-DA348C37B19A}" type="presParOf" srcId="{B38FF988-5AF0-4287-9872-BC2A06D2B89F}" destId="{B506551A-4D73-49F2-A27D-1B3E92AEBCDC}" srcOrd="2" destOrd="0" presId="urn:microsoft.com/office/officeart/2005/8/layout/vList2"/>
    <dgm:cxn modelId="{426F027A-DD14-4E64-90A6-81429C903BA3}" type="presParOf" srcId="{B38FF988-5AF0-4287-9872-BC2A06D2B89F}" destId="{3DD3D377-BAC3-4AD4-8209-62F1A0AA8615}" srcOrd="3" destOrd="0" presId="urn:microsoft.com/office/officeart/2005/8/layout/vList2"/>
    <dgm:cxn modelId="{1112761C-1B2C-46E0-BFFC-F8BD5D433C78}" type="presParOf" srcId="{B38FF988-5AF0-4287-9872-BC2A06D2B89F}" destId="{B03A70A7-493E-4B88-B514-3800C3A43F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440A76-DFCE-440D-953C-E607A195BB90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D5A129-AA1F-417E-8782-4A8D80BD5DF4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6B38410A-177C-45B7-8062-7309D0131BB7}" type="parTrans" cxnId="{7912329E-DD32-447A-B548-79A78D57DDD2}">
      <dgm:prSet/>
      <dgm:spPr/>
      <dgm:t>
        <a:bodyPr/>
        <a:lstStyle/>
        <a:p>
          <a:endParaRPr lang="en-US"/>
        </a:p>
      </dgm:t>
    </dgm:pt>
    <dgm:pt modelId="{388EBBC5-22E7-431A-A3BB-1BA05ED47D9D}" type="sibTrans" cxnId="{7912329E-DD32-447A-B548-79A78D57DDD2}">
      <dgm:prSet/>
      <dgm:spPr/>
      <dgm:t>
        <a:bodyPr/>
        <a:lstStyle/>
        <a:p>
          <a:endParaRPr lang="en-US"/>
        </a:p>
      </dgm:t>
    </dgm:pt>
    <dgm:pt modelId="{5EEEDD5E-3B97-4467-BE18-E3B9E6EA65AF}">
      <dgm:prSet/>
      <dgm:spPr/>
      <dgm:t>
        <a:bodyPr/>
        <a:lstStyle/>
        <a:p>
          <a:pPr rtl="0"/>
          <a:r>
            <a:rPr lang="en-US" dirty="0"/>
            <a:t>Predict whether a customer should receive a loan</a:t>
          </a:r>
        </a:p>
      </dgm:t>
    </dgm:pt>
    <dgm:pt modelId="{79104512-9F24-44A6-89DE-A9683C630A0B}" type="parTrans" cxnId="{79F67905-3497-4970-8844-2DA7E3F04C1A}">
      <dgm:prSet/>
      <dgm:spPr/>
      <dgm:t>
        <a:bodyPr/>
        <a:lstStyle/>
        <a:p>
          <a:endParaRPr lang="en-US"/>
        </a:p>
      </dgm:t>
    </dgm:pt>
    <dgm:pt modelId="{E4DDC267-5484-4625-8625-6A327F1F40C5}" type="sibTrans" cxnId="{79F67905-3497-4970-8844-2DA7E3F04C1A}">
      <dgm:prSet/>
      <dgm:spPr/>
      <dgm:t>
        <a:bodyPr/>
        <a:lstStyle/>
        <a:p>
          <a:endParaRPr lang="en-US"/>
        </a:p>
      </dgm:t>
    </dgm:pt>
    <dgm:pt modelId="{9BAFB78B-B7C8-4A21-B117-8116DF41AC49}">
      <dgm:prSet/>
      <dgm:spPr/>
      <dgm:t>
        <a:bodyPr/>
        <a:lstStyle/>
        <a:p>
          <a:pPr rtl="0"/>
          <a:r>
            <a:rPr lang="en-US" dirty="0"/>
            <a:t>Flag a credit card charge as legitimate</a:t>
          </a:r>
        </a:p>
      </dgm:t>
    </dgm:pt>
    <dgm:pt modelId="{E9243669-7CC0-4739-A4F0-43E47BC46AB0}" type="parTrans" cxnId="{118C2185-F644-4FDC-BB09-F90D2F452913}">
      <dgm:prSet/>
      <dgm:spPr/>
      <dgm:t>
        <a:bodyPr/>
        <a:lstStyle/>
        <a:p>
          <a:endParaRPr lang="en-US"/>
        </a:p>
      </dgm:t>
    </dgm:pt>
    <dgm:pt modelId="{1D5C8C02-28FD-42C9-8913-8A3649B24608}" type="sibTrans" cxnId="{118C2185-F644-4FDC-BB09-F90D2F452913}">
      <dgm:prSet/>
      <dgm:spPr/>
      <dgm:t>
        <a:bodyPr/>
        <a:lstStyle/>
        <a:p>
          <a:endParaRPr lang="en-US"/>
        </a:p>
      </dgm:t>
    </dgm:pt>
    <dgm:pt modelId="{5B78EAEF-1087-4F49-AB5F-40689730CB65}">
      <dgm:prSet/>
      <dgm:spPr/>
      <dgm:t>
        <a:bodyPr/>
        <a:lstStyle/>
        <a:p>
          <a:pPr rtl="0"/>
          <a:r>
            <a:rPr lang="en-US"/>
            <a:t>Determine whether an investment will pay off</a:t>
          </a:r>
        </a:p>
      </dgm:t>
    </dgm:pt>
    <dgm:pt modelId="{BE3D515C-99CB-461E-913F-B16F957A4E61}" type="parTrans" cxnId="{12F295CE-E9EC-49C9-88D5-AC8EA8E9CBBD}">
      <dgm:prSet/>
      <dgm:spPr/>
      <dgm:t>
        <a:bodyPr/>
        <a:lstStyle/>
        <a:p>
          <a:endParaRPr lang="en-US"/>
        </a:p>
      </dgm:t>
    </dgm:pt>
    <dgm:pt modelId="{C968A5B8-E71B-4179-917D-90D7F932E24A}" type="sibTrans" cxnId="{12F295CE-E9EC-49C9-88D5-AC8EA8E9CBBD}">
      <dgm:prSet/>
      <dgm:spPr/>
      <dgm:t>
        <a:bodyPr/>
        <a:lstStyle/>
        <a:p>
          <a:endParaRPr lang="en-US"/>
        </a:p>
      </dgm:t>
    </dgm:pt>
    <dgm:pt modelId="{ED18B5E8-64BE-4775-89B5-5B9FB58F7DCA}" type="pres">
      <dgm:prSet presAssocID="{3C440A76-DFCE-440D-953C-E607A195BB90}" presName="vert0" presStyleCnt="0">
        <dgm:presLayoutVars>
          <dgm:dir/>
          <dgm:animOne val="branch"/>
          <dgm:animLvl val="lvl"/>
        </dgm:presLayoutVars>
      </dgm:prSet>
      <dgm:spPr/>
    </dgm:pt>
    <dgm:pt modelId="{51976007-EF14-4E1F-A89D-53704ACFC280}" type="pres">
      <dgm:prSet presAssocID="{E3D5A129-AA1F-417E-8782-4A8D80BD5DF4}" presName="thickLine" presStyleLbl="alignNode1" presStyleIdx="0" presStyleCnt="1"/>
      <dgm:spPr/>
    </dgm:pt>
    <dgm:pt modelId="{54F2604A-59C3-4C59-9A75-82A06F517E77}" type="pres">
      <dgm:prSet presAssocID="{E3D5A129-AA1F-417E-8782-4A8D80BD5DF4}" presName="horz1" presStyleCnt="0"/>
      <dgm:spPr/>
    </dgm:pt>
    <dgm:pt modelId="{0C4F7BD6-E385-4B63-98B4-0266873E9A51}" type="pres">
      <dgm:prSet presAssocID="{E3D5A129-AA1F-417E-8782-4A8D80BD5DF4}" presName="tx1" presStyleLbl="revTx" presStyleIdx="0" presStyleCnt="4"/>
      <dgm:spPr/>
    </dgm:pt>
    <dgm:pt modelId="{A57D7022-A4C3-4B19-9447-F6C2F90E76F9}" type="pres">
      <dgm:prSet presAssocID="{E3D5A129-AA1F-417E-8782-4A8D80BD5DF4}" presName="vert1" presStyleCnt="0"/>
      <dgm:spPr/>
    </dgm:pt>
    <dgm:pt modelId="{A012DFEA-FFD3-4CA3-AB24-AF178E62D60A}" type="pres">
      <dgm:prSet presAssocID="{5EEEDD5E-3B97-4467-BE18-E3B9E6EA65AF}" presName="vertSpace2a" presStyleCnt="0"/>
      <dgm:spPr/>
    </dgm:pt>
    <dgm:pt modelId="{17A20892-AB92-4989-BA12-3326F2910A59}" type="pres">
      <dgm:prSet presAssocID="{5EEEDD5E-3B97-4467-BE18-E3B9E6EA65AF}" presName="horz2" presStyleCnt="0"/>
      <dgm:spPr/>
    </dgm:pt>
    <dgm:pt modelId="{AC59D7C7-56A7-4C79-A4F4-14C6359AE87F}" type="pres">
      <dgm:prSet presAssocID="{5EEEDD5E-3B97-4467-BE18-E3B9E6EA65AF}" presName="horzSpace2" presStyleCnt="0"/>
      <dgm:spPr/>
    </dgm:pt>
    <dgm:pt modelId="{FB383316-7AF6-418F-8F05-8CDC30C4EB0D}" type="pres">
      <dgm:prSet presAssocID="{5EEEDD5E-3B97-4467-BE18-E3B9E6EA65AF}" presName="tx2" presStyleLbl="revTx" presStyleIdx="1" presStyleCnt="4"/>
      <dgm:spPr/>
    </dgm:pt>
    <dgm:pt modelId="{659ECE2B-F4C1-4E62-8AF4-46578B87F853}" type="pres">
      <dgm:prSet presAssocID="{5EEEDD5E-3B97-4467-BE18-E3B9E6EA65AF}" presName="vert2" presStyleCnt="0"/>
      <dgm:spPr/>
    </dgm:pt>
    <dgm:pt modelId="{54E9289A-DE5D-4AD3-8F7E-B0015E2080F7}" type="pres">
      <dgm:prSet presAssocID="{5EEEDD5E-3B97-4467-BE18-E3B9E6EA65AF}" presName="thinLine2b" presStyleLbl="callout" presStyleIdx="0" presStyleCnt="3"/>
      <dgm:spPr/>
    </dgm:pt>
    <dgm:pt modelId="{CFA1F11C-31DF-4E70-86F6-51472DA8CFB6}" type="pres">
      <dgm:prSet presAssocID="{5EEEDD5E-3B97-4467-BE18-E3B9E6EA65AF}" presName="vertSpace2b" presStyleCnt="0"/>
      <dgm:spPr/>
    </dgm:pt>
    <dgm:pt modelId="{9342F894-75D0-463F-BC4D-B86BAF3918A9}" type="pres">
      <dgm:prSet presAssocID="{9BAFB78B-B7C8-4A21-B117-8116DF41AC49}" presName="horz2" presStyleCnt="0"/>
      <dgm:spPr/>
    </dgm:pt>
    <dgm:pt modelId="{73D376AA-FC57-4C00-9E61-0A540236249D}" type="pres">
      <dgm:prSet presAssocID="{9BAFB78B-B7C8-4A21-B117-8116DF41AC49}" presName="horzSpace2" presStyleCnt="0"/>
      <dgm:spPr/>
    </dgm:pt>
    <dgm:pt modelId="{038C8549-A5B7-4462-873C-4F827136BBEE}" type="pres">
      <dgm:prSet presAssocID="{9BAFB78B-B7C8-4A21-B117-8116DF41AC49}" presName="tx2" presStyleLbl="revTx" presStyleIdx="2" presStyleCnt="4"/>
      <dgm:spPr/>
    </dgm:pt>
    <dgm:pt modelId="{25F08356-F372-4733-B9FA-7AF44BD9E167}" type="pres">
      <dgm:prSet presAssocID="{9BAFB78B-B7C8-4A21-B117-8116DF41AC49}" presName="vert2" presStyleCnt="0"/>
      <dgm:spPr/>
    </dgm:pt>
    <dgm:pt modelId="{2034208B-64EB-4A01-B95F-68C92754DA03}" type="pres">
      <dgm:prSet presAssocID="{9BAFB78B-B7C8-4A21-B117-8116DF41AC49}" presName="thinLine2b" presStyleLbl="callout" presStyleIdx="1" presStyleCnt="3"/>
      <dgm:spPr/>
    </dgm:pt>
    <dgm:pt modelId="{25C150F6-3E8B-4836-B871-26C425D502F6}" type="pres">
      <dgm:prSet presAssocID="{9BAFB78B-B7C8-4A21-B117-8116DF41AC49}" presName="vertSpace2b" presStyleCnt="0"/>
      <dgm:spPr/>
    </dgm:pt>
    <dgm:pt modelId="{5C7A4CDF-9772-4887-90F3-213DEE0118F1}" type="pres">
      <dgm:prSet presAssocID="{5B78EAEF-1087-4F49-AB5F-40689730CB65}" presName="horz2" presStyleCnt="0"/>
      <dgm:spPr/>
    </dgm:pt>
    <dgm:pt modelId="{7381B808-61DC-4F36-99F2-54864358A8C7}" type="pres">
      <dgm:prSet presAssocID="{5B78EAEF-1087-4F49-AB5F-40689730CB65}" presName="horzSpace2" presStyleCnt="0"/>
      <dgm:spPr/>
    </dgm:pt>
    <dgm:pt modelId="{86221073-192B-4405-A54B-7AA7A2E29094}" type="pres">
      <dgm:prSet presAssocID="{5B78EAEF-1087-4F49-AB5F-40689730CB65}" presName="tx2" presStyleLbl="revTx" presStyleIdx="3" presStyleCnt="4"/>
      <dgm:spPr/>
    </dgm:pt>
    <dgm:pt modelId="{381D4E82-1239-4853-941F-1963F8E93984}" type="pres">
      <dgm:prSet presAssocID="{5B78EAEF-1087-4F49-AB5F-40689730CB65}" presName="vert2" presStyleCnt="0"/>
      <dgm:spPr/>
    </dgm:pt>
    <dgm:pt modelId="{C049BC5E-90B7-4CD3-A817-ACB1EEE9438C}" type="pres">
      <dgm:prSet presAssocID="{5B78EAEF-1087-4F49-AB5F-40689730CB65}" presName="thinLine2b" presStyleLbl="callout" presStyleIdx="2" presStyleCnt="3"/>
      <dgm:spPr/>
    </dgm:pt>
    <dgm:pt modelId="{DA60FF80-F1E3-4C73-9A49-98089A9F3CA0}" type="pres">
      <dgm:prSet presAssocID="{5B78EAEF-1087-4F49-AB5F-40689730CB65}" presName="vertSpace2b" presStyleCnt="0"/>
      <dgm:spPr/>
    </dgm:pt>
  </dgm:ptLst>
  <dgm:cxnLst>
    <dgm:cxn modelId="{79F67905-3497-4970-8844-2DA7E3F04C1A}" srcId="{E3D5A129-AA1F-417E-8782-4A8D80BD5DF4}" destId="{5EEEDD5E-3B97-4467-BE18-E3B9E6EA65AF}" srcOrd="0" destOrd="0" parTransId="{79104512-9F24-44A6-89DE-A9683C630A0B}" sibTransId="{E4DDC267-5484-4625-8625-6A327F1F40C5}"/>
    <dgm:cxn modelId="{CA12F91E-31BF-4A76-BC95-F9E348031C9F}" type="presOf" srcId="{E3D5A129-AA1F-417E-8782-4A8D80BD5DF4}" destId="{0C4F7BD6-E385-4B63-98B4-0266873E9A51}" srcOrd="0" destOrd="0" presId="urn:microsoft.com/office/officeart/2008/layout/LinedList"/>
    <dgm:cxn modelId="{2D560A5B-8D6F-48DC-B4D3-4CE0F4175070}" type="presOf" srcId="{3C440A76-DFCE-440D-953C-E607A195BB90}" destId="{ED18B5E8-64BE-4775-89B5-5B9FB58F7DCA}" srcOrd="0" destOrd="0" presId="urn:microsoft.com/office/officeart/2008/layout/LinedList"/>
    <dgm:cxn modelId="{118C2185-F644-4FDC-BB09-F90D2F452913}" srcId="{E3D5A129-AA1F-417E-8782-4A8D80BD5DF4}" destId="{9BAFB78B-B7C8-4A21-B117-8116DF41AC49}" srcOrd="1" destOrd="0" parTransId="{E9243669-7CC0-4739-A4F0-43E47BC46AB0}" sibTransId="{1D5C8C02-28FD-42C9-8913-8A3649B24608}"/>
    <dgm:cxn modelId="{7912329E-DD32-447A-B548-79A78D57DDD2}" srcId="{3C440A76-DFCE-440D-953C-E607A195BB90}" destId="{E3D5A129-AA1F-417E-8782-4A8D80BD5DF4}" srcOrd="0" destOrd="0" parTransId="{6B38410A-177C-45B7-8062-7309D0131BB7}" sibTransId="{388EBBC5-22E7-431A-A3BB-1BA05ED47D9D}"/>
    <dgm:cxn modelId="{3B838CA6-5B81-49E1-ACCB-503D1FCE652F}" type="presOf" srcId="{5B78EAEF-1087-4F49-AB5F-40689730CB65}" destId="{86221073-192B-4405-A54B-7AA7A2E29094}" srcOrd="0" destOrd="0" presId="urn:microsoft.com/office/officeart/2008/layout/LinedList"/>
    <dgm:cxn modelId="{436393C0-DE01-46D0-8C3C-7049A097A071}" type="presOf" srcId="{5EEEDD5E-3B97-4467-BE18-E3B9E6EA65AF}" destId="{FB383316-7AF6-418F-8F05-8CDC30C4EB0D}" srcOrd="0" destOrd="0" presId="urn:microsoft.com/office/officeart/2008/layout/LinedList"/>
    <dgm:cxn modelId="{12F295CE-E9EC-49C9-88D5-AC8EA8E9CBBD}" srcId="{E3D5A129-AA1F-417E-8782-4A8D80BD5DF4}" destId="{5B78EAEF-1087-4F49-AB5F-40689730CB65}" srcOrd="2" destOrd="0" parTransId="{BE3D515C-99CB-461E-913F-B16F957A4E61}" sibTransId="{C968A5B8-E71B-4179-917D-90D7F932E24A}"/>
    <dgm:cxn modelId="{E58002F1-1889-4FBD-A331-2FFBEF5BB690}" type="presOf" srcId="{9BAFB78B-B7C8-4A21-B117-8116DF41AC49}" destId="{038C8549-A5B7-4462-873C-4F827136BBEE}" srcOrd="0" destOrd="0" presId="urn:microsoft.com/office/officeart/2008/layout/LinedList"/>
    <dgm:cxn modelId="{2BB81A60-5C21-401F-9018-25C148BE9C92}" type="presParOf" srcId="{ED18B5E8-64BE-4775-89B5-5B9FB58F7DCA}" destId="{51976007-EF14-4E1F-A89D-53704ACFC280}" srcOrd="0" destOrd="0" presId="urn:microsoft.com/office/officeart/2008/layout/LinedList"/>
    <dgm:cxn modelId="{40F195C7-B89C-46AB-BB00-541145CD6233}" type="presParOf" srcId="{ED18B5E8-64BE-4775-89B5-5B9FB58F7DCA}" destId="{54F2604A-59C3-4C59-9A75-82A06F517E77}" srcOrd="1" destOrd="0" presId="urn:microsoft.com/office/officeart/2008/layout/LinedList"/>
    <dgm:cxn modelId="{7A2ADB23-8FBD-4926-9C40-19D811F0772D}" type="presParOf" srcId="{54F2604A-59C3-4C59-9A75-82A06F517E77}" destId="{0C4F7BD6-E385-4B63-98B4-0266873E9A51}" srcOrd="0" destOrd="0" presId="urn:microsoft.com/office/officeart/2008/layout/LinedList"/>
    <dgm:cxn modelId="{335A8D0B-CE53-4EC8-A4C5-B849F1D81DD2}" type="presParOf" srcId="{54F2604A-59C3-4C59-9A75-82A06F517E77}" destId="{A57D7022-A4C3-4B19-9447-F6C2F90E76F9}" srcOrd="1" destOrd="0" presId="urn:microsoft.com/office/officeart/2008/layout/LinedList"/>
    <dgm:cxn modelId="{3DD9DF38-0C37-4F0A-9BA5-672FEB9E03BB}" type="presParOf" srcId="{A57D7022-A4C3-4B19-9447-F6C2F90E76F9}" destId="{A012DFEA-FFD3-4CA3-AB24-AF178E62D60A}" srcOrd="0" destOrd="0" presId="urn:microsoft.com/office/officeart/2008/layout/LinedList"/>
    <dgm:cxn modelId="{236338A6-7CA5-44BE-95B9-415637F17823}" type="presParOf" srcId="{A57D7022-A4C3-4B19-9447-F6C2F90E76F9}" destId="{17A20892-AB92-4989-BA12-3326F2910A59}" srcOrd="1" destOrd="0" presId="urn:microsoft.com/office/officeart/2008/layout/LinedList"/>
    <dgm:cxn modelId="{085D7331-164C-4A2B-B629-2F69E8D56154}" type="presParOf" srcId="{17A20892-AB92-4989-BA12-3326F2910A59}" destId="{AC59D7C7-56A7-4C79-A4F4-14C6359AE87F}" srcOrd="0" destOrd="0" presId="urn:microsoft.com/office/officeart/2008/layout/LinedList"/>
    <dgm:cxn modelId="{FE38A00E-6FBE-449A-AD4D-33EE38427B63}" type="presParOf" srcId="{17A20892-AB92-4989-BA12-3326F2910A59}" destId="{FB383316-7AF6-418F-8F05-8CDC30C4EB0D}" srcOrd="1" destOrd="0" presId="urn:microsoft.com/office/officeart/2008/layout/LinedList"/>
    <dgm:cxn modelId="{3D3347E0-62F9-4841-98B2-FA5768EBA883}" type="presParOf" srcId="{17A20892-AB92-4989-BA12-3326F2910A59}" destId="{659ECE2B-F4C1-4E62-8AF4-46578B87F853}" srcOrd="2" destOrd="0" presId="urn:microsoft.com/office/officeart/2008/layout/LinedList"/>
    <dgm:cxn modelId="{FE180175-D54C-49FD-B116-DF1DD3DD1E74}" type="presParOf" srcId="{A57D7022-A4C3-4B19-9447-F6C2F90E76F9}" destId="{54E9289A-DE5D-4AD3-8F7E-B0015E2080F7}" srcOrd="2" destOrd="0" presId="urn:microsoft.com/office/officeart/2008/layout/LinedList"/>
    <dgm:cxn modelId="{EBCEE1F8-2510-4F4D-A1A2-B0B2EF964DA8}" type="presParOf" srcId="{A57D7022-A4C3-4B19-9447-F6C2F90E76F9}" destId="{CFA1F11C-31DF-4E70-86F6-51472DA8CFB6}" srcOrd="3" destOrd="0" presId="urn:microsoft.com/office/officeart/2008/layout/LinedList"/>
    <dgm:cxn modelId="{D3D36DA0-8C09-4A9A-9BA6-E701666529A4}" type="presParOf" srcId="{A57D7022-A4C3-4B19-9447-F6C2F90E76F9}" destId="{9342F894-75D0-463F-BC4D-B86BAF3918A9}" srcOrd="4" destOrd="0" presId="urn:microsoft.com/office/officeart/2008/layout/LinedList"/>
    <dgm:cxn modelId="{E99E40A4-2250-4C6B-8339-14ED89113A58}" type="presParOf" srcId="{9342F894-75D0-463F-BC4D-B86BAF3918A9}" destId="{73D376AA-FC57-4C00-9E61-0A540236249D}" srcOrd="0" destOrd="0" presId="urn:microsoft.com/office/officeart/2008/layout/LinedList"/>
    <dgm:cxn modelId="{057CCC47-D1DE-4DE7-82A9-73D9EA04FB41}" type="presParOf" srcId="{9342F894-75D0-463F-BC4D-B86BAF3918A9}" destId="{038C8549-A5B7-4462-873C-4F827136BBEE}" srcOrd="1" destOrd="0" presId="urn:microsoft.com/office/officeart/2008/layout/LinedList"/>
    <dgm:cxn modelId="{FE63AD62-10A9-4FB1-BB75-86F9F6AD4E86}" type="presParOf" srcId="{9342F894-75D0-463F-BC4D-B86BAF3918A9}" destId="{25F08356-F372-4733-B9FA-7AF44BD9E167}" srcOrd="2" destOrd="0" presId="urn:microsoft.com/office/officeart/2008/layout/LinedList"/>
    <dgm:cxn modelId="{156643FD-45F2-4ACD-8175-ECCBD678088A}" type="presParOf" srcId="{A57D7022-A4C3-4B19-9447-F6C2F90E76F9}" destId="{2034208B-64EB-4A01-B95F-68C92754DA03}" srcOrd="5" destOrd="0" presId="urn:microsoft.com/office/officeart/2008/layout/LinedList"/>
    <dgm:cxn modelId="{81CC35D8-536B-49F0-AE1B-5D457F6F66B4}" type="presParOf" srcId="{A57D7022-A4C3-4B19-9447-F6C2F90E76F9}" destId="{25C150F6-3E8B-4836-B871-26C425D502F6}" srcOrd="6" destOrd="0" presId="urn:microsoft.com/office/officeart/2008/layout/LinedList"/>
    <dgm:cxn modelId="{103603FE-842E-499A-B05E-511242C73728}" type="presParOf" srcId="{A57D7022-A4C3-4B19-9447-F6C2F90E76F9}" destId="{5C7A4CDF-9772-4887-90F3-213DEE0118F1}" srcOrd="7" destOrd="0" presId="urn:microsoft.com/office/officeart/2008/layout/LinedList"/>
    <dgm:cxn modelId="{1AB9C968-50F3-4BA6-BC6F-61D63DA242F4}" type="presParOf" srcId="{5C7A4CDF-9772-4887-90F3-213DEE0118F1}" destId="{7381B808-61DC-4F36-99F2-54864358A8C7}" srcOrd="0" destOrd="0" presId="urn:microsoft.com/office/officeart/2008/layout/LinedList"/>
    <dgm:cxn modelId="{2743F5E9-0C71-47E5-ADCE-ACB9B38C41FE}" type="presParOf" srcId="{5C7A4CDF-9772-4887-90F3-213DEE0118F1}" destId="{86221073-192B-4405-A54B-7AA7A2E29094}" srcOrd="1" destOrd="0" presId="urn:microsoft.com/office/officeart/2008/layout/LinedList"/>
    <dgm:cxn modelId="{EADB40F0-EC5B-4CAD-8137-D480E44D2EA8}" type="presParOf" srcId="{5C7A4CDF-9772-4887-90F3-213DEE0118F1}" destId="{381D4E82-1239-4853-941F-1963F8E93984}" srcOrd="2" destOrd="0" presId="urn:microsoft.com/office/officeart/2008/layout/LinedList"/>
    <dgm:cxn modelId="{846B2408-B078-4E18-B146-DF62F8B73FA6}" type="presParOf" srcId="{A57D7022-A4C3-4B19-9447-F6C2F90E76F9}" destId="{C049BC5E-90B7-4CD3-A817-ACB1EEE9438C}" srcOrd="8" destOrd="0" presId="urn:microsoft.com/office/officeart/2008/layout/LinedList"/>
    <dgm:cxn modelId="{32F06A98-7A6F-4BC1-9379-50246139A45D}" type="presParOf" srcId="{A57D7022-A4C3-4B19-9447-F6C2F90E76F9}" destId="{DA60FF80-F1E3-4C73-9A49-98089A9F3CA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B6B662-582B-47A8-A7A5-1CEB233B90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EC7D91-33E5-4537-AF1B-ECC8C411D719}">
      <dgm:prSet/>
      <dgm:spPr/>
      <dgm:t>
        <a:bodyPr/>
        <a:lstStyle/>
        <a:p>
          <a:pPr rtl="0"/>
          <a:r>
            <a:rPr lang="en-US"/>
            <a:t>Used to determine distinct groups of data</a:t>
          </a:r>
        </a:p>
      </dgm:t>
    </dgm:pt>
    <dgm:pt modelId="{0185575A-6942-4776-A08C-42F957F02FF7}" type="parTrans" cxnId="{4D1D4EC8-005A-429D-B216-9100DFBA68FD}">
      <dgm:prSet/>
      <dgm:spPr/>
      <dgm:t>
        <a:bodyPr/>
        <a:lstStyle/>
        <a:p>
          <a:endParaRPr lang="en-US"/>
        </a:p>
      </dgm:t>
    </dgm:pt>
    <dgm:pt modelId="{74BACB30-0FA2-4CAD-9258-D07B922D82D6}" type="sibTrans" cxnId="{4D1D4EC8-005A-429D-B216-9100DFBA68FD}">
      <dgm:prSet/>
      <dgm:spPr/>
      <dgm:t>
        <a:bodyPr/>
        <a:lstStyle/>
        <a:p>
          <a:endParaRPr lang="en-US"/>
        </a:p>
      </dgm:t>
    </dgm:pt>
    <dgm:pt modelId="{0561F58F-C82B-42CA-91D3-F77B27935FF9}">
      <dgm:prSet/>
      <dgm:spPr/>
      <dgm:t>
        <a:bodyPr/>
        <a:lstStyle/>
        <a:p>
          <a:pPr rtl="0"/>
          <a:r>
            <a:rPr lang="en-US" dirty="0"/>
            <a:t>Based on data across multiple dimensions</a:t>
          </a:r>
        </a:p>
      </dgm:t>
    </dgm:pt>
    <dgm:pt modelId="{BEB5E2CF-9804-47D8-A38A-C3EBA8A70922}" type="parTrans" cxnId="{6309AAE9-347A-45E9-8288-EB546896EA47}">
      <dgm:prSet/>
      <dgm:spPr/>
      <dgm:t>
        <a:bodyPr/>
        <a:lstStyle/>
        <a:p>
          <a:endParaRPr lang="en-US"/>
        </a:p>
      </dgm:t>
    </dgm:pt>
    <dgm:pt modelId="{7D419416-A696-419C-AEC5-E39842FD8BA8}" type="sibTrans" cxnId="{6309AAE9-347A-45E9-8288-EB546896EA47}">
      <dgm:prSet/>
      <dgm:spPr/>
      <dgm:t>
        <a:bodyPr/>
        <a:lstStyle/>
        <a:p>
          <a:endParaRPr lang="en-US"/>
        </a:p>
      </dgm:t>
    </dgm:pt>
    <dgm:pt modelId="{BB6E33E0-F46A-4076-B447-E6E7BA4633CD}" type="pres">
      <dgm:prSet presAssocID="{90B6B662-582B-47A8-A7A5-1CEB233B907A}" presName="linear" presStyleCnt="0">
        <dgm:presLayoutVars>
          <dgm:animLvl val="lvl"/>
          <dgm:resizeHandles val="exact"/>
        </dgm:presLayoutVars>
      </dgm:prSet>
      <dgm:spPr/>
    </dgm:pt>
    <dgm:pt modelId="{19DA9B40-502B-463C-909D-5633770A1134}" type="pres">
      <dgm:prSet presAssocID="{B8EC7D91-33E5-4537-AF1B-ECC8C411D7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50E8A5C-B038-4FD6-B1A9-1862CBFFBEB6}" type="pres">
      <dgm:prSet presAssocID="{74BACB30-0FA2-4CAD-9258-D07B922D82D6}" presName="spacer" presStyleCnt="0"/>
      <dgm:spPr/>
    </dgm:pt>
    <dgm:pt modelId="{3936255D-020D-4EA5-BC3E-27F069A68AFD}" type="pres">
      <dgm:prSet presAssocID="{0561F58F-C82B-42CA-91D3-F77B27935FF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DBE3F66-C075-42D8-B285-3834850C1CF7}" type="presOf" srcId="{90B6B662-582B-47A8-A7A5-1CEB233B907A}" destId="{BB6E33E0-F46A-4076-B447-E6E7BA4633CD}" srcOrd="0" destOrd="0" presId="urn:microsoft.com/office/officeart/2005/8/layout/vList2"/>
    <dgm:cxn modelId="{7B6CBB57-FB38-45A2-81D8-CC9EC46D377D}" type="presOf" srcId="{B8EC7D91-33E5-4537-AF1B-ECC8C411D719}" destId="{19DA9B40-502B-463C-909D-5633770A1134}" srcOrd="0" destOrd="0" presId="urn:microsoft.com/office/officeart/2005/8/layout/vList2"/>
    <dgm:cxn modelId="{4D1D4EC8-005A-429D-B216-9100DFBA68FD}" srcId="{90B6B662-582B-47A8-A7A5-1CEB233B907A}" destId="{B8EC7D91-33E5-4537-AF1B-ECC8C411D719}" srcOrd="0" destOrd="0" parTransId="{0185575A-6942-4776-A08C-42F957F02FF7}" sibTransId="{74BACB30-0FA2-4CAD-9258-D07B922D82D6}"/>
    <dgm:cxn modelId="{7695BFDF-7C72-4236-B877-07788ED677A0}" type="presOf" srcId="{0561F58F-C82B-42CA-91D3-F77B27935FF9}" destId="{3936255D-020D-4EA5-BC3E-27F069A68AFD}" srcOrd="0" destOrd="0" presId="urn:microsoft.com/office/officeart/2005/8/layout/vList2"/>
    <dgm:cxn modelId="{6309AAE9-347A-45E9-8288-EB546896EA47}" srcId="{90B6B662-582B-47A8-A7A5-1CEB233B907A}" destId="{0561F58F-C82B-42CA-91D3-F77B27935FF9}" srcOrd="1" destOrd="0" parTransId="{BEB5E2CF-9804-47D8-A38A-C3EBA8A70922}" sibTransId="{7D419416-A696-419C-AEC5-E39842FD8BA8}"/>
    <dgm:cxn modelId="{0BC06CF0-D8BA-4D00-933E-44F1A9F86CC9}" type="presParOf" srcId="{BB6E33E0-F46A-4076-B447-E6E7BA4633CD}" destId="{19DA9B40-502B-463C-909D-5633770A1134}" srcOrd="0" destOrd="0" presId="urn:microsoft.com/office/officeart/2005/8/layout/vList2"/>
    <dgm:cxn modelId="{680789CD-533F-4633-BAE9-8EAE54E813FA}" type="presParOf" srcId="{BB6E33E0-F46A-4076-B447-E6E7BA4633CD}" destId="{650E8A5C-B038-4FD6-B1A9-1862CBFFBEB6}" srcOrd="1" destOrd="0" presId="urn:microsoft.com/office/officeart/2005/8/layout/vList2"/>
    <dgm:cxn modelId="{2748CA72-0C10-4B35-B52A-85978A7C6DFF}" type="presParOf" srcId="{BB6E33E0-F46A-4076-B447-E6E7BA4633CD}" destId="{3936255D-020D-4EA5-BC3E-27F069A68A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C102266-A3F5-4397-8CD4-C0ACFAFFE1D4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B43A5D-7463-4E05-92E5-8F3917AC68A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07EC05FF-CB3A-4890-A99F-917B993C7437}" type="parTrans" cxnId="{118AA6AA-C120-4D0F-9D82-0A885DA67D06}">
      <dgm:prSet/>
      <dgm:spPr/>
      <dgm:t>
        <a:bodyPr/>
        <a:lstStyle/>
        <a:p>
          <a:endParaRPr lang="en-US"/>
        </a:p>
      </dgm:t>
    </dgm:pt>
    <dgm:pt modelId="{748411E8-5BC6-44B5-8967-B8E0359B479A}" type="sibTrans" cxnId="{118AA6AA-C120-4D0F-9D82-0A885DA67D06}">
      <dgm:prSet/>
      <dgm:spPr/>
      <dgm:t>
        <a:bodyPr/>
        <a:lstStyle/>
        <a:p>
          <a:endParaRPr lang="en-US"/>
        </a:p>
      </dgm:t>
    </dgm:pt>
    <dgm:pt modelId="{0ACE05EE-5907-4893-AC77-0738BA3E5960}">
      <dgm:prSet/>
      <dgm:spPr/>
      <dgm:t>
        <a:bodyPr/>
        <a:lstStyle/>
        <a:p>
          <a:pPr rtl="0"/>
          <a:r>
            <a:rPr lang="en-US" dirty="0"/>
            <a:t>Customer segmentation</a:t>
          </a:r>
        </a:p>
      </dgm:t>
    </dgm:pt>
    <dgm:pt modelId="{ABBD2FB7-2F54-431E-B41E-32DFD10D64FA}" type="parTrans" cxnId="{85CD7FF9-4240-484C-9F48-2F468395F0BF}">
      <dgm:prSet/>
      <dgm:spPr/>
      <dgm:t>
        <a:bodyPr/>
        <a:lstStyle/>
        <a:p>
          <a:endParaRPr lang="en-US"/>
        </a:p>
      </dgm:t>
    </dgm:pt>
    <dgm:pt modelId="{9FB1EA37-1A25-4D3D-8C4B-5C49B17D0685}" type="sibTrans" cxnId="{85CD7FF9-4240-484C-9F48-2F468395F0BF}">
      <dgm:prSet/>
      <dgm:spPr/>
      <dgm:t>
        <a:bodyPr/>
        <a:lstStyle/>
        <a:p>
          <a:endParaRPr lang="en-US"/>
        </a:p>
      </dgm:t>
    </dgm:pt>
    <dgm:pt modelId="{74C53DAA-6553-403D-B15F-AC2F53178F41}">
      <dgm:prSet/>
      <dgm:spPr/>
      <dgm:t>
        <a:bodyPr/>
        <a:lstStyle/>
        <a:p>
          <a:pPr rtl="0"/>
          <a:r>
            <a:rPr lang="en-US"/>
            <a:t>Identifying patient care groups</a:t>
          </a:r>
        </a:p>
      </dgm:t>
    </dgm:pt>
    <dgm:pt modelId="{E20284E5-E256-4BF7-991E-066979265A67}" type="parTrans" cxnId="{55658499-77B4-4F71-A846-6541143FD034}">
      <dgm:prSet/>
      <dgm:spPr/>
      <dgm:t>
        <a:bodyPr/>
        <a:lstStyle/>
        <a:p>
          <a:endParaRPr lang="en-US"/>
        </a:p>
      </dgm:t>
    </dgm:pt>
    <dgm:pt modelId="{B07514FE-9761-4EAA-B0FA-508B549EE38E}" type="sibTrans" cxnId="{55658499-77B4-4F71-A846-6541143FD034}">
      <dgm:prSet/>
      <dgm:spPr/>
      <dgm:t>
        <a:bodyPr/>
        <a:lstStyle/>
        <a:p>
          <a:endParaRPr lang="en-US"/>
        </a:p>
      </dgm:t>
    </dgm:pt>
    <dgm:pt modelId="{BF5BB920-AE5A-4225-85BC-45EE17D824B1}">
      <dgm:prSet/>
      <dgm:spPr/>
      <dgm:t>
        <a:bodyPr/>
        <a:lstStyle/>
        <a:p>
          <a:pPr rtl="0"/>
          <a:r>
            <a:rPr lang="en-US"/>
            <a:t>Performance of business sectors</a:t>
          </a:r>
        </a:p>
      </dgm:t>
    </dgm:pt>
    <dgm:pt modelId="{1EA9ED7F-24B5-4CC8-A326-F788B4E53C13}" type="parTrans" cxnId="{1E724C5C-0A91-4FDE-9461-F637428EA3F3}">
      <dgm:prSet/>
      <dgm:spPr/>
      <dgm:t>
        <a:bodyPr/>
        <a:lstStyle/>
        <a:p>
          <a:endParaRPr lang="en-US"/>
        </a:p>
      </dgm:t>
    </dgm:pt>
    <dgm:pt modelId="{9CEB3263-E404-46DF-8F89-84FD50BAF49C}" type="sibTrans" cxnId="{1E724C5C-0A91-4FDE-9461-F637428EA3F3}">
      <dgm:prSet/>
      <dgm:spPr/>
      <dgm:t>
        <a:bodyPr/>
        <a:lstStyle/>
        <a:p>
          <a:endParaRPr lang="en-US"/>
        </a:p>
      </dgm:t>
    </dgm:pt>
    <dgm:pt modelId="{16AB5E56-7AF5-4656-8511-0DE8E1995B15}" type="pres">
      <dgm:prSet presAssocID="{7C102266-A3F5-4397-8CD4-C0ACFAFFE1D4}" presName="vert0" presStyleCnt="0">
        <dgm:presLayoutVars>
          <dgm:dir/>
          <dgm:animOne val="branch"/>
          <dgm:animLvl val="lvl"/>
        </dgm:presLayoutVars>
      </dgm:prSet>
      <dgm:spPr/>
    </dgm:pt>
    <dgm:pt modelId="{D2AE07B3-C13F-4E39-81E7-0761F07CFD57}" type="pres">
      <dgm:prSet presAssocID="{DCB43A5D-7463-4E05-92E5-8F3917AC68A8}" presName="thickLine" presStyleLbl="alignNode1" presStyleIdx="0" presStyleCnt="1"/>
      <dgm:spPr/>
    </dgm:pt>
    <dgm:pt modelId="{BC0DE7D5-B855-4719-B9FD-40C2AA2AC2C5}" type="pres">
      <dgm:prSet presAssocID="{DCB43A5D-7463-4E05-92E5-8F3917AC68A8}" presName="horz1" presStyleCnt="0"/>
      <dgm:spPr/>
    </dgm:pt>
    <dgm:pt modelId="{712C99A7-3ED9-40F5-820C-5A367166A1EB}" type="pres">
      <dgm:prSet presAssocID="{DCB43A5D-7463-4E05-92E5-8F3917AC68A8}" presName="tx1" presStyleLbl="revTx" presStyleIdx="0" presStyleCnt="4"/>
      <dgm:spPr/>
    </dgm:pt>
    <dgm:pt modelId="{0A92BEC0-0697-40D4-AE57-FC548E68FAAF}" type="pres">
      <dgm:prSet presAssocID="{DCB43A5D-7463-4E05-92E5-8F3917AC68A8}" presName="vert1" presStyleCnt="0"/>
      <dgm:spPr/>
    </dgm:pt>
    <dgm:pt modelId="{4B239BBC-E445-4556-A64C-92F8299C9B3B}" type="pres">
      <dgm:prSet presAssocID="{0ACE05EE-5907-4893-AC77-0738BA3E5960}" presName="vertSpace2a" presStyleCnt="0"/>
      <dgm:spPr/>
    </dgm:pt>
    <dgm:pt modelId="{69E15EEE-97DB-4FF2-A579-B201404DEE28}" type="pres">
      <dgm:prSet presAssocID="{0ACE05EE-5907-4893-AC77-0738BA3E5960}" presName="horz2" presStyleCnt="0"/>
      <dgm:spPr/>
    </dgm:pt>
    <dgm:pt modelId="{2EEBCA94-2C64-438B-807E-C8134F5BFD9E}" type="pres">
      <dgm:prSet presAssocID="{0ACE05EE-5907-4893-AC77-0738BA3E5960}" presName="horzSpace2" presStyleCnt="0"/>
      <dgm:spPr/>
    </dgm:pt>
    <dgm:pt modelId="{7CEBF3E1-097A-4272-8DA9-ADE9AD6D4F7F}" type="pres">
      <dgm:prSet presAssocID="{0ACE05EE-5907-4893-AC77-0738BA3E5960}" presName="tx2" presStyleLbl="revTx" presStyleIdx="1" presStyleCnt="4"/>
      <dgm:spPr/>
    </dgm:pt>
    <dgm:pt modelId="{67270EE1-5D0E-4A5E-BCCD-F254F8F42AE9}" type="pres">
      <dgm:prSet presAssocID="{0ACE05EE-5907-4893-AC77-0738BA3E5960}" presName="vert2" presStyleCnt="0"/>
      <dgm:spPr/>
    </dgm:pt>
    <dgm:pt modelId="{4E689BC8-14D8-4D00-A7EE-68BCF1F6C6A5}" type="pres">
      <dgm:prSet presAssocID="{0ACE05EE-5907-4893-AC77-0738BA3E5960}" presName="thinLine2b" presStyleLbl="callout" presStyleIdx="0" presStyleCnt="3"/>
      <dgm:spPr/>
    </dgm:pt>
    <dgm:pt modelId="{8780C23C-3C61-4E86-89FD-04D6866A03A5}" type="pres">
      <dgm:prSet presAssocID="{0ACE05EE-5907-4893-AC77-0738BA3E5960}" presName="vertSpace2b" presStyleCnt="0"/>
      <dgm:spPr/>
    </dgm:pt>
    <dgm:pt modelId="{1793416C-C094-4A41-B6D2-6C51198D5C1A}" type="pres">
      <dgm:prSet presAssocID="{74C53DAA-6553-403D-B15F-AC2F53178F41}" presName="horz2" presStyleCnt="0"/>
      <dgm:spPr/>
    </dgm:pt>
    <dgm:pt modelId="{E17BC3A4-A2A1-47B5-A1DC-49FD0C0272D1}" type="pres">
      <dgm:prSet presAssocID="{74C53DAA-6553-403D-B15F-AC2F53178F41}" presName="horzSpace2" presStyleCnt="0"/>
      <dgm:spPr/>
    </dgm:pt>
    <dgm:pt modelId="{CCA28B41-A4C6-4EC0-8176-AC40F1A94C00}" type="pres">
      <dgm:prSet presAssocID="{74C53DAA-6553-403D-B15F-AC2F53178F41}" presName="tx2" presStyleLbl="revTx" presStyleIdx="2" presStyleCnt="4"/>
      <dgm:spPr/>
    </dgm:pt>
    <dgm:pt modelId="{130C798E-F20C-4D0F-83EB-218FD9B5F22A}" type="pres">
      <dgm:prSet presAssocID="{74C53DAA-6553-403D-B15F-AC2F53178F41}" presName="vert2" presStyleCnt="0"/>
      <dgm:spPr/>
    </dgm:pt>
    <dgm:pt modelId="{7A24F64E-8B91-4EAA-A898-201DABCB1A24}" type="pres">
      <dgm:prSet presAssocID="{74C53DAA-6553-403D-B15F-AC2F53178F41}" presName="thinLine2b" presStyleLbl="callout" presStyleIdx="1" presStyleCnt="3"/>
      <dgm:spPr/>
    </dgm:pt>
    <dgm:pt modelId="{D1BF8389-C755-4F68-B2B7-C54B9226F499}" type="pres">
      <dgm:prSet presAssocID="{74C53DAA-6553-403D-B15F-AC2F53178F41}" presName="vertSpace2b" presStyleCnt="0"/>
      <dgm:spPr/>
    </dgm:pt>
    <dgm:pt modelId="{26E6E358-7329-4A63-B668-FE642365538B}" type="pres">
      <dgm:prSet presAssocID="{BF5BB920-AE5A-4225-85BC-45EE17D824B1}" presName="horz2" presStyleCnt="0"/>
      <dgm:spPr/>
    </dgm:pt>
    <dgm:pt modelId="{AD048404-3911-49BB-9B4D-F0107A1680DE}" type="pres">
      <dgm:prSet presAssocID="{BF5BB920-AE5A-4225-85BC-45EE17D824B1}" presName="horzSpace2" presStyleCnt="0"/>
      <dgm:spPr/>
    </dgm:pt>
    <dgm:pt modelId="{E9E0AEF8-80ED-436C-B0E3-5282A9AA515C}" type="pres">
      <dgm:prSet presAssocID="{BF5BB920-AE5A-4225-85BC-45EE17D824B1}" presName="tx2" presStyleLbl="revTx" presStyleIdx="3" presStyleCnt="4"/>
      <dgm:spPr/>
    </dgm:pt>
    <dgm:pt modelId="{DD5B5DD4-0A64-4464-86A3-AC1B2DE94CA1}" type="pres">
      <dgm:prSet presAssocID="{BF5BB920-AE5A-4225-85BC-45EE17D824B1}" presName="vert2" presStyleCnt="0"/>
      <dgm:spPr/>
    </dgm:pt>
    <dgm:pt modelId="{697420F4-7A27-4881-B589-2BEECA965D47}" type="pres">
      <dgm:prSet presAssocID="{BF5BB920-AE5A-4225-85BC-45EE17D824B1}" presName="thinLine2b" presStyleLbl="callout" presStyleIdx="2" presStyleCnt="3"/>
      <dgm:spPr/>
    </dgm:pt>
    <dgm:pt modelId="{1713971F-DDC3-4985-8974-4E7F01AAEA92}" type="pres">
      <dgm:prSet presAssocID="{BF5BB920-AE5A-4225-85BC-45EE17D824B1}" presName="vertSpace2b" presStyleCnt="0"/>
      <dgm:spPr/>
    </dgm:pt>
  </dgm:ptLst>
  <dgm:cxnLst>
    <dgm:cxn modelId="{9431BE07-9288-41B4-87E3-F5400A0D3164}" type="presOf" srcId="{BF5BB920-AE5A-4225-85BC-45EE17D824B1}" destId="{E9E0AEF8-80ED-436C-B0E3-5282A9AA515C}" srcOrd="0" destOrd="0" presId="urn:microsoft.com/office/officeart/2008/layout/LinedList"/>
    <dgm:cxn modelId="{1E724C5C-0A91-4FDE-9461-F637428EA3F3}" srcId="{DCB43A5D-7463-4E05-92E5-8F3917AC68A8}" destId="{BF5BB920-AE5A-4225-85BC-45EE17D824B1}" srcOrd="2" destOrd="0" parTransId="{1EA9ED7F-24B5-4CC8-A326-F788B4E53C13}" sibTransId="{9CEB3263-E404-46DF-8F89-84FD50BAF49C}"/>
    <dgm:cxn modelId="{5BCEF343-2BC4-4B9C-9F06-448237B2A4D0}" type="presOf" srcId="{74C53DAA-6553-403D-B15F-AC2F53178F41}" destId="{CCA28B41-A4C6-4EC0-8176-AC40F1A94C00}" srcOrd="0" destOrd="0" presId="urn:microsoft.com/office/officeart/2008/layout/LinedList"/>
    <dgm:cxn modelId="{5767E648-AB83-4D98-AC7D-3044C082182F}" type="presOf" srcId="{7C102266-A3F5-4397-8CD4-C0ACFAFFE1D4}" destId="{16AB5E56-7AF5-4656-8511-0DE8E1995B15}" srcOrd="0" destOrd="0" presId="urn:microsoft.com/office/officeart/2008/layout/LinedList"/>
    <dgm:cxn modelId="{2D807794-32F4-477C-982B-ECE04B286F33}" type="presOf" srcId="{DCB43A5D-7463-4E05-92E5-8F3917AC68A8}" destId="{712C99A7-3ED9-40F5-820C-5A367166A1EB}" srcOrd="0" destOrd="0" presId="urn:microsoft.com/office/officeart/2008/layout/LinedList"/>
    <dgm:cxn modelId="{55658499-77B4-4F71-A846-6541143FD034}" srcId="{DCB43A5D-7463-4E05-92E5-8F3917AC68A8}" destId="{74C53DAA-6553-403D-B15F-AC2F53178F41}" srcOrd="1" destOrd="0" parTransId="{E20284E5-E256-4BF7-991E-066979265A67}" sibTransId="{B07514FE-9761-4EAA-B0FA-508B549EE38E}"/>
    <dgm:cxn modelId="{118AA6AA-C120-4D0F-9D82-0A885DA67D06}" srcId="{7C102266-A3F5-4397-8CD4-C0ACFAFFE1D4}" destId="{DCB43A5D-7463-4E05-92E5-8F3917AC68A8}" srcOrd="0" destOrd="0" parTransId="{07EC05FF-CB3A-4890-A99F-917B993C7437}" sibTransId="{748411E8-5BC6-44B5-8967-B8E0359B479A}"/>
    <dgm:cxn modelId="{85CD7FF9-4240-484C-9F48-2F468395F0BF}" srcId="{DCB43A5D-7463-4E05-92E5-8F3917AC68A8}" destId="{0ACE05EE-5907-4893-AC77-0738BA3E5960}" srcOrd="0" destOrd="0" parTransId="{ABBD2FB7-2F54-431E-B41E-32DFD10D64FA}" sibTransId="{9FB1EA37-1A25-4D3D-8C4B-5C49B17D0685}"/>
    <dgm:cxn modelId="{89E782FA-D83A-4A35-8C32-E2F80CE3E718}" type="presOf" srcId="{0ACE05EE-5907-4893-AC77-0738BA3E5960}" destId="{7CEBF3E1-097A-4272-8DA9-ADE9AD6D4F7F}" srcOrd="0" destOrd="0" presId="urn:microsoft.com/office/officeart/2008/layout/LinedList"/>
    <dgm:cxn modelId="{6A3DF674-8BB1-429C-A2FA-E2D3B9E58077}" type="presParOf" srcId="{16AB5E56-7AF5-4656-8511-0DE8E1995B15}" destId="{D2AE07B3-C13F-4E39-81E7-0761F07CFD57}" srcOrd="0" destOrd="0" presId="urn:microsoft.com/office/officeart/2008/layout/LinedList"/>
    <dgm:cxn modelId="{544A99CA-8AE9-4945-BAD6-7694A6187721}" type="presParOf" srcId="{16AB5E56-7AF5-4656-8511-0DE8E1995B15}" destId="{BC0DE7D5-B855-4719-B9FD-40C2AA2AC2C5}" srcOrd="1" destOrd="0" presId="urn:microsoft.com/office/officeart/2008/layout/LinedList"/>
    <dgm:cxn modelId="{1D240C7F-C72D-4840-9CDC-98812015B86F}" type="presParOf" srcId="{BC0DE7D5-B855-4719-B9FD-40C2AA2AC2C5}" destId="{712C99A7-3ED9-40F5-820C-5A367166A1EB}" srcOrd="0" destOrd="0" presId="urn:microsoft.com/office/officeart/2008/layout/LinedList"/>
    <dgm:cxn modelId="{D63790ED-A2CF-41D6-9F34-61E54119FD98}" type="presParOf" srcId="{BC0DE7D5-B855-4719-B9FD-40C2AA2AC2C5}" destId="{0A92BEC0-0697-40D4-AE57-FC548E68FAAF}" srcOrd="1" destOrd="0" presId="urn:microsoft.com/office/officeart/2008/layout/LinedList"/>
    <dgm:cxn modelId="{021DC40A-D93B-41FD-80FF-4330C75F5E2F}" type="presParOf" srcId="{0A92BEC0-0697-40D4-AE57-FC548E68FAAF}" destId="{4B239BBC-E445-4556-A64C-92F8299C9B3B}" srcOrd="0" destOrd="0" presId="urn:microsoft.com/office/officeart/2008/layout/LinedList"/>
    <dgm:cxn modelId="{A1885818-F798-4212-9299-55F6B72FFD9E}" type="presParOf" srcId="{0A92BEC0-0697-40D4-AE57-FC548E68FAAF}" destId="{69E15EEE-97DB-4FF2-A579-B201404DEE28}" srcOrd="1" destOrd="0" presId="urn:microsoft.com/office/officeart/2008/layout/LinedList"/>
    <dgm:cxn modelId="{F770FB30-B8FB-4BD2-972F-A08B915BA77F}" type="presParOf" srcId="{69E15EEE-97DB-4FF2-A579-B201404DEE28}" destId="{2EEBCA94-2C64-438B-807E-C8134F5BFD9E}" srcOrd="0" destOrd="0" presId="urn:microsoft.com/office/officeart/2008/layout/LinedList"/>
    <dgm:cxn modelId="{C665EF45-72BE-4DB6-99FD-CC2EDBAF4FBD}" type="presParOf" srcId="{69E15EEE-97DB-4FF2-A579-B201404DEE28}" destId="{7CEBF3E1-097A-4272-8DA9-ADE9AD6D4F7F}" srcOrd="1" destOrd="0" presId="urn:microsoft.com/office/officeart/2008/layout/LinedList"/>
    <dgm:cxn modelId="{117B8F01-A012-4FFD-B2F0-C854D21955E7}" type="presParOf" srcId="{69E15EEE-97DB-4FF2-A579-B201404DEE28}" destId="{67270EE1-5D0E-4A5E-BCCD-F254F8F42AE9}" srcOrd="2" destOrd="0" presId="urn:microsoft.com/office/officeart/2008/layout/LinedList"/>
    <dgm:cxn modelId="{B585605B-CE9A-44EB-B051-7DB44E96458E}" type="presParOf" srcId="{0A92BEC0-0697-40D4-AE57-FC548E68FAAF}" destId="{4E689BC8-14D8-4D00-A7EE-68BCF1F6C6A5}" srcOrd="2" destOrd="0" presId="urn:microsoft.com/office/officeart/2008/layout/LinedList"/>
    <dgm:cxn modelId="{AA4DF2FC-E398-4BB0-96AB-2126A4CAAFAB}" type="presParOf" srcId="{0A92BEC0-0697-40D4-AE57-FC548E68FAAF}" destId="{8780C23C-3C61-4E86-89FD-04D6866A03A5}" srcOrd="3" destOrd="0" presId="urn:microsoft.com/office/officeart/2008/layout/LinedList"/>
    <dgm:cxn modelId="{7AC1AC73-BEA6-468B-90AA-98AC1A8B8C0F}" type="presParOf" srcId="{0A92BEC0-0697-40D4-AE57-FC548E68FAAF}" destId="{1793416C-C094-4A41-B6D2-6C51198D5C1A}" srcOrd="4" destOrd="0" presId="urn:microsoft.com/office/officeart/2008/layout/LinedList"/>
    <dgm:cxn modelId="{DC4D7D18-87C6-443A-83FB-43FE09439FD3}" type="presParOf" srcId="{1793416C-C094-4A41-B6D2-6C51198D5C1A}" destId="{E17BC3A4-A2A1-47B5-A1DC-49FD0C0272D1}" srcOrd="0" destOrd="0" presId="urn:microsoft.com/office/officeart/2008/layout/LinedList"/>
    <dgm:cxn modelId="{92DBED2C-4657-4A4F-8764-D271DAA82F8F}" type="presParOf" srcId="{1793416C-C094-4A41-B6D2-6C51198D5C1A}" destId="{CCA28B41-A4C6-4EC0-8176-AC40F1A94C00}" srcOrd="1" destOrd="0" presId="urn:microsoft.com/office/officeart/2008/layout/LinedList"/>
    <dgm:cxn modelId="{AEF759BC-E1DB-42CF-916E-4CFE9AF906A5}" type="presParOf" srcId="{1793416C-C094-4A41-B6D2-6C51198D5C1A}" destId="{130C798E-F20C-4D0F-83EB-218FD9B5F22A}" srcOrd="2" destOrd="0" presId="urn:microsoft.com/office/officeart/2008/layout/LinedList"/>
    <dgm:cxn modelId="{5043B8BD-EDB6-417D-A4F8-B3EA97B6FAA3}" type="presParOf" srcId="{0A92BEC0-0697-40D4-AE57-FC548E68FAAF}" destId="{7A24F64E-8B91-4EAA-A898-201DABCB1A24}" srcOrd="5" destOrd="0" presId="urn:microsoft.com/office/officeart/2008/layout/LinedList"/>
    <dgm:cxn modelId="{F4082ED4-F194-44DB-AE8E-40E2DA5E6A72}" type="presParOf" srcId="{0A92BEC0-0697-40D4-AE57-FC548E68FAAF}" destId="{D1BF8389-C755-4F68-B2B7-C54B9226F499}" srcOrd="6" destOrd="0" presId="urn:microsoft.com/office/officeart/2008/layout/LinedList"/>
    <dgm:cxn modelId="{FE34209D-1D49-4EA2-8348-1D6E57A6576F}" type="presParOf" srcId="{0A92BEC0-0697-40D4-AE57-FC548E68FAAF}" destId="{26E6E358-7329-4A63-B668-FE642365538B}" srcOrd="7" destOrd="0" presId="urn:microsoft.com/office/officeart/2008/layout/LinedList"/>
    <dgm:cxn modelId="{6A7E43D3-21AF-4BA9-AC6C-425BA78DE759}" type="presParOf" srcId="{26E6E358-7329-4A63-B668-FE642365538B}" destId="{AD048404-3911-49BB-9B4D-F0107A1680DE}" srcOrd="0" destOrd="0" presId="urn:microsoft.com/office/officeart/2008/layout/LinedList"/>
    <dgm:cxn modelId="{2665D1B0-2535-45B3-B60F-9C360FA9F255}" type="presParOf" srcId="{26E6E358-7329-4A63-B668-FE642365538B}" destId="{E9E0AEF8-80ED-436C-B0E3-5282A9AA515C}" srcOrd="1" destOrd="0" presId="urn:microsoft.com/office/officeart/2008/layout/LinedList"/>
    <dgm:cxn modelId="{C1D104FF-9EDB-4955-AEAE-57F8BF2CBAF9}" type="presParOf" srcId="{26E6E358-7329-4A63-B668-FE642365538B}" destId="{DD5B5DD4-0A64-4464-86A3-AC1B2DE94CA1}" srcOrd="2" destOrd="0" presId="urn:microsoft.com/office/officeart/2008/layout/LinedList"/>
    <dgm:cxn modelId="{4F564B8B-4898-4AB9-AD51-8D719500D090}" type="presParOf" srcId="{0A92BEC0-0697-40D4-AE57-FC548E68FAAF}" destId="{697420F4-7A27-4881-B589-2BEECA965D47}" srcOrd="8" destOrd="0" presId="urn:microsoft.com/office/officeart/2008/layout/LinedList"/>
    <dgm:cxn modelId="{C04602AA-A1D0-454F-AD52-509CEC60315A}" type="presParOf" srcId="{0A92BEC0-0697-40D4-AE57-FC548E68FAAF}" destId="{1713971F-DDC3-4985-8974-4E7F01AAEA9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6F7165-4570-41FD-B42B-53DE5AD6CDDC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8B487A-E644-49E5-924A-3A74DB9B263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E89FF93E-1A0D-4C19-8BA4-54FA0BFBC3B7}" type="parTrans" cxnId="{8228B5D5-AB2B-4D60-8CE2-E2B3A82AC796}">
      <dgm:prSet/>
      <dgm:spPr/>
      <dgm:t>
        <a:bodyPr/>
        <a:lstStyle/>
        <a:p>
          <a:endParaRPr lang="en-US"/>
        </a:p>
      </dgm:t>
    </dgm:pt>
    <dgm:pt modelId="{DD3C785F-6BE8-4337-935C-E5CA8FB965C3}" type="sibTrans" cxnId="{8228B5D5-AB2B-4D60-8CE2-E2B3A82AC796}">
      <dgm:prSet/>
      <dgm:spPr/>
      <dgm:t>
        <a:bodyPr/>
        <a:lstStyle/>
        <a:p>
          <a:endParaRPr lang="en-US"/>
        </a:p>
      </dgm:t>
    </dgm:pt>
    <dgm:pt modelId="{12FF80FE-8DC8-4AD9-A307-DD2389275C79}">
      <dgm:prSet/>
      <dgm:spPr/>
      <dgm:t>
        <a:bodyPr/>
        <a:lstStyle/>
        <a:p>
          <a:pPr rtl="0"/>
          <a:r>
            <a:rPr lang="en-US"/>
            <a:t>What products are bought together?</a:t>
          </a:r>
        </a:p>
      </dgm:t>
    </dgm:pt>
    <dgm:pt modelId="{7C5EEAF2-089F-48D0-895E-C3108036724A}" type="parTrans" cxnId="{F8525B24-0686-4F49-BB6B-4D993A27DD22}">
      <dgm:prSet/>
      <dgm:spPr/>
      <dgm:t>
        <a:bodyPr/>
        <a:lstStyle/>
        <a:p>
          <a:endParaRPr lang="en-US"/>
        </a:p>
      </dgm:t>
    </dgm:pt>
    <dgm:pt modelId="{84140B99-AB50-4859-AAED-16A30220FBA5}" type="sibTrans" cxnId="{F8525B24-0686-4F49-BB6B-4D993A27DD22}">
      <dgm:prSet/>
      <dgm:spPr/>
      <dgm:t>
        <a:bodyPr/>
        <a:lstStyle/>
        <a:p>
          <a:endParaRPr lang="en-US"/>
        </a:p>
      </dgm:t>
    </dgm:pt>
    <dgm:pt modelId="{A9DDE823-77A7-4C4E-A16B-BDC8EA9A61D0}">
      <dgm:prSet/>
      <dgm:spPr/>
      <dgm:t>
        <a:bodyPr/>
        <a:lstStyle/>
        <a:p>
          <a:pPr rtl="0"/>
          <a:r>
            <a:rPr lang="en-US"/>
            <a:t>Amazon’s recommendation engine</a:t>
          </a:r>
        </a:p>
      </dgm:t>
    </dgm:pt>
    <dgm:pt modelId="{9F269300-84CD-4795-83DF-71CDE1DDCC99}" type="parTrans" cxnId="{68158E4A-159A-4699-AE9C-CDD07E3A41DC}">
      <dgm:prSet/>
      <dgm:spPr/>
      <dgm:t>
        <a:bodyPr/>
        <a:lstStyle/>
        <a:p>
          <a:endParaRPr lang="en-US"/>
        </a:p>
      </dgm:t>
    </dgm:pt>
    <dgm:pt modelId="{72587483-7554-426F-816F-7F630FE7151B}" type="sibTrans" cxnId="{68158E4A-159A-4699-AE9C-CDD07E3A41DC}">
      <dgm:prSet/>
      <dgm:spPr/>
      <dgm:t>
        <a:bodyPr/>
        <a:lstStyle/>
        <a:p>
          <a:endParaRPr lang="en-US"/>
        </a:p>
      </dgm:t>
    </dgm:pt>
    <dgm:pt modelId="{E3712F48-8428-4536-8094-274EA6BF2BFA}">
      <dgm:prSet/>
      <dgm:spPr/>
      <dgm:t>
        <a:bodyPr/>
        <a:lstStyle/>
        <a:p>
          <a:pPr rtl="0"/>
          <a:r>
            <a:rPr lang="en-US"/>
            <a:t>Telephone calling patterns</a:t>
          </a:r>
        </a:p>
      </dgm:t>
    </dgm:pt>
    <dgm:pt modelId="{30540840-11EB-4161-BD8B-FEF618982AD5}" type="parTrans" cxnId="{B17A6388-53F4-48CB-95D5-14078743E64D}">
      <dgm:prSet/>
      <dgm:spPr/>
      <dgm:t>
        <a:bodyPr/>
        <a:lstStyle/>
        <a:p>
          <a:endParaRPr lang="en-US"/>
        </a:p>
      </dgm:t>
    </dgm:pt>
    <dgm:pt modelId="{80C808CB-FDED-4AF8-B349-FBD2A61B5360}" type="sibTrans" cxnId="{B17A6388-53F4-48CB-95D5-14078743E64D}">
      <dgm:prSet/>
      <dgm:spPr/>
      <dgm:t>
        <a:bodyPr/>
        <a:lstStyle/>
        <a:p>
          <a:endParaRPr lang="en-US"/>
        </a:p>
      </dgm:t>
    </dgm:pt>
    <dgm:pt modelId="{1E60FB1B-6CD5-48BC-9B83-9ED068EC9834}" type="pres">
      <dgm:prSet presAssocID="{4E6F7165-4570-41FD-B42B-53DE5AD6CDDC}" presName="vert0" presStyleCnt="0">
        <dgm:presLayoutVars>
          <dgm:dir/>
          <dgm:animOne val="branch"/>
          <dgm:animLvl val="lvl"/>
        </dgm:presLayoutVars>
      </dgm:prSet>
      <dgm:spPr/>
    </dgm:pt>
    <dgm:pt modelId="{BE2FE996-2869-4591-995B-2A76F719024B}" type="pres">
      <dgm:prSet presAssocID="{D98B487A-E644-49E5-924A-3A74DB9B2638}" presName="thickLine" presStyleLbl="alignNode1" presStyleIdx="0" presStyleCnt="1"/>
      <dgm:spPr/>
    </dgm:pt>
    <dgm:pt modelId="{31DD1B01-EAB8-4E90-A1CC-356BB2133B33}" type="pres">
      <dgm:prSet presAssocID="{D98B487A-E644-49E5-924A-3A74DB9B2638}" presName="horz1" presStyleCnt="0"/>
      <dgm:spPr/>
    </dgm:pt>
    <dgm:pt modelId="{67B8348B-BF46-41DD-8492-6942900F3EE6}" type="pres">
      <dgm:prSet presAssocID="{D98B487A-E644-49E5-924A-3A74DB9B2638}" presName="tx1" presStyleLbl="revTx" presStyleIdx="0" presStyleCnt="4"/>
      <dgm:spPr/>
    </dgm:pt>
    <dgm:pt modelId="{DB9B0B77-0C66-452A-822C-5C3D285A605B}" type="pres">
      <dgm:prSet presAssocID="{D98B487A-E644-49E5-924A-3A74DB9B2638}" presName="vert1" presStyleCnt="0"/>
      <dgm:spPr/>
    </dgm:pt>
    <dgm:pt modelId="{F6983C39-A178-44D4-808B-01838CEFA0F0}" type="pres">
      <dgm:prSet presAssocID="{12FF80FE-8DC8-4AD9-A307-DD2389275C79}" presName="vertSpace2a" presStyleCnt="0"/>
      <dgm:spPr/>
    </dgm:pt>
    <dgm:pt modelId="{0E9D3DFB-23FF-43E2-96A7-96C068F2C62F}" type="pres">
      <dgm:prSet presAssocID="{12FF80FE-8DC8-4AD9-A307-DD2389275C79}" presName="horz2" presStyleCnt="0"/>
      <dgm:spPr/>
    </dgm:pt>
    <dgm:pt modelId="{2B77D341-EC28-46C0-A137-AA69BA2D3D5D}" type="pres">
      <dgm:prSet presAssocID="{12FF80FE-8DC8-4AD9-A307-DD2389275C79}" presName="horzSpace2" presStyleCnt="0"/>
      <dgm:spPr/>
    </dgm:pt>
    <dgm:pt modelId="{E71C04B7-6664-464A-9993-0091A386F915}" type="pres">
      <dgm:prSet presAssocID="{12FF80FE-8DC8-4AD9-A307-DD2389275C79}" presName="tx2" presStyleLbl="revTx" presStyleIdx="1" presStyleCnt="4"/>
      <dgm:spPr/>
    </dgm:pt>
    <dgm:pt modelId="{0CFB784E-8757-4680-AA71-29D6A4F29FB9}" type="pres">
      <dgm:prSet presAssocID="{12FF80FE-8DC8-4AD9-A307-DD2389275C79}" presName="vert2" presStyleCnt="0"/>
      <dgm:spPr/>
    </dgm:pt>
    <dgm:pt modelId="{95EC8A8B-712E-4925-BCC8-090871980CDA}" type="pres">
      <dgm:prSet presAssocID="{12FF80FE-8DC8-4AD9-A307-DD2389275C79}" presName="thinLine2b" presStyleLbl="callout" presStyleIdx="0" presStyleCnt="3"/>
      <dgm:spPr/>
    </dgm:pt>
    <dgm:pt modelId="{AF7032B1-9154-4E7B-AC92-DCAF5C6067F4}" type="pres">
      <dgm:prSet presAssocID="{12FF80FE-8DC8-4AD9-A307-DD2389275C79}" presName="vertSpace2b" presStyleCnt="0"/>
      <dgm:spPr/>
    </dgm:pt>
    <dgm:pt modelId="{11D1583B-3864-4070-B907-9494C22DF71B}" type="pres">
      <dgm:prSet presAssocID="{A9DDE823-77A7-4C4E-A16B-BDC8EA9A61D0}" presName="horz2" presStyleCnt="0"/>
      <dgm:spPr/>
    </dgm:pt>
    <dgm:pt modelId="{7C1012FB-3071-4F57-A38E-595A0E77A90D}" type="pres">
      <dgm:prSet presAssocID="{A9DDE823-77A7-4C4E-A16B-BDC8EA9A61D0}" presName="horzSpace2" presStyleCnt="0"/>
      <dgm:spPr/>
    </dgm:pt>
    <dgm:pt modelId="{2CF39E88-24E6-42C3-BD7D-5F7D97BB1BBC}" type="pres">
      <dgm:prSet presAssocID="{A9DDE823-77A7-4C4E-A16B-BDC8EA9A61D0}" presName="tx2" presStyleLbl="revTx" presStyleIdx="2" presStyleCnt="4"/>
      <dgm:spPr/>
    </dgm:pt>
    <dgm:pt modelId="{B3A3E053-1B7F-4989-82BB-A27545295F65}" type="pres">
      <dgm:prSet presAssocID="{A9DDE823-77A7-4C4E-A16B-BDC8EA9A61D0}" presName="vert2" presStyleCnt="0"/>
      <dgm:spPr/>
    </dgm:pt>
    <dgm:pt modelId="{10D4A03E-7497-456F-9ED9-47886361A89C}" type="pres">
      <dgm:prSet presAssocID="{A9DDE823-77A7-4C4E-A16B-BDC8EA9A61D0}" presName="thinLine2b" presStyleLbl="callout" presStyleIdx="1" presStyleCnt="3"/>
      <dgm:spPr/>
    </dgm:pt>
    <dgm:pt modelId="{CF577E43-774A-40C7-B91D-691C59A70673}" type="pres">
      <dgm:prSet presAssocID="{A9DDE823-77A7-4C4E-A16B-BDC8EA9A61D0}" presName="vertSpace2b" presStyleCnt="0"/>
      <dgm:spPr/>
    </dgm:pt>
    <dgm:pt modelId="{12E46BAE-7C9F-48AA-8B30-4FC644691F24}" type="pres">
      <dgm:prSet presAssocID="{E3712F48-8428-4536-8094-274EA6BF2BFA}" presName="horz2" presStyleCnt="0"/>
      <dgm:spPr/>
    </dgm:pt>
    <dgm:pt modelId="{0CE30BB7-E8FF-44DD-9DE5-E4B305E04606}" type="pres">
      <dgm:prSet presAssocID="{E3712F48-8428-4536-8094-274EA6BF2BFA}" presName="horzSpace2" presStyleCnt="0"/>
      <dgm:spPr/>
    </dgm:pt>
    <dgm:pt modelId="{C6561C3B-358A-4E32-914C-A374A5951B1E}" type="pres">
      <dgm:prSet presAssocID="{E3712F48-8428-4536-8094-274EA6BF2BFA}" presName="tx2" presStyleLbl="revTx" presStyleIdx="3" presStyleCnt="4"/>
      <dgm:spPr/>
    </dgm:pt>
    <dgm:pt modelId="{11AC39BB-23E6-4ED3-B383-63223C156ACC}" type="pres">
      <dgm:prSet presAssocID="{E3712F48-8428-4536-8094-274EA6BF2BFA}" presName="vert2" presStyleCnt="0"/>
      <dgm:spPr/>
    </dgm:pt>
    <dgm:pt modelId="{0BAC18EB-D557-49A6-8F37-0519DBC7DF05}" type="pres">
      <dgm:prSet presAssocID="{E3712F48-8428-4536-8094-274EA6BF2BFA}" presName="thinLine2b" presStyleLbl="callout" presStyleIdx="2" presStyleCnt="3"/>
      <dgm:spPr/>
    </dgm:pt>
    <dgm:pt modelId="{1014473F-EB87-4AAD-BBDA-B1960846D2BC}" type="pres">
      <dgm:prSet presAssocID="{E3712F48-8428-4536-8094-274EA6BF2BFA}" presName="vertSpace2b" presStyleCnt="0"/>
      <dgm:spPr/>
    </dgm:pt>
  </dgm:ptLst>
  <dgm:cxnLst>
    <dgm:cxn modelId="{50DECC13-19BA-4FCC-9E83-1364E727DF7B}" type="presOf" srcId="{4E6F7165-4570-41FD-B42B-53DE5AD6CDDC}" destId="{1E60FB1B-6CD5-48BC-9B83-9ED068EC9834}" srcOrd="0" destOrd="0" presId="urn:microsoft.com/office/officeart/2008/layout/LinedList"/>
    <dgm:cxn modelId="{5C40AD19-4A19-4770-AD97-059EA92553A7}" type="presOf" srcId="{12FF80FE-8DC8-4AD9-A307-DD2389275C79}" destId="{E71C04B7-6664-464A-9993-0091A386F915}" srcOrd="0" destOrd="0" presId="urn:microsoft.com/office/officeart/2008/layout/LinedList"/>
    <dgm:cxn modelId="{F8525B24-0686-4F49-BB6B-4D993A27DD22}" srcId="{D98B487A-E644-49E5-924A-3A74DB9B2638}" destId="{12FF80FE-8DC8-4AD9-A307-DD2389275C79}" srcOrd="0" destOrd="0" parTransId="{7C5EEAF2-089F-48D0-895E-C3108036724A}" sibTransId="{84140B99-AB50-4859-AAED-16A30220FBA5}"/>
    <dgm:cxn modelId="{E858693E-3ABD-4112-A5A3-2D4143A78C92}" type="presOf" srcId="{A9DDE823-77A7-4C4E-A16B-BDC8EA9A61D0}" destId="{2CF39E88-24E6-42C3-BD7D-5F7D97BB1BBC}" srcOrd="0" destOrd="0" presId="urn:microsoft.com/office/officeart/2008/layout/LinedList"/>
    <dgm:cxn modelId="{68158E4A-159A-4699-AE9C-CDD07E3A41DC}" srcId="{D98B487A-E644-49E5-924A-3A74DB9B2638}" destId="{A9DDE823-77A7-4C4E-A16B-BDC8EA9A61D0}" srcOrd="1" destOrd="0" parTransId="{9F269300-84CD-4795-83DF-71CDE1DDCC99}" sibTransId="{72587483-7554-426F-816F-7F630FE7151B}"/>
    <dgm:cxn modelId="{8404814B-DE39-4879-B758-E5F04DA14516}" type="presOf" srcId="{D98B487A-E644-49E5-924A-3A74DB9B2638}" destId="{67B8348B-BF46-41DD-8492-6942900F3EE6}" srcOrd="0" destOrd="0" presId="urn:microsoft.com/office/officeart/2008/layout/LinedList"/>
    <dgm:cxn modelId="{47A3637B-B746-40DD-92B4-844915F52BD1}" type="presOf" srcId="{E3712F48-8428-4536-8094-274EA6BF2BFA}" destId="{C6561C3B-358A-4E32-914C-A374A5951B1E}" srcOrd="0" destOrd="0" presId="urn:microsoft.com/office/officeart/2008/layout/LinedList"/>
    <dgm:cxn modelId="{B17A6388-53F4-48CB-95D5-14078743E64D}" srcId="{D98B487A-E644-49E5-924A-3A74DB9B2638}" destId="{E3712F48-8428-4536-8094-274EA6BF2BFA}" srcOrd="2" destOrd="0" parTransId="{30540840-11EB-4161-BD8B-FEF618982AD5}" sibTransId="{80C808CB-FDED-4AF8-B349-FBD2A61B5360}"/>
    <dgm:cxn modelId="{8228B5D5-AB2B-4D60-8CE2-E2B3A82AC796}" srcId="{4E6F7165-4570-41FD-B42B-53DE5AD6CDDC}" destId="{D98B487A-E644-49E5-924A-3A74DB9B2638}" srcOrd="0" destOrd="0" parTransId="{E89FF93E-1A0D-4C19-8BA4-54FA0BFBC3B7}" sibTransId="{DD3C785F-6BE8-4337-935C-E5CA8FB965C3}"/>
    <dgm:cxn modelId="{19753FAD-D747-4823-92CC-C501A6D0274D}" type="presParOf" srcId="{1E60FB1B-6CD5-48BC-9B83-9ED068EC9834}" destId="{BE2FE996-2869-4591-995B-2A76F719024B}" srcOrd="0" destOrd="0" presId="urn:microsoft.com/office/officeart/2008/layout/LinedList"/>
    <dgm:cxn modelId="{149CFC81-ABF4-4F2D-AC62-03C2283F0686}" type="presParOf" srcId="{1E60FB1B-6CD5-48BC-9B83-9ED068EC9834}" destId="{31DD1B01-EAB8-4E90-A1CC-356BB2133B33}" srcOrd="1" destOrd="0" presId="urn:microsoft.com/office/officeart/2008/layout/LinedList"/>
    <dgm:cxn modelId="{E49E4C94-91FE-418A-9924-E2D7D842AB30}" type="presParOf" srcId="{31DD1B01-EAB8-4E90-A1CC-356BB2133B33}" destId="{67B8348B-BF46-41DD-8492-6942900F3EE6}" srcOrd="0" destOrd="0" presId="urn:microsoft.com/office/officeart/2008/layout/LinedList"/>
    <dgm:cxn modelId="{379E8EE4-CC15-4216-8B00-F375E00CEB64}" type="presParOf" srcId="{31DD1B01-EAB8-4E90-A1CC-356BB2133B33}" destId="{DB9B0B77-0C66-452A-822C-5C3D285A605B}" srcOrd="1" destOrd="0" presId="urn:microsoft.com/office/officeart/2008/layout/LinedList"/>
    <dgm:cxn modelId="{C3A31FAC-6D56-44F9-8C32-941FA341C817}" type="presParOf" srcId="{DB9B0B77-0C66-452A-822C-5C3D285A605B}" destId="{F6983C39-A178-44D4-808B-01838CEFA0F0}" srcOrd="0" destOrd="0" presId="urn:microsoft.com/office/officeart/2008/layout/LinedList"/>
    <dgm:cxn modelId="{B330D68C-2B3A-4BEB-9B5B-6BA89DCF4659}" type="presParOf" srcId="{DB9B0B77-0C66-452A-822C-5C3D285A605B}" destId="{0E9D3DFB-23FF-43E2-96A7-96C068F2C62F}" srcOrd="1" destOrd="0" presId="urn:microsoft.com/office/officeart/2008/layout/LinedList"/>
    <dgm:cxn modelId="{8DAA3C44-5625-45DC-BBD2-B0CC6778C376}" type="presParOf" srcId="{0E9D3DFB-23FF-43E2-96A7-96C068F2C62F}" destId="{2B77D341-EC28-46C0-A137-AA69BA2D3D5D}" srcOrd="0" destOrd="0" presId="urn:microsoft.com/office/officeart/2008/layout/LinedList"/>
    <dgm:cxn modelId="{338FC0A0-8BFD-4AFF-9E3B-4E424231085B}" type="presParOf" srcId="{0E9D3DFB-23FF-43E2-96A7-96C068F2C62F}" destId="{E71C04B7-6664-464A-9993-0091A386F915}" srcOrd="1" destOrd="0" presId="urn:microsoft.com/office/officeart/2008/layout/LinedList"/>
    <dgm:cxn modelId="{D97E5565-254A-4F1A-B1D0-BD23C5C9F491}" type="presParOf" srcId="{0E9D3DFB-23FF-43E2-96A7-96C068F2C62F}" destId="{0CFB784E-8757-4680-AA71-29D6A4F29FB9}" srcOrd="2" destOrd="0" presId="urn:microsoft.com/office/officeart/2008/layout/LinedList"/>
    <dgm:cxn modelId="{2BF1F4B2-822E-444F-8C0F-AC3E94884618}" type="presParOf" srcId="{DB9B0B77-0C66-452A-822C-5C3D285A605B}" destId="{95EC8A8B-712E-4925-BCC8-090871980CDA}" srcOrd="2" destOrd="0" presId="urn:microsoft.com/office/officeart/2008/layout/LinedList"/>
    <dgm:cxn modelId="{F19E9976-CCA6-437C-A58C-90659E595C8D}" type="presParOf" srcId="{DB9B0B77-0C66-452A-822C-5C3D285A605B}" destId="{AF7032B1-9154-4E7B-AC92-DCAF5C6067F4}" srcOrd="3" destOrd="0" presId="urn:microsoft.com/office/officeart/2008/layout/LinedList"/>
    <dgm:cxn modelId="{248A240F-9E61-46CE-BEC6-48E180C13740}" type="presParOf" srcId="{DB9B0B77-0C66-452A-822C-5C3D285A605B}" destId="{11D1583B-3864-4070-B907-9494C22DF71B}" srcOrd="4" destOrd="0" presId="urn:microsoft.com/office/officeart/2008/layout/LinedList"/>
    <dgm:cxn modelId="{57261EEB-D30D-4271-81F0-D697EA684A9F}" type="presParOf" srcId="{11D1583B-3864-4070-B907-9494C22DF71B}" destId="{7C1012FB-3071-4F57-A38E-595A0E77A90D}" srcOrd="0" destOrd="0" presId="urn:microsoft.com/office/officeart/2008/layout/LinedList"/>
    <dgm:cxn modelId="{C5FA6F83-70C0-47D5-89AF-AC3B542E3DBA}" type="presParOf" srcId="{11D1583B-3864-4070-B907-9494C22DF71B}" destId="{2CF39E88-24E6-42C3-BD7D-5F7D97BB1BBC}" srcOrd="1" destOrd="0" presId="urn:microsoft.com/office/officeart/2008/layout/LinedList"/>
    <dgm:cxn modelId="{EEDC402D-3770-4AC9-B2BE-2AE4686F4657}" type="presParOf" srcId="{11D1583B-3864-4070-B907-9494C22DF71B}" destId="{B3A3E053-1B7F-4989-82BB-A27545295F65}" srcOrd="2" destOrd="0" presId="urn:microsoft.com/office/officeart/2008/layout/LinedList"/>
    <dgm:cxn modelId="{26C0B83B-FE02-4CE1-8129-4E3A7F22ED04}" type="presParOf" srcId="{DB9B0B77-0C66-452A-822C-5C3D285A605B}" destId="{10D4A03E-7497-456F-9ED9-47886361A89C}" srcOrd="5" destOrd="0" presId="urn:microsoft.com/office/officeart/2008/layout/LinedList"/>
    <dgm:cxn modelId="{FC1EEC6A-61EE-41F1-9AF7-620B0B716FC8}" type="presParOf" srcId="{DB9B0B77-0C66-452A-822C-5C3D285A605B}" destId="{CF577E43-774A-40C7-B91D-691C59A70673}" srcOrd="6" destOrd="0" presId="urn:microsoft.com/office/officeart/2008/layout/LinedList"/>
    <dgm:cxn modelId="{88D0684F-A13E-4BE0-85B8-B57561EFFD09}" type="presParOf" srcId="{DB9B0B77-0C66-452A-822C-5C3D285A605B}" destId="{12E46BAE-7C9F-48AA-8B30-4FC644691F24}" srcOrd="7" destOrd="0" presId="urn:microsoft.com/office/officeart/2008/layout/LinedList"/>
    <dgm:cxn modelId="{BD449F10-52A4-49B5-A07B-A6CF6ADBC71A}" type="presParOf" srcId="{12E46BAE-7C9F-48AA-8B30-4FC644691F24}" destId="{0CE30BB7-E8FF-44DD-9DE5-E4B305E04606}" srcOrd="0" destOrd="0" presId="urn:microsoft.com/office/officeart/2008/layout/LinedList"/>
    <dgm:cxn modelId="{46451A0B-099C-43E5-85E0-D0C13F4976C8}" type="presParOf" srcId="{12E46BAE-7C9F-48AA-8B30-4FC644691F24}" destId="{C6561C3B-358A-4E32-914C-A374A5951B1E}" srcOrd="1" destOrd="0" presId="urn:microsoft.com/office/officeart/2008/layout/LinedList"/>
    <dgm:cxn modelId="{82C92CE6-9D36-48B2-AB77-7DE11963D2AE}" type="presParOf" srcId="{12E46BAE-7C9F-48AA-8B30-4FC644691F24}" destId="{11AC39BB-23E6-4ED3-B383-63223C156ACC}" srcOrd="2" destOrd="0" presId="urn:microsoft.com/office/officeart/2008/layout/LinedList"/>
    <dgm:cxn modelId="{FD02F1C0-01D3-4DC7-9C95-C30C3B374D39}" type="presParOf" srcId="{DB9B0B77-0C66-452A-822C-5C3D285A605B}" destId="{0BAC18EB-D557-49A6-8F37-0519DBC7DF05}" srcOrd="8" destOrd="0" presId="urn:microsoft.com/office/officeart/2008/layout/LinedList"/>
    <dgm:cxn modelId="{1279A23E-575E-4614-B1F4-A01631F58778}" type="presParOf" srcId="{DB9B0B77-0C66-452A-822C-5C3D285A605B}" destId="{1014473F-EB87-4AAD-BBDA-B1960846D2B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How do sales compare in two different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Which product lines are the highest revenue producers this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Did salesperson X meet this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37FEC-3590-451B-8A48-DF9A87633137}">
      <dsp:nvSpPr>
        <dsp:cNvPr id="0" name=""/>
        <dsp:cNvSpPr/>
      </dsp:nvSpPr>
      <dsp:spPr>
        <a:xfrm>
          <a:off x="0" y="39929"/>
          <a:ext cx="4800600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Find out which events predict the occurrence of other events</a:t>
          </a:r>
        </a:p>
      </dsp:txBody>
      <dsp:txXfrm>
        <a:off x="77847" y="117776"/>
        <a:ext cx="4644906" cy="1439016"/>
      </dsp:txXfrm>
    </dsp:sp>
    <dsp:sp modelId="{560415DB-36A9-4EDF-9A54-BA874E86ACC4}">
      <dsp:nvSpPr>
        <dsp:cNvPr id="0" name=""/>
        <dsp:cNvSpPr/>
      </dsp:nvSpPr>
      <dsp:spPr>
        <a:xfrm>
          <a:off x="0" y="1718160"/>
          <a:ext cx="4800600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Often used to see which products are bought together</a:t>
          </a:r>
        </a:p>
      </dsp:txBody>
      <dsp:txXfrm>
        <a:off x="77847" y="1796007"/>
        <a:ext cx="4644906" cy="1439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Why</a:t>
          </a:r>
          <a:r>
            <a:rPr lang="en-US" sz="2400" kern="1200" dirty="0"/>
            <a:t> do </a:t>
          </a:r>
          <a:r>
            <a:rPr lang="en-US" sz="2400" kern="1200" dirty="0">
              <a:solidFill>
                <a:schemeClr val="tx1"/>
              </a:solidFill>
            </a:rPr>
            <a:t>sales differ </a:t>
          </a:r>
          <a:r>
            <a:rPr lang="en-US" sz="2400" kern="1200" dirty="0"/>
            <a:t>in two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Which product lines </a:t>
          </a:r>
          <a:r>
            <a:rPr lang="en-US" sz="2400" kern="1200" dirty="0">
              <a:solidFill>
                <a:srgbClr val="FF0000"/>
              </a:solidFill>
            </a:rPr>
            <a:t>will be</a:t>
          </a:r>
          <a:r>
            <a:rPr lang="en-US" sz="2400" kern="1200" dirty="0"/>
            <a:t> the highest revenue producers </a:t>
          </a:r>
          <a:r>
            <a:rPr lang="en-US" sz="2400" kern="1200" dirty="0">
              <a:solidFill>
                <a:srgbClr val="FF0000"/>
              </a:solidFill>
            </a:rPr>
            <a:t>next</a:t>
          </a:r>
          <a:r>
            <a:rPr lang="en-US" sz="2400" kern="1200" dirty="0"/>
            <a:t>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How much likely will the salesperson X meet </a:t>
          </a:r>
          <a:r>
            <a:rPr lang="en-US" sz="2400" kern="1200" dirty="0">
              <a:solidFill>
                <a:srgbClr val="FF0000"/>
              </a:solidFill>
            </a:rPr>
            <a:t>next</a:t>
          </a:r>
          <a:r>
            <a:rPr lang="en-US" sz="2400" kern="1200" dirty="0"/>
            <a:t>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D7BA6-6C19-4712-BD09-33F1B5C35F7A}">
      <dsp:nvSpPr>
        <dsp:cNvPr id="0" name=""/>
        <dsp:cNvSpPr/>
      </dsp:nvSpPr>
      <dsp:spPr>
        <a:xfrm>
          <a:off x="0" y="22779"/>
          <a:ext cx="5867399" cy="1539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One month before the end of the introductory period, </a:t>
          </a:r>
          <a:r>
            <a:rPr lang="en-US" sz="2800" b="1" i="1" kern="1200" dirty="0"/>
            <a:t>predict which customers will leave</a:t>
          </a:r>
          <a:endParaRPr lang="en-US" sz="2800" kern="1200" dirty="0"/>
        </a:p>
      </dsp:txBody>
      <dsp:txXfrm>
        <a:off x="75163" y="97942"/>
        <a:ext cx="5717073" cy="1389393"/>
      </dsp:txXfrm>
    </dsp:sp>
    <dsp:sp modelId="{2CD545BA-9B4D-47E9-80B1-67E7D72B750B}">
      <dsp:nvSpPr>
        <dsp:cNvPr id="0" name=""/>
        <dsp:cNvSpPr/>
      </dsp:nvSpPr>
      <dsp:spPr>
        <a:xfrm>
          <a:off x="0" y="1643139"/>
          <a:ext cx="5867399" cy="1539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Offer those customers something based on their </a:t>
          </a:r>
          <a:r>
            <a:rPr lang="en-US" sz="2800" b="1" i="1" kern="1200"/>
            <a:t>future value</a:t>
          </a:r>
          <a:endParaRPr lang="en-US" sz="2800" b="1" i="1" kern="1200" dirty="0"/>
        </a:p>
      </dsp:txBody>
      <dsp:txXfrm>
        <a:off x="75163" y="1718302"/>
        <a:ext cx="5717073" cy="1389393"/>
      </dsp:txXfrm>
    </dsp:sp>
    <dsp:sp modelId="{8E321590-A53A-4CE7-A442-C7205E11F79A}">
      <dsp:nvSpPr>
        <dsp:cNvPr id="0" name=""/>
        <dsp:cNvSpPr/>
      </dsp:nvSpPr>
      <dsp:spPr>
        <a:xfrm>
          <a:off x="0" y="3263499"/>
          <a:ext cx="5867399" cy="15397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/>
            <a:t>Ignore</a:t>
          </a:r>
          <a:r>
            <a:rPr lang="en-US" sz="2800" kern="1200" dirty="0"/>
            <a:t> the ones that are not predicted to churn</a:t>
          </a:r>
        </a:p>
      </dsp:txBody>
      <dsp:txXfrm>
        <a:off x="75163" y="3338662"/>
        <a:ext cx="5717073" cy="138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3843A-248F-4DDD-A0ED-E384F0D290CB}">
      <dsp:nvSpPr>
        <dsp:cNvPr id="0" name=""/>
        <dsp:cNvSpPr/>
      </dsp:nvSpPr>
      <dsp:spPr>
        <a:xfrm>
          <a:off x="0" y="2158"/>
          <a:ext cx="5029199" cy="154928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Decision Trees</a:t>
          </a:r>
        </a:p>
      </dsp:txBody>
      <dsp:txXfrm>
        <a:off x="75630" y="77788"/>
        <a:ext cx="4877939" cy="1398021"/>
      </dsp:txXfrm>
    </dsp:sp>
    <dsp:sp modelId="{2CF92B59-C961-4931-9A9B-8196D45CB2A0}">
      <dsp:nvSpPr>
        <dsp:cNvPr id="0" name=""/>
        <dsp:cNvSpPr/>
      </dsp:nvSpPr>
      <dsp:spPr>
        <a:xfrm>
          <a:off x="0" y="1663759"/>
          <a:ext cx="5029199" cy="154928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Clustering</a:t>
          </a:r>
        </a:p>
      </dsp:txBody>
      <dsp:txXfrm>
        <a:off x="75630" y="1739389"/>
        <a:ext cx="4877939" cy="1398021"/>
      </dsp:txXfrm>
    </dsp:sp>
    <dsp:sp modelId="{C7088953-E31B-4444-A8A1-E59DE2BDEDDE}">
      <dsp:nvSpPr>
        <dsp:cNvPr id="0" name=""/>
        <dsp:cNvSpPr/>
      </dsp:nvSpPr>
      <dsp:spPr>
        <a:xfrm>
          <a:off x="0" y="3325360"/>
          <a:ext cx="5029199" cy="154928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Association Rule Mining</a:t>
          </a:r>
        </a:p>
      </dsp:txBody>
      <dsp:txXfrm>
        <a:off x="75630" y="3400990"/>
        <a:ext cx="4877939" cy="1398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97BF8-C2EE-4F3D-B8A5-2F7B53933DBF}">
      <dsp:nvSpPr>
        <dsp:cNvPr id="0" name=""/>
        <dsp:cNvSpPr/>
      </dsp:nvSpPr>
      <dsp:spPr>
        <a:xfrm>
          <a:off x="0" y="54465"/>
          <a:ext cx="3733800" cy="10448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to classify data </a:t>
          </a:r>
          <a:br>
            <a:rPr lang="en-US" sz="1900" kern="1200" dirty="0"/>
          </a:br>
          <a:r>
            <a:rPr lang="en-US" sz="1900" kern="1200" dirty="0"/>
            <a:t>according to a </a:t>
          </a:r>
          <a:br>
            <a:rPr lang="en-US" sz="1900" kern="1200" dirty="0"/>
          </a:br>
          <a:r>
            <a:rPr lang="en-US" sz="1900" kern="1200" dirty="0"/>
            <a:t>pre-defined outcome</a:t>
          </a:r>
        </a:p>
      </dsp:txBody>
      <dsp:txXfrm>
        <a:off x="51003" y="105468"/>
        <a:ext cx="3631794" cy="942803"/>
      </dsp:txXfrm>
    </dsp:sp>
    <dsp:sp modelId="{B506551A-4D73-49F2-A27D-1B3E92AEBCDC}">
      <dsp:nvSpPr>
        <dsp:cNvPr id="0" name=""/>
        <dsp:cNvSpPr/>
      </dsp:nvSpPr>
      <dsp:spPr>
        <a:xfrm>
          <a:off x="0" y="1153995"/>
          <a:ext cx="3733800" cy="104480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Based on characteristics </a:t>
          </a:r>
          <a:br>
            <a:rPr lang="en-US" sz="1900" kern="1200" dirty="0"/>
          </a:br>
          <a:r>
            <a:rPr lang="en-US" sz="1900" kern="1200" dirty="0"/>
            <a:t>of that data </a:t>
          </a:r>
        </a:p>
      </dsp:txBody>
      <dsp:txXfrm>
        <a:off x="51003" y="1204998"/>
        <a:ext cx="3631794" cy="942803"/>
      </dsp:txXfrm>
    </dsp:sp>
    <dsp:sp modelId="{B03A70A7-493E-4B88-B514-3800C3A43F9B}">
      <dsp:nvSpPr>
        <dsp:cNvPr id="0" name=""/>
        <dsp:cNvSpPr/>
      </dsp:nvSpPr>
      <dsp:spPr>
        <a:xfrm>
          <a:off x="0" y="2253525"/>
          <a:ext cx="3733800" cy="104480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Can be used to predict future outcomes</a:t>
          </a:r>
        </a:p>
      </dsp:txBody>
      <dsp:txXfrm>
        <a:off x="51003" y="2304528"/>
        <a:ext cx="3631794" cy="942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76007-EF14-4E1F-A89D-53704ACFC280}">
      <dsp:nvSpPr>
        <dsp:cNvPr id="0" name=""/>
        <dsp:cNvSpPr/>
      </dsp:nvSpPr>
      <dsp:spPr>
        <a:xfrm>
          <a:off x="0" y="0"/>
          <a:ext cx="8153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4F7BD6-E385-4B63-98B4-0266873E9A51}">
      <dsp:nvSpPr>
        <dsp:cNvPr id="0" name=""/>
        <dsp:cNvSpPr/>
      </dsp:nvSpPr>
      <dsp:spPr>
        <a:xfrm>
          <a:off x="0" y="0"/>
          <a:ext cx="1630680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Uses</a:t>
          </a:r>
        </a:p>
      </dsp:txBody>
      <dsp:txXfrm>
        <a:off x="0" y="0"/>
        <a:ext cx="1630680" cy="1828800"/>
      </dsp:txXfrm>
    </dsp:sp>
    <dsp:sp modelId="{FB383316-7AF6-418F-8F05-8CDC30C4EB0D}">
      <dsp:nvSpPr>
        <dsp:cNvPr id="0" name=""/>
        <dsp:cNvSpPr/>
      </dsp:nvSpPr>
      <dsp:spPr>
        <a:xfrm>
          <a:off x="1752980" y="28575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Predict whether a customer should receive a loan</a:t>
          </a:r>
        </a:p>
      </dsp:txBody>
      <dsp:txXfrm>
        <a:off x="1752980" y="28575"/>
        <a:ext cx="6400418" cy="571499"/>
      </dsp:txXfrm>
    </dsp:sp>
    <dsp:sp modelId="{54E9289A-DE5D-4AD3-8F7E-B0015E2080F7}">
      <dsp:nvSpPr>
        <dsp:cNvPr id="0" name=""/>
        <dsp:cNvSpPr/>
      </dsp:nvSpPr>
      <dsp:spPr>
        <a:xfrm>
          <a:off x="1630679" y="60007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38C8549-A5B7-4462-873C-4F827136BBEE}">
      <dsp:nvSpPr>
        <dsp:cNvPr id="0" name=""/>
        <dsp:cNvSpPr/>
      </dsp:nvSpPr>
      <dsp:spPr>
        <a:xfrm>
          <a:off x="1752980" y="628649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Flag a credit card charge as legitimate</a:t>
          </a:r>
        </a:p>
      </dsp:txBody>
      <dsp:txXfrm>
        <a:off x="1752980" y="628649"/>
        <a:ext cx="6400418" cy="571499"/>
      </dsp:txXfrm>
    </dsp:sp>
    <dsp:sp modelId="{2034208B-64EB-4A01-B95F-68C92754DA03}">
      <dsp:nvSpPr>
        <dsp:cNvPr id="0" name=""/>
        <dsp:cNvSpPr/>
      </dsp:nvSpPr>
      <dsp:spPr>
        <a:xfrm>
          <a:off x="1630679" y="1200149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6221073-192B-4405-A54B-7AA7A2E29094}">
      <dsp:nvSpPr>
        <dsp:cNvPr id="0" name=""/>
        <dsp:cNvSpPr/>
      </dsp:nvSpPr>
      <dsp:spPr>
        <a:xfrm>
          <a:off x="1752980" y="1228724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Determine whether an investment will pay off</a:t>
          </a:r>
        </a:p>
      </dsp:txBody>
      <dsp:txXfrm>
        <a:off x="1752980" y="1228724"/>
        <a:ext cx="6400418" cy="571499"/>
      </dsp:txXfrm>
    </dsp:sp>
    <dsp:sp modelId="{C049BC5E-90B7-4CD3-A817-ACB1EEE9438C}">
      <dsp:nvSpPr>
        <dsp:cNvPr id="0" name=""/>
        <dsp:cNvSpPr/>
      </dsp:nvSpPr>
      <dsp:spPr>
        <a:xfrm>
          <a:off x="1630679" y="180022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A9B40-502B-463C-909D-5633770A1134}">
      <dsp:nvSpPr>
        <dsp:cNvPr id="0" name=""/>
        <dsp:cNvSpPr/>
      </dsp:nvSpPr>
      <dsp:spPr>
        <a:xfrm>
          <a:off x="0" y="649"/>
          <a:ext cx="3455872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Used to determine distinct groups of data</a:t>
          </a:r>
        </a:p>
      </dsp:txBody>
      <dsp:txXfrm>
        <a:off x="77847" y="78496"/>
        <a:ext cx="3300178" cy="1439016"/>
      </dsp:txXfrm>
    </dsp:sp>
    <dsp:sp modelId="{3936255D-020D-4EA5-BC3E-27F069A68AFD}">
      <dsp:nvSpPr>
        <dsp:cNvPr id="0" name=""/>
        <dsp:cNvSpPr/>
      </dsp:nvSpPr>
      <dsp:spPr>
        <a:xfrm>
          <a:off x="0" y="1678879"/>
          <a:ext cx="3455872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Based on data across multiple dimensions</a:t>
          </a:r>
        </a:p>
      </dsp:txBody>
      <dsp:txXfrm>
        <a:off x="77847" y="1756726"/>
        <a:ext cx="3300178" cy="14390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E07B3-C13F-4E39-81E7-0761F07CFD57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2C99A7-3ED9-40F5-820C-5A367166A1EB}">
      <dsp:nvSpPr>
        <dsp:cNvPr id="0" name=""/>
        <dsp:cNvSpPr/>
      </dsp:nvSpPr>
      <dsp:spPr>
        <a:xfrm>
          <a:off x="0" y="0"/>
          <a:ext cx="1706880" cy="173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735015"/>
      </dsp:txXfrm>
    </dsp:sp>
    <dsp:sp modelId="{7CEBF3E1-097A-4272-8DA9-ADE9AD6D4F7F}">
      <dsp:nvSpPr>
        <dsp:cNvPr id="0" name=""/>
        <dsp:cNvSpPr/>
      </dsp:nvSpPr>
      <dsp:spPr>
        <a:xfrm>
          <a:off x="1834896" y="27109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Customer segmentation</a:t>
          </a:r>
        </a:p>
      </dsp:txBody>
      <dsp:txXfrm>
        <a:off x="1834896" y="27109"/>
        <a:ext cx="6699504" cy="542192"/>
      </dsp:txXfrm>
    </dsp:sp>
    <dsp:sp modelId="{4E689BC8-14D8-4D00-A7EE-68BCF1F6C6A5}">
      <dsp:nvSpPr>
        <dsp:cNvPr id="0" name=""/>
        <dsp:cNvSpPr/>
      </dsp:nvSpPr>
      <dsp:spPr>
        <a:xfrm>
          <a:off x="1706880" y="569301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CA28B41-A4C6-4EC0-8176-AC40F1A94C00}">
      <dsp:nvSpPr>
        <dsp:cNvPr id="0" name=""/>
        <dsp:cNvSpPr/>
      </dsp:nvSpPr>
      <dsp:spPr>
        <a:xfrm>
          <a:off x="1834896" y="596411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Identifying patient care groups</a:t>
          </a:r>
        </a:p>
      </dsp:txBody>
      <dsp:txXfrm>
        <a:off x="1834896" y="596411"/>
        <a:ext cx="6699504" cy="542192"/>
      </dsp:txXfrm>
    </dsp:sp>
    <dsp:sp modelId="{7A24F64E-8B91-4EAA-A898-201DABCB1A24}">
      <dsp:nvSpPr>
        <dsp:cNvPr id="0" name=""/>
        <dsp:cNvSpPr/>
      </dsp:nvSpPr>
      <dsp:spPr>
        <a:xfrm>
          <a:off x="1706880" y="1138603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9E0AEF8-80ED-436C-B0E3-5282A9AA515C}">
      <dsp:nvSpPr>
        <dsp:cNvPr id="0" name=""/>
        <dsp:cNvSpPr/>
      </dsp:nvSpPr>
      <dsp:spPr>
        <a:xfrm>
          <a:off x="1834896" y="1165713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Performance of business sectors</a:t>
          </a:r>
        </a:p>
      </dsp:txBody>
      <dsp:txXfrm>
        <a:off x="1834896" y="1165713"/>
        <a:ext cx="6699504" cy="542192"/>
      </dsp:txXfrm>
    </dsp:sp>
    <dsp:sp modelId="{697420F4-7A27-4881-B589-2BEECA965D47}">
      <dsp:nvSpPr>
        <dsp:cNvPr id="0" name=""/>
        <dsp:cNvSpPr/>
      </dsp:nvSpPr>
      <dsp:spPr>
        <a:xfrm>
          <a:off x="1706880" y="1707905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E996-2869-4591-995B-2A76F719024B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B8348B-BF46-41DD-8492-6942900F3EE6}">
      <dsp:nvSpPr>
        <dsp:cNvPr id="0" name=""/>
        <dsp:cNvSpPr/>
      </dsp:nvSpPr>
      <dsp:spPr>
        <a:xfrm>
          <a:off x="0" y="0"/>
          <a:ext cx="1706880" cy="19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905000"/>
      </dsp:txXfrm>
    </dsp:sp>
    <dsp:sp modelId="{E71C04B7-6664-464A-9993-0091A386F915}">
      <dsp:nvSpPr>
        <dsp:cNvPr id="0" name=""/>
        <dsp:cNvSpPr/>
      </dsp:nvSpPr>
      <dsp:spPr>
        <a:xfrm>
          <a:off x="1834896" y="29765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What products are bought together?</a:t>
          </a:r>
        </a:p>
      </dsp:txBody>
      <dsp:txXfrm>
        <a:off x="1834896" y="29765"/>
        <a:ext cx="6699504" cy="595312"/>
      </dsp:txXfrm>
    </dsp:sp>
    <dsp:sp modelId="{95EC8A8B-712E-4925-BCC8-090871980CDA}">
      <dsp:nvSpPr>
        <dsp:cNvPr id="0" name=""/>
        <dsp:cNvSpPr/>
      </dsp:nvSpPr>
      <dsp:spPr>
        <a:xfrm>
          <a:off x="1706880" y="625078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CF39E88-24E6-42C3-BD7D-5F7D97BB1BBC}">
      <dsp:nvSpPr>
        <dsp:cNvPr id="0" name=""/>
        <dsp:cNvSpPr/>
      </dsp:nvSpPr>
      <dsp:spPr>
        <a:xfrm>
          <a:off x="1834896" y="654843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Amazon’s recommendation engine</a:t>
          </a:r>
        </a:p>
      </dsp:txBody>
      <dsp:txXfrm>
        <a:off x="1834896" y="654843"/>
        <a:ext cx="6699504" cy="595312"/>
      </dsp:txXfrm>
    </dsp:sp>
    <dsp:sp modelId="{10D4A03E-7497-456F-9ED9-47886361A89C}">
      <dsp:nvSpPr>
        <dsp:cNvPr id="0" name=""/>
        <dsp:cNvSpPr/>
      </dsp:nvSpPr>
      <dsp:spPr>
        <a:xfrm>
          <a:off x="1706880" y="1250156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6561C3B-358A-4E32-914C-A374A5951B1E}">
      <dsp:nvSpPr>
        <dsp:cNvPr id="0" name=""/>
        <dsp:cNvSpPr/>
      </dsp:nvSpPr>
      <dsp:spPr>
        <a:xfrm>
          <a:off x="1834896" y="1279921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Telephone calling patterns</a:t>
          </a:r>
        </a:p>
      </dsp:txBody>
      <dsp:txXfrm>
        <a:off x="1834896" y="1279921"/>
        <a:ext cx="6699504" cy="595312"/>
      </dsp:txXfrm>
    </dsp:sp>
    <dsp:sp modelId="{0BAC18EB-D557-49A6-8F37-0519DBC7DF05}">
      <dsp:nvSpPr>
        <dsp:cNvPr id="0" name=""/>
        <dsp:cNvSpPr/>
      </dsp:nvSpPr>
      <dsp:spPr>
        <a:xfrm>
          <a:off x="1706880" y="1875234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5F6BF-D63A-47CA-8378-B444EEE52E2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07B7D-8024-45D1-A117-CA4AB9BC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5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52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65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26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9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9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93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17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1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815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99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6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144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75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51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76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8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08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663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58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02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2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474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296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27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142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3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5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2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3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hyperlink" Target="http://www.superfreshfood.com/my+Rewards_application.asp" TargetMode="Externa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tutor.com/r-introduction" TargetMode="External"/><Relationship Id="rId2" Type="http://schemas.openxmlformats.org/officeDocument/2006/relationships/hyperlink" Target="http://www.statmethods.net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yr.codeschool.com/" TargetMode="External"/><Relationship Id="rId5" Type="http://schemas.openxmlformats.org/officeDocument/2006/relationships/hyperlink" Target="https://swcarpentry.github.io/r-novice-inflammation/" TargetMode="External"/><Relationship Id="rId4" Type="http://schemas.openxmlformats.org/officeDocument/2006/relationships/hyperlink" Target="https://www.tutorialspoint.com/r/index.htm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9.gif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Introduction to Advanced Analytics and 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350529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atadrivesmedia.com/wp-content/uploads/2009/03/clus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150" y="734198"/>
            <a:ext cx="5230928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Clustering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69161"/>
          <a:ext cx="3455872" cy="327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2143125" y="6581001"/>
            <a:ext cx="69869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http://www.datadrivesmedia.com/two-ways-performance-increases-targeting-precision-and-response-rates/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304800" y="4572000"/>
          <a:ext cx="8534400" cy="1735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79224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81000" y="4800600"/>
          <a:ext cx="85344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Association Rule Mining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4800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5" name="Picture 2" descr="my+REWARDS CARD Applicatio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7" y="1524000"/>
            <a:ext cx="376843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35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00669"/>
            <a:ext cx="196645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0"/>
            <a:ext cx="434188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83913E0-3E53-44EA-B786-0930A518B01A}"/>
              </a:ext>
            </a:extLst>
          </p:cNvPr>
          <p:cNvSpPr/>
          <p:nvPr/>
        </p:nvSpPr>
        <p:spPr>
          <a:xfrm>
            <a:off x="914400" y="533400"/>
            <a:ext cx="7772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Now we will start using R and </a:t>
            </a:r>
            <a:r>
              <a:rPr lang="en-US" sz="3200" dirty="0" err="1"/>
              <a:t>RStudio</a:t>
            </a:r>
            <a:r>
              <a:rPr lang="en-US" sz="3200" dirty="0"/>
              <a:t> heavily in class activities and assignments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R/</a:t>
            </a:r>
            <a:r>
              <a:rPr lang="en-US" sz="2400" dirty="0" err="1"/>
              <a:t>RStudio</a:t>
            </a:r>
            <a:r>
              <a:rPr lang="en-US" sz="2400" dirty="0"/>
              <a:t> has become one of the dominant software environments for data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And has a large user community that contribute functionality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A2BA81-6980-46C9-8D85-92F3CF1F96E1}"/>
              </a:ext>
            </a:extLst>
          </p:cNvPr>
          <p:cNvSpPr/>
          <p:nvPr/>
        </p:nvSpPr>
        <p:spPr>
          <a:xfrm>
            <a:off x="2209800" y="5638800"/>
            <a:ext cx="563880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Make sure you download both on your computer!</a:t>
            </a:r>
          </a:p>
        </p:txBody>
      </p:sp>
    </p:spTree>
    <p:extLst>
      <p:ext uri="{BB962C8B-B14F-4D97-AF65-F5344CB8AC3E}">
        <p14:creationId xmlns:p14="http://schemas.microsoft.com/office/powerpoint/2010/main" val="271397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58950"/>
            <a:ext cx="4114800" cy="3484563"/>
          </a:xfrm>
        </p:spPr>
        <p:txBody>
          <a:bodyPr>
            <a:noAutofit/>
          </a:bodyPr>
          <a:lstStyle/>
          <a:p>
            <a:r>
              <a:rPr lang="en-US" sz="2800" dirty="0"/>
              <a:t>Software development platform and programming language</a:t>
            </a:r>
          </a:p>
          <a:p>
            <a:r>
              <a:rPr lang="en-US" sz="2800" dirty="0"/>
              <a:t>Open source, free</a:t>
            </a:r>
          </a:p>
          <a:p>
            <a:r>
              <a:rPr lang="en-US" sz="2800" dirty="0"/>
              <a:t>Many, many, many statistical add-on “packages” that perform data analysis</a:t>
            </a:r>
          </a:p>
          <a:p>
            <a:endParaRPr lang="en-US" sz="2800" dirty="0"/>
          </a:p>
        </p:txBody>
      </p:sp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145230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3270575" cy="114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1746250"/>
            <a:ext cx="3956375" cy="348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Integrated Development Environment for R</a:t>
            </a:r>
          </a:p>
          <a:p>
            <a:r>
              <a:rPr lang="en-US" sz="2800" dirty="0"/>
              <a:t>Nicer interface that makes R easier to use</a:t>
            </a:r>
          </a:p>
          <a:p>
            <a:r>
              <a:rPr lang="en-US" sz="2800" dirty="0"/>
              <a:t>Requires R to run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5461644"/>
            <a:ext cx="3178969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(The base/engine)</a:t>
            </a:r>
          </a:p>
        </p:txBody>
      </p:sp>
      <p:sp>
        <p:nvSpPr>
          <p:cNvPr id="2" name="Rectangle 1"/>
          <p:cNvSpPr/>
          <p:nvPr/>
        </p:nvSpPr>
        <p:spPr>
          <a:xfrm>
            <a:off x="5367440" y="5350844"/>
            <a:ext cx="2441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(The pretty face)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447A21-8CF6-4E79-8BFF-DCD4CC268B19}"/>
              </a:ext>
            </a:extLst>
          </p:cNvPr>
          <p:cNvSpPr txBox="1"/>
          <p:nvPr/>
        </p:nvSpPr>
        <p:spPr>
          <a:xfrm>
            <a:off x="1600200" y="6096000"/>
            <a:ext cx="6528775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have both installed, you only need to interact with </a:t>
            </a:r>
            <a:r>
              <a:rPr lang="en-US" dirty="0" err="1"/>
              <a:t>Rstudio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Mostly, you do not need to touch R directly</a:t>
            </a:r>
          </a:p>
        </p:txBody>
      </p:sp>
    </p:spTree>
    <p:extLst>
      <p:ext uri="{BB962C8B-B14F-4D97-AF65-F5344CB8AC3E}">
        <p14:creationId xmlns:p14="http://schemas.microsoft.com/office/powerpoint/2010/main" val="3280694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RStudio</a:t>
            </a:r>
            <a:r>
              <a:rPr lang="en-US" dirty="0"/>
              <a:t> Interface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39299"/>
            <a:ext cx="7924800" cy="4624516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14400" y="4823633"/>
            <a:ext cx="399601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145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2) Console Panel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0" y="3551557"/>
            <a:ext cx="2037926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ctr">
              <a:lnSpc>
                <a:spcPct val="95000"/>
              </a:lnSpc>
              <a:defRPr sz="2400">
                <a:solidFill>
                  <a:srgbClr val="FF0000"/>
                </a:solidFill>
                <a:latin typeface="Arial" pitchFamily="34" charset="0"/>
              </a:defRPr>
            </a:lvl1pPr>
            <a:lvl2pPr indent="-342900">
              <a:defRPr sz="2400">
                <a:latin typeface="Times New Roman" pitchFamily="18" charset="0"/>
              </a:defRPr>
            </a:lvl2pPr>
            <a:lvl3pPr marL="857250" indent="-285750">
              <a:defRPr sz="2400">
                <a:latin typeface="Times New Roman" pitchFamily="18" charset="0"/>
              </a:defRPr>
            </a:lvl3pPr>
            <a:lvl4pPr marL="1257300" indent="-228600">
              <a:defRPr sz="2400">
                <a:latin typeface="Times New Roman" pitchFamily="18" charset="0"/>
              </a:defRPr>
            </a:lvl4pPr>
            <a:lvl5pPr marL="1714500" indent="-228600">
              <a:defRPr sz="2400"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en-US" dirty="0"/>
              <a:t>4) Utility panel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2941665"/>
            <a:ext cx="399601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145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1) Script Panel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539740" y="2667000"/>
            <a:ext cx="3276600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ctr">
              <a:lnSpc>
                <a:spcPct val="95000"/>
              </a:lnSpc>
              <a:defRPr sz="2400">
                <a:solidFill>
                  <a:srgbClr val="FF0000"/>
                </a:solidFill>
                <a:latin typeface="Arial" pitchFamily="34" charset="0"/>
              </a:defRPr>
            </a:lvl1pPr>
            <a:lvl2pPr indent="-342900">
              <a:defRPr sz="2400">
                <a:latin typeface="Times New Roman" pitchFamily="18" charset="0"/>
              </a:defRPr>
            </a:lvl2pPr>
            <a:lvl3pPr marL="857250" indent="-285750">
              <a:defRPr sz="2400">
                <a:latin typeface="Times New Roman" pitchFamily="18" charset="0"/>
              </a:defRPr>
            </a:lvl3pPr>
            <a:lvl4pPr marL="1257300" indent="-228600">
              <a:defRPr sz="2400">
                <a:latin typeface="Times New Roman" pitchFamily="18" charset="0"/>
              </a:defRPr>
            </a:lvl4pPr>
            <a:lvl5pPr marL="1714500" indent="-228600">
              <a:defRPr sz="2400"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en-US" dirty="0"/>
              <a:t>3) Environment panel</a:t>
            </a:r>
          </a:p>
        </p:txBody>
      </p:sp>
    </p:spTree>
    <p:extLst>
      <p:ext uri="{BB962C8B-B14F-4D97-AF65-F5344CB8AC3E}">
        <p14:creationId xmlns:p14="http://schemas.microsoft.com/office/powerpoint/2010/main" val="104622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RStudio</a:t>
            </a:r>
            <a:r>
              <a:rPr lang="en-US" dirty="0"/>
              <a:t> Interface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5B81AC77-E015-4043-BF5E-FD4A946ADEE5}"/>
              </a:ext>
            </a:extLst>
          </p:cNvPr>
          <p:cNvSpPr txBox="1"/>
          <p:nvPr/>
        </p:nvSpPr>
        <p:spPr>
          <a:xfrm>
            <a:off x="457200" y="1039717"/>
            <a:ext cx="9067800" cy="536108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10000"/>
              </a:lnSpc>
              <a:spcBef>
                <a:spcPts val="305"/>
              </a:spcBef>
            </a:pPr>
            <a:r>
              <a:rPr lang="en-US" sz="2000" spc="-15" dirty="0">
                <a:latin typeface="Tahoma"/>
                <a:cs typeface="Tahoma"/>
              </a:rPr>
              <a:t>1) </a:t>
            </a:r>
            <a:r>
              <a:rPr sz="2000" spc="-15" dirty="0">
                <a:latin typeface="Tahoma"/>
                <a:cs typeface="Tahoma"/>
              </a:rPr>
              <a:t>Script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15" dirty="0">
                <a:latin typeface="Tahoma"/>
                <a:cs typeface="Tahoma"/>
              </a:rPr>
              <a:t>R</a:t>
            </a:r>
            <a:r>
              <a:rPr sz="2000" spc="125" dirty="0">
                <a:latin typeface="Tahoma"/>
                <a:cs typeface="Tahoma"/>
              </a:rPr>
              <a:t>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shown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40" dirty="0">
                <a:latin typeface="Tahoma"/>
                <a:cs typeface="Tahoma"/>
              </a:rPr>
              <a:t>edited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35" dirty="0">
                <a:latin typeface="Tahoma"/>
                <a:cs typeface="Tahoma"/>
              </a:rPr>
              <a:t>When </a:t>
            </a:r>
            <a:r>
              <a:rPr sz="2000" spc="-55" dirty="0">
                <a:latin typeface="Tahoma"/>
                <a:cs typeface="Tahoma"/>
              </a:rPr>
              <a:t>you </a:t>
            </a:r>
            <a:r>
              <a:rPr sz="2000" spc="-50" dirty="0">
                <a:latin typeface="Tahoma"/>
                <a:cs typeface="Tahoma"/>
              </a:rPr>
              <a:t>open a </a:t>
            </a:r>
            <a:r>
              <a:rPr sz="2000" spc="15" dirty="0">
                <a:latin typeface="Tahoma"/>
                <a:cs typeface="Tahoma"/>
              </a:rPr>
              <a:t>R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25" dirty="0">
                <a:latin typeface="Tahoma"/>
                <a:cs typeface="Tahoma"/>
              </a:rPr>
              <a:t>file, </a:t>
            </a:r>
            <a:r>
              <a:rPr sz="2000" spc="-15" dirty="0">
                <a:latin typeface="Tahoma"/>
                <a:cs typeface="Tahoma"/>
              </a:rPr>
              <a:t>its </a:t>
            </a:r>
            <a:r>
              <a:rPr sz="2000" spc="-30" dirty="0">
                <a:latin typeface="Tahoma"/>
                <a:cs typeface="Tahoma"/>
              </a:rPr>
              <a:t>content </a:t>
            </a:r>
            <a:r>
              <a:rPr sz="2000" spc="-65" dirty="0">
                <a:latin typeface="Tahoma"/>
                <a:cs typeface="Tahoma"/>
              </a:rPr>
              <a:t>shows </a:t>
            </a:r>
            <a:r>
              <a:rPr sz="2000" spc="-45" dirty="0">
                <a:latin typeface="Tahoma"/>
                <a:cs typeface="Tahoma"/>
              </a:rPr>
              <a:t>up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spc="-45" dirty="0">
                <a:latin typeface="Tahoma"/>
                <a:cs typeface="Tahoma"/>
              </a:rPr>
              <a:t>2) </a:t>
            </a:r>
            <a:r>
              <a:rPr sz="2000" spc="-45" dirty="0">
                <a:latin typeface="Tahoma"/>
                <a:cs typeface="Tahoma"/>
              </a:rPr>
              <a:t>Console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marR="2050414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15" dirty="0">
                <a:latin typeface="Tahoma"/>
                <a:cs typeface="Tahoma"/>
              </a:rPr>
              <a:t>R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50" dirty="0">
                <a:latin typeface="Tahoma"/>
                <a:cs typeface="Tahoma"/>
              </a:rPr>
              <a:t>executed  </a:t>
            </a:r>
            <a:r>
              <a:rPr sz="2000" spc="-35" dirty="0">
                <a:latin typeface="Tahoma"/>
                <a:cs typeface="Tahoma"/>
              </a:rPr>
              <a:t>Results </a:t>
            </a:r>
            <a:r>
              <a:rPr sz="2000" spc="-10" dirty="0">
                <a:latin typeface="Tahoma"/>
                <a:cs typeface="Tahoma"/>
              </a:rPr>
              <a:t>will </a:t>
            </a:r>
            <a:r>
              <a:rPr sz="2000" spc="-65" dirty="0">
                <a:latin typeface="Tahoma"/>
                <a:cs typeface="Tahoma"/>
              </a:rPr>
              <a:t>show</a:t>
            </a:r>
            <a:r>
              <a:rPr lang="en-US" sz="2000" spc="-65" dirty="0">
                <a:latin typeface="Tahoma"/>
                <a:cs typeface="Tahoma"/>
              </a:rPr>
              <a:t> </a:t>
            </a:r>
            <a:r>
              <a:rPr sz="2000" spc="-45" dirty="0">
                <a:latin typeface="Tahoma"/>
                <a:cs typeface="Tahoma"/>
              </a:rPr>
              <a:t>up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65" dirty="0">
                <a:latin typeface="Tahoma"/>
                <a:cs typeface="Tahoma"/>
              </a:rPr>
              <a:t>If </a:t>
            </a:r>
            <a:r>
              <a:rPr sz="2000" spc="-50" dirty="0">
                <a:latin typeface="Tahoma"/>
                <a:cs typeface="Tahoma"/>
              </a:rPr>
              <a:t>there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50" dirty="0">
                <a:latin typeface="Tahoma"/>
                <a:cs typeface="Tahoma"/>
              </a:rPr>
              <a:t>error </a:t>
            </a:r>
            <a:r>
              <a:rPr sz="2000" spc="-25" dirty="0">
                <a:latin typeface="Tahoma"/>
                <a:cs typeface="Tahoma"/>
              </a:rPr>
              <a:t>with </a:t>
            </a:r>
            <a:r>
              <a:rPr sz="2000" spc="-55" dirty="0">
                <a:latin typeface="Tahoma"/>
                <a:cs typeface="Tahoma"/>
              </a:rPr>
              <a:t>your </a:t>
            </a:r>
            <a:r>
              <a:rPr sz="2000" spc="-45" dirty="0">
                <a:latin typeface="Tahoma"/>
                <a:cs typeface="Tahoma"/>
              </a:rPr>
              <a:t>code, the </a:t>
            </a:r>
            <a:r>
              <a:rPr sz="2000" spc="-50" dirty="0">
                <a:latin typeface="Tahoma"/>
                <a:cs typeface="Tahoma"/>
              </a:rPr>
              <a:t>error </a:t>
            </a:r>
            <a:r>
              <a:rPr sz="2000" spc="-75" dirty="0">
                <a:latin typeface="Tahoma"/>
                <a:cs typeface="Tahoma"/>
              </a:rPr>
              <a:t>message </a:t>
            </a:r>
            <a:r>
              <a:rPr sz="2000" spc="-15" dirty="0">
                <a:latin typeface="Tahoma"/>
                <a:cs typeface="Tahoma"/>
              </a:rPr>
              <a:t>will </a:t>
            </a:r>
            <a:r>
              <a:rPr sz="2000" spc="-50" dirty="0">
                <a:latin typeface="Tahoma"/>
                <a:cs typeface="Tahoma"/>
              </a:rPr>
              <a:t>also </a:t>
            </a:r>
            <a:r>
              <a:rPr sz="2000" spc="-70" dirty="0">
                <a:latin typeface="Tahoma"/>
                <a:cs typeface="Tahoma"/>
              </a:rPr>
              <a:t>show </a:t>
            </a:r>
            <a:r>
              <a:rPr sz="2000" spc="-55" dirty="0">
                <a:latin typeface="Tahoma"/>
                <a:cs typeface="Tahoma"/>
              </a:rPr>
              <a:t>up</a:t>
            </a:r>
            <a:r>
              <a:rPr sz="2000" spc="130" dirty="0">
                <a:latin typeface="Tahoma"/>
                <a:cs typeface="Tahoma"/>
              </a:rPr>
              <a:t> </a:t>
            </a:r>
            <a:r>
              <a:rPr sz="2000" spc="-70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spc="-35" dirty="0">
                <a:latin typeface="Tahoma"/>
                <a:cs typeface="Tahoma"/>
              </a:rPr>
              <a:t>3) </a:t>
            </a:r>
            <a:r>
              <a:rPr sz="2000" spc="-35" dirty="0">
                <a:latin typeface="Tahoma"/>
                <a:cs typeface="Tahoma"/>
              </a:rPr>
              <a:t>Environment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-45" dirty="0">
                <a:latin typeface="Tahoma"/>
                <a:cs typeface="Tahoma"/>
              </a:rPr>
              <a:t>variables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30" dirty="0">
                <a:latin typeface="Tahoma"/>
                <a:cs typeface="Tahoma"/>
              </a:rPr>
              <a:t>data</a:t>
            </a:r>
            <a:r>
              <a:rPr sz="2000" spc="175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are </a:t>
            </a:r>
            <a:r>
              <a:rPr sz="2000" spc="-50" dirty="0">
                <a:latin typeface="Tahoma"/>
                <a:cs typeface="Tahoma"/>
              </a:rPr>
              <a:t>displayed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40" dirty="0">
                <a:latin typeface="Tahoma"/>
                <a:cs typeface="Tahoma"/>
              </a:rPr>
              <a:t>It </a:t>
            </a:r>
            <a:r>
              <a:rPr sz="2000" spc="-50" dirty="0">
                <a:latin typeface="Tahoma"/>
                <a:cs typeface="Tahoma"/>
              </a:rPr>
              <a:t>helps </a:t>
            </a:r>
            <a:r>
              <a:rPr sz="2000" spc="-10" dirty="0">
                <a:latin typeface="Tahoma"/>
                <a:cs typeface="Tahoma"/>
              </a:rPr>
              <a:t>to </a:t>
            </a:r>
            <a:r>
              <a:rPr sz="2000" spc="-65" dirty="0">
                <a:latin typeface="Tahoma"/>
                <a:cs typeface="Tahoma"/>
              </a:rPr>
              <a:t>keep </a:t>
            </a:r>
            <a:r>
              <a:rPr sz="2000" spc="-15" dirty="0">
                <a:latin typeface="Tahoma"/>
                <a:cs typeface="Tahoma"/>
              </a:rPr>
              <a:t>track </a:t>
            </a:r>
            <a:r>
              <a:rPr sz="2000" spc="-30" dirty="0">
                <a:latin typeface="Tahoma"/>
                <a:cs typeface="Tahoma"/>
              </a:rPr>
              <a:t>of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-45" dirty="0">
                <a:latin typeface="Tahoma"/>
                <a:cs typeface="Tahoma"/>
              </a:rPr>
              <a:t>variables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30" dirty="0">
                <a:latin typeface="Tahoma"/>
                <a:cs typeface="Tahoma"/>
              </a:rPr>
              <a:t>data </a:t>
            </a:r>
            <a:r>
              <a:rPr sz="2000" spc="-55" dirty="0">
                <a:latin typeface="Tahoma"/>
                <a:cs typeface="Tahoma"/>
              </a:rPr>
              <a:t>you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-60" dirty="0">
                <a:latin typeface="Tahoma"/>
                <a:cs typeface="Tahoma"/>
              </a:rPr>
              <a:t>have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dirty="0">
                <a:latin typeface="Tahoma"/>
                <a:cs typeface="Tahoma"/>
              </a:rPr>
              <a:t>4) </a:t>
            </a:r>
            <a:r>
              <a:rPr sz="2000" dirty="0">
                <a:latin typeface="Tahoma"/>
                <a:cs typeface="Tahoma"/>
              </a:rPr>
              <a:t>Utility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45" dirty="0">
                <a:latin typeface="Tahoma"/>
                <a:cs typeface="Tahoma"/>
              </a:rPr>
              <a:t>window </a:t>
            </a:r>
            <a:r>
              <a:rPr sz="2000" spc="-40" dirty="0">
                <a:latin typeface="Tahoma"/>
                <a:cs typeface="Tahoma"/>
              </a:rPr>
              <a:t>includes </a:t>
            </a:r>
            <a:r>
              <a:rPr sz="2000" spc="-50" dirty="0">
                <a:latin typeface="Tahoma"/>
                <a:cs typeface="Tahoma"/>
              </a:rPr>
              <a:t>several</a:t>
            </a:r>
            <a:r>
              <a:rPr sz="2000" spc="15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tabs</a:t>
            </a:r>
            <a:endParaRPr sz="2000" dirty="0">
              <a:latin typeface="Tahoma"/>
              <a:cs typeface="Tahoma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40" dirty="0">
                <a:latin typeface="Trebuchet MS"/>
                <a:cs typeface="Trebuchet MS"/>
              </a:rPr>
              <a:t>Files: </a:t>
            </a:r>
            <a:r>
              <a:rPr sz="2000" spc="-30" dirty="0">
                <a:latin typeface="Trebuchet MS"/>
                <a:cs typeface="Trebuchet MS"/>
              </a:rPr>
              <a:t>shows </a:t>
            </a:r>
            <a:r>
              <a:rPr sz="2000" spc="-45" dirty="0">
                <a:latin typeface="Trebuchet MS"/>
                <a:cs typeface="Trebuchet MS"/>
              </a:rPr>
              <a:t>the </a:t>
            </a:r>
            <a:r>
              <a:rPr sz="2000" spc="-25" dirty="0">
                <a:latin typeface="Trebuchet MS"/>
                <a:cs typeface="Trebuchet MS"/>
              </a:rPr>
              <a:t>path to </a:t>
            </a:r>
            <a:r>
              <a:rPr sz="2000" spc="-35" dirty="0">
                <a:latin typeface="Trebuchet MS"/>
                <a:cs typeface="Trebuchet MS"/>
              </a:rPr>
              <a:t>your </a:t>
            </a:r>
            <a:r>
              <a:rPr sz="2000" spc="-40" dirty="0">
                <a:latin typeface="Trebuchet MS"/>
                <a:cs typeface="Trebuchet MS"/>
              </a:rPr>
              <a:t>current </a:t>
            </a:r>
            <a:r>
              <a:rPr sz="2000" spc="-65" dirty="0">
                <a:latin typeface="Trebuchet MS"/>
                <a:cs typeface="Trebuchet MS"/>
              </a:rPr>
              <a:t>file, </a:t>
            </a:r>
            <a:r>
              <a:rPr sz="2000" spc="-25" dirty="0">
                <a:latin typeface="Trebuchet MS"/>
                <a:cs typeface="Trebuchet MS"/>
              </a:rPr>
              <a:t>not </a:t>
            </a:r>
            <a:r>
              <a:rPr sz="2000" spc="-45" dirty="0">
                <a:latin typeface="Trebuchet MS"/>
                <a:cs typeface="Trebuchet MS"/>
              </a:rPr>
              <a:t>often </a:t>
            </a:r>
            <a:r>
              <a:rPr sz="2000" spc="-40" dirty="0">
                <a:latin typeface="Trebuchet MS"/>
                <a:cs typeface="Trebuchet MS"/>
              </a:rPr>
              <a:t>used  </a:t>
            </a:r>
            <a:endParaRPr lang="en-US" sz="2000" spc="-40" dirty="0">
              <a:latin typeface="Trebuchet MS"/>
              <a:cs typeface="Trebuchet MS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15" dirty="0">
                <a:latin typeface="Trebuchet MS"/>
                <a:cs typeface="Trebuchet MS"/>
              </a:rPr>
              <a:t>Plots: </a:t>
            </a:r>
            <a:r>
              <a:rPr sz="2000" spc="-45" dirty="0">
                <a:latin typeface="Trebuchet MS"/>
                <a:cs typeface="Trebuchet MS"/>
              </a:rPr>
              <a:t>if </a:t>
            </a:r>
            <a:r>
              <a:rPr sz="2000" spc="-35" dirty="0">
                <a:latin typeface="Trebuchet MS"/>
                <a:cs typeface="Trebuchet MS"/>
              </a:rPr>
              <a:t>you </a:t>
            </a:r>
            <a:r>
              <a:rPr sz="2000" spc="-40" dirty="0">
                <a:latin typeface="Trebuchet MS"/>
                <a:cs typeface="Trebuchet MS"/>
              </a:rPr>
              <a:t>use </a:t>
            </a:r>
            <a:r>
              <a:rPr sz="2000" spc="65" dirty="0">
                <a:latin typeface="Trebuchet MS"/>
                <a:cs typeface="Trebuchet MS"/>
              </a:rPr>
              <a:t>R </a:t>
            </a:r>
            <a:r>
              <a:rPr sz="2000" spc="-25" dirty="0">
                <a:latin typeface="Trebuchet MS"/>
                <a:cs typeface="Trebuchet MS"/>
              </a:rPr>
              <a:t>to </a:t>
            </a:r>
            <a:r>
              <a:rPr sz="2000" spc="-35" dirty="0">
                <a:latin typeface="Trebuchet MS"/>
                <a:cs typeface="Trebuchet MS"/>
              </a:rPr>
              <a:t>plot </a:t>
            </a:r>
            <a:r>
              <a:rPr sz="2000" spc="-30" dirty="0">
                <a:latin typeface="Trebuchet MS"/>
                <a:cs typeface="Trebuchet MS"/>
              </a:rPr>
              <a:t>a </a:t>
            </a:r>
            <a:r>
              <a:rPr sz="2000" spc="-35" dirty="0">
                <a:latin typeface="Trebuchet MS"/>
                <a:cs typeface="Trebuchet MS"/>
              </a:rPr>
              <a:t>graph, it </a:t>
            </a:r>
            <a:r>
              <a:rPr sz="2000" spc="-45" dirty="0">
                <a:latin typeface="Trebuchet MS"/>
                <a:cs typeface="Trebuchet MS"/>
              </a:rPr>
              <a:t>will </a:t>
            </a:r>
            <a:r>
              <a:rPr sz="2000" spc="-30" dirty="0">
                <a:latin typeface="Trebuchet MS"/>
                <a:cs typeface="Trebuchet MS"/>
              </a:rPr>
              <a:t>show </a:t>
            </a:r>
            <a:r>
              <a:rPr sz="2000" spc="-25" dirty="0">
                <a:latin typeface="Trebuchet MS"/>
                <a:cs typeface="Trebuchet MS"/>
              </a:rPr>
              <a:t>up </a:t>
            </a:r>
            <a:r>
              <a:rPr sz="2000" spc="-60" dirty="0">
                <a:latin typeface="Trebuchet MS"/>
                <a:cs typeface="Trebuchet MS"/>
              </a:rPr>
              <a:t>here  </a:t>
            </a:r>
            <a:endParaRPr lang="en-US" sz="2000" spc="-60" dirty="0">
              <a:latin typeface="Trebuchet MS"/>
              <a:cs typeface="Trebuchet MS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25" dirty="0">
                <a:latin typeface="Trebuchet MS"/>
                <a:cs typeface="Trebuchet MS"/>
              </a:rPr>
              <a:t>Packages: </a:t>
            </a:r>
            <a:r>
              <a:rPr sz="2000" spc="-30" dirty="0">
                <a:latin typeface="Trebuchet MS"/>
                <a:cs typeface="Trebuchet MS"/>
              </a:rPr>
              <a:t>install/import </a:t>
            </a:r>
            <a:r>
              <a:rPr sz="2000" spc="-40" dirty="0">
                <a:latin typeface="Trebuchet MS"/>
                <a:cs typeface="Trebuchet MS"/>
              </a:rPr>
              <a:t>packages, </a:t>
            </a:r>
            <a:r>
              <a:rPr sz="2000" spc="-50" dirty="0">
                <a:latin typeface="Trebuchet MS"/>
                <a:cs typeface="Trebuchet MS"/>
              </a:rPr>
              <a:t>more </a:t>
            </a:r>
            <a:r>
              <a:rPr sz="2000" spc="-25" dirty="0">
                <a:latin typeface="Trebuchet MS"/>
                <a:cs typeface="Trebuchet MS"/>
              </a:rPr>
              <a:t>on this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later</a:t>
            </a:r>
            <a:endParaRPr sz="2000" dirty="0">
              <a:latin typeface="Trebuchet MS"/>
              <a:cs typeface="Trebuchet MS"/>
            </a:endParaRPr>
          </a:p>
          <a:p>
            <a:pPr marL="566420">
              <a:lnSpc>
                <a:spcPct val="110000"/>
              </a:lnSpc>
              <a:spcBef>
                <a:spcPts val="15"/>
              </a:spcBef>
            </a:pPr>
            <a:r>
              <a:rPr sz="2000" spc="-40" dirty="0">
                <a:latin typeface="Trebuchet MS"/>
                <a:cs typeface="Trebuchet MS"/>
              </a:rPr>
              <a:t>Help: </a:t>
            </a:r>
            <a:r>
              <a:rPr sz="2000" spc="-25" dirty="0">
                <a:latin typeface="Trebuchet MS"/>
                <a:cs typeface="Trebuchet MS"/>
              </a:rPr>
              <a:t>manuals </a:t>
            </a:r>
            <a:r>
              <a:rPr sz="2000" spc="-30" dirty="0">
                <a:latin typeface="Trebuchet MS"/>
                <a:cs typeface="Trebuchet MS"/>
              </a:rPr>
              <a:t>and documentations </a:t>
            </a:r>
            <a:r>
              <a:rPr sz="2000" spc="-25" dirty="0">
                <a:latin typeface="Trebuchet MS"/>
                <a:cs typeface="Trebuchet MS"/>
              </a:rPr>
              <a:t>to </a:t>
            </a:r>
            <a:r>
              <a:rPr sz="2000" spc="-55" dirty="0">
                <a:latin typeface="Trebuchet MS"/>
                <a:cs typeface="Trebuchet MS"/>
              </a:rPr>
              <a:t>every </a:t>
            </a:r>
            <a:r>
              <a:rPr sz="2000" spc="65" dirty="0">
                <a:latin typeface="Trebuchet MS"/>
                <a:cs typeface="Trebuchet MS"/>
              </a:rPr>
              <a:t>R </a:t>
            </a:r>
            <a:r>
              <a:rPr sz="2000" spc="-35" dirty="0">
                <a:latin typeface="Trebuchet MS"/>
                <a:cs typeface="Trebuchet MS"/>
              </a:rPr>
              <a:t>functions, </a:t>
            </a:r>
            <a:r>
              <a:rPr sz="2000" spc="-45" dirty="0">
                <a:latin typeface="Trebuchet MS"/>
                <a:cs typeface="Trebuchet MS"/>
              </a:rPr>
              <a:t>very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useful</a:t>
            </a:r>
            <a:endParaRPr sz="2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231591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opening a .R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 script is where you keep a record of your work in R/</a:t>
            </a:r>
            <a:r>
              <a:rPr lang="en-US" dirty="0" err="1"/>
              <a:t>RStudio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To create a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File|New</a:t>
            </a:r>
            <a:r>
              <a:rPr lang="en-US" b="1" dirty="0"/>
              <a:t> </a:t>
            </a:r>
            <a:r>
              <a:rPr lang="en-US" b="1" dirty="0" err="1"/>
              <a:t>File|R</a:t>
            </a:r>
            <a:r>
              <a:rPr lang="en-US" b="1" dirty="0"/>
              <a:t> Script</a:t>
            </a:r>
            <a:r>
              <a:rPr lang="en-US" dirty="0"/>
              <a:t>” in the menu</a:t>
            </a:r>
          </a:p>
          <a:p>
            <a:endParaRPr lang="en-US" dirty="0"/>
          </a:p>
          <a:p>
            <a:r>
              <a:rPr lang="en-US" dirty="0"/>
              <a:t>To save the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File|Save</a:t>
            </a:r>
            <a:r>
              <a:rPr lang="en-US" dirty="0"/>
              <a:t>” </a:t>
            </a:r>
          </a:p>
          <a:p>
            <a:endParaRPr lang="en-US" dirty="0"/>
          </a:p>
          <a:p>
            <a:r>
              <a:rPr lang="en-US" dirty="0"/>
              <a:t>To open an existing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File|Open</a:t>
            </a:r>
            <a:r>
              <a:rPr lang="en-US" b="1" dirty="0"/>
              <a:t> File</a:t>
            </a:r>
            <a:r>
              <a:rPr lang="en-US" dirty="0"/>
              <a:t>” to browse for the .R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05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Calculations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400221"/>
            <a:ext cx="2958156" cy="2674813"/>
          </a:xfrm>
        </p:spPr>
        <p:txBody>
          <a:bodyPr/>
          <a:lstStyle/>
          <a:p>
            <a:r>
              <a:rPr lang="en-US" dirty="0"/>
              <a:t>In its simplest form, R can be used as a calculator: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286000" y="5823290"/>
            <a:ext cx="5058084" cy="8867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 commands into the </a:t>
            </a:r>
            <a:r>
              <a:rPr lang="en-US" sz="2400" b="1" dirty="0"/>
              <a:t>console</a:t>
            </a:r>
            <a:r>
              <a:rPr lang="en-US" sz="2400" dirty="0"/>
              <a:t> and it will give you an answer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71600"/>
            <a:ext cx="31813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2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Functions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71600"/>
            <a:ext cx="3181350" cy="4410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4137" y="2362200"/>
            <a:ext cx="3725780" cy="21852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/>
              <a:t>sqrt</a:t>
            </a:r>
            <a:r>
              <a:rPr lang="en-US" sz="2000" dirty="0"/>
              <a:t>(), log(), abs(), and </a:t>
            </a:r>
            <a:r>
              <a:rPr lang="en-US" sz="2000" dirty="0" err="1"/>
              <a:t>exp</a:t>
            </a:r>
            <a:r>
              <a:rPr lang="en-US" sz="2000" dirty="0"/>
              <a:t>() are </a:t>
            </a:r>
            <a:r>
              <a:rPr lang="en-US" sz="2400" b="1" dirty="0"/>
              <a:t>functions.</a:t>
            </a:r>
          </a:p>
          <a:p>
            <a:endParaRPr lang="en-US" sz="2000" b="1" dirty="0"/>
          </a:p>
          <a:p>
            <a:r>
              <a:rPr lang="en-US" sz="2000" dirty="0"/>
              <a:t>Functions accept </a:t>
            </a:r>
            <a:r>
              <a:rPr lang="en-US" sz="2400" b="1" dirty="0"/>
              <a:t>parameters </a:t>
            </a:r>
            <a:r>
              <a:rPr lang="en-US" sz="2400" dirty="0"/>
              <a:t>(in parentheses) </a:t>
            </a:r>
            <a:r>
              <a:rPr lang="en-US" sz="2000" dirty="0"/>
              <a:t>and return a </a:t>
            </a:r>
            <a:r>
              <a:rPr lang="en-US" sz="2400" b="1" dirty="0"/>
              <a:t>value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99458" y="2087505"/>
            <a:ext cx="696343" cy="2746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86200" y="3124200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41315" y="3582621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941315" y="4041042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48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Variables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648200" y="1600200"/>
            <a:ext cx="4754880" cy="4023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715" y="2066070"/>
            <a:ext cx="2727900" cy="262611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5673665" y="4043208"/>
            <a:ext cx="704354" cy="160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49346" y="2066070"/>
            <a:ext cx="928673" cy="1020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562600" y="2066070"/>
            <a:ext cx="815419" cy="4154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38038" y="1650571"/>
            <a:ext cx="1891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&lt;-</a:t>
            </a:r>
            <a:r>
              <a:rPr lang="en-US" sz="2000" dirty="0"/>
              <a:t> and </a:t>
            </a:r>
            <a:r>
              <a:rPr lang="en-US" sz="2800" dirty="0">
                <a:solidFill>
                  <a:schemeClr val="accent1"/>
                </a:solidFill>
              </a:rPr>
              <a:t>=</a:t>
            </a:r>
            <a:r>
              <a:rPr lang="en-US" sz="2000" dirty="0"/>
              <a:t> do the same</a:t>
            </a:r>
            <a:r>
              <a:rPr lang="en-US" sz="1600" dirty="0"/>
              <a:t> </a:t>
            </a:r>
            <a:r>
              <a:rPr lang="en-US" sz="2000" dirty="0"/>
              <a:t>thing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20675" y="3606602"/>
            <a:ext cx="189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rm</a:t>
            </a:r>
            <a:r>
              <a:rPr lang="en-US" sz="2000" dirty="0"/>
              <a:t>() removes the variable from memory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55370" y="5101079"/>
            <a:ext cx="3965336" cy="8867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x, y, and z are </a:t>
            </a:r>
            <a:r>
              <a:rPr lang="en-US" sz="2400" b="1" dirty="0"/>
              <a:t>variables</a:t>
            </a:r>
            <a:r>
              <a:rPr lang="en-US" sz="2400" dirty="0"/>
              <a:t> that can be manipulated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133" y="1661737"/>
            <a:ext cx="3880590" cy="4905391"/>
          </a:xfrm>
        </p:spPr>
        <p:txBody>
          <a:bodyPr>
            <a:normAutofit fontScale="85000" lnSpcReduction="20000"/>
          </a:bodyPr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Variables are named containers for data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/>
              <a:t>The assignment operator in R is:  </a:t>
            </a: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&lt;-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=</a:t>
            </a: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Variable names can start with a letter or digits.  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Just not a number by itself. 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Examples: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2b</a:t>
            </a:r>
            <a:r>
              <a:rPr lang="en-US" dirty="0">
                <a:solidFill>
                  <a:srgbClr val="000000"/>
                </a:solidFill>
              </a:rPr>
              <a:t> (not 2)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/>
              <a:t>R is case-sensitive (i.e.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/>
              <a:t> is a different variable than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/>
              <a:t>)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2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2057400" cy="4870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29" y="-134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noFill/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844983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9079" y="3890078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32336" y="3956511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741525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155803"/>
              </p:ext>
            </p:extLst>
          </p:nvPr>
        </p:nvGraphicFramePr>
        <p:xfrm>
          <a:off x="1143000" y="1905000"/>
          <a:ext cx="7353300" cy="32766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37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9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Range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Assign a Value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Numeric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Numbers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X &lt;-1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Y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&lt;-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-2.5</a:t>
                      </a:r>
                      <a:endParaRPr lang="en-US" sz="3200" dirty="0">
                        <a:solidFill>
                          <a:srgbClr val="0000FF"/>
                        </a:solidFill>
                        <a:effectLst/>
                        <a:latin typeface="Lucida Console" panose="020B06090405040202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Character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Text strings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name&lt;-"Mark"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&lt;-"</a:t>
                      </a:r>
                      <a:r>
                        <a:rPr lang="en-US" sz="2000" kern="12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red"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Logical (Boolean)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TRUE or FALSE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female&lt;-TRUE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382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3DC14-8E14-4549-B933-A0B2C47E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CA22-00B8-486E-A5CB-A8D9E4935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Vectors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frames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74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219200"/>
            <a:ext cx="8458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 vector is a sequence of data elements of the same basic type.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9317" y="3613318"/>
            <a:ext cx="35052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c() and rep() are </a:t>
            </a:r>
            <a:r>
              <a:rPr lang="en-US" sz="2400" b="1" dirty="0"/>
              <a:t>functions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98269" y="2476500"/>
            <a:ext cx="5184111" cy="29546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scores&lt;-c(65,75,80,88,82,99,100,100,50)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scores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65 75 80 88 82 99 100 100 50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studentnum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&lt;-1:9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studentnum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 2 3 4 5 6 7 8 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ones&lt;-rep(1,4)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ones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 1 1 1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names&lt;-c("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Nikita","Dexter","Sherlock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")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names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"Nikita" "Dexter" "Sherlock"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57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Indexing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sz="2800" dirty="0"/>
              <a:t>We use brackets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 ]</a:t>
            </a:r>
            <a:r>
              <a:rPr lang="en-US" sz="2800" dirty="0">
                <a:latin typeface="Lucida Console" panose="020B0609040504020204" pitchFamily="49" charset="0"/>
              </a:rPr>
              <a:t> </a:t>
            </a:r>
            <a:r>
              <a:rPr lang="en-US" sz="2800" dirty="0"/>
              <a:t>to pick specific elements in the vector. </a:t>
            </a:r>
          </a:p>
          <a:p>
            <a:endParaRPr lang="en-US" sz="2800" dirty="0"/>
          </a:p>
          <a:p>
            <a:r>
              <a:rPr lang="en-US" sz="2800" dirty="0"/>
              <a:t>In R, the index of the first element is 1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7000" y="3505200"/>
            <a:ext cx="586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</a:t>
            </a:r>
          </a:p>
          <a:p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[1] 65 75 80 88 82 99 100 100 50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scores[1]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65</a:t>
            </a:r>
            <a:endParaRPr lang="en-US" sz="2000" dirty="0">
              <a:latin typeface="Lucida Console" panose="020B0609040504020204" pitchFamily="49" charset="0"/>
              <a:ea typeface="宋体" panose="02010600030101010101" pitchFamily="2" charset="-122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scores[2:3]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75 80</a:t>
            </a:r>
            <a:endParaRPr lang="en-US" sz="2000" dirty="0">
              <a:latin typeface="Lucida Console" panose="020B0609040504020204" pitchFamily="49" charset="0"/>
              <a:ea typeface="宋体" panose="02010600030101010101" pitchFamily="2" charset="-122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scores[c(1,4)]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65 88</a:t>
            </a:r>
            <a:endParaRPr lang="en-US" sz="2000" dirty="0">
              <a:effectLst/>
              <a:latin typeface="Lucida Console" panose="020B0609040504020204" pitchFamily="49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3252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statistics with 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1" y="1219200"/>
            <a:ext cx="84582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You can get descriptive statistics from a vector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0200" y="1676400"/>
            <a:ext cx="6781800" cy="46782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scores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65 75 80 88 82 99 100 100 50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length(scores)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min(scores)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50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max(scores)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100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mean(scores)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82.11111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median(scores)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82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17.09857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292.3611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summary(scores)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Min. 1st Qu. Median Mean 3rd Qu. Max.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50.00 75.00 	82.00 82.11 99.00 100.00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1883" y="3229443"/>
            <a:ext cx="4173917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Again, length(), min(), max(), mean(), median(), </a:t>
            </a:r>
            <a:r>
              <a:rPr lang="en-US" sz="2000" dirty="0" err="1"/>
              <a:t>sd</a:t>
            </a:r>
            <a:r>
              <a:rPr lang="en-US" sz="2000" dirty="0"/>
              <a:t>(), </a:t>
            </a:r>
            <a:r>
              <a:rPr lang="en-US" sz="2000" dirty="0" err="1"/>
              <a:t>var</a:t>
            </a:r>
            <a:r>
              <a:rPr lang="en-US" sz="2000" dirty="0"/>
              <a:t>() and summary() are all </a:t>
            </a:r>
            <a:r>
              <a:rPr lang="en-US" sz="2400" b="1" dirty="0"/>
              <a:t>functions.</a:t>
            </a:r>
          </a:p>
          <a:p>
            <a:endParaRPr lang="en-US" sz="2400" b="1" dirty="0"/>
          </a:p>
          <a:p>
            <a:r>
              <a:rPr lang="en-US" sz="2000" dirty="0"/>
              <a:t>These functions accept vectors as parameter.</a:t>
            </a:r>
          </a:p>
        </p:txBody>
      </p:sp>
    </p:spTree>
    <p:extLst>
      <p:ext uri="{BB962C8B-B14F-4D97-AF65-F5344CB8AC3E}">
        <p14:creationId xmlns:p14="http://schemas.microsoft.com/office/powerpoint/2010/main" val="349308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8977756E-0C59-4F8D-A9CC-53B4F091D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865" y="3109770"/>
            <a:ext cx="3877456" cy="14144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22E21E1-2541-4C58-AA2E-AD7CF92D3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131" y="4981984"/>
            <a:ext cx="3973191" cy="1825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465372-DC89-42D9-BB01-86CD1885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A78C-39C7-44B0-816B-3390B30A6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4445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data frame </a:t>
            </a:r>
            <a:r>
              <a:rPr lang="en-US" sz="2400" dirty="0"/>
              <a:t>is a type of variable used for storing data tables</a:t>
            </a:r>
          </a:p>
          <a:p>
            <a:pPr lvl="1"/>
            <a:r>
              <a:rPr lang="en-US" sz="2400" dirty="0"/>
              <a:t>is a special type of list where every element of the list has same length (i.e. data frame is a “rectangular” list)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52ACFC-2B3D-4330-BE91-431126608035}"/>
              </a:ext>
            </a:extLst>
          </p:cNvPr>
          <p:cNvSpPr/>
          <p:nvPr/>
        </p:nvSpPr>
        <p:spPr>
          <a:xfrm>
            <a:off x="415023" y="2468074"/>
            <a:ext cx="68239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BMI&lt;-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data.frame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gender = c("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Male","Male","Female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"), 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height = c(152,171.5,165), 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weight = c(81,93,78),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Age = c(42,38,26)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)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gender height weight Age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   Male  152.0     81  42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2   Male  171.5     93  38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3 Female  165.0     78  26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nrow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(BMI)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3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ncol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(BMI)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4</a:t>
            </a:r>
            <a:endParaRPr lang="en-US" dirty="0">
              <a:effectLst/>
              <a:latin typeface="Lucida Console" panose="020B0609040504020204" pitchFamily="49" charset="0"/>
              <a:ea typeface="宋体" panose="02010600030101010101" pitchFamily="2" charset="-122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23B1B57-DDF9-42F3-B4F6-713FA15DFB71}"/>
              </a:ext>
            </a:extLst>
          </p:cNvPr>
          <p:cNvCxnSpPr>
            <a:cxnSpLocks/>
          </p:cNvCxnSpPr>
          <p:nvPr/>
        </p:nvCxnSpPr>
        <p:spPr>
          <a:xfrm>
            <a:off x="5943600" y="4326724"/>
            <a:ext cx="0" cy="6552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4F3D724-8610-4886-A2BE-0E2D52A096C1}"/>
              </a:ext>
            </a:extLst>
          </p:cNvPr>
          <p:cNvSpPr/>
          <p:nvPr/>
        </p:nvSpPr>
        <p:spPr>
          <a:xfrm>
            <a:off x="5200397" y="4052254"/>
            <a:ext cx="1143000" cy="2239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13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4DB6F-AEF4-41A8-9377-9453B595A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Identify elements of a data frame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C34F1-8B19-4473-8616-3D28CAC40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693754"/>
            <a:ext cx="3973191" cy="18255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15233E-9AC2-4CD5-B630-B855A3473C20}"/>
              </a:ext>
            </a:extLst>
          </p:cNvPr>
          <p:cNvSpPr/>
          <p:nvPr/>
        </p:nvSpPr>
        <p:spPr>
          <a:xfrm>
            <a:off x="1143000" y="4343400"/>
            <a:ext cx="68239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BMI[[2]]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BMI$height</a:t>
            </a:r>
            <a:endParaRPr lang="en-US" altLang="en-US" sz="1600" dirty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BMI[["height“]]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F93F5D5-A71E-460D-A86C-8709A488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91523"/>
            <a:ext cx="8229600" cy="685800"/>
          </a:xfrm>
        </p:spPr>
        <p:txBody>
          <a:bodyPr/>
          <a:lstStyle/>
          <a:p>
            <a:r>
              <a:rPr lang="en-US" dirty="0"/>
              <a:t>More ways to retrieve columns as vectors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10566AB-4C0C-4F58-9D66-45CDC4C1FAB2}"/>
              </a:ext>
            </a:extLst>
          </p:cNvPr>
          <p:cNvSpPr txBox="1">
            <a:spLocks/>
          </p:cNvSpPr>
          <p:nvPr/>
        </p:nvSpPr>
        <p:spPr>
          <a:xfrm>
            <a:off x="685800" y="1097676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 retrieving cell values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8CC73D-0C13-4D44-9C60-6D0D803EA5BC}"/>
              </a:ext>
            </a:extLst>
          </p:cNvPr>
          <p:cNvSpPr/>
          <p:nvPr/>
        </p:nvSpPr>
        <p:spPr>
          <a:xfrm>
            <a:off x="1188742" y="1733988"/>
            <a:ext cx="68409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BMI[1,3]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81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BMI[1,] 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gender height weight Age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   Male    152     81  42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BMI[,3]</a:t>
            </a:r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81 93 78</a:t>
            </a:r>
          </a:p>
          <a:p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5AE4F4-A8AF-4755-B233-AC908ECFB8D7}"/>
              </a:ext>
            </a:extLst>
          </p:cNvPr>
          <p:cNvCxnSpPr>
            <a:cxnSpLocks/>
          </p:cNvCxnSpPr>
          <p:nvPr/>
        </p:nvCxnSpPr>
        <p:spPr>
          <a:xfrm flipH="1">
            <a:off x="4572000" y="2765039"/>
            <a:ext cx="685800" cy="54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642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Packages (add-ons) are collections of </a:t>
            </a:r>
            <a:r>
              <a:rPr lang="en-US" b="1" dirty="0"/>
              <a:t>R</a:t>
            </a:r>
            <a:r>
              <a:rPr lang="en-US" dirty="0"/>
              <a:t> functions and code in a well-defined format.</a:t>
            </a:r>
          </a:p>
          <a:p>
            <a:endParaRPr lang="en-US" dirty="0"/>
          </a:p>
          <a:p>
            <a:r>
              <a:rPr lang="en-US" dirty="0"/>
              <a:t>To install a package:</a:t>
            </a:r>
          </a:p>
          <a:p>
            <a:pPr marL="400050" lvl="1" indent="0">
              <a:buNone/>
            </a:pP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install.packages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pysch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dirty="0"/>
          </a:p>
          <a:p>
            <a:r>
              <a:rPr lang="en-US" dirty="0"/>
              <a:t>For every new R session (i.e., every time you re-open </a:t>
            </a:r>
            <a:r>
              <a:rPr lang="en-US" dirty="0" err="1"/>
              <a:t>Rstudio</a:t>
            </a:r>
            <a:r>
              <a:rPr lang="en-US" dirty="0"/>
              <a:t>), you must load the package before it can be used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library(psych)</a:t>
            </a:r>
          </a:p>
          <a:p>
            <a:pPr marL="400050" lvl="1" indent="0">
              <a:buNone/>
            </a:pPr>
            <a:r>
              <a:rPr lang="en-US" sz="3200" dirty="0"/>
              <a:t>or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require(psych)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CFB2D-8514-496B-83BB-E289F8402F24}"/>
              </a:ext>
            </a:extLst>
          </p:cNvPr>
          <p:cNvSpPr txBox="1"/>
          <p:nvPr/>
        </p:nvSpPr>
        <p:spPr>
          <a:xfrm>
            <a:off x="5638800" y="3048000"/>
            <a:ext cx="295462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Each package only needs to be installed once</a:t>
            </a:r>
          </a:p>
        </p:txBody>
      </p:sp>
    </p:spTree>
    <p:extLst>
      <p:ext uri="{BB962C8B-B14F-4D97-AF65-F5344CB8AC3E}">
        <p14:creationId xmlns:p14="http://schemas.microsoft.com/office/powerpoint/2010/main" val="2064485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Data into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 can handle all kinds of data files. We will mostly deal with </a:t>
            </a:r>
            <a:r>
              <a:rPr lang="en-US" i="1" dirty="0"/>
              <a:t>csv </a:t>
            </a:r>
            <a:r>
              <a:rPr lang="en-US" dirty="0"/>
              <a:t>files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i="1" dirty="0"/>
              <a:t>read.csv() </a:t>
            </a:r>
            <a:r>
              <a:rPr lang="en-US" dirty="0"/>
              <a:t>function to import csv data</a:t>
            </a:r>
          </a:p>
          <a:p>
            <a:pPr lvl="1"/>
            <a:r>
              <a:rPr lang="en-US" dirty="0"/>
              <a:t>You need to specify path to the data file</a:t>
            </a:r>
          </a:p>
          <a:p>
            <a:pPr lvl="1"/>
            <a:r>
              <a:rPr lang="en-US" dirty="0"/>
              <a:t>By default, comma is used as field delimiter</a:t>
            </a:r>
          </a:p>
          <a:p>
            <a:pPr lvl="1"/>
            <a:r>
              <a:rPr lang="en-US" dirty="0"/>
              <a:t>First row is used as variable names</a:t>
            </a:r>
          </a:p>
          <a:p>
            <a:pPr lvl="1"/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You can simply do this by</a:t>
            </a:r>
          </a:p>
          <a:p>
            <a:pPr lvl="1"/>
            <a:r>
              <a:rPr lang="en-US" dirty="0"/>
              <a:t>Download source file and csv file into the same folder (i.e., C:\RFiles).</a:t>
            </a:r>
          </a:p>
          <a:p>
            <a:pPr lvl="1"/>
            <a:r>
              <a:rPr lang="en-US" dirty="0"/>
              <a:t>Set that folder as working directory by assigning source file location as working directory</a:t>
            </a:r>
          </a:p>
        </p:txBody>
      </p:sp>
    </p:spTree>
    <p:extLst>
      <p:ext uri="{BB962C8B-B14F-4D97-AF65-F5344CB8AC3E}">
        <p14:creationId xmlns:p14="http://schemas.microsoft.com/office/powerpoint/2010/main" val="1209520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working directory is where </a:t>
            </a:r>
            <a:r>
              <a:rPr lang="en-US" dirty="0" err="1"/>
              <a:t>Rstudio</a:t>
            </a:r>
            <a:r>
              <a:rPr lang="en-US" dirty="0"/>
              <a:t> will look first for scripts and files</a:t>
            </a:r>
          </a:p>
          <a:p>
            <a:endParaRPr lang="en-US" dirty="0"/>
          </a:p>
          <a:p>
            <a:r>
              <a:rPr lang="en-US" dirty="0"/>
              <a:t>Keeping everything in a self contained directory helps organize code and analyses</a:t>
            </a:r>
          </a:p>
          <a:p>
            <a:endParaRPr lang="en-US" dirty="0"/>
          </a:p>
          <a:p>
            <a:r>
              <a:rPr lang="en-US" dirty="0"/>
              <a:t>Check you current working directory with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getwd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9512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C3A6A-EAF2-4381-AB40-CE675FA7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Advanced Data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8031-8A02-4851-B21D-5F3F5A112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 examination of data or content using sophisticated techniques and tools, to discover deeper insights, make predictions, or generate recommendations.</a:t>
            </a:r>
          </a:p>
          <a:p>
            <a:endParaRPr lang="en-US" dirty="0"/>
          </a:p>
          <a:p>
            <a:r>
              <a:rPr lang="en-US" dirty="0"/>
              <a:t>Goals: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4786389"/>
            <a:ext cx="8534399" cy="1614409"/>
            <a:chOff x="304800" y="4786389"/>
            <a:chExt cx="8534399" cy="1614409"/>
          </a:xfrm>
        </p:grpSpPr>
        <p:sp>
          <p:nvSpPr>
            <p:cNvPr id="5" name="Freeform 4"/>
            <p:cNvSpPr/>
            <p:nvPr/>
          </p:nvSpPr>
          <p:spPr>
            <a:xfrm>
              <a:off x="304800" y="4792980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/>
                <a:t>Extraction of </a:t>
              </a:r>
              <a:r>
                <a:rPr lang="en-US" sz="2100" kern="1200" dirty="0">
                  <a:solidFill>
                    <a:srgbClr val="FF0000"/>
                  </a:solidFill>
                </a:rPr>
                <a:t>implicit</a:t>
              </a:r>
              <a:r>
                <a:rPr lang="en-US" sz="2100" kern="1200" dirty="0"/>
                <a:t>, previously </a:t>
              </a:r>
              <a:r>
                <a:rPr lang="en-US" sz="2100" kern="1200" dirty="0">
                  <a:solidFill>
                    <a:srgbClr val="FF0000"/>
                  </a:solidFill>
                </a:rPr>
                <a:t>unknown</a:t>
              </a:r>
              <a:r>
                <a:rPr lang="en-US" sz="2100" kern="1200" dirty="0"/>
                <a:t>, and potentially useful information from data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238500" y="478638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1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/>
                <a:t>Exploration and analysis of large data sets to </a:t>
              </a:r>
              <a:r>
                <a:rPr lang="en-US" sz="2100" kern="1200" dirty="0">
                  <a:solidFill>
                    <a:srgbClr val="FF0000"/>
                  </a:solidFill>
                </a:rPr>
                <a:t>discover meaningful patterns 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172199" y="480059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1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b="0" i="0" kern="1200" dirty="0"/>
                <a:t>Prediction of </a:t>
              </a:r>
              <a:r>
                <a:rPr lang="en-US" sz="2100" b="0" i="0" kern="1200" dirty="0">
                  <a:solidFill>
                    <a:srgbClr val="FF0000"/>
                  </a:solidFill>
                </a:rPr>
                <a:t>future events</a:t>
              </a:r>
              <a:r>
                <a:rPr lang="en-US" sz="2100" b="0" i="0" kern="1200" dirty="0"/>
                <a:t> based on historical data</a:t>
              </a:r>
              <a:endParaRPr lang="en-US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9438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change 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the </a:t>
            </a:r>
            <a:r>
              <a:rPr lang="en-US" b="1" dirty="0"/>
              <a:t>Session | Set Working Directory</a:t>
            </a:r>
            <a:r>
              <a:rPr lang="en-US" dirty="0"/>
              <a:t> Menu</a:t>
            </a:r>
          </a:p>
          <a:p>
            <a:pPr marL="914400" lvl="1" indent="-514350"/>
            <a:r>
              <a:rPr lang="en-US" dirty="0"/>
              <a:t>If you already have an .R file open, you can select “</a:t>
            </a:r>
            <a:r>
              <a:rPr lang="en-US" b="1" dirty="0"/>
              <a:t>Set Working Directory&gt;To Source File Location</a:t>
            </a:r>
            <a:r>
              <a:rPr lang="en-US" dirty="0"/>
              <a:t>”.</a:t>
            </a:r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4876800" cy="214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595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44740"/>
            <a:ext cx="6096000" cy="123112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Reading data from a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6478" y="1190041"/>
            <a:ext cx="4940093" cy="4038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Usually you won’t type in data manually, you’ll get it from a file</a:t>
            </a:r>
          </a:p>
          <a:p>
            <a:r>
              <a:rPr lang="en-US" sz="2400" dirty="0"/>
              <a:t>Example: 2009 Baseball Statistics</a:t>
            </a:r>
            <a:br>
              <a:rPr lang="en-US" sz="2400" dirty="0"/>
            </a:br>
            <a:r>
              <a:rPr lang="en-US" sz="1400" dirty="0"/>
              <a:t>(http://www2.stetson.edu/~jrasp/data.htm)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10088"/>
          <a:stretch/>
        </p:blipFill>
        <p:spPr>
          <a:xfrm>
            <a:off x="381000" y="3304654"/>
            <a:ext cx="5475204" cy="17793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33713" y="3237907"/>
            <a:ext cx="302552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500" dirty="0"/>
            </a:br>
            <a:r>
              <a:rPr lang="en-US" sz="2500" dirty="0"/>
              <a:t>reads data from a CSV file and creates a </a:t>
            </a:r>
            <a:r>
              <a:rPr lang="en-US" sz="2500" b="1" dirty="0"/>
              <a:t>data frame</a:t>
            </a:r>
            <a:r>
              <a:rPr lang="en-US" sz="2500" dirty="0"/>
              <a:t> called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teamData</a:t>
            </a:r>
            <a:r>
              <a:rPr lang="en-US" sz="2500" dirty="0"/>
              <a:t> that store the data table.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38499" y="3541573"/>
            <a:ext cx="633701" cy="4208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009900" y="4305496"/>
            <a:ext cx="0" cy="12253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22682"/>
          <a:stretch/>
        </p:blipFill>
        <p:spPr>
          <a:xfrm>
            <a:off x="4953000" y="1093240"/>
            <a:ext cx="4137374" cy="178386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01320" y="5486400"/>
            <a:ext cx="56769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reference the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HomeRuns</a:t>
            </a:r>
            <a:r>
              <a:rPr lang="en-US" sz="2500" dirty="0"/>
              <a:t> column in the data frame using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TeamData$HomeRuns</a:t>
            </a:r>
            <a:endParaRPr lang="en-US" sz="2400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60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127535"/>
            <a:ext cx="9875520" cy="135636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Looking for differences across groups:</a:t>
            </a:r>
            <a:br>
              <a:rPr lang="en-US" dirty="0"/>
            </a:br>
            <a:r>
              <a:rPr lang="en-US" dirty="0"/>
              <a:t>The setup</a:t>
            </a:r>
          </a:p>
        </p:txBody>
      </p:sp>
      <p:sp>
        <p:nvSpPr>
          <p:cNvPr id="5" name="Content Placeholder 10"/>
          <p:cNvSpPr>
            <a:spLocks noGrp="1"/>
          </p:cNvSpPr>
          <p:nvPr>
            <p:ph idx="1"/>
          </p:nvPr>
        </p:nvSpPr>
        <p:spPr>
          <a:xfrm>
            <a:off x="250574" y="1600200"/>
            <a:ext cx="9188115" cy="4038600"/>
          </a:xfrm>
        </p:spPr>
        <p:txBody>
          <a:bodyPr>
            <a:normAutofit/>
          </a:bodyPr>
          <a:lstStyle/>
          <a:p>
            <a:r>
              <a:rPr lang="en-US" sz="2400" dirty="0"/>
              <a:t>We want to know if National League (NL) teams scored more runs than American League (AL) Teams </a:t>
            </a:r>
          </a:p>
          <a:p>
            <a:pPr lvl="1"/>
            <a:r>
              <a:rPr lang="en-US" sz="2000" dirty="0"/>
              <a:t>And if that difference is statistically significant</a:t>
            </a:r>
          </a:p>
          <a:p>
            <a:endParaRPr lang="en-US" sz="2400" dirty="0"/>
          </a:p>
          <a:p>
            <a:r>
              <a:rPr lang="en-US" sz="2400" dirty="0"/>
              <a:t>To do this, we need a package that will do this analysis</a:t>
            </a:r>
          </a:p>
          <a:p>
            <a:pPr lvl="1"/>
            <a:r>
              <a:rPr lang="en-US" sz="2000" dirty="0"/>
              <a:t>In this case, it’s the “</a:t>
            </a:r>
            <a:r>
              <a:rPr lang="en-US" sz="22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psych</a:t>
            </a:r>
            <a:r>
              <a:rPr lang="en-US" sz="2000" dirty="0"/>
              <a:t>” package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17" y="4438471"/>
            <a:ext cx="2225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Downloads and installs the package </a:t>
            </a:r>
            <a:br>
              <a:rPr lang="en-US" dirty="0"/>
            </a:br>
            <a:r>
              <a:rPr lang="en-US" dirty="0"/>
              <a:t>(once per R installation)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55259" y="4648200"/>
            <a:ext cx="517358" cy="1879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798" y="4419600"/>
            <a:ext cx="6006819" cy="158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395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Looking for differences across groups: The analysis (t-test)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937945"/>
            <a:ext cx="7349979" cy="3725027"/>
          </a:xfrm>
          <a:prstGeom prst="rect">
            <a:avLst/>
          </a:prstGeom>
        </p:spPr>
      </p:pic>
      <p:cxnSp>
        <p:nvCxnSpPr>
          <p:cNvPr id="5" name="Straight Arrow Connector 4"/>
          <p:cNvCxnSpPr>
            <a:cxnSpLocks/>
          </p:cNvCxnSpPr>
          <p:nvPr/>
        </p:nvCxnSpPr>
        <p:spPr>
          <a:xfrm flipH="1" flipV="1">
            <a:off x="5943600" y="2031332"/>
            <a:ext cx="442871" cy="1374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60341" y="2208957"/>
            <a:ext cx="288091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Broken up by group (League)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572000" y="5259288"/>
            <a:ext cx="1828800" cy="5477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23132" y="5581471"/>
            <a:ext cx="244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Results of t-test for differences in Runs by League)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1231" y="4803323"/>
            <a:ext cx="689811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30227" y="5809894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93056" y="5809893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03077" y="313357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03077" y="379816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AB9994-6C9F-43CD-9C87-628C3B663487}"/>
              </a:ext>
            </a:extLst>
          </p:cNvPr>
          <p:cNvSpPr txBox="1"/>
          <p:nvPr/>
        </p:nvSpPr>
        <p:spPr>
          <a:xfrm>
            <a:off x="752573" y="1600445"/>
            <a:ext cx="5640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0000FF"/>
                </a:solidFill>
              </a:rPr>
              <a:t>describeby</a:t>
            </a:r>
            <a:r>
              <a:rPr lang="en-US" sz="2200" dirty="0">
                <a:solidFill>
                  <a:srgbClr val="0000FF"/>
                </a:solidFill>
              </a:rPr>
              <a:t>(</a:t>
            </a:r>
            <a:r>
              <a:rPr lang="en-US" sz="2200" dirty="0" err="1">
                <a:solidFill>
                  <a:srgbClr val="0000FF"/>
                </a:solidFill>
              </a:rPr>
              <a:t>teamData$Runs</a:t>
            </a:r>
            <a:r>
              <a:rPr lang="en-US" sz="2200" dirty="0">
                <a:solidFill>
                  <a:srgbClr val="0000FF"/>
                </a:solidFill>
              </a:rPr>
              <a:t>, </a:t>
            </a:r>
            <a:r>
              <a:rPr lang="en-US" sz="2200" dirty="0" err="1">
                <a:solidFill>
                  <a:srgbClr val="0000FF"/>
                </a:solidFill>
              </a:rPr>
              <a:t>teamData$League</a:t>
            </a:r>
            <a:r>
              <a:rPr lang="en-US" sz="2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BC6FE6-2F6C-4E46-A473-486DFC9F77FA}"/>
              </a:ext>
            </a:extLst>
          </p:cNvPr>
          <p:cNvSpPr/>
          <p:nvPr/>
        </p:nvSpPr>
        <p:spPr>
          <a:xfrm>
            <a:off x="1506411" y="2218632"/>
            <a:ext cx="2617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Variable of interest (Runs)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4D5B4F7-1882-4727-925B-50EE1EC5D50A}"/>
              </a:ext>
            </a:extLst>
          </p:cNvPr>
          <p:cNvCxnSpPr>
            <a:cxnSpLocks/>
          </p:cNvCxnSpPr>
          <p:nvPr/>
        </p:nvCxnSpPr>
        <p:spPr>
          <a:xfrm flipV="1">
            <a:off x="3402882" y="1986679"/>
            <a:ext cx="170175" cy="2735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29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Histogram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09600" y="1558687"/>
            <a:ext cx="5119991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hist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teamData$BattingAvg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xlab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="Batting Average",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main="Histogram: Batting Average")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578" y="2438400"/>
            <a:ext cx="4619222" cy="38096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533400" y="3581400"/>
            <a:ext cx="4400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err="1"/>
              <a:t>hist</a:t>
            </a:r>
            <a:r>
              <a:rPr lang="en-US" sz="2400" b="1" dirty="0"/>
              <a:t>()</a:t>
            </a:r>
          </a:p>
          <a:p>
            <a:pPr algn="r"/>
            <a:r>
              <a:rPr lang="en-US" sz="2000" dirty="0"/>
              <a:t>first parameter – data values</a:t>
            </a:r>
          </a:p>
          <a:p>
            <a:pPr algn="r"/>
            <a:r>
              <a:rPr lang="en-US" sz="2000" dirty="0" err="1"/>
              <a:t>xlab</a:t>
            </a:r>
            <a:r>
              <a:rPr lang="en-US" sz="2000" dirty="0"/>
              <a:t> parameter – label for x axis</a:t>
            </a:r>
          </a:p>
          <a:p>
            <a:pPr algn="r"/>
            <a:r>
              <a:rPr lang="en-US" sz="2000" dirty="0"/>
              <a:t>main parameter - sets title for chart</a:t>
            </a:r>
          </a:p>
        </p:txBody>
      </p:sp>
    </p:spTree>
    <p:extLst>
      <p:ext uri="{BB962C8B-B14F-4D97-AF65-F5344CB8AC3E}">
        <p14:creationId xmlns:p14="http://schemas.microsoft.com/office/powerpoint/2010/main" val="4234954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Plotting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438"/>
          <a:stretch/>
        </p:blipFill>
        <p:spPr>
          <a:xfrm>
            <a:off x="4028326" y="2367914"/>
            <a:ext cx="5115674" cy="42498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33400" y="2743200"/>
            <a:ext cx="440055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plot()</a:t>
            </a:r>
          </a:p>
          <a:p>
            <a:pPr algn="r"/>
            <a:r>
              <a:rPr lang="en-US" sz="2000" dirty="0"/>
              <a:t>first parameter – x data values</a:t>
            </a:r>
          </a:p>
          <a:p>
            <a:pPr algn="r"/>
            <a:r>
              <a:rPr lang="en-US" sz="2000" dirty="0"/>
              <a:t>second parameter – y data values</a:t>
            </a:r>
          </a:p>
          <a:p>
            <a:pPr algn="r"/>
            <a:r>
              <a:rPr lang="en-US" sz="2000" dirty="0" err="1"/>
              <a:t>xlab</a:t>
            </a:r>
            <a:r>
              <a:rPr lang="en-US" sz="2000" dirty="0"/>
              <a:t> parameter – label for x axis</a:t>
            </a:r>
          </a:p>
          <a:p>
            <a:pPr algn="r"/>
            <a:r>
              <a:rPr lang="en-US" sz="2000" dirty="0" err="1"/>
              <a:t>ylab</a:t>
            </a:r>
            <a:r>
              <a:rPr lang="en-US" sz="2000" dirty="0"/>
              <a:t> parameter – label for y axis</a:t>
            </a:r>
          </a:p>
          <a:p>
            <a:pPr algn="r"/>
            <a:r>
              <a:rPr lang="en-US" sz="2000" dirty="0"/>
              <a:t>main parameter - sets title for chart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1224915"/>
            <a:ext cx="7712048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plot(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teamData$BattingAvg,teamData$WinningPct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xlab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="Batting Average",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ylab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="Winning Percentage",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main="Do Teams With Better Batting Averages Win More?")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811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4" y="2209800"/>
            <a:ext cx="6994320" cy="4100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Running this analysis as a script</a:t>
            </a:r>
          </a:p>
        </p:txBody>
      </p:sp>
      <p:sp>
        <p:nvSpPr>
          <p:cNvPr id="5" name="Rectangle 4"/>
          <p:cNvSpPr/>
          <p:nvPr/>
        </p:nvSpPr>
        <p:spPr>
          <a:xfrm>
            <a:off x="5278755" y="1988598"/>
            <a:ext cx="3741420" cy="681659"/>
          </a:xfrm>
          <a:prstGeom prst="rect">
            <a:avLst/>
          </a:prstGeom>
          <a:solidFill>
            <a:schemeClr val="dk1">
              <a:tint val="55000"/>
              <a:satMod val="130000"/>
              <a:alpha val="43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70706"/>
          <a:stretch/>
        </p:blipFill>
        <p:spPr>
          <a:xfrm>
            <a:off x="5286375" y="1683892"/>
            <a:ext cx="3733800" cy="9991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72311"/>
          <a:stretch/>
        </p:blipFill>
        <p:spPr>
          <a:xfrm>
            <a:off x="5286375" y="2865601"/>
            <a:ext cx="3733800" cy="9443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48275" y="4038600"/>
            <a:ext cx="3718560" cy="137770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Commands can be entered one at a time, but usually they are all put into a single file that can be saved and run over and over again.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270409"/>
            <a:ext cx="5595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Use the </a:t>
            </a:r>
            <a:r>
              <a:rPr lang="en-US" sz="2400" b="1" dirty="0"/>
              <a:t>Code | Run Region | Run All </a:t>
            </a:r>
            <a:r>
              <a:rPr lang="en-US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9721741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Getting help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05840"/>
          <a:ext cx="8192833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0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help.start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general</a:t>
                      </a:r>
                      <a:r>
                        <a:rPr lang="en-US" sz="2000" baseline="0" dirty="0"/>
                        <a:t> help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help(mean)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help about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?mean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same. Help about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example(mean)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show an example of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help.search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("regression")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get help on a specific topic such as regression.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776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5485-035C-4FD6-AC03-2E421747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Online Tutorials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8B4A-8CD1-4193-834F-DFF5AE3B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/>
            <a:r>
              <a:rPr lang="en-US" dirty="0"/>
              <a:t>If you’d like to know more about R, check these out: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Quick-R (</a:t>
            </a:r>
            <a:r>
              <a:rPr lang="en-US" dirty="0">
                <a:hlinkClick r:id="rId2"/>
              </a:rPr>
              <a:t>http://www.statmethods.net/index.html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 Tutorial (</a:t>
            </a:r>
            <a:r>
              <a:rPr lang="en-US" dirty="0">
                <a:hlinkClick r:id="rId3"/>
              </a:rPr>
              <a:t>http://www.r-tutor.com/r-introduction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Learn R Programing (</a:t>
            </a:r>
            <a:r>
              <a:rPr lang="en-US" dirty="0">
                <a:hlinkClick r:id="rId4"/>
              </a:rPr>
              <a:t>https://www.tutorialspoint.com/r/index.htm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Programming with R (</a:t>
            </a:r>
            <a:r>
              <a:rPr lang="en-US" dirty="0">
                <a:hlinkClick r:id="rId5"/>
              </a:rPr>
              <a:t>https://swcarpentry.github.io/r-novice-inflammation/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/>
            <a:r>
              <a:rPr lang="en-US" dirty="0"/>
              <a:t>There is also an interactive tutorial to learn R basics, highly recommended! (</a:t>
            </a:r>
            <a:r>
              <a:rPr lang="en-US" dirty="0">
                <a:hlinkClick r:id="rId6"/>
              </a:rPr>
              <a:t>http://tryr.codeschool.com/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63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#9</a:t>
            </a:r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advanced data analytics is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…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457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Advanced data analytics is about…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42967882"/>
              </p:ext>
            </p:extLst>
          </p:nvPr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324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52400"/>
            <a:ext cx="41148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Example: Smarter Customer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52800"/>
            <a:ext cx="8763000" cy="3352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Consider a marketing manager for a brokerage </a:t>
            </a:r>
            <a:br>
              <a:rPr lang="en-US" altLang="ko-KR" dirty="0"/>
            </a:br>
            <a:r>
              <a:rPr lang="en-US" altLang="ko-KR" dirty="0"/>
              <a:t>company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Problem: 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</a:rPr>
              <a:t>High churn (customers leave)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Customers get an average reward of $150 to open an account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40% of customers leave after the </a:t>
            </a:r>
            <a:r>
              <a:rPr lang="en-US" altLang="ko-KR" sz="2400"/>
              <a:t>6 months </a:t>
            </a:r>
            <a:r>
              <a:rPr lang="en-US" altLang="ko-KR" sz="2400" dirty="0"/>
              <a:t>introductory period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Getting a customer back after they leave is expensive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Giving incentives to everyone who </a:t>
            </a:r>
            <a:r>
              <a:rPr lang="en-US" altLang="ko-KR" sz="2400" i="1" dirty="0"/>
              <a:t>might </a:t>
            </a:r>
            <a:r>
              <a:rPr lang="en-US" altLang="ko-KR" sz="2400" dirty="0"/>
              <a:t>leave is expensive</a:t>
            </a:r>
          </a:p>
        </p:txBody>
      </p:sp>
      <p:pic>
        <p:nvPicPr>
          <p:cNvPr id="1029" name="Picture 5" descr="C:\Users\David\AppData\Local\Microsoft\Windows\Temporary Internet Files\Content.IE5\LHBNVX9N\MP90034193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" y="76200"/>
            <a:ext cx="4164858" cy="2971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66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38400"/>
            <a:ext cx="2895600" cy="289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Answer: Not all customers have the same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58674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473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Three Analytics Tasks We Will Be Doing in this Class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13573"/>
              </p:ext>
            </p:extLst>
          </p:nvPr>
        </p:nvGraphicFramePr>
        <p:xfrm>
          <a:off x="457200" y="1600200"/>
          <a:ext cx="5029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996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a decision 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323" y="1145401"/>
            <a:ext cx="5197231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1524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Decision Trees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3733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4330700" y="4523601"/>
            <a:ext cx="47898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http://www.mindtoss.com/2010/01/25/five-second-rule-decision-chart/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533400" y="4876800"/>
          <a:ext cx="81534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89832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17223</TotalTime>
  <Words>2332</Words>
  <Application>Microsoft Office PowerPoint</Application>
  <PresentationFormat>On-screen Show (4:3)</PresentationFormat>
  <Paragraphs>373</Paragraphs>
  <Slides>39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Courier New</vt:lpstr>
      <vt:lpstr>Lucida Console</vt:lpstr>
      <vt:lpstr>Tahoma</vt:lpstr>
      <vt:lpstr>Times New Roman</vt:lpstr>
      <vt:lpstr>Trebuchet MS</vt:lpstr>
      <vt:lpstr>Office Theme</vt:lpstr>
      <vt:lpstr>Introduction to Advanced Analytics and R</vt:lpstr>
      <vt:lpstr>The Information Architecture of an Organization</vt:lpstr>
      <vt:lpstr>What is Advanced Data Analytics?</vt:lpstr>
      <vt:lpstr>What advanced data analytics is not…</vt:lpstr>
      <vt:lpstr>Advanced data analytics is about…</vt:lpstr>
      <vt:lpstr>Example: Smarter Customer Retention</vt:lpstr>
      <vt:lpstr>Answer: Not all customers have the same value</vt:lpstr>
      <vt:lpstr>Three Analytics Tasks We Will Be Doing in this Class</vt:lpstr>
      <vt:lpstr>Decision Trees</vt:lpstr>
      <vt:lpstr>Clustering</vt:lpstr>
      <vt:lpstr>Association Rule Mining</vt:lpstr>
      <vt:lpstr>PowerPoint Presentation</vt:lpstr>
      <vt:lpstr>PowerPoint Presentation</vt:lpstr>
      <vt:lpstr>RStudio Interface</vt:lpstr>
      <vt:lpstr>RStudio Interface</vt:lpstr>
      <vt:lpstr>Creating and opening a .R file</vt:lpstr>
      <vt:lpstr>The Basics: Calculations</vt:lpstr>
      <vt:lpstr>The Basics: Functions</vt:lpstr>
      <vt:lpstr>The Basics: Variables</vt:lpstr>
      <vt:lpstr>Basic Data Types</vt:lpstr>
      <vt:lpstr>Advanced Data Types</vt:lpstr>
      <vt:lpstr>Vectors of Values</vt:lpstr>
      <vt:lpstr>Indexing Vectors</vt:lpstr>
      <vt:lpstr>Simple statistics with R</vt:lpstr>
      <vt:lpstr>Data Frames</vt:lpstr>
      <vt:lpstr>Identify elements of a data frame </vt:lpstr>
      <vt:lpstr>Packages</vt:lpstr>
      <vt:lpstr>Import Data into R</vt:lpstr>
      <vt:lpstr>Working directory</vt:lpstr>
      <vt:lpstr>To change working directory</vt:lpstr>
      <vt:lpstr>Reading data from a file</vt:lpstr>
      <vt:lpstr>Looking for differences across groups: The setup</vt:lpstr>
      <vt:lpstr>Looking for differences across groups: The analysis (t-test)</vt:lpstr>
      <vt:lpstr>Histogram</vt:lpstr>
      <vt:lpstr>Plotting data</vt:lpstr>
      <vt:lpstr>Running this analysis as a script</vt:lpstr>
      <vt:lpstr>Getting help</vt:lpstr>
      <vt:lpstr>Online Tutorials</vt:lpstr>
      <vt:lpstr>In Class Activity #9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jaehwuen jung</dc:creator>
  <cp:lastModifiedBy>Jaehwuen Jung</cp:lastModifiedBy>
  <cp:revision>274</cp:revision>
  <dcterms:created xsi:type="dcterms:W3CDTF">2011-09-06T14:24:06Z</dcterms:created>
  <dcterms:modified xsi:type="dcterms:W3CDTF">2020-10-22T12:48:57Z</dcterms:modified>
</cp:coreProperties>
</file>