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4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3" r:id="rId2"/>
    <p:sldId id="261" r:id="rId3"/>
    <p:sldId id="308" r:id="rId4"/>
    <p:sldId id="262" r:id="rId5"/>
    <p:sldId id="263" r:id="rId6"/>
    <p:sldId id="264" r:id="rId7"/>
    <p:sldId id="265" r:id="rId8"/>
    <p:sldId id="307" r:id="rId9"/>
    <p:sldId id="272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311" r:id="rId18"/>
    <p:sldId id="271" r:id="rId19"/>
    <p:sldId id="293" r:id="rId20"/>
    <p:sldId id="291" r:id="rId21"/>
    <p:sldId id="312" r:id="rId22"/>
    <p:sldId id="295" r:id="rId23"/>
    <p:sldId id="284" r:id="rId24"/>
    <p:sldId id="294" r:id="rId25"/>
    <p:sldId id="299" r:id="rId26"/>
    <p:sldId id="300" r:id="rId27"/>
    <p:sldId id="292" r:id="rId28"/>
    <p:sldId id="298" r:id="rId29"/>
    <p:sldId id="269" r:id="rId30"/>
    <p:sldId id="309" r:id="rId31"/>
    <p:sldId id="310" r:id="rId32"/>
    <p:sldId id="302" r:id="rId33"/>
    <p:sldId id="303" r:id="rId34"/>
    <p:sldId id="306" r:id="rId35"/>
    <p:sldId id="304" r:id="rId36"/>
    <p:sldId id="290" r:id="rId37"/>
    <p:sldId id="36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5316" autoAdjust="0"/>
  </p:normalViewPr>
  <p:slideViewPr>
    <p:cSldViewPr>
      <p:cViewPr varScale="1">
        <p:scale>
          <a:sx n="80" d="100"/>
          <a:sy n="80" d="100"/>
        </p:scale>
        <p:origin x="11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D7A9906-0DBD-4E96-B9B3-AAD6EF80CB61}" type="presOf" srcId="{4197E8D6-94C8-432B-B797-608058FC4424}" destId="{EACB761D-2A2E-4784-B4CF-BBD5780F5023}" srcOrd="0" destOrd="0" presId="urn:microsoft.com/office/officeart/2005/8/layout/hierarchy2"/>
    <dgm:cxn modelId="{481E5A0D-4B25-4981-A979-417C7404BC7E}" type="presOf" srcId="{CE871202-C851-4283-B4F2-1F8DA3C445C3}" destId="{6CD19230-CC0F-4288-A025-EBCBAFB6E87C}" srcOrd="1" destOrd="0" presId="urn:microsoft.com/office/officeart/2005/8/layout/hierarchy2"/>
    <dgm:cxn modelId="{CFCE2111-C9D0-4126-9820-89E7F8052AE0}" type="presOf" srcId="{00C22B20-F2F5-46E8-A3EC-DB8F81AC71E1}" destId="{E3F8EBE6-F572-48F2-83CE-C1DC35D3DBAE}" srcOrd="0" destOrd="0" presId="urn:microsoft.com/office/officeart/2005/8/layout/hierarchy2"/>
    <dgm:cxn modelId="{C5333B12-68B6-4EE4-98B7-0C97627FDA18}" type="presOf" srcId="{4A4119C0-6876-4B46-B63C-C5B5E183083A}" destId="{3ABC23EF-2179-439B-8D5E-B5306E91FA99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7672A216-3E0C-45AC-BBBB-3F390DB8CEDB}" type="presOf" srcId="{4197E8D6-94C8-432B-B797-608058FC4424}" destId="{99D2C2EE-8A15-4FFE-B5A1-D71ED610263A}" srcOrd="1" destOrd="0" presId="urn:microsoft.com/office/officeart/2005/8/layout/hierarchy2"/>
    <dgm:cxn modelId="{BD803218-77D9-42A4-94B9-00511720734C}" type="presOf" srcId="{F3E7A82E-4DF9-47FA-B3A8-610C19F25C83}" destId="{72B1FC09-0EBA-4985-8788-8F4656152A7F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F11024-CF3A-42B0-A45A-E5BA6A0C273B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4E730C28-7B13-43D0-A2C5-78E7F9EA5E32}" type="presOf" srcId="{1462FFBF-C7E5-483B-B661-B21D24F8908F}" destId="{A5AAA48F-9F15-49C7-A333-8B0C8DF03B3E}" srcOrd="1" destOrd="0" presId="urn:microsoft.com/office/officeart/2005/8/layout/hierarchy2"/>
    <dgm:cxn modelId="{9C35A128-FA5D-4E03-9B90-2F4A86601A9C}" type="presOf" srcId="{2F11C414-8E39-4213-8136-D4FE510CC15A}" destId="{BCBAD13F-9F36-4A76-ACBF-38324C9DFD1E}" srcOrd="0" destOrd="0" presId="urn:microsoft.com/office/officeart/2005/8/layout/hierarchy2"/>
    <dgm:cxn modelId="{2763212D-AF4F-4B25-936E-0548DF85837D}" type="presOf" srcId="{8A9D6245-57B1-482C-9DC4-F2ACF75F2EEB}" destId="{8DB10BF4-B3E8-4C63-AA80-1132AC83EE01}" srcOrd="1" destOrd="0" presId="urn:microsoft.com/office/officeart/2005/8/layout/hierarchy2"/>
    <dgm:cxn modelId="{2C80BD31-E1E4-49A8-BF80-DE8AC861F2CC}" type="presOf" srcId="{D679DFCF-CE7D-4FCF-A62C-AA6E6F5B4528}" destId="{7F4C7A20-7D9B-4C87-80B4-7508EB7EED52}" srcOrd="0" destOrd="0" presId="urn:microsoft.com/office/officeart/2005/8/layout/hierarchy2"/>
    <dgm:cxn modelId="{66600B32-6A54-4B91-8E73-861A4CB9857C}" type="presOf" srcId="{F3E7A82E-4DF9-47FA-B3A8-610C19F25C83}" destId="{E53945B2-5361-41E5-A250-0FE9BB3209A7}" srcOrd="1" destOrd="0" presId="urn:microsoft.com/office/officeart/2005/8/layout/hierarchy2"/>
    <dgm:cxn modelId="{067D9732-CACF-450A-8187-0D49ADCE3E98}" type="presOf" srcId="{4A3EBA2C-1249-4D63-810E-57318E4C8870}" destId="{C6405F48-268C-4A9E-8C6B-EA7912642D7B}" srcOrd="0" destOrd="0" presId="urn:microsoft.com/office/officeart/2005/8/layout/hierarchy2"/>
    <dgm:cxn modelId="{01A0EF38-5D94-4A74-9E34-A16BCBFA2B67}" type="presOf" srcId="{40FE246C-C826-4769-A5C2-9D75240976FE}" destId="{6094D736-4F16-42FC-9437-D37BB023D5EA}" srcOrd="0" destOrd="0" presId="urn:microsoft.com/office/officeart/2005/8/layout/hierarchy2"/>
    <dgm:cxn modelId="{733C7241-A8AC-4FB0-99B9-6ED4AC34FD5B}" type="presOf" srcId="{D129D8C8-45D4-413D-9AA6-7735257A9552}" destId="{3E9FDDD6-A26E-4F03-A903-10F09685D6A2}" srcOrd="1" destOrd="0" presId="urn:microsoft.com/office/officeart/2005/8/layout/hierarchy2"/>
    <dgm:cxn modelId="{81D58042-D789-46B4-9EEE-F4D251009CC6}" type="presOf" srcId="{6620CAB9-6D29-4FF8-945D-5E027CE13906}" destId="{C3BCA3D8-F0DE-402C-8374-951905FD4C54}" srcOrd="1" destOrd="0" presId="urn:microsoft.com/office/officeart/2005/8/layout/hierarchy2"/>
    <dgm:cxn modelId="{DBE48143-9A8A-46CF-B827-284E3E0F63DB}" type="presOf" srcId="{6C2A5E75-3D20-416D-8B23-8508AC822551}" destId="{008EB790-8EB0-4D82-BE0A-84C63F787288}" srcOrd="0" destOrd="0" presId="urn:microsoft.com/office/officeart/2005/8/layout/hierarchy2"/>
    <dgm:cxn modelId="{FBD37864-0764-41A8-A573-298D564475AD}" type="presOf" srcId="{9581B8F4-F65E-406A-9F3A-2C0FAFB7904A}" destId="{3D002938-9580-4C37-A937-06EE1FF34007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3AE31F47-719E-4EBE-9466-8CFA076BD875}" type="presOf" srcId="{05927694-700E-4998-A746-BED67EAB8EF0}" destId="{4C14E865-13AF-43EC-93E8-957E72C167D9}" srcOrd="0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5D061369-226C-4D8E-9AA6-C7AB68DDFBFD}" type="presOf" srcId="{9E46A426-48DB-49D4-9452-22CFC445B93D}" destId="{07085415-AD02-4837-A819-DF8503991B40}" srcOrd="0" destOrd="0" presId="urn:microsoft.com/office/officeart/2005/8/layout/hierarchy2"/>
    <dgm:cxn modelId="{5236EE69-92FA-4ED8-8F40-B2E64D789B0F}" type="presOf" srcId="{CF6F8CFB-C54C-427C-82B9-747F0C141494}" destId="{A031128D-C55E-42DA-B8A2-D382735EF23E}" srcOrd="0" destOrd="0" presId="urn:microsoft.com/office/officeart/2005/8/layout/hierarchy2"/>
    <dgm:cxn modelId="{D82FB44B-89E9-44E7-95A7-D3B54300354A}" type="presOf" srcId="{8A9D6245-57B1-482C-9DC4-F2ACF75F2EEB}" destId="{AF10D516-4F6C-4D46-86A1-9C1986C13320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53C11B6D-F490-4F77-939C-D985E0828A48}" type="presOf" srcId="{6620CAB9-6D29-4FF8-945D-5E027CE13906}" destId="{FEC367EC-C7CC-46E0-8F0B-F4EB017F4B25}" srcOrd="0" destOrd="0" presId="urn:microsoft.com/office/officeart/2005/8/layout/hierarchy2"/>
    <dgm:cxn modelId="{644F704D-0803-445A-929A-4EB184025225}" type="presOf" srcId="{BF95F12A-848C-4D76-BCAC-A60A48D21712}" destId="{1356B274-B83F-434D-A869-2B988EF3F493}" srcOrd="1" destOrd="0" presId="urn:microsoft.com/office/officeart/2005/8/layout/hierarchy2"/>
    <dgm:cxn modelId="{B3954B4E-A9C3-47D8-B115-63716C20B7A4}" type="presOf" srcId="{9E46A426-48DB-49D4-9452-22CFC445B93D}" destId="{6D471BBE-867D-4865-9628-1D7777EB5D2C}" srcOrd="1" destOrd="0" presId="urn:microsoft.com/office/officeart/2005/8/layout/hierarchy2"/>
    <dgm:cxn modelId="{EF7BE04F-ECE8-4845-B6CA-597F3DE18094}" type="presOf" srcId="{05ED55C3-A195-4231-81C9-7EAAC2A67DD3}" destId="{C22BEB7F-26B1-4408-A047-0DEC97855D01}" srcOrd="1" destOrd="0" presId="urn:microsoft.com/office/officeart/2005/8/layout/hierarchy2"/>
    <dgm:cxn modelId="{0E3F7D74-A0CA-4505-A568-7AC1B25D5D77}" type="presOf" srcId="{4A4119C0-6876-4B46-B63C-C5B5E183083A}" destId="{306F450E-2B81-4A6B-9207-B97384612F41}" srcOrd="0" destOrd="0" presId="urn:microsoft.com/office/officeart/2005/8/layout/hierarchy2"/>
    <dgm:cxn modelId="{6D8C2E55-C3DC-4F4F-B9DF-E8BC4C928D56}" type="presOf" srcId="{D7607F3E-8014-45F2-8B0F-DD341F116C26}" destId="{F8179C33-7069-4902-8E2C-2F20E46E878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1DBEE47B-6154-494B-9136-41CFEF938D7C}" type="presOf" srcId="{D3723BC6-7ECB-476F-A2B7-498B998B7A56}" destId="{B0EBDA45-12CE-4202-B1E6-40A49D832ECA}" srcOrd="1" destOrd="0" presId="urn:microsoft.com/office/officeart/2005/8/layout/hierarchy2"/>
    <dgm:cxn modelId="{469BE682-85FB-4787-9130-E4A28053E438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943AB92-AD58-495A-A81D-68C5B99CB660}" type="presOf" srcId="{CE871202-C851-4283-B4F2-1F8DA3C445C3}" destId="{3D3532D1-1FDA-4F24-AE90-3866BC16A43D}" srcOrd="0" destOrd="0" presId="urn:microsoft.com/office/officeart/2005/8/layout/hierarchy2"/>
    <dgm:cxn modelId="{2C7F6193-7C01-4D90-B2BF-062E231BE068}" type="presOf" srcId="{A785CB08-4A62-40BD-96AE-D3B0294CBD1F}" destId="{DD75CFEB-5D5C-464E-B857-D28B066AE2E1}" srcOrd="0" destOrd="0" presId="urn:microsoft.com/office/officeart/2005/8/layout/hierarchy2"/>
    <dgm:cxn modelId="{A404B594-3749-4669-B4B8-D8AC720DDD89}" type="presOf" srcId="{D3723BC6-7ECB-476F-A2B7-498B998B7A56}" destId="{8BDEEA43-5C2A-4BBE-99A5-44DEB7CB861C}" srcOrd="0" destOrd="0" presId="urn:microsoft.com/office/officeart/2005/8/layout/hierarchy2"/>
    <dgm:cxn modelId="{F816B197-45A0-4B06-AF2E-74BB7387E2B7}" type="presOf" srcId="{F1C08F9B-435C-42DB-A449-2ECF7C7375AB}" destId="{99764013-9FFE-483E-9A94-8E74B88EB45B}" srcOrd="0" destOrd="0" presId="urn:microsoft.com/office/officeart/2005/8/layout/hierarchy2"/>
    <dgm:cxn modelId="{2602E6B2-4E2E-4A3F-B9E4-E8B4314A597A}" type="presOf" srcId="{C01ACB44-8919-4C16-9345-65E8C4CC5C27}" destId="{B81631BF-0964-4936-A9DE-5CF3C23A1D51}" srcOrd="0" destOrd="0" presId="urn:microsoft.com/office/officeart/2005/8/layout/hierarchy2"/>
    <dgm:cxn modelId="{DF93A3B5-D96D-406A-B0A4-378F14F67504}" type="presOf" srcId="{D129D8C8-45D4-413D-9AA6-7735257A9552}" destId="{02AF2611-39C0-4EF8-B9AF-5E15D80097BE}" srcOrd="0" destOrd="0" presId="urn:microsoft.com/office/officeart/2005/8/layout/hierarchy2"/>
    <dgm:cxn modelId="{AB5C26B7-FD1C-48C8-9714-973C69320195}" type="presOf" srcId="{9581B8F4-F65E-406A-9F3A-2C0FAFB7904A}" destId="{28A3C775-44DD-456D-ADBA-6C2015D144BB}" srcOrd="1" destOrd="0" presId="urn:microsoft.com/office/officeart/2005/8/layout/hierarchy2"/>
    <dgm:cxn modelId="{159AA0B9-829C-4C73-8EDA-61E828E28C14}" type="presOf" srcId="{5298254B-75EF-4481-9316-64F54046A9CE}" destId="{AD69DD67-DA8B-4327-8FB6-B1ED5881B6C0}" srcOrd="0" destOrd="0" presId="urn:microsoft.com/office/officeart/2005/8/layout/hierarchy2"/>
    <dgm:cxn modelId="{77A0BCC5-CE86-4AF5-9D9D-C7B378ECAE54}" type="presOf" srcId="{1C3757F0-1D92-419E-91AE-5AE747F1146E}" destId="{1E65E39D-395D-4BD0-8D0A-DECF2AB935E9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3682DEC8-0F9B-4AB8-95EE-27F571CE4C8C}" type="presOf" srcId="{4A3EBA2C-1249-4D63-810E-57318E4C8870}" destId="{597EBC6F-BFE1-4ECF-BCC7-84E0157F86FF}" srcOrd="1" destOrd="0" presId="urn:microsoft.com/office/officeart/2005/8/layout/hierarchy2"/>
    <dgm:cxn modelId="{E9D40ACE-146F-4423-91B1-A51272FD988E}" type="presOf" srcId="{802534EE-0712-4599-81AA-4E95DD4CE0A5}" destId="{DE93B5F2-1CA6-40F3-B124-24CBDE452C7F}" srcOrd="0" destOrd="0" presId="urn:microsoft.com/office/officeart/2005/8/layout/hierarchy2"/>
    <dgm:cxn modelId="{E2E464D9-4882-41E0-B429-66D6A8F7771F}" type="presOf" srcId="{A2F6F58A-C804-4EA7-A795-E7CFAD608A97}" destId="{F532FF76-9233-4C88-8EB8-C57298DE75BC}" srcOrd="0" destOrd="0" presId="urn:microsoft.com/office/officeart/2005/8/layout/hierarchy2"/>
    <dgm:cxn modelId="{DCBD52DC-CA59-4AFA-B948-D092C270A773}" type="presOf" srcId="{3EFC490E-694C-4854-B035-8B02D761B8A3}" destId="{E090B741-3BDB-4968-B042-3EDAEB5B793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5B70F7E1-8179-4DD9-95BE-8CAC1A84EE50}" type="presOf" srcId="{1462FFBF-C7E5-483B-B661-B21D24F8908F}" destId="{0A6EA505-89C7-49FD-ABE4-44B8C87A9F43}" srcOrd="0" destOrd="0" presId="urn:microsoft.com/office/officeart/2005/8/layout/hierarchy2"/>
    <dgm:cxn modelId="{A2D8F6E8-D329-4644-BCBD-C72EAE464B72}" type="presOf" srcId="{1C2ABE6B-2194-4104-A754-33FF1C233404}" destId="{B6DAA14B-3305-4F93-A6BA-AC8805E13BBC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C84E59EE-9EFB-485E-BB24-44DB06532C6A}" type="presOf" srcId="{43552287-81BA-4A23-85DD-3D228EF15792}" destId="{4D1012EA-ED43-4161-9183-D18250C04841}" srcOrd="1" destOrd="0" presId="urn:microsoft.com/office/officeart/2005/8/layout/hierarchy2"/>
    <dgm:cxn modelId="{CB7FC3F1-9B23-4F4E-A520-9D945E5A009E}" type="presOf" srcId="{444DF14B-39F3-4B48-8936-10F777644448}" destId="{7EBAE2C6-1480-46C8-900C-5102293148B2}" srcOrd="0" destOrd="0" presId="urn:microsoft.com/office/officeart/2005/8/layout/hierarchy2"/>
    <dgm:cxn modelId="{93E164F4-5A96-4646-B5AA-5C64BA353210}" type="presOf" srcId="{D679DFCF-CE7D-4FCF-A62C-AA6E6F5B4528}" destId="{7B43BACD-3F70-4863-BF61-523651EF3109}" srcOrd="1" destOrd="0" presId="urn:microsoft.com/office/officeart/2005/8/layout/hierarchy2"/>
    <dgm:cxn modelId="{8A73B1F6-CE21-483F-88A0-C3293DE7458E}" type="presOf" srcId="{BF95F12A-848C-4D76-BCAC-A60A48D21712}" destId="{B82998E9-B1CD-485F-8B4B-06888B1A28C4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E14C0FB-397A-460F-A070-8C8B2781EFA5}" type="presOf" srcId="{617503FF-ADE3-43F7-9E74-E07B63130207}" destId="{D9495291-86EC-4DCD-BB10-24DC98844A58}" srcOrd="0" destOrd="0" presId="urn:microsoft.com/office/officeart/2005/8/layout/hierarchy2"/>
    <dgm:cxn modelId="{7B65DAA8-3FA0-4431-8D2B-BB15617E3A78}" type="presParOf" srcId="{B6DAA14B-3305-4F93-A6BA-AC8805E13BBC}" destId="{45E3ECBA-C6D0-4585-880A-A01F56B443D6}" srcOrd="0" destOrd="0" presId="urn:microsoft.com/office/officeart/2005/8/layout/hierarchy2"/>
    <dgm:cxn modelId="{E80363B9-AF45-4C5C-9EB9-39709454CD86}" type="presParOf" srcId="{45E3ECBA-C6D0-4585-880A-A01F56B443D6}" destId="{AD69DD67-DA8B-4327-8FB6-B1ED5881B6C0}" srcOrd="0" destOrd="0" presId="urn:microsoft.com/office/officeart/2005/8/layout/hierarchy2"/>
    <dgm:cxn modelId="{3DBF2B31-5E98-4617-A27A-B42FD8ADAF78}" type="presParOf" srcId="{45E3ECBA-C6D0-4585-880A-A01F56B443D6}" destId="{AEFB50EF-9B7B-4A67-8A06-3768D82F4F35}" srcOrd="1" destOrd="0" presId="urn:microsoft.com/office/officeart/2005/8/layout/hierarchy2"/>
    <dgm:cxn modelId="{88D334DE-8D07-41CE-977F-DE12FA2DA49F}" type="presParOf" srcId="{AEFB50EF-9B7B-4A67-8A06-3768D82F4F35}" destId="{C6405F48-268C-4A9E-8C6B-EA7912642D7B}" srcOrd="0" destOrd="0" presId="urn:microsoft.com/office/officeart/2005/8/layout/hierarchy2"/>
    <dgm:cxn modelId="{BDE69F8C-04E5-44FF-93D6-867FCDD12BCB}" type="presParOf" srcId="{C6405F48-268C-4A9E-8C6B-EA7912642D7B}" destId="{597EBC6F-BFE1-4ECF-BCC7-84E0157F86FF}" srcOrd="0" destOrd="0" presId="urn:microsoft.com/office/officeart/2005/8/layout/hierarchy2"/>
    <dgm:cxn modelId="{8E7DF912-2C8F-4518-B03C-3FDBBBE02F83}" type="presParOf" srcId="{AEFB50EF-9B7B-4A67-8A06-3768D82F4F35}" destId="{D2C8D976-A468-412A-A9C9-6008470590C1}" srcOrd="1" destOrd="0" presId="urn:microsoft.com/office/officeart/2005/8/layout/hierarchy2"/>
    <dgm:cxn modelId="{0B7C4358-D10F-4AF9-B17E-F7A9EFFF27A3}" type="presParOf" srcId="{D2C8D976-A468-412A-A9C9-6008470590C1}" destId="{1E65E39D-395D-4BD0-8D0A-DECF2AB935E9}" srcOrd="0" destOrd="0" presId="urn:microsoft.com/office/officeart/2005/8/layout/hierarchy2"/>
    <dgm:cxn modelId="{C3C5B11B-0677-47F1-970E-332D31A416DD}" type="presParOf" srcId="{D2C8D976-A468-412A-A9C9-6008470590C1}" destId="{35E1DF7C-B9B2-41A6-95C9-2623A0F0844C}" srcOrd="1" destOrd="0" presId="urn:microsoft.com/office/officeart/2005/8/layout/hierarchy2"/>
    <dgm:cxn modelId="{37E8BF65-BA87-45E6-815E-0BD2C91459DF}" type="presParOf" srcId="{35E1DF7C-B9B2-41A6-95C9-2623A0F0844C}" destId="{8BDEEA43-5C2A-4BBE-99A5-44DEB7CB861C}" srcOrd="0" destOrd="0" presId="urn:microsoft.com/office/officeart/2005/8/layout/hierarchy2"/>
    <dgm:cxn modelId="{E1AF1132-ADD5-4F58-83EF-68193AB15A40}" type="presParOf" srcId="{8BDEEA43-5C2A-4BBE-99A5-44DEB7CB861C}" destId="{B0EBDA45-12CE-4202-B1E6-40A49D832ECA}" srcOrd="0" destOrd="0" presId="urn:microsoft.com/office/officeart/2005/8/layout/hierarchy2"/>
    <dgm:cxn modelId="{1079B9B5-1C87-4D5F-BCBC-C273EE69A2C4}" type="presParOf" srcId="{35E1DF7C-B9B2-41A6-95C9-2623A0F0844C}" destId="{089E0F1C-9D5B-4BD6-A184-58831CD8143C}" srcOrd="1" destOrd="0" presId="urn:microsoft.com/office/officeart/2005/8/layout/hierarchy2"/>
    <dgm:cxn modelId="{4E6F2D15-A023-4EAE-9B25-A08E4949D8AA}" type="presParOf" srcId="{089E0F1C-9D5B-4BD6-A184-58831CD8143C}" destId="{6094D736-4F16-42FC-9437-D37BB023D5EA}" srcOrd="0" destOrd="0" presId="urn:microsoft.com/office/officeart/2005/8/layout/hierarchy2"/>
    <dgm:cxn modelId="{9F18DD35-2E37-43BC-85E7-21E6E2CF2AE3}" type="presParOf" srcId="{089E0F1C-9D5B-4BD6-A184-58831CD8143C}" destId="{3DD22739-71BD-411F-BA72-C9784E117760}" srcOrd="1" destOrd="0" presId="urn:microsoft.com/office/officeart/2005/8/layout/hierarchy2"/>
    <dgm:cxn modelId="{BE80DA1F-65C2-40DB-BFAA-7F7F0C785934}" type="presParOf" srcId="{3DD22739-71BD-411F-BA72-C9784E117760}" destId="{EACB761D-2A2E-4784-B4CF-BBD5780F5023}" srcOrd="0" destOrd="0" presId="urn:microsoft.com/office/officeart/2005/8/layout/hierarchy2"/>
    <dgm:cxn modelId="{BE5D1BC1-641A-473D-8190-E5FB152F7C16}" type="presParOf" srcId="{EACB761D-2A2E-4784-B4CF-BBD5780F5023}" destId="{99D2C2EE-8A15-4FFE-B5A1-D71ED610263A}" srcOrd="0" destOrd="0" presId="urn:microsoft.com/office/officeart/2005/8/layout/hierarchy2"/>
    <dgm:cxn modelId="{6F7C0ED9-4F68-452E-A2E3-40DFFD8391A5}" type="presParOf" srcId="{3DD22739-71BD-411F-BA72-C9784E117760}" destId="{E4394CE8-678F-48D8-96FE-D4F98A039D3D}" srcOrd="1" destOrd="0" presId="urn:microsoft.com/office/officeart/2005/8/layout/hierarchy2"/>
    <dgm:cxn modelId="{22579FEA-A19E-49B5-A452-6F44719CDAF4}" type="presParOf" srcId="{E4394CE8-678F-48D8-96FE-D4F98A039D3D}" destId="{E090B741-3BDB-4968-B042-3EDAEB5B7930}" srcOrd="0" destOrd="0" presId="urn:microsoft.com/office/officeart/2005/8/layout/hierarchy2"/>
    <dgm:cxn modelId="{9F7E3980-90C8-4343-AF1D-6805A844E310}" type="presParOf" srcId="{E4394CE8-678F-48D8-96FE-D4F98A039D3D}" destId="{92E6D765-79C3-4657-82E9-902A296B7D7E}" srcOrd="1" destOrd="0" presId="urn:microsoft.com/office/officeart/2005/8/layout/hierarchy2"/>
    <dgm:cxn modelId="{2985BE66-CF34-43C9-9D25-2D9F36D9600C}" type="presParOf" srcId="{35E1DF7C-B9B2-41A6-95C9-2623A0F0844C}" destId="{B82998E9-B1CD-485F-8B4B-06888B1A28C4}" srcOrd="2" destOrd="0" presId="urn:microsoft.com/office/officeart/2005/8/layout/hierarchy2"/>
    <dgm:cxn modelId="{7611F57D-2D97-4557-BE7A-C51DCC4BF0F4}" type="presParOf" srcId="{B82998E9-B1CD-485F-8B4B-06888B1A28C4}" destId="{1356B274-B83F-434D-A869-2B988EF3F493}" srcOrd="0" destOrd="0" presId="urn:microsoft.com/office/officeart/2005/8/layout/hierarchy2"/>
    <dgm:cxn modelId="{F58BB7DD-94A1-4BAE-8B6A-0E4631EE0D8F}" type="presParOf" srcId="{35E1DF7C-B9B2-41A6-95C9-2623A0F0844C}" destId="{5DBB30B0-AE7A-40E4-B393-830456382D3E}" srcOrd="3" destOrd="0" presId="urn:microsoft.com/office/officeart/2005/8/layout/hierarchy2"/>
    <dgm:cxn modelId="{FFF0EB0F-3585-4CDA-853B-FDC1FEFA9362}" type="presParOf" srcId="{5DBB30B0-AE7A-40E4-B393-830456382D3E}" destId="{A031128D-C55E-42DA-B8A2-D382735EF23E}" srcOrd="0" destOrd="0" presId="urn:microsoft.com/office/officeart/2005/8/layout/hierarchy2"/>
    <dgm:cxn modelId="{6B7A19B2-4B24-49DB-A43A-487C034E09F3}" type="presParOf" srcId="{5DBB30B0-AE7A-40E4-B393-830456382D3E}" destId="{5F8186A5-9F66-4B76-A45C-87CEBF3CCEB9}" srcOrd="1" destOrd="0" presId="urn:microsoft.com/office/officeart/2005/8/layout/hierarchy2"/>
    <dgm:cxn modelId="{9FEAB387-BA62-4170-A407-B85EC4AC5646}" type="presParOf" srcId="{5F8186A5-9F66-4B76-A45C-87CEBF3CCEB9}" destId="{02AF2611-39C0-4EF8-B9AF-5E15D80097BE}" srcOrd="0" destOrd="0" presId="urn:microsoft.com/office/officeart/2005/8/layout/hierarchy2"/>
    <dgm:cxn modelId="{4C633FF2-F9CE-460D-AD1C-97ABBBCE4E9A}" type="presParOf" srcId="{02AF2611-39C0-4EF8-B9AF-5E15D80097BE}" destId="{3E9FDDD6-A26E-4F03-A903-10F09685D6A2}" srcOrd="0" destOrd="0" presId="urn:microsoft.com/office/officeart/2005/8/layout/hierarchy2"/>
    <dgm:cxn modelId="{7CA1E707-8586-42EE-86DB-9C78AAA85687}" type="presParOf" srcId="{5F8186A5-9F66-4B76-A45C-87CEBF3CCEB9}" destId="{9473DCFC-6641-4D73-AA1E-9A1405C91094}" srcOrd="1" destOrd="0" presId="urn:microsoft.com/office/officeart/2005/8/layout/hierarchy2"/>
    <dgm:cxn modelId="{69EC0BF7-DB3D-4E73-B5FB-4C7789C6600B}" type="presParOf" srcId="{9473DCFC-6641-4D73-AA1E-9A1405C91094}" destId="{008EB790-8EB0-4D82-BE0A-84C63F787288}" srcOrd="0" destOrd="0" presId="urn:microsoft.com/office/officeart/2005/8/layout/hierarchy2"/>
    <dgm:cxn modelId="{94C0F951-240D-44A0-BD9C-9A5CD3837EEE}" type="presParOf" srcId="{9473DCFC-6641-4D73-AA1E-9A1405C91094}" destId="{6C28485D-F632-4669-96ED-3D964BEACEA2}" srcOrd="1" destOrd="0" presId="urn:microsoft.com/office/officeart/2005/8/layout/hierarchy2"/>
    <dgm:cxn modelId="{0A050E39-A37F-42FB-9269-91CB64057163}" type="presParOf" srcId="{6C28485D-F632-4669-96ED-3D964BEACEA2}" destId="{3D3532D1-1FDA-4F24-AE90-3866BC16A43D}" srcOrd="0" destOrd="0" presId="urn:microsoft.com/office/officeart/2005/8/layout/hierarchy2"/>
    <dgm:cxn modelId="{BB365EA5-7418-4727-8BBB-AE8202DD82C1}" type="presParOf" srcId="{3D3532D1-1FDA-4F24-AE90-3866BC16A43D}" destId="{6CD19230-CC0F-4288-A025-EBCBAFB6E87C}" srcOrd="0" destOrd="0" presId="urn:microsoft.com/office/officeart/2005/8/layout/hierarchy2"/>
    <dgm:cxn modelId="{1003DE47-156B-4784-B05F-1A09DF0EFA41}" type="presParOf" srcId="{6C28485D-F632-4669-96ED-3D964BEACEA2}" destId="{B82FF517-BE19-45D5-A186-0A0A9AC7C59F}" srcOrd="1" destOrd="0" presId="urn:microsoft.com/office/officeart/2005/8/layout/hierarchy2"/>
    <dgm:cxn modelId="{F5BFFFBA-CD39-4911-BDB7-4BFCD5BF29E2}" type="presParOf" srcId="{B82FF517-BE19-45D5-A186-0A0A9AC7C59F}" destId="{DE93B5F2-1CA6-40F3-B124-24CBDE452C7F}" srcOrd="0" destOrd="0" presId="urn:microsoft.com/office/officeart/2005/8/layout/hierarchy2"/>
    <dgm:cxn modelId="{AC1BC796-60FC-4E23-9F7F-DBADED6A6222}" type="presParOf" srcId="{B82FF517-BE19-45D5-A186-0A0A9AC7C59F}" destId="{2FB0C740-68FD-45EB-963A-5882F7A1156B}" srcOrd="1" destOrd="0" presId="urn:microsoft.com/office/officeart/2005/8/layout/hierarchy2"/>
    <dgm:cxn modelId="{891E6753-6391-41C9-9F8A-27874431E5C8}" type="presParOf" srcId="{5F8186A5-9F66-4B76-A45C-87CEBF3CCEB9}" destId="{AF10D516-4F6C-4D46-86A1-9C1986C13320}" srcOrd="2" destOrd="0" presId="urn:microsoft.com/office/officeart/2005/8/layout/hierarchy2"/>
    <dgm:cxn modelId="{DBB8F732-AE91-40EF-8AB9-7C37133C9C59}" type="presParOf" srcId="{AF10D516-4F6C-4D46-86A1-9C1986C13320}" destId="{8DB10BF4-B3E8-4C63-AA80-1132AC83EE01}" srcOrd="0" destOrd="0" presId="urn:microsoft.com/office/officeart/2005/8/layout/hierarchy2"/>
    <dgm:cxn modelId="{2493E569-3BBF-4E57-B4C1-D8CE65B9B011}" type="presParOf" srcId="{5F8186A5-9F66-4B76-A45C-87CEBF3CCEB9}" destId="{E1BE2056-AE5C-4DB8-B5F8-1262B0BC3580}" srcOrd="3" destOrd="0" presId="urn:microsoft.com/office/officeart/2005/8/layout/hierarchy2"/>
    <dgm:cxn modelId="{A8199FAA-AC69-4797-8BB0-53F6178C1BA0}" type="presParOf" srcId="{E1BE2056-AE5C-4DB8-B5F8-1262B0BC3580}" destId="{99764013-9FFE-483E-9A94-8E74B88EB45B}" srcOrd="0" destOrd="0" presId="urn:microsoft.com/office/officeart/2005/8/layout/hierarchy2"/>
    <dgm:cxn modelId="{5E331118-0CAA-4B91-A606-A5394BD42C11}" type="presParOf" srcId="{E1BE2056-AE5C-4DB8-B5F8-1262B0BC3580}" destId="{CBCC4E80-D41C-4591-AFD8-D9C5B0629FAD}" srcOrd="1" destOrd="0" presId="urn:microsoft.com/office/officeart/2005/8/layout/hierarchy2"/>
    <dgm:cxn modelId="{9021F2B0-C410-4040-A7A9-50D5E265A84F}" type="presParOf" srcId="{CBCC4E80-D41C-4591-AFD8-D9C5B0629FAD}" destId="{924C8F9A-D7B2-4767-8617-AD5D4A0F8C82}" srcOrd="0" destOrd="0" presId="urn:microsoft.com/office/officeart/2005/8/layout/hierarchy2"/>
    <dgm:cxn modelId="{241901F2-BF49-4AF2-95A3-CCB9F5E01AEE}" type="presParOf" srcId="{924C8F9A-D7B2-4767-8617-AD5D4A0F8C82}" destId="{4D1012EA-ED43-4161-9183-D18250C04841}" srcOrd="0" destOrd="0" presId="urn:microsoft.com/office/officeart/2005/8/layout/hierarchy2"/>
    <dgm:cxn modelId="{387F50B1-07BC-406A-B228-9E61C6518394}" type="presParOf" srcId="{CBCC4E80-D41C-4591-AFD8-D9C5B0629FAD}" destId="{13F2C1AB-38AD-4ED5-9035-C2D351214192}" srcOrd="1" destOrd="0" presId="urn:microsoft.com/office/officeart/2005/8/layout/hierarchy2"/>
    <dgm:cxn modelId="{09A88F3A-BFC6-45CE-84FB-8AAD9FA7766A}" type="presParOf" srcId="{13F2C1AB-38AD-4ED5-9035-C2D351214192}" destId="{4C14E865-13AF-43EC-93E8-957E72C167D9}" srcOrd="0" destOrd="0" presId="urn:microsoft.com/office/officeart/2005/8/layout/hierarchy2"/>
    <dgm:cxn modelId="{C4CAB4B6-8649-4FDE-B945-4D3D4946AE38}" type="presParOf" srcId="{13F2C1AB-38AD-4ED5-9035-C2D351214192}" destId="{5A67506E-C01C-4958-968A-88E9AA8D1DC9}" srcOrd="1" destOrd="0" presId="urn:microsoft.com/office/officeart/2005/8/layout/hierarchy2"/>
    <dgm:cxn modelId="{A03A03BA-1218-449B-95F4-E5359FDFE857}" type="presParOf" srcId="{AEFB50EF-9B7B-4A67-8A06-3768D82F4F35}" destId="{07085415-AD02-4837-A819-DF8503991B40}" srcOrd="2" destOrd="0" presId="urn:microsoft.com/office/officeart/2005/8/layout/hierarchy2"/>
    <dgm:cxn modelId="{49173561-B47C-464C-A6A9-DFA66A54FE31}" type="presParOf" srcId="{07085415-AD02-4837-A819-DF8503991B40}" destId="{6D471BBE-867D-4865-9628-1D7777EB5D2C}" srcOrd="0" destOrd="0" presId="urn:microsoft.com/office/officeart/2005/8/layout/hierarchy2"/>
    <dgm:cxn modelId="{4BDA2FFB-4D04-44DE-BC89-9E1352EE3506}" type="presParOf" srcId="{AEFB50EF-9B7B-4A67-8A06-3768D82F4F35}" destId="{B9D0076E-1908-4470-9C44-2381915CB6FB}" srcOrd="3" destOrd="0" presId="urn:microsoft.com/office/officeart/2005/8/layout/hierarchy2"/>
    <dgm:cxn modelId="{65F93B9B-8E97-4092-A480-F84369B88155}" type="presParOf" srcId="{B9D0076E-1908-4470-9C44-2381915CB6FB}" destId="{7EBAE2C6-1480-46C8-900C-5102293148B2}" srcOrd="0" destOrd="0" presId="urn:microsoft.com/office/officeart/2005/8/layout/hierarchy2"/>
    <dgm:cxn modelId="{445D1B86-D07A-4627-8B2C-F12B27015802}" type="presParOf" srcId="{B9D0076E-1908-4470-9C44-2381915CB6FB}" destId="{7F207EC3-B869-474B-A721-8A419CB73484}" srcOrd="1" destOrd="0" presId="urn:microsoft.com/office/officeart/2005/8/layout/hierarchy2"/>
    <dgm:cxn modelId="{A51CA289-551F-4154-AEB1-5223D7FDC911}" type="presParOf" srcId="{7F207EC3-B869-474B-A721-8A419CB73484}" destId="{72B1FC09-0EBA-4985-8788-8F4656152A7F}" srcOrd="0" destOrd="0" presId="urn:microsoft.com/office/officeart/2005/8/layout/hierarchy2"/>
    <dgm:cxn modelId="{4F047DB8-FDB5-4FCF-BE7A-7F293C171649}" type="presParOf" srcId="{72B1FC09-0EBA-4985-8788-8F4656152A7F}" destId="{E53945B2-5361-41E5-A250-0FE9BB3209A7}" srcOrd="0" destOrd="0" presId="urn:microsoft.com/office/officeart/2005/8/layout/hierarchy2"/>
    <dgm:cxn modelId="{60E2C54A-6578-49DF-939A-02D5DE73C5F4}" type="presParOf" srcId="{7F207EC3-B869-474B-A721-8A419CB73484}" destId="{93C1A79B-D7BC-4544-8471-9D8B8B93AD97}" srcOrd="1" destOrd="0" presId="urn:microsoft.com/office/officeart/2005/8/layout/hierarchy2"/>
    <dgm:cxn modelId="{82136C36-4182-4F5B-9056-1D069DBF721A}" type="presParOf" srcId="{93C1A79B-D7BC-4544-8471-9D8B8B93AD97}" destId="{B81631BF-0964-4936-A9DE-5CF3C23A1D51}" srcOrd="0" destOrd="0" presId="urn:microsoft.com/office/officeart/2005/8/layout/hierarchy2"/>
    <dgm:cxn modelId="{FCB8F8F8-3B0B-4D21-8508-510074E794A1}" type="presParOf" srcId="{93C1A79B-D7BC-4544-8471-9D8B8B93AD97}" destId="{A47913E6-20D7-4EF9-8087-A267EE4CBBE9}" srcOrd="1" destOrd="0" presId="urn:microsoft.com/office/officeart/2005/8/layout/hierarchy2"/>
    <dgm:cxn modelId="{CB764297-5CFB-4CF2-B864-1AF2D362285F}" type="presParOf" srcId="{A47913E6-20D7-4EF9-8087-A267EE4CBBE9}" destId="{E3B49C02-92DF-4E0E-9C64-BFDA4F6C8C57}" srcOrd="0" destOrd="0" presId="urn:microsoft.com/office/officeart/2005/8/layout/hierarchy2"/>
    <dgm:cxn modelId="{FEA09941-52EA-4B02-8B99-831E16F2DDBB}" type="presParOf" srcId="{E3B49C02-92DF-4E0E-9C64-BFDA4F6C8C57}" destId="{C22BEB7F-26B1-4408-A047-0DEC97855D01}" srcOrd="0" destOrd="0" presId="urn:microsoft.com/office/officeart/2005/8/layout/hierarchy2"/>
    <dgm:cxn modelId="{13BCA2C4-5FC0-442F-B5AC-FAD6FF188EC0}" type="presParOf" srcId="{A47913E6-20D7-4EF9-8087-A267EE4CBBE9}" destId="{45E9E887-53F9-47D7-81E1-6BFB948D358C}" srcOrd="1" destOrd="0" presId="urn:microsoft.com/office/officeart/2005/8/layout/hierarchy2"/>
    <dgm:cxn modelId="{4D314C90-23EB-46BB-BF95-2491B4CCC8F8}" type="presParOf" srcId="{45E9E887-53F9-47D7-81E1-6BFB948D358C}" destId="{F532FF76-9233-4C88-8EB8-C57298DE75BC}" srcOrd="0" destOrd="0" presId="urn:microsoft.com/office/officeart/2005/8/layout/hierarchy2"/>
    <dgm:cxn modelId="{16304A33-595B-42AE-9159-A36FA9F39A88}" type="presParOf" srcId="{45E9E887-53F9-47D7-81E1-6BFB948D358C}" destId="{159E4A89-C683-474B-8EAE-3FA54900B771}" srcOrd="1" destOrd="0" presId="urn:microsoft.com/office/officeart/2005/8/layout/hierarchy2"/>
    <dgm:cxn modelId="{F1721967-18FA-4238-8508-11B44AA0AF33}" type="presParOf" srcId="{159E4A89-C683-474B-8EAE-3FA54900B771}" destId="{3D002938-9580-4C37-A937-06EE1FF34007}" srcOrd="0" destOrd="0" presId="urn:microsoft.com/office/officeart/2005/8/layout/hierarchy2"/>
    <dgm:cxn modelId="{0A5D2C3D-CCB7-4AAE-97F9-6DD1DB8D6376}" type="presParOf" srcId="{3D002938-9580-4C37-A937-06EE1FF34007}" destId="{28A3C775-44DD-456D-ADBA-6C2015D144BB}" srcOrd="0" destOrd="0" presId="urn:microsoft.com/office/officeart/2005/8/layout/hierarchy2"/>
    <dgm:cxn modelId="{A08FEDC5-D9A2-42B2-8447-28814969515B}" type="presParOf" srcId="{159E4A89-C683-474B-8EAE-3FA54900B771}" destId="{1237F670-3E84-4091-B1B6-F998102FD3C7}" srcOrd="1" destOrd="0" presId="urn:microsoft.com/office/officeart/2005/8/layout/hierarchy2"/>
    <dgm:cxn modelId="{47791659-001C-48B3-9161-19578AA12ECB}" type="presParOf" srcId="{1237F670-3E84-4091-B1B6-F998102FD3C7}" destId="{D9495291-86EC-4DCD-BB10-24DC98844A58}" srcOrd="0" destOrd="0" presId="urn:microsoft.com/office/officeart/2005/8/layout/hierarchy2"/>
    <dgm:cxn modelId="{3ED10931-85CD-4AF7-B564-C36407F9212A}" type="presParOf" srcId="{1237F670-3E84-4091-B1B6-F998102FD3C7}" destId="{B7AF5FD6-FC71-4C43-9ADB-E0DDF39AD7D4}" srcOrd="1" destOrd="0" presId="urn:microsoft.com/office/officeart/2005/8/layout/hierarchy2"/>
    <dgm:cxn modelId="{BD2EE079-A3F2-440F-878F-16DEE5506BF9}" type="presParOf" srcId="{A47913E6-20D7-4EF9-8087-A267EE4CBBE9}" destId="{0A6EA505-89C7-49FD-ABE4-44B8C87A9F43}" srcOrd="2" destOrd="0" presId="urn:microsoft.com/office/officeart/2005/8/layout/hierarchy2"/>
    <dgm:cxn modelId="{07FDF49D-BAC0-48A3-BE61-D3943925D5E9}" type="presParOf" srcId="{0A6EA505-89C7-49FD-ABE4-44B8C87A9F43}" destId="{A5AAA48F-9F15-49C7-A333-8B0C8DF03B3E}" srcOrd="0" destOrd="0" presId="urn:microsoft.com/office/officeart/2005/8/layout/hierarchy2"/>
    <dgm:cxn modelId="{B2478F78-C053-4BF9-A0E6-30DFE2F5124E}" type="presParOf" srcId="{A47913E6-20D7-4EF9-8087-A267EE4CBBE9}" destId="{10E2065F-A278-4DEA-AC87-92F1064AE18B}" srcOrd="3" destOrd="0" presId="urn:microsoft.com/office/officeart/2005/8/layout/hierarchy2"/>
    <dgm:cxn modelId="{AFC9F934-A21D-4B2E-B301-E8A200412646}" type="presParOf" srcId="{10E2065F-A278-4DEA-AC87-92F1064AE18B}" destId="{BCBAD13F-9F36-4A76-ACBF-38324C9DFD1E}" srcOrd="0" destOrd="0" presId="urn:microsoft.com/office/officeart/2005/8/layout/hierarchy2"/>
    <dgm:cxn modelId="{F38E1886-F2E1-45A9-ADDB-D4760018CD37}" type="presParOf" srcId="{10E2065F-A278-4DEA-AC87-92F1064AE18B}" destId="{40FF9161-F67F-470B-B339-D06EABCB52DF}" srcOrd="1" destOrd="0" presId="urn:microsoft.com/office/officeart/2005/8/layout/hierarchy2"/>
    <dgm:cxn modelId="{08BF2EF4-0222-4B89-A886-6936BEE142F6}" type="presParOf" srcId="{40FF9161-F67F-470B-B339-D06EABCB52DF}" destId="{FEC367EC-C7CC-46E0-8F0B-F4EB017F4B25}" srcOrd="0" destOrd="0" presId="urn:microsoft.com/office/officeart/2005/8/layout/hierarchy2"/>
    <dgm:cxn modelId="{2D25FD1F-991D-499A-8803-A1FD86929AE2}" type="presParOf" srcId="{FEC367EC-C7CC-46E0-8F0B-F4EB017F4B25}" destId="{C3BCA3D8-F0DE-402C-8374-951905FD4C54}" srcOrd="0" destOrd="0" presId="urn:microsoft.com/office/officeart/2005/8/layout/hierarchy2"/>
    <dgm:cxn modelId="{A5471A71-6A8C-4F88-9FB3-24BF0EC23C65}" type="presParOf" srcId="{40FF9161-F67F-470B-B339-D06EABCB52DF}" destId="{B68415FE-5E3F-482F-91F7-2CA2D6D0722D}" srcOrd="1" destOrd="0" presId="urn:microsoft.com/office/officeart/2005/8/layout/hierarchy2"/>
    <dgm:cxn modelId="{6C97632E-5163-45B2-9CB4-693851AFD1B3}" type="presParOf" srcId="{B68415FE-5E3F-482F-91F7-2CA2D6D0722D}" destId="{DD75CFEB-5D5C-464E-B857-D28B066AE2E1}" srcOrd="0" destOrd="0" presId="urn:microsoft.com/office/officeart/2005/8/layout/hierarchy2"/>
    <dgm:cxn modelId="{C6D18B33-15A6-4002-965D-5D442F5F94C7}" type="presParOf" srcId="{B68415FE-5E3F-482F-91F7-2CA2D6D0722D}" destId="{6C4899F7-A918-45D1-B75A-909AE5805EBA}" srcOrd="1" destOrd="0" presId="urn:microsoft.com/office/officeart/2005/8/layout/hierarchy2"/>
    <dgm:cxn modelId="{607304A2-6F9A-422A-8EDF-55A475B1F3AA}" type="presParOf" srcId="{7F207EC3-B869-474B-A721-8A419CB73484}" destId="{7F4C7A20-7D9B-4C87-80B4-7508EB7EED52}" srcOrd="2" destOrd="0" presId="urn:microsoft.com/office/officeart/2005/8/layout/hierarchy2"/>
    <dgm:cxn modelId="{0D0B655B-B5A3-4B4E-B1CE-FCCF0A33A648}" type="presParOf" srcId="{7F4C7A20-7D9B-4C87-80B4-7508EB7EED52}" destId="{7B43BACD-3F70-4863-BF61-523651EF3109}" srcOrd="0" destOrd="0" presId="urn:microsoft.com/office/officeart/2005/8/layout/hierarchy2"/>
    <dgm:cxn modelId="{BC83526D-7550-4B6E-9859-FC8C1DC10C3F}" type="presParOf" srcId="{7F207EC3-B869-474B-A721-8A419CB73484}" destId="{76E3E7A4-1652-4B38-A06B-68E7642740A5}" srcOrd="3" destOrd="0" presId="urn:microsoft.com/office/officeart/2005/8/layout/hierarchy2"/>
    <dgm:cxn modelId="{283E115A-28A0-41C0-AE23-C21BA98BE1E3}" type="presParOf" srcId="{76E3E7A4-1652-4B38-A06B-68E7642740A5}" destId="{F8179C33-7069-4902-8E2C-2F20E46E8782}" srcOrd="0" destOrd="0" presId="urn:microsoft.com/office/officeart/2005/8/layout/hierarchy2"/>
    <dgm:cxn modelId="{9E33B1C6-BA75-41EB-9B24-7CFBCED5054F}" type="presParOf" srcId="{76E3E7A4-1652-4B38-A06B-68E7642740A5}" destId="{6EDDF3A4-2F45-4230-83F3-C27E8F06AE10}" srcOrd="1" destOrd="0" presId="urn:microsoft.com/office/officeart/2005/8/layout/hierarchy2"/>
    <dgm:cxn modelId="{CA09B768-F230-485C-B6D2-93E768BC9FB6}" type="presParOf" srcId="{6EDDF3A4-2F45-4230-83F3-C27E8F06AE10}" destId="{306F450E-2B81-4A6B-9207-B97384612F41}" srcOrd="0" destOrd="0" presId="urn:microsoft.com/office/officeart/2005/8/layout/hierarchy2"/>
    <dgm:cxn modelId="{AD02E7DE-B9E3-4FC3-9C19-B28D1329D5B2}" type="presParOf" srcId="{306F450E-2B81-4A6B-9207-B97384612F41}" destId="{3ABC23EF-2179-439B-8D5E-B5306E91FA99}" srcOrd="0" destOrd="0" presId="urn:microsoft.com/office/officeart/2005/8/layout/hierarchy2"/>
    <dgm:cxn modelId="{76583B29-7D55-4BD4-806D-4FEA57008E8C}" type="presParOf" srcId="{6EDDF3A4-2F45-4230-83F3-C27E8F06AE10}" destId="{7B281989-846E-414B-B107-DA1938C62A09}" srcOrd="1" destOrd="0" presId="urn:microsoft.com/office/officeart/2005/8/layout/hierarchy2"/>
    <dgm:cxn modelId="{B09A0C33-3C23-440D-B9A4-DEA8B55FC750}" type="presParOf" srcId="{7B281989-846E-414B-B107-DA1938C62A09}" destId="{E3F8EBE6-F572-48F2-83CE-C1DC35D3DBAE}" srcOrd="0" destOrd="0" presId="urn:microsoft.com/office/officeart/2005/8/layout/hierarchy2"/>
    <dgm:cxn modelId="{3C549FF4-49AD-4BB5-9D3B-7C4998637DC4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7F6282-A47E-454E-B88F-9B5B94BD8D1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89F33A-91B2-4955-9428-C7DE4A5DD3EF}">
      <dgm:prSet phldrT="[Text]" custT="1"/>
      <dgm:spPr/>
      <dgm:t>
        <a:bodyPr/>
        <a:lstStyle/>
        <a:p>
          <a:r>
            <a:rPr lang="en-US" sz="2000" dirty="0"/>
            <a:t>The decision tree algorithm takes a large set of training data to compute the tree</a:t>
          </a:r>
        </a:p>
      </dgm:t>
    </dgm:pt>
    <dgm:pt modelId="{F6E99A41-DA82-4ABF-9B94-F74DAEF40AB3}" type="parTrans" cxnId="{D065C395-8D05-4FD4-B353-81F8032116C6}">
      <dgm:prSet/>
      <dgm:spPr/>
      <dgm:t>
        <a:bodyPr/>
        <a:lstStyle/>
        <a:p>
          <a:endParaRPr lang="en-US" sz="2000"/>
        </a:p>
      </dgm:t>
    </dgm:pt>
    <dgm:pt modelId="{51806263-8246-4827-B0D8-342DDF41AC9B}" type="sibTrans" cxnId="{D065C395-8D05-4FD4-B353-81F8032116C6}">
      <dgm:prSet/>
      <dgm:spPr/>
      <dgm:t>
        <a:bodyPr/>
        <a:lstStyle/>
        <a:p>
          <a:endParaRPr lang="en-US" sz="2000"/>
        </a:p>
      </dgm:t>
    </dgm:pt>
    <dgm:pt modelId="{38527036-2359-46FC-BAD7-407A6180493F}">
      <dgm:prSet phldrT="[Text]" custT="1"/>
      <dgm:spPr/>
      <dgm:t>
        <a:bodyPr/>
        <a:lstStyle/>
        <a:p>
          <a:r>
            <a:rPr lang="en-US" sz="2000" dirty="0"/>
            <a:t>In the data: </a:t>
          </a:r>
        </a:p>
        <a:p>
          <a:r>
            <a:rPr lang="en-US" sz="2000" dirty="0"/>
            <a:t>Similar cases may have different outcomes</a:t>
          </a:r>
        </a:p>
      </dgm:t>
    </dgm:pt>
    <dgm:pt modelId="{193B0C52-BD41-4B6D-AFD6-CB9BA57AF53C}" type="parTrans" cxnId="{9D33A975-FA5D-40BD-83D8-711D32204F7D}">
      <dgm:prSet/>
      <dgm:spPr/>
      <dgm:t>
        <a:bodyPr/>
        <a:lstStyle/>
        <a:p>
          <a:endParaRPr lang="en-US" sz="2000"/>
        </a:p>
      </dgm:t>
    </dgm:pt>
    <dgm:pt modelId="{8AAF2FEB-D205-4DEB-A2F6-7244622960D1}" type="sibTrans" cxnId="{9D33A975-FA5D-40BD-83D8-711D32204F7D}">
      <dgm:prSet/>
      <dgm:spPr/>
      <dgm:t>
        <a:bodyPr/>
        <a:lstStyle/>
        <a:p>
          <a:endParaRPr lang="en-US" sz="2000"/>
        </a:p>
      </dgm:t>
    </dgm:pt>
    <dgm:pt modelId="{99C7AB69-C8BB-462B-A00E-8EB91B71233A}">
      <dgm:prSet phldrT="[Text]" custT="1"/>
      <dgm:spPr/>
      <dgm:t>
        <a:bodyPr/>
        <a:lstStyle/>
        <a:p>
          <a:r>
            <a:rPr lang="en-US" sz="2000" dirty="0"/>
            <a:t>So probability of an outcome is computed</a:t>
          </a:r>
        </a:p>
      </dgm:t>
    </dgm:pt>
    <dgm:pt modelId="{EB7C0274-15B0-49CA-8E34-7E506EB97146}" type="parTrans" cxnId="{6D26FFD2-66C2-4818-8CA0-7BDFE6592CCC}">
      <dgm:prSet/>
      <dgm:spPr/>
      <dgm:t>
        <a:bodyPr/>
        <a:lstStyle/>
        <a:p>
          <a:endParaRPr lang="en-US" sz="2000"/>
        </a:p>
      </dgm:t>
    </dgm:pt>
    <dgm:pt modelId="{A68252B4-C6E7-4DB8-84E4-B7ADACBED015}" type="sibTrans" cxnId="{6D26FFD2-66C2-4818-8CA0-7BDFE6592CCC}">
      <dgm:prSet/>
      <dgm:spPr/>
      <dgm:t>
        <a:bodyPr/>
        <a:lstStyle/>
        <a:p>
          <a:endParaRPr lang="en-US" sz="2000"/>
        </a:p>
      </dgm:t>
    </dgm:pt>
    <dgm:pt modelId="{1179846B-AF0A-4D48-ABCD-589C6CB14DDD}" type="pres">
      <dgm:prSet presAssocID="{997F6282-A47E-454E-B88F-9B5B94BD8D16}" presName="diagram" presStyleCnt="0">
        <dgm:presLayoutVars>
          <dgm:dir/>
          <dgm:resizeHandles val="exact"/>
        </dgm:presLayoutVars>
      </dgm:prSet>
      <dgm:spPr/>
    </dgm:pt>
    <dgm:pt modelId="{DC0B47A5-AC42-45AF-AE9A-F8B02E88CEC0}" type="pres">
      <dgm:prSet presAssocID="{E789F33A-91B2-4955-9428-C7DE4A5DD3EF}" presName="node" presStyleLbl="node1" presStyleIdx="0" presStyleCnt="3" custScaleY="131015">
        <dgm:presLayoutVars>
          <dgm:bulletEnabled val="1"/>
        </dgm:presLayoutVars>
      </dgm:prSet>
      <dgm:spPr/>
    </dgm:pt>
    <dgm:pt modelId="{DFE461FF-818D-4F9F-A323-24C02E0B63EC}" type="pres">
      <dgm:prSet presAssocID="{51806263-8246-4827-B0D8-342DDF41AC9B}" presName="sibTrans" presStyleCnt="0"/>
      <dgm:spPr/>
    </dgm:pt>
    <dgm:pt modelId="{23EED88A-158C-4070-ADDB-CDCC35C3ED7F}" type="pres">
      <dgm:prSet presAssocID="{38527036-2359-46FC-BAD7-407A6180493F}" presName="node" presStyleLbl="node1" presStyleIdx="1" presStyleCnt="3" custScaleY="131015">
        <dgm:presLayoutVars>
          <dgm:bulletEnabled val="1"/>
        </dgm:presLayoutVars>
      </dgm:prSet>
      <dgm:spPr/>
    </dgm:pt>
    <dgm:pt modelId="{E543E221-F789-4681-B639-90F5E174E327}" type="pres">
      <dgm:prSet presAssocID="{8AAF2FEB-D205-4DEB-A2F6-7244622960D1}" presName="sibTrans" presStyleCnt="0"/>
      <dgm:spPr/>
    </dgm:pt>
    <dgm:pt modelId="{66568D41-6D54-4FD7-98B5-D7C71B9E518C}" type="pres">
      <dgm:prSet presAssocID="{99C7AB69-C8BB-462B-A00E-8EB91B71233A}" presName="node" presStyleLbl="node1" presStyleIdx="2" presStyleCnt="3" custScaleY="131015">
        <dgm:presLayoutVars>
          <dgm:bulletEnabled val="1"/>
        </dgm:presLayoutVars>
      </dgm:prSet>
      <dgm:spPr/>
    </dgm:pt>
  </dgm:ptLst>
  <dgm:cxnLst>
    <dgm:cxn modelId="{BA3FC608-D70F-4ABB-B7F3-D034BF10269B}" type="presOf" srcId="{E789F33A-91B2-4955-9428-C7DE4A5DD3EF}" destId="{DC0B47A5-AC42-45AF-AE9A-F8B02E88CEC0}" srcOrd="0" destOrd="0" presId="urn:microsoft.com/office/officeart/2005/8/layout/default"/>
    <dgm:cxn modelId="{E58D0918-C05E-4D14-B288-35C64C9F7819}" type="presOf" srcId="{99C7AB69-C8BB-462B-A00E-8EB91B71233A}" destId="{66568D41-6D54-4FD7-98B5-D7C71B9E518C}" srcOrd="0" destOrd="0" presId="urn:microsoft.com/office/officeart/2005/8/layout/default"/>
    <dgm:cxn modelId="{F750792E-B194-42C5-8580-EF486CC8598B}" type="presOf" srcId="{38527036-2359-46FC-BAD7-407A6180493F}" destId="{23EED88A-158C-4070-ADDB-CDCC35C3ED7F}" srcOrd="0" destOrd="0" presId="urn:microsoft.com/office/officeart/2005/8/layout/default"/>
    <dgm:cxn modelId="{9D33A975-FA5D-40BD-83D8-711D32204F7D}" srcId="{997F6282-A47E-454E-B88F-9B5B94BD8D16}" destId="{38527036-2359-46FC-BAD7-407A6180493F}" srcOrd="1" destOrd="0" parTransId="{193B0C52-BD41-4B6D-AFD6-CB9BA57AF53C}" sibTransId="{8AAF2FEB-D205-4DEB-A2F6-7244622960D1}"/>
    <dgm:cxn modelId="{D065C395-8D05-4FD4-B353-81F8032116C6}" srcId="{997F6282-A47E-454E-B88F-9B5B94BD8D16}" destId="{E789F33A-91B2-4955-9428-C7DE4A5DD3EF}" srcOrd="0" destOrd="0" parTransId="{F6E99A41-DA82-4ABF-9B94-F74DAEF40AB3}" sibTransId="{51806263-8246-4827-B0D8-342DDF41AC9B}"/>
    <dgm:cxn modelId="{6D26FFD2-66C2-4818-8CA0-7BDFE6592CCC}" srcId="{997F6282-A47E-454E-B88F-9B5B94BD8D16}" destId="{99C7AB69-C8BB-462B-A00E-8EB91B71233A}" srcOrd="2" destOrd="0" parTransId="{EB7C0274-15B0-49CA-8E34-7E506EB97146}" sibTransId="{A68252B4-C6E7-4DB8-84E4-B7ADACBED015}"/>
    <dgm:cxn modelId="{4B97AEF0-A8A5-45F0-81D1-E7CD2877A3B8}" type="presOf" srcId="{997F6282-A47E-454E-B88F-9B5B94BD8D16}" destId="{1179846B-AF0A-4D48-ABCD-589C6CB14DDD}" srcOrd="0" destOrd="0" presId="urn:microsoft.com/office/officeart/2005/8/layout/default"/>
    <dgm:cxn modelId="{81A0EAC6-437A-43BC-AC26-C8F7A98320A6}" type="presParOf" srcId="{1179846B-AF0A-4D48-ABCD-589C6CB14DDD}" destId="{DC0B47A5-AC42-45AF-AE9A-F8B02E88CEC0}" srcOrd="0" destOrd="0" presId="urn:microsoft.com/office/officeart/2005/8/layout/default"/>
    <dgm:cxn modelId="{C8F12BF1-E8B7-48B3-B65F-ABF7D23D3B60}" type="presParOf" srcId="{1179846B-AF0A-4D48-ABCD-589C6CB14DDD}" destId="{DFE461FF-818D-4F9F-A323-24C02E0B63EC}" srcOrd="1" destOrd="0" presId="urn:microsoft.com/office/officeart/2005/8/layout/default"/>
    <dgm:cxn modelId="{49A4F40B-DC5D-4D4D-A6F6-080778AC51A3}" type="presParOf" srcId="{1179846B-AF0A-4D48-ABCD-589C6CB14DDD}" destId="{23EED88A-158C-4070-ADDB-CDCC35C3ED7F}" srcOrd="2" destOrd="0" presId="urn:microsoft.com/office/officeart/2005/8/layout/default"/>
    <dgm:cxn modelId="{0042CA1C-3657-4E8D-AB33-1AA49163CDD7}" type="presParOf" srcId="{1179846B-AF0A-4D48-ABCD-589C6CB14DDD}" destId="{E543E221-F789-4681-B639-90F5E174E327}" srcOrd="3" destOrd="0" presId="urn:microsoft.com/office/officeart/2005/8/layout/default"/>
    <dgm:cxn modelId="{3BFFF9FF-30E6-499B-BA90-2F4111A06E4F}" type="presParOf" srcId="{1179846B-AF0A-4D48-ABCD-589C6CB14DDD}" destId="{66568D41-6D54-4FD7-98B5-D7C71B9E51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B47A5-AC42-45AF-AE9A-F8B02E88CEC0}">
      <dsp:nvSpPr>
        <dsp:cNvPr id="0" name=""/>
        <dsp:cNvSpPr/>
      </dsp:nvSpPr>
      <dsp:spPr>
        <a:xfrm>
          <a:off x="544" y="98188"/>
          <a:ext cx="2124569" cy="1670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decision tree algorithm takes a large set of training data to compute the tree</a:t>
          </a:r>
        </a:p>
      </dsp:txBody>
      <dsp:txXfrm>
        <a:off x="544" y="98188"/>
        <a:ext cx="2124569" cy="1670102"/>
      </dsp:txXfrm>
    </dsp:sp>
    <dsp:sp modelId="{23EED88A-158C-4070-ADDB-CDCC35C3ED7F}">
      <dsp:nvSpPr>
        <dsp:cNvPr id="0" name=""/>
        <dsp:cNvSpPr/>
      </dsp:nvSpPr>
      <dsp:spPr>
        <a:xfrm>
          <a:off x="2337570" y="98188"/>
          <a:ext cx="2124569" cy="167010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the data: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Similar cases may have different outcomes</a:t>
          </a:r>
        </a:p>
      </dsp:txBody>
      <dsp:txXfrm>
        <a:off x="2337570" y="98188"/>
        <a:ext cx="2124569" cy="1670102"/>
      </dsp:txXfrm>
    </dsp:sp>
    <dsp:sp modelId="{66568D41-6D54-4FD7-98B5-D7C71B9E518C}">
      <dsp:nvSpPr>
        <dsp:cNvPr id="0" name=""/>
        <dsp:cNvSpPr/>
      </dsp:nvSpPr>
      <dsp:spPr>
        <a:xfrm>
          <a:off x="1169057" y="1980748"/>
          <a:ext cx="2124569" cy="167010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 probability of an outcome is computed</a:t>
          </a:r>
        </a:p>
      </dsp:txBody>
      <dsp:txXfrm>
        <a:off x="1169057" y="1980748"/>
        <a:ext cx="2124569" cy="16701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Classification using Decision Trees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206233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Credit</a:t>
            </a:r>
            <a:br>
              <a:rPr lang="en-US" sz="1200" kern="1200" dirty="0"/>
            </a:br>
            <a:r>
              <a:rPr lang="en-US" sz="1200" kern="1200" dirty="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it know when </a:t>
            </a:r>
            <a:br>
              <a:rPr lang="en-US" dirty="0"/>
            </a:br>
            <a:r>
              <a:rPr lang="en-US" dirty="0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 dirty="0"/>
            </a:br>
            <a:r>
              <a:rPr lang="en-US" sz="2000" i="1" dirty="0"/>
              <a:t>(if age is a predictor, we should see that older people buy; younger people don’t)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 dirty="0"/>
            </a:br>
            <a:r>
              <a:rPr lang="en-US" sz="2000" i="1" dirty="0"/>
              <a:t>(if age is a predictor, we should not see older people who buy mixed up with older people who don’t)</a:t>
            </a:r>
            <a:endParaRPr lang="en-US" sz="2800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90" y="10886"/>
            <a:ext cx="8229600" cy="1143000"/>
          </a:xfrm>
        </p:spPr>
        <p:txBody>
          <a:bodyPr/>
          <a:lstStyle/>
          <a:p>
            <a:r>
              <a:rPr lang="en-US" dirty="0"/>
              <a:t>Decision Tree Algorithm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75751"/>
              </p:ext>
            </p:extLst>
          </p:nvPr>
        </p:nvGraphicFramePr>
        <p:xfrm>
          <a:off x="4876800" y="17526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0834090"/>
              </p:ext>
            </p:extLst>
          </p:nvPr>
        </p:nvGraphicFramePr>
        <p:xfrm>
          <a:off x="304800" y="1151932"/>
          <a:ext cx="4462685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52600" y="5257800"/>
            <a:ext cx="5943600" cy="1219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For instance, you may find:</a:t>
            </a:r>
          </a:p>
          <a:p>
            <a:pPr algn="ctr"/>
            <a:r>
              <a:rPr lang="en-US" sz="2000" dirty="0"/>
              <a:t>When income &gt; 40k, debt &gt; 20%, and the customers rents</a:t>
            </a:r>
            <a:r>
              <a:rPr lang="en-US" sz="2400" dirty="0"/>
              <a:t>, </a:t>
            </a:r>
            <a:r>
              <a:rPr lang="en-US" sz="2400" b="1" dirty="0"/>
              <a:t>default </a:t>
            </a:r>
            <a:r>
              <a:rPr lang="en-US" sz="2000" dirty="0"/>
              <a:t>occurs </a:t>
            </a:r>
            <a:r>
              <a:rPr lang="en-US" sz="2400" b="1" dirty="0"/>
              <a:t>60%</a:t>
            </a:r>
            <a:r>
              <a:rPr lang="en-US" sz="2000" dirty="0"/>
              <a:t> of the time.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01891" y="3352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12676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Banks Dilemma While Working to Protect You From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To satisfy consumer demands, most banks today </a:t>
            </a:r>
            <a:r>
              <a:rPr lang="en-US" b="1" dirty="0"/>
              <a:t>practice a 99% transaction approval rate on credit cards</a:t>
            </a:r>
            <a:r>
              <a:rPr lang="en-US" dirty="0"/>
              <a:t>. </a:t>
            </a:r>
          </a:p>
          <a:p>
            <a:r>
              <a:rPr lang="en-US" dirty="0"/>
              <a:t>Yet with no proactive monitoring and fraud prevention mechanisms in place, financial institutions become vulnerable to all sorts of credit card scams.</a:t>
            </a:r>
          </a:p>
          <a:p>
            <a:r>
              <a:rPr lang="en-US" dirty="0"/>
              <a:t>"Machine learning can start modeling out what are the appropriate behaviors“</a:t>
            </a:r>
          </a:p>
          <a:p>
            <a:pPr marL="0" indent="0">
              <a:buNone/>
            </a:pPr>
            <a:r>
              <a:rPr lang="en-US" dirty="0"/>
              <a:t>                    - Kurt Long, the CEO of </a:t>
            </a:r>
            <a:r>
              <a:rPr lang="en-US" dirty="0" err="1"/>
              <a:t>FairWarning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</a:t>
            </a:r>
            <a:r>
              <a:rPr lang="en-US" sz="2800" b="1" dirty="0">
                <a:solidFill>
                  <a:srgbClr val="FF0000"/>
                </a:solidFill>
              </a:rPr>
              <a:t>category</a:t>
            </a:r>
            <a:r>
              <a:rPr lang="en-US" sz="2800" dirty="0"/>
              <a:t> (or “class”) a </a:t>
            </a:r>
            <a:r>
              <a:rPr lang="en-US" sz="2800" b="1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(100%-16.7%)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Complexity factor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reduction in error needed to add an additional split.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complexity factor </a:t>
            </a:r>
            <a:r>
              <a:rPr lang="en-US" sz="1900" dirty="0"/>
              <a:t>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(such as R)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model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 dirty="0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 dirty="0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312006" y="3224717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 dirty="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 dirty="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97" name="object 75">
            <a:extLst>
              <a:ext uri="{FF2B5EF4-FFF2-40B4-BE49-F238E27FC236}">
                <a16:creationId xmlns:a16="http://schemas.microsoft.com/office/drawing/2014/main" id="{0EE737AF-E9ED-4394-B0F0-A3C86BD2EC8F}"/>
              </a:ext>
            </a:extLst>
          </p:cNvPr>
          <p:cNvSpPr txBox="1"/>
          <p:nvPr/>
        </p:nvSpPr>
        <p:spPr>
          <a:xfrm>
            <a:off x="6705600" y="4556098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98" name="object 75">
            <a:extLst>
              <a:ext uri="{FF2B5EF4-FFF2-40B4-BE49-F238E27FC236}">
                <a16:creationId xmlns:a16="http://schemas.microsoft.com/office/drawing/2014/main" id="{56FEBD83-F59B-4A54-8404-FF0A53A4B483}"/>
              </a:ext>
            </a:extLst>
          </p:cNvPr>
          <p:cNvSpPr txBox="1"/>
          <p:nvPr/>
        </p:nvSpPr>
        <p:spPr>
          <a:xfrm>
            <a:off x="8009697" y="4548147"/>
            <a:ext cx="8692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 No Default</a:t>
            </a:r>
            <a:endParaRPr sz="1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2" grpId="0"/>
      <p:bldP spid="91" grpId="0"/>
      <p:bldP spid="3" grpId="0"/>
      <p:bldP spid="4" grpId="0"/>
      <p:bldP spid="87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3130</Words>
  <Application>Microsoft Office PowerPoint</Application>
  <PresentationFormat>On-screen Show (4:3)</PresentationFormat>
  <Paragraphs>929</Paragraphs>
  <Slides>37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Tahoma</vt:lpstr>
      <vt:lpstr>Times New Roman</vt:lpstr>
      <vt:lpstr>Office Theme</vt:lpstr>
      <vt:lpstr>Classification using Decision Trees</vt:lpstr>
      <vt:lpstr>Case: Banks Dilemma While Working to Protect You From Fraud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Decision Tree Algorithm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Can we keep splitting as long as it can?</vt:lpstr>
      <vt:lpstr>How overfitting affects prediction</vt:lpstr>
      <vt:lpstr>Avoid Overfitting: Control Tree Size</vt:lpstr>
      <vt:lpstr>Avoid Overfitting: Prune the Tree</vt:lpstr>
      <vt:lpstr>Summary</vt:lpstr>
      <vt:lpstr>In Class Activity #11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Jaehwuen Jung</cp:lastModifiedBy>
  <cp:revision>385</cp:revision>
  <dcterms:created xsi:type="dcterms:W3CDTF">2011-09-06T14:24:06Z</dcterms:created>
  <dcterms:modified xsi:type="dcterms:W3CDTF">2020-11-03T17:02:42Z</dcterms:modified>
</cp:coreProperties>
</file>