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1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9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0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3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4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6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0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8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2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749A-F5C2-4A03-A573-B40057D25D52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F7F4A-5C5A-4233-AC42-8896A0E50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6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Schema Template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759404"/>
              </p:ext>
            </p:extLst>
          </p:nvPr>
        </p:nvGraphicFramePr>
        <p:xfrm>
          <a:off x="1524000" y="2209799"/>
          <a:ext cx="1665549" cy="446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4204835" y="3108722"/>
            <a:ext cx="177800" cy="228600"/>
            <a:chOff x="4622800" y="3036252"/>
            <a:chExt cx="177800" cy="228600"/>
          </a:xfrm>
        </p:grpSpPr>
        <p:cxnSp>
          <p:nvCxnSpPr>
            <p:cNvPr id="14" name="Straight Connector 13"/>
            <p:cNvCxnSpPr/>
            <p:nvPr/>
          </p:nvCxnSpPr>
          <p:spPr>
            <a:xfrm flipH="1">
              <a:off x="4622800" y="303625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4622800" y="316325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3914162" y="3083078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8" name="Group 17"/>
          <p:cNvGrpSpPr/>
          <p:nvPr/>
        </p:nvGrpSpPr>
        <p:grpSpPr>
          <a:xfrm>
            <a:off x="4648200" y="3124200"/>
            <a:ext cx="186843" cy="197644"/>
            <a:chOff x="6599720" y="3413918"/>
            <a:chExt cx="186843" cy="197644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605588" y="3413918"/>
              <a:ext cx="176212" cy="10239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6599720" y="3516312"/>
              <a:ext cx="186843" cy="952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446900"/>
              </p:ext>
            </p:extLst>
          </p:nvPr>
        </p:nvGraphicFramePr>
        <p:xfrm>
          <a:off x="5943600" y="2220756"/>
          <a:ext cx="1665549" cy="446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>
            <a:stCxn id="4" idx="3"/>
            <a:endCxn id="24" idx="1"/>
          </p:cNvCxnSpPr>
          <p:nvPr/>
        </p:nvCxnSpPr>
        <p:spPr>
          <a:xfrm>
            <a:off x="3189549" y="2432920"/>
            <a:ext cx="2754051" cy="1095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Oval 6"/>
          <p:cNvSpPr/>
          <p:nvPr/>
        </p:nvSpPr>
        <p:spPr>
          <a:xfrm>
            <a:off x="5029200" y="3083078"/>
            <a:ext cx="152400" cy="27988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0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Schema Template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JaeHwuen Jung</dc:creator>
  <cp:lastModifiedBy>Jaehwuen Jung</cp:lastModifiedBy>
  <cp:revision>14</cp:revision>
  <dcterms:created xsi:type="dcterms:W3CDTF">2016-01-17T04:21:56Z</dcterms:created>
  <dcterms:modified xsi:type="dcterms:W3CDTF">2020-01-21T13:14:35Z</dcterms:modified>
</cp:coreProperties>
</file>