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2EDAB-C27F-4E80-B111-0C639A109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B05D0-934C-4EAD-B665-36FEDD70D5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4CB72-3225-43DF-BEF9-A5D28C05D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B7BC-155D-4371-8421-724F983467A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F63F8-A937-4DB3-8A57-9BA18D627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C60BF-A96C-4B8E-8E1D-B9A0796AB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058F-BDE9-46A9-A5D9-DFF3C419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8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AD8EE-27FF-4E44-B2AC-ED69F33A5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AD294-8BB1-4936-9ED3-52EB757CB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D384C-6B2D-449A-8127-02E59ED9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B7BC-155D-4371-8421-724F983467A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B8546-E083-44F4-A627-2FA6C8F9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5B223-CFD8-4A1C-9EEF-E389B3336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058F-BDE9-46A9-A5D9-DFF3C419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0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735D3C-9E5B-4C37-8CF0-274FB93958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AE9877-6AEC-4E83-A32C-06688377E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EC4D7-BD23-4A7A-A765-8B7D4158D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B7BC-155D-4371-8421-724F983467A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69D8C-107B-42B9-B699-6FC62F238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27E02-A6EF-4256-AAB2-62DF84BE7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058F-BDE9-46A9-A5D9-DFF3C419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9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F1956-BB92-41FB-A32B-182113FAD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0FABD-FBAB-446D-988E-2F8EED280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0FCF1-ADDE-4F55-BF4C-B96A7EF0B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B7BC-155D-4371-8421-724F983467A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DC151-D2D7-496D-A2B0-8FE9C00F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CB78C-51B7-4A0B-A9FF-A913C7CBA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058F-BDE9-46A9-A5D9-DFF3C419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8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FB54-D35F-407F-BAE2-1272F8AC1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0F848-073D-4C43-858D-A0F631E0E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9C680-222B-4680-AD61-B7B5BF526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B7BC-155D-4371-8421-724F983467A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1B0F1-0068-4118-9E5A-7C86F2C4B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7638C-B239-41FA-8E0B-98660593A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058F-BDE9-46A9-A5D9-DFF3C419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C96D5-DBF6-442C-9763-CD6E55915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50FBD-06C5-4B1B-8F61-02C7C68D69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37157-0579-42BE-859E-4178DD350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F572C-B896-46E9-8920-BE3E80CD8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B7BC-155D-4371-8421-724F983467A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276B4-D1F1-4CD2-AB5D-F6CC30BC1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69A04-AC60-4B11-9DAD-88669849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058F-BDE9-46A9-A5D9-DFF3C419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0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B2190-A195-4AD7-9554-2F86F5361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857C6-8CF8-4A7D-9C3C-CD86EC646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1CAF5B-47EE-400A-8A4F-D322C8255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F058ED-9D46-471C-96F0-3EDE3E3435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04AAC9-0712-43C1-A3FE-B51A53C62D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D13C34-9475-47B7-9F27-C027151BC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B7BC-155D-4371-8421-724F983467A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7B817A-2E21-4F80-A7BF-481770FAD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E28D39-7937-4326-983B-F0FDD3F1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058F-BDE9-46A9-A5D9-DFF3C419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9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3D2A-81A5-45FB-B1E8-D622FF79B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B7E3B5-BE70-4A45-B88A-0BEC2BA87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B7BC-155D-4371-8421-724F983467A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AB7C2-D22F-4341-9456-9F13A8D26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746E48-D0FD-4788-AE61-AA242B7D7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058F-BDE9-46A9-A5D9-DFF3C419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910904-9044-4E79-8511-6B7890961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B7BC-155D-4371-8421-724F983467A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8B9C82-55EE-449A-B2A0-CA6493D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176BF2-6901-4ECA-A337-9D3C09D77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058F-BDE9-46A9-A5D9-DFF3C419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2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F04DB-AD89-447C-BD93-A5DB78A7E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813D2-D44C-4BB5-BCA7-36BF48A01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C6E9D-8A19-4424-B01B-003910965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7F5CA-633A-4632-B5DA-81649AF0C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B7BC-155D-4371-8421-724F983467A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9D004-D718-4BDA-BEE2-8D45FBAE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3C88B-A87C-4A74-B346-47A7BB887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058F-BDE9-46A9-A5D9-DFF3C419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2DF54-66CC-4483-A40C-81ED0222A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106C68-5651-485E-BEE1-7ED11B3FF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81B1B-7BB3-4960-A6EA-101BF6FF8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CF807-1EC3-4279-9433-E2D48C353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B7BC-155D-4371-8421-724F983467A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E0E4C-F050-4CD7-AD56-156BFC283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6CD71-CE63-425E-BC32-AF5596960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058F-BDE9-46A9-A5D9-DFF3C419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7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7BCAA8-2995-4F6C-AA1E-59DE63A30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56A94-69E0-4C9D-A35A-5A8E88856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D21B1-8C8F-405F-8CEB-7EB96E081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EB7BC-155D-4371-8421-724F983467A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3977-41F6-4957-B201-2552D08B0B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E7D40-129D-41FC-BFDF-1A469BE7B5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8058F-BDE9-46A9-A5D9-DFF3C4195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7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51BB3-A210-4A36-A18B-3806AF9F5C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006C1-FE91-417E-A32D-88CA0C5C57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370820-3299-41F7-B9BA-7DEDC9D87A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433" r="23789" b="21978"/>
          <a:stretch/>
        </p:blipFill>
        <p:spPr>
          <a:xfrm>
            <a:off x="672122" y="1068798"/>
            <a:ext cx="9534770" cy="5441418"/>
          </a:xfrm>
          <a:prstGeom prst="rect">
            <a:avLst/>
          </a:prstGeom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E92EBD5E-3820-4165-97D6-F8719A3D9E62}"/>
              </a:ext>
            </a:extLst>
          </p:cNvPr>
          <p:cNvSpPr/>
          <p:nvPr/>
        </p:nvSpPr>
        <p:spPr>
          <a:xfrm>
            <a:off x="2778370" y="2954117"/>
            <a:ext cx="1813169" cy="835390"/>
          </a:xfrm>
          <a:prstGeom prst="leftArrow">
            <a:avLst>
              <a:gd name="adj1" fmla="val 30303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9630395C-45C8-46C4-B718-253549843567}"/>
              </a:ext>
            </a:extLst>
          </p:cNvPr>
          <p:cNvSpPr/>
          <p:nvPr/>
        </p:nvSpPr>
        <p:spPr>
          <a:xfrm>
            <a:off x="1606062" y="3186767"/>
            <a:ext cx="1172308" cy="307566"/>
          </a:xfrm>
          <a:prstGeom prst="donut">
            <a:avLst>
              <a:gd name="adj" fmla="val 2085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E8A496-6C77-4887-9CF6-3FD1B4C5AEF1}"/>
              </a:ext>
            </a:extLst>
          </p:cNvPr>
          <p:cNvSpPr/>
          <p:nvPr/>
        </p:nvSpPr>
        <p:spPr>
          <a:xfrm>
            <a:off x="4591539" y="2774462"/>
            <a:ext cx="3137876" cy="22820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 Click “</a:t>
            </a:r>
            <a:r>
              <a:rPr lang="en-US" b="1" dirty="0">
                <a:solidFill>
                  <a:schemeClr val="tx1"/>
                </a:solidFill>
              </a:rPr>
              <a:t>Manage Points</a:t>
            </a:r>
            <a:r>
              <a:rPr lang="en-US" dirty="0">
                <a:solidFill>
                  <a:schemeClr val="tx1"/>
                </a:solidFill>
              </a:rPr>
              <a:t>” under Professional Achievement</a:t>
            </a:r>
          </a:p>
        </p:txBody>
      </p:sp>
    </p:spTree>
    <p:extLst>
      <p:ext uri="{BB962C8B-B14F-4D97-AF65-F5344CB8AC3E}">
        <p14:creationId xmlns:p14="http://schemas.microsoft.com/office/powerpoint/2010/main" val="331987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1FA08-451D-4092-8431-07100F3C7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04FDC-8DC6-4D17-8211-2DE7A8528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794CA5-D1E6-4792-8DCF-AEC8D678D3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74" r="36324" b="19316"/>
          <a:stretch/>
        </p:blipFill>
        <p:spPr>
          <a:xfrm>
            <a:off x="367322" y="492369"/>
            <a:ext cx="8614659" cy="6080369"/>
          </a:xfrm>
          <a:prstGeom prst="rect">
            <a:avLst/>
          </a:prstGeom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F1F66ABB-F05F-4BC4-A588-EE2E8442709C}"/>
              </a:ext>
            </a:extLst>
          </p:cNvPr>
          <p:cNvSpPr/>
          <p:nvPr/>
        </p:nvSpPr>
        <p:spPr>
          <a:xfrm rot="5400000">
            <a:off x="4100026" y="1546783"/>
            <a:ext cx="1619973" cy="835390"/>
          </a:xfrm>
          <a:prstGeom prst="leftArrow">
            <a:avLst>
              <a:gd name="adj1" fmla="val 30303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5B8D8E60-A14A-4E6E-BC86-E2CB14CE8549}"/>
              </a:ext>
            </a:extLst>
          </p:cNvPr>
          <p:cNvSpPr/>
          <p:nvPr/>
        </p:nvSpPr>
        <p:spPr>
          <a:xfrm>
            <a:off x="4286737" y="727931"/>
            <a:ext cx="1246553" cy="426559"/>
          </a:xfrm>
          <a:prstGeom prst="donut">
            <a:avLst>
              <a:gd name="adj" fmla="val 2085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4788D2-805A-45E5-8879-E78F1FA8FC1E}"/>
              </a:ext>
            </a:extLst>
          </p:cNvPr>
          <p:cNvSpPr/>
          <p:nvPr/>
        </p:nvSpPr>
        <p:spPr>
          <a:xfrm>
            <a:off x="4591539" y="2774462"/>
            <a:ext cx="3137876" cy="22820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2. Click “</a:t>
            </a:r>
            <a:r>
              <a:rPr lang="en-US" b="1" dirty="0">
                <a:solidFill>
                  <a:schemeClr val="tx1"/>
                </a:solidFill>
              </a:rPr>
              <a:t>Add New</a:t>
            </a:r>
            <a:r>
              <a:rPr lang="en-US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8300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9AE3A-FA27-4503-9427-05F3F8EE4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33B2A-8CE7-4478-8BDD-CD23A159B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2FD31C-A824-4BF4-BD62-BA5DFF7BE2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61" r="9757" b="17721"/>
          <a:stretch/>
        </p:blipFill>
        <p:spPr>
          <a:xfrm>
            <a:off x="171786" y="365125"/>
            <a:ext cx="11848427" cy="6041110"/>
          </a:xfrm>
          <a:prstGeom prst="rect">
            <a:avLst/>
          </a:prstGeom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D6A575A5-7750-417C-AAA0-89E44E2A40D8}"/>
              </a:ext>
            </a:extLst>
          </p:cNvPr>
          <p:cNvSpPr/>
          <p:nvPr/>
        </p:nvSpPr>
        <p:spPr>
          <a:xfrm>
            <a:off x="4771293" y="3774733"/>
            <a:ext cx="1813169" cy="835390"/>
          </a:xfrm>
          <a:prstGeom prst="leftArrow">
            <a:avLst>
              <a:gd name="adj1" fmla="val 30303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34021471-0D3D-4D62-BC17-4CA57FA6D878}"/>
              </a:ext>
            </a:extLst>
          </p:cNvPr>
          <p:cNvSpPr/>
          <p:nvPr/>
        </p:nvSpPr>
        <p:spPr>
          <a:xfrm>
            <a:off x="3598985" y="4007383"/>
            <a:ext cx="1172308" cy="307566"/>
          </a:xfrm>
          <a:prstGeom prst="donut">
            <a:avLst>
              <a:gd name="adj" fmla="val 2085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943524-B77C-4D45-B1F8-956AD30FEA8E}"/>
              </a:ext>
            </a:extLst>
          </p:cNvPr>
          <p:cNvSpPr/>
          <p:nvPr/>
        </p:nvSpPr>
        <p:spPr>
          <a:xfrm>
            <a:off x="6584462" y="3595078"/>
            <a:ext cx="3137876" cy="22820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3. Click “</a:t>
            </a:r>
            <a:r>
              <a:rPr lang="en-US" b="1" dirty="0">
                <a:solidFill>
                  <a:schemeClr val="tx1"/>
                </a:solidFill>
              </a:rPr>
              <a:t>Class project</a:t>
            </a:r>
            <a:r>
              <a:rPr lang="en-US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144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82FA-EF6B-4E02-9596-0B6F76DCB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1428F-A596-4CEB-9FEF-3AF975C9D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BBDB31-15FB-4D77-80B0-DE9B023C58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74" r="11539" b="9930"/>
          <a:stretch/>
        </p:blipFill>
        <p:spPr>
          <a:xfrm>
            <a:off x="296984" y="140678"/>
            <a:ext cx="11251425" cy="6462408"/>
          </a:xfrm>
          <a:prstGeom prst="rect">
            <a:avLst/>
          </a:prstGeom>
        </p:spPr>
      </p:pic>
      <p:sp>
        <p:nvSpPr>
          <p:cNvPr id="7" name="Arrow: Left 6">
            <a:extLst>
              <a:ext uri="{FF2B5EF4-FFF2-40B4-BE49-F238E27FC236}">
                <a16:creationId xmlns:a16="http://schemas.microsoft.com/office/drawing/2014/main" id="{DBA29537-7183-4FC1-9646-E36D9B40ADAC}"/>
              </a:ext>
            </a:extLst>
          </p:cNvPr>
          <p:cNvSpPr/>
          <p:nvPr/>
        </p:nvSpPr>
        <p:spPr>
          <a:xfrm>
            <a:off x="3106616" y="1977291"/>
            <a:ext cx="1324707" cy="457077"/>
          </a:xfrm>
          <a:prstGeom prst="leftArrow">
            <a:avLst>
              <a:gd name="adj1" fmla="val 30303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F24107-37CB-4DD1-A5CB-0594C91288F1}"/>
              </a:ext>
            </a:extLst>
          </p:cNvPr>
          <p:cNvSpPr/>
          <p:nvPr/>
        </p:nvSpPr>
        <p:spPr>
          <a:xfrm>
            <a:off x="4431323" y="1690688"/>
            <a:ext cx="3806092" cy="24280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4. After you write a project title as you want,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select my name under Faculty.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Select </a:t>
            </a:r>
            <a:r>
              <a:rPr lang="en-US" b="1" dirty="0">
                <a:solidFill>
                  <a:schemeClr val="tx1"/>
                </a:solidFill>
              </a:rPr>
              <a:t>MIS 2502 </a:t>
            </a:r>
            <a:r>
              <a:rPr lang="en-US" dirty="0">
                <a:solidFill>
                  <a:schemeClr val="tx1"/>
                </a:solidFill>
              </a:rPr>
              <a:t>under Course.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Select </a:t>
            </a:r>
            <a:r>
              <a:rPr lang="en-US" b="1" dirty="0">
                <a:solidFill>
                  <a:schemeClr val="tx1"/>
                </a:solidFill>
              </a:rPr>
              <a:t>Fall 2021 </a:t>
            </a:r>
            <a:r>
              <a:rPr lang="en-US" dirty="0">
                <a:solidFill>
                  <a:schemeClr val="tx1"/>
                </a:solidFill>
              </a:rPr>
              <a:t>under Project Date.</a:t>
            </a: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81162CBD-42CF-440D-B461-02D3A61AEA1C}"/>
              </a:ext>
            </a:extLst>
          </p:cNvPr>
          <p:cNvSpPr/>
          <p:nvPr/>
        </p:nvSpPr>
        <p:spPr>
          <a:xfrm>
            <a:off x="3106615" y="2777880"/>
            <a:ext cx="1324707" cy="457077"/>
          </a:xfrm>
          <a:prstGeom prst="leftArrow">
            <a:avLst>
              <a:gd name="adj1" fmla="val 30303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E2A5C8A2-B896-45C5-A031-0B8454C516BE}"/>
              </a:ext>
            </a:extLst>
          </p:cNvPr>
          <p:cNvSpPr/>
          <p:nvPr/>
        </p:nvSpPr>
        <p:spPr>
          <a:xfrm>
            <a:off x="3106615" y="3531392"/>
            <a:ext cx="1324707" cy="457077"/>
          </a:xfrm>
          <a:prstGeom prst="leftArrow">
            <a:avLst>
              <a:gd name="adj1" fmla="val 30303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4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82FA-EF6B-4E02-9596-0B6F76DCB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1428F-A596-4CEB-9FEF-3AF975C9D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BBDB31-15FB-4D77-80B0-DE9B023C58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74" r="11539" b="9930"/>
          <a:stretch/>
        </p:blipFill>
        <p:spPr>
          <a:xfrm>
            <a:off x="296984" y="140678"/>
            <a:ext cx="11251425" cy="646240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4F24107-37CB-4DD1-A5CB-0594C91288F1}"/>
              </a:ext>
            </a:extLst>
          </p:cNvPr>
          <p:cNvSpPr/>
          <p:nvPr/>
        </p:nvSpPr>
        <p:spPr>
          <a:xfrm>
            <a:off x="3641969" y="2310726"/>
            <a:ext cx="3806092" cy="24280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5. Click Add Media to insert your file (Word file or pdf) into the writing area.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E2A5C8A2-B896-45C5-A031-0B8454C516BE}"/>
              </a:ext>
            </a:extLst>
          </p:cNvPr>
          <p:cNvSpPr/>
          <p:nvPr/>
        </p:nvSpPr>
        <p:spPr>
          <a:xfrm>
            <a:off x="2317262" y="4281669"/>
            <a:ext cx="1324707" cy="457077"/>
          </a:xfrm>
          <a:prstGeom prst="leftArrow">
            <a:avLst>
              <a:gd name="adj1" fmla="val 30303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5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82FA-EF6B-4E02-9596-0B6F76DCB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1428F-A596-4CEB-9FEF-3AF975C9D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BBDB31-15FB-4D77-80B0-DE9B023C58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74" r="11539" b="9930"/>
          <a:stretch/>
        </p:blipFill>
        <p:spPr>
          <a:xfrm>
            <a:off x="296984" y="140678"/>
            <a:ext cx="11251425" cy="646240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4F24107-37CB-4DD1-A5CB-0594C91288F1}"/>
              </a:ext>
            </a:extLst>
          </p:cNvPr>
          <p:cNvSpPr/>
          <p:nvPr/>
        </p:nvSpPr>
        <p:spPr>
          <a:xfrm>
            <a:off x="7104184" y="3883880"/>
            <a:ext cx="3806092" cy="24280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6. Briefly describe what your assignment is about.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E2A5C8A2-B896-45C5-A031-0B8454C516BE}"/>
              </a:ext>
            </a:extLst>
          </p:cNvPr>
          <p:cNvSpPr/>
          <p:nvPr/>
        </p:nvSpPr>
        <p:spPr>
          <a:xfrm>
            <a:off x="5779477" y="5854823"/>
            <a:ext cx="1324707" cy="457077"/>
          </a:xfrm>
          <a:prstGeom prst="leftArrow">
            <a:avLst>
              <a:gd name="adj1" fmla="val 30303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85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1C8D5-BD1F-48B7-A4BE-1C73D98E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8A297-82C8-492A-A14B-5DC663902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8A215D-6DCE-45D0-B0B3-6A41F05D23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61" r="11610" b="9931"/>
          <a:stretch/>
        </p:blipFill>
        <p:spPr>
          <a:xfrm>
            <a:off x="336061" y="226646"/>
            <a:ext cx="10907459" cy="627868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CFFA6AB-C8D3-472D-BE4F-25DC9D0802B0}"/>
              </a:ext>
            </a:extLst>
          </p:cNvPr>
          <p:cNvSpPr/>
          <p:nvPr/>
        </p:nvSpPr>
        <p:spPr>
          <a:xfrm>
            <a:off x="6424245" y="4001111"/>
            <a:ext cx="3806092" cy="24280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7. Click Submit. Your instructor will receive an email about your submission soon.</a:t>
            </a: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D7EB1EAF-8303-4C93-A695-4E341AFBCC3C}"/>
              </a:ext>
            </a:extLst>
          </p:cNvPr>
          <p:cNvSpPr/>
          <p:nvPr/>
        </p:nvSpPr>
        <p:spPr>
          <a:xfrm>
            <a:off x="2711938" y="6065105"/>
            <a:ext cx="3712307" cy="325316"/>
          </a:xfrm>
          <a:prstGeom prst="leftArrow">
            <a:avLst>
              <a:gd name="adj1" fmla="val 30303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93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101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Hyeonsik Shin</dc:creator>
  <cp:lastModifiedBy>Hyeonsik Shin</cp:lastModifiedBy>
  <cp:revision>2</cp:revision>
  <dcterms:created xsi:type="dcterms:W3CDTF">2021-11-08T15:36:03Z</dcterms:created>
  <dcterms:modified xsi:type="dcterms:W3CDTF">2021-11-08T16:03:07Z</dcterms:modified>
</cp:coreProperties>
</file>