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26"/>
    <p:restoredTop sz="96327"/>
  </p:normalViewPr>
  <p:slideViewPr>
    <p:cSldViewPr snapToGrid="0" snapToObjects="1" showGuides="1">
      <p:cViewPr varScale="1">
        <p:scale>
          <a:sx n="80" d="100"/>
          <a:sy n="80" d="100"/>
        </p:scale>
        <p:origin x="7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3A4E-AD75-DB43-BDA9-8E86B8A36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94BD7-ED99-D44B-8AB2-8BA0A9CB2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DDA0D-A8B3-0248-B96D-E44C9FAC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AF5B-3F01-AE49-9FED-BFBD3B92F73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F2939-743F-E149-8FC1-9B6BEE9F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D2FAC-E6CD-514B-8996-9946FF4B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2E6C-978C-1148-AF84-C38EBD9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1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2D4D-D6AD-614F-A425-91CE240D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6D1C5-1F18-7D42-BF2D-01CA4114D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D877A-11F1-AA44-85E6-C5E050EE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AF5B-3F01-AE49-9FED-BFBD3B92F73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4334-85A0-5D43-AF28-3D9FCFD5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903E4-5E2C-DF43-9547-9964BA7C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2E6C-978C-1148-AF84-C38EBD9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5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85279E-925D-F14A-8B02-4D5149C01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D9FD4-FD80-CA4A-B88F-2A0F96E77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D0F65-02CC-6A47-8A10-89A32D82D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AF5B-3F01-AE49-9FED-BFBD3B92F73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61116-F27E-5A4C-BDB3-52A04925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B4DC-D330-604C-8A61-A14FD98A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2E6C-978C-1148-AF84-C38EBD9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8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F35C7-A3FC-C843-8CB6-7A7A1184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B8240-8EDD-BC41-941A-DED6BF055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D7D2-4496-C640-87F4-0C6C1D41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AF5B-3F01-AE49-9FED-BFBD3B92F73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2C56E-7E93-2348-A6BC-3CDBE78D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6A57-34F4-7147-B34C-B43B11ED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2E6C-978C-1148-AF84-C38EBD9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1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CD89-4C03-434B-BE2E-7072438B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20A2E-19DA-1742-A11E-E4C76C599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728BD-9E2B-AA46-B128-8EE61B44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AF5B-3F01-AE49-9FED-BFBD3B92F73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4CE2-0DFD-D449-BBA9-D605C594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73090-2385-5F45-A428-18BFA23C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2E6C-978C-1148-AF84-C38EBD9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3B53-2B76-7643-B97B-BB354696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7C520-A414-0549-B5A2-F7D39B42D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616FC-50A2-EE42-B94A-4DDC2E4C0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9C3E9-5DA8-1547-9F7E-167768EB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AF5B-3F01-AE49-9FED-BFBD3B92F73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3E31C-D2BE-474C-B29C-1B336969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8426B-46B5-434E-BCF9-EF445C91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2E6C-978C-1148-AF84-C38EBD9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32CD-3166-3F45-BBAC-6E5292A7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F1A1B-9473-654B-B859-35067411F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D59A6-3DDD-5A4E-ABAE-88F83642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8BDC3-4B23-E448-A7FE-E95CCB22E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17AED-298C-8145-B5CD-1B42477E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0CF99D-0259-9E40-9433-FA14E7FD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AF5B-3F01-AE49-9FED-BFBD3B92F73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A9B292-4EFD-FF42-B21D-01507507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ED4F18-0691-5144-AC86-9DF3BD39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2E6C-978C-1148-AF84-C38EBD9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6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CD01-7F64-3B42-9EF2-8A978626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F9875-4546-5E4D-BADB-03A85C9F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AF5B-3F01-AE49-9FED-BFBD3B92F73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8D734-F3B6-AD46-8990-69D2EA40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16505-60AF-384D-873A-57B09E55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2E6C-978C-1148-AF84-C38EBD9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0F03B-24EC-6945-B517-7EB76C10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AF5B-3F01-AE49-9FED-BFBD3B92F73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D4B5F-EFAF-6042-81F8-7B7B83B37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C5D31-6886-4D43-BE90-2B32D2F4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2E6C-978C-1148-AF84-C38EBD9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67B2-AF61-2D49-B39B-DFE0104F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237C-3F83-8E44-9FA9-679220EA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9DB91-D6CD-0C4C-9911-32638C87B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59621-09F0-6C42-BCB8-55917919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AF5B-3F01-AE49-9FED-BFBD3B92F73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C7DA3-5AF4-284B-9282-63978185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583A1-C265-2D43-A890-F52349E3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2E6C-978C-1148-AF84-C38EBD9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2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B29C-5257-DE45-9E8A-FF16344A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A0D3D-06E8-F542-A970-9ACA18637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DCE5C-4FAD-4D41-9DC4-56BC8BA54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37782-0102-C746-93F0-B3E8B702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AF5B-3F01-AE49-9FED-BFBD3B92F73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CB1C-9E9A-DC4C-9E99-A70DD350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8E749-408F-524B-B6BE-A5E6C329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2E6C-978C-1148-AF84-C38EBD9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4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6A0D4-F9A1-0F4E-9665-DB5FA93E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A7E50-4949-0449-8613-04BB706D2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7C0D-D6FD-AC45-9BD3-9E77536E5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3AF5B-3F01-AE49-9FED-BFBD3B92F73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EBE6A-9395-0C40-A0E7-D0BCDBC4C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65F21-C7AE-7E43-B02D-EE948C273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2E6C-978C-1148-AF84-C38EBD96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C37950-6416-814D-9652-46740A031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291"/>
          <a:stretch/>
        </p:blipFill>
        <p:spPr>
          <a:xfrm>
            <a:off x="362606" y="2810022"/>
            <a:ext cx="10662745" cy="3122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033CCB-CF20-5149-B79D-E3F77414F165}"/>
              </a:ext>
            </a:extLst>
          </p:cNvPr>
          <p:cNvSpPr txBox="1"/>
          <p:nvPr/>
        </p:nvSpPr>
        <p:spPr>
          <a:xfrm>
            <a:off x="520262" y="425669"/>
            <a:ext cx="80617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you load a csv file onto your Python session, you first need to import pandas.</a:t>
            </a:r>
          </a:p>
          <a:p>
            <a:r>
              <a:rPr lang="en-US" dirty="0"/>
              <a:t>You have to run the following code at the beginning. </a:t>
            </a:r>
          </a:p>
          <a:p>
            <a:r>
              <a:rPr lang="en-US" u="sng" dirty="0"/>
              <a:t>import pandas as pd</a:t>
            </a:r>
          </a:p>
          <a:p>
            <a:endParaRPr lang="en-US" dirty="0"/>
          </a:p>
          <a:p>
            <a:r>
              <a:rPr lang="en-US" dirty="0"/>
              <a:t>If it runs successfully, </a:t>
            </a:r>
          </a:p>
          <a:p>
            <a:pPr marL="342900" indent="-342900">
              <a:buAutoNum type="arabicParenBoth"/>
            </a:pPr>
            <a:r>
              <a:rPr lang="en-US" dirty="0"/>
              <a:t>You can see a number on the left side.</a:t>
            </a:r>
          </a:p>
          <a:p>
            <a:pPr marL="342900" indent="-342900">
              <a:buAutoNum type="arabicParenBoth"/>
            </a:pPr>
            <a:r>
              <a:rPr lang="en-US" dirty="0"/>
              <a:t>Nothing will be returned below the box with the query.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3EC1C-680D-724F-A11B-60A3FD7C9811}"/>
              </a:ext>
            </a:extLst>
          </p:cNvPr>
          <p:cNvSpPr/>
          <p:nvPr/>
        </p:nvSpPr>
        <p:spPr>
          <a:xfrm>
            <a:off x="709448" y="3137343"/>
            <a:ext cx="7872573" cy="1876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5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ABD483-0DFF-8447-805B-82329DBA749A}"/>
              </a:ext>
            </a:extLst>
          </p:cNvPr>
          <p:cNvSpPr txBox="1"/>
          <p:nvPr/>
        </p:nvSpPr>
        <p:spPr>
          <a:xfrm>
            <a:off x="520262" y="425669"/>
            <a:ext cx="1035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load csv file on </a:t>
            </a:r>
            <a:r>
              <a:rPr lang="en-US" dirty="0" err="1"/>
              <a:t>Jupyter</a:t>
            </a:r>
            <a:r>
              <a:rPr lang="en-US" dirty="0"/>
              <a:t> notebook, there are two ways.</a:t>
            </a:r>
          </a:p>
          <a:p>
            <a:endParaRPr lang="en-US" dirty="0"/>
          </a:p>
          <a:p>
            <a:r>
              <a:rPr lang="en-US" dirty="0"/>
              <a:t>First, make sure you put the </a:t>
            </a:r>
            <a:r>
              <a:rPr lang="en-US" b="1" u="sng" dirty="0"/>
              <a:t>csv file</a:t>
            </a:r>
            <a:r>
              <a:rPr lang="en-US" dirty="0"/>
              <a:t> and </a:t>
            </a:r>
            <a:r>
              <a:rPr lang="en-US" b="1" u="sng" dirty="0" err="1"/>
              <a:t>Jupyter</a:t>
            </a:r>
            <a:r>
              <a:rPr lang="en-US" b="1" u="sng" dirty="0"/>
              <a:t> Notebook file</a:t>
            </a:r>
            <a:r>
              <a:rPr lang="en-US" dirty="0"/>
              <a:t> in the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folder (Windows) or Finder (Mac).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954A2-F39C-4042-971D-ED79859FA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62" y="1777781"/>
            <a:ext cx="8178800" cy="1536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F83D10-9361-1746-AD64-DDD2D4722F43}"/>
              </a:ext>
            </a:extLst>
          </p:cNvPr>
          <p:cNvSpPr txBox="1"/>
          <p:nvPr/>
        </p:nvSpPr>
        <p:spPr>
          <a:xfrm>
            <a:off x="520262" y="3605043"/>
            <a:ext cx="852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try this query below: (just add file_name.csv inside the parentheses of </a:t>
            </a:r>
            <a:r>
              <a:rPr lang="en-US" dirty="0" err="1"/>
              <a:t>pd.read_csv</a:t>
            </a:r>
            <a:r>
              <a:rPr lang="en-US" dirty="0"/>
              <a:t>()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45822-EC84-0C44-8AA7-429F8B48C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9554"/>
            <a:ext cx="12192000" cy="16071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8C7B89-CA3E-0B47-9390-75CAC4059D10}"/>
              </a:ext>
            </a:extLst>
          </p:cNvPr>
          <p:cNvSpPr txBox="1"/>
          <p:nvPr/>
        </p:nvSpPr>
        <p:spPr>
          <a:xfrm>
            <a:off x="520262" y="5810369"/>
            <a:ext cx="11161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can see a number on the left and don’t see an error below the box, the csv file has been successfully loaded into the variable </a:t>
            </a:r>
            <a:r>
              <a:rPr lang="en-US" i="1" dirty="0" err="1"/>
              <a:t>salesData</a:t>
            </a:r>
            <a:endParaRPr lang="en-US" i="1" dirty="0"/>
          </a:p>
          <a:p>
            <a:r>
              <a:rPr lang="en-US" b="1" u="sng" dirty="0"/>
              <a:t>If that’s the case, you don’t have to check the following pages</a:t>
            </a:r>
          </a:p>
        </p:txBody>
      </p:sp>
    </p:spTree>
    <p:extLst>
      <p:ext uri="{BB962C8B-B14F-4D97-AF65-F5344CB8AC3E}">
        <p14:creationId xmlns:p14="http://schemas.microsoft.com/office/powerpoint/2010/main" val="186591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ABD483-0DFF-8447-805B-82329DBA749A}"/>
              </a:ext>
            </a:extLst>
          </p:cNvPr>
          <p:cNvSpPr txBox="1"/>
          <p:nvPr/>
        </p:nvSpPr>
        <p:spPr>
          <a:xfrm>
            <a:off x="520262" y="425669"/>
            <a:ext cx="10171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see an error like below, you have to specify the directory of the csv file that you’re trying to load.</a:t>
            </a:r>
          </a:p>
          <a:p>
            <a:endParaRPr lang="en-US" dirty="0"/>
          </a:p>
          <a:p>
            <a:r>
              <a:rPr lang="en-US" dirty="0"/>
              <a:t>See how to do that in the next pages.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7632E-C8E5-EF4F-A746-FAABF599E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290"/>
            <a:ext cx="12192000" cy="243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0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A6053-86DA-FF45-8CE0-3B39433B7D81}"/>
              </a:ext>
            </a:extLst>
          </p:cNvPr>
          <p:cNvSpPr txBox="1"/>
          <p:nvPr/>
        </p:nvSpPr>
        <p:spPr>
          <a:xfrm>
            <a:off x="551793" y="551793"/>
            <a:ext cx="9249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the folder/finder where the csv file is located and click right button on the csv file as below</a:t>
            </a:r>
          </a:p>
          <a:p>
            <a:r>
              <a:rPr lang="en-US" dirty="0"/>
              <a:t>Mac user: click “Get Info”</a:t>
            </a:r>
          </a:p>
          <a:p>
            <a:r>
              <a:rPr lang="en-US" dirty="0"/>
              <a:t>Windows user: click “Properties”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2B8FD-BD68-DB48-A537-2B09B9CD8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0" y="1979230"/>
            <a:ext cx="6400800" cy="34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5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BA965A-704C-4236-A5B4-90EE4BE50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40" y="1977853"/>
            <a:ext cx="5435747" cy="37904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9A6053-86DA-FF45-8CE0-3B39433B7D81}"/>
              </a:ext>
            </a:extLst>
          </p:cNvPr>
          <p:cNvSpPr txBox="1"/>
          <p:nvPr/>
        </p:nvSpPr>
        <p:spPr>
          <a:xfrm>
            <a:off x="551793" y="551793"/>
            <a:ext cx="9249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the folder/finder where the csv file is located and click right button on the csv file as below</a:t>
            </a:r>
          </a:p>
          <a:p>
            <a:r>
              <a:rPr lang="en-US" dirty="0"/>
              <a:t>Mac user: drag and copy under “Where”</a:t>
            </a:r>
          </a:p>
          <a:p>
            <a:r>
              <a:rPr lang="en-US" dirty="0"/>
              <a:t>Windows user: drag and copy under “Location”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08DD6-1B4C-E642-9271-E85083E0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16" y="1608521"/>
            <a:ext cx="3340100" cy="4902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E60541-5C34-4B13-B92F-F5141DB59381}"/>
              </a:ext>
            </a:extLst>
          </p:cNvPr>
          <p:cNvSpPr/>
          <p:nvPr/>
        </p:nvSpPr>
        <p:spPr>
          <a:xfrm>
            <a:off x="1584092" y="3417626"/>
            <a:ext cx="2447219" cy="391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14EB1-0F57-4972-9211-167404DB08BF}"/>
              </a:ext>
            </a:extLst>
          </p:cNvPr>
          <p:cNvSpPr/>
          <p:nvPr/>
        </p:nvSpPr>
        <p:spPr>
          <a:xfrm>
            <a:off x="7422137" y="2419072"/>
            <a:ext cx="736363" cy="3181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996C6-BB7A-4C8A-98BC-F3D8C2143E05}"/>
              </a:ext>
            </a:extLst>
          </p:cNvPr>
          <p:cNvSpPr txBox="1"/>
          <p:nvPr/>
        </p:nvSpPr>
        <p:spPr>
          <a:xfrm>
            <a:off x="4357314" y="2606304"/>
            <a:ext cx="1847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Drag and copy the text in the red box</a:t>
            </a:r>
          </a:p>
          <a:p>
            <a:endParaRPr lang="en-US" b="1" u="sng" dirty="0"/>
          </a:p>
          <a:p>
            <a:r>
              <a:rPr lang="en-US" dirty="0"/>
              <a:t>Left: Mac</a:t>
            </a:r>
          </a:p>
          <a:p>
            <a:r>
              <a:rPr lang="en-US" dirty="0"/>
              <a:t>Right: Windows</a:t>
            </a:r>
          </a:p>
        </p:txBody>
      </p:sp>
    </p:spTree>
    <p:extLst>
      <p:ext uri="{BB962C8B-B14F-4D97-AF65-F5344CB8AC3E}">
        <p14:creationId xmlns:p14="http://schemas.microsoft.com/office/powerpoint/2010/main" val="413792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A6053-86DA-FF45-8CE0-3B39433B7D81}"/>
              </a:ext>
            </a:extLst>
          </p:cNvPr>
          <p:cNvSpPr txBox="1"/>
          <p:nvPr/>
        </p:nvSpPr>
        <p:spPr>
          <a:xfrm>
            <a:off x="551793" y="551793"/>
            <a:ext cx="103167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Now you paste the text into the </a:t>
            </a:r>
            <a:r>
              <a:rPr lang="en-US" b="1" dirty="0" err="1"/>
              <a:t>Jupyter</a:t>
            </a:r>
            <a:r>
              <a:rPr lang="en-US" b="1" dirty="0"/>
              <a:t> notebook</a:t>
            </a:r>
            <a:r>
              <a:rPr lang="en-US" dirty="0"/>
              <a:t>. </a:t>
            </a:r>
            <a:r>
              <a:rPr lang="en-US" b="1" dirty="0"/>
              <a:t>It should be pasted inside parentheses of </a:t>
            </a:r>
            <a:r>
              <a:rPr lang="en-US" b="1" dirty="0" err="1"/>
              <a:t>pd.read_csv</a:t>
            </a:r>
            <a:r>
              <a:rPr lang="en-US" b="1" dirty="0"/>
              <a:t>()</a:t>
            </a:r>
          </a:p>
          <a:p>
            <a:endParaRPr lang="en-US" dirty="0"/>
          </a:p>
          <a:p>
            <a:r>
              <a:rPr lang="en-US" dirty="0"/>
              <a:t>Here are some notes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Make sure that you </a:t>
            </a:r>
            <a:r>
              <a:rPr lang="en-US" b="1" u="sng" dirty="0"/>
              <a:t>convert a backslash \ into slash /</a:t>
            </a:r>
            <a:r>
              <a:rPr lang="en-US" dirty="0"/>
              <a:t> in the text you just pasted.</a:t>
            </a:r>
          </a:p>
          <a:p>
            <a:pPr marL="342900" indent="-342900">
              <a:buAutoNum type="arabicPeriod"/>
            </a:pPr>
            <a:r>
              <a:rPr lang="en-US" dirty="0"/>
              <a:t>Make sure that you </a:t>
            </a:r>
            <a:r>
              <a:rPr lang="en-US" b="1" u="sng" dirty="0"/>
              <a:t>add </a:t>
            </a:r>
            <a:r>
              <a:rPr lang="en-US" b="1" u="sng" dirty="0" err="1"/>
              <a:t>file_name.csv</a:t>
            </a:r>
            <a:r>
              <a:rPr lang="en-US" b="1" u="sng" dirty="0"/>
              <a:t> next to the text</a:t>
            </a:r>
            <a:r>
              <a:rPr lang="en-US" dirty="0"/>
              <a:t> you just pasted</a:t>
            </a:r>
          </a:p>
          <a:p>
            <a:pPr marL="342900" indent="-342900">
              <a:buAutoNum type="arabicPeriod"/>
            </a:pPr>
            <a:r>
              <a:rPr lang="en-US" dirty="0"/>
              <a:t>Make sure that you </a:t>
            </a:r>
            <a:r>
              <a:rPr lang="en-US" b="1" u="sng" dirty="0"/>
              <a:t>wrap the text with the csv file name with single or double quotation marks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846DD-8405-404B-B360-D885D8026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3" y="2860117"/>
            <a:ext cx="69596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CE3B87-3813-8B42-8C1E-5CFD2B05E739}"/>
              </a:ext>
            </a:extLst>
          </p:cNvPr>
          <p:cNvSpPr txBox="1"/>
          <p:nvPr/>
        </p:nvSpPr>
        <p:spPr>
          <a:xfrm>
            <a:off x="551793" y="3591484"/>
            <a:ext cx="113511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 is the result.</a:t>
            </a:r>
          </a:p>
          <a:p>
            <a:r>
              <a:rPr lang="en-US" dirty="0"/>
              <a:t>You see (a) the quotation marks, (b) the directory (c) a slash after that, and (d) </a:t>
            </a:r>
            <a:r>
              <a:rPr lang="en-US" dirty="0" err="1"/>
              <a:t>Sales.csv</a:t>
            </a:r>
            <a:r>
              <a:rPr lang="en-US" dirty="0"/>
              <a:t> (file name + file format)</a:t>
            </a:r>
          </a:p>
          <a:p>
            <a:endParaRPr lang="en-US" dirty="0"/>
          </a:p>
          <a:p>
            <a:r>
              <a:rPr lang="en-US" dirty="0"/>
              <a:t>Here, you are specifying the file and its location for Python to read the csv file.</a:t>
            </a:r>
          </a:p>
          <a:p>
            <a:endParaRPr lang="en-US" dirty="0"/>
          </a:p>
          <a:p>
            <a:r>
              <a:rPr lang="en-US" dirty="0"/>
              <a:t>Also note that ‘Users/</a:t>
            </a:r>
            <a:r>
              <a:rPr lang="en-US" dirty="0" err="1"/>
              <a:t>youngjin</a:t>
            </a:r>
            <a:r>
              <a:rPr lang="en-US" dirty="0"/>
              <a:t>/Downloads’ part will be different in your query unless your laptop has the same name as me!!</a:t>
            </a:r>
          </a:p>
        </p:txBody>
      </p:sp>
    </p:spTree>
    <p:extLst>
      <p:ext uri="{BB962C8B-B14F-4D97-AF65-F5344CB8AC3E}">
        <p14:creationId xmlns:p14="http://schemas.microsoft.com/office/powerpoint/2010/main" val="3584584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457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Kwon YoungJin</dc:creator>
  <cp:lastModifiedBy>Youngjin Kwon</cp:lastModifiedBy>
  <cp:revision>5</cp:revision>
  <dcterms:created xsi:type="dcterms:W3CDTF">2022-03-28T22:19:25Z</dcterms:created>
  <dcterms:modified xsi:type="dcterms:W3CDTF">2022-03-28T23:04:06Z</dcterms:modified>
</cp:coreProperties>
</file>