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1"/>
  </p:notesMasterIdLst>
  <p:sldIdLst>
    <p:sldId id="349" r:id="rId2"/>
    <p:sldId id="351" r:id="rId3"/>
    <p:sldId id="321" r:id="rId4"/>
    <p:sldId id="322" r:id="rId5"/>
    <p:sldId id="323" r:id="rId6"/>
    <p:sldId id="331" r:id="rId7"/>
    <p:sldId id="352" r:id="rId8"/>
    <p:sldId id="340" r:id="rId9"/>
    <p:sldId id="324" r:id="rId10"/>
    <p:sldId id="325" r:id="rId11"/>
    <p:sldId id="326" r:id="rId12"/>
    <p:sldId id="333" r:id="rId13"/>
    <p:sldId id="332" r:id="rId14"/>
    <p:sldId id="335" r:id="rId15"/>
    <p:sldId id="350" r:id="rId16"/>
    <p:sldId id="334" r:id="rId17"/>
    <p:sldId id="327" r:id="rId18"/>
    <p:sldId id="329" r:id="rId19"/>
    <p:sldId id="34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5010" autoAdjust="0"/>
  </p:normalViewPr>
  <p:slideViewPr>
    <p:cSldViewPr>
      <p:cViewPr varScale="1">
        <p:scale>
          <a:sx n="111" d="100"/>
          <a:sy n="111" d="100"/>
        </p:scale>
        <p:origin x="21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This is a comma-separated value (CSV) file.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DAD7F14F-4A3C-42FD-A78D-4C09EA591DAC}">
      <dgm:prSet/>
      <dgm:spPr/>
      <dgm:t>
        <a:bodyPr/>
        <a:lstStyle/>
        <a:p>
          <a:pPr rtl="0"/>
          <a:r>
            <a:rPr lang="en-US" dirty="0"/>
            <a:t>Each value is separated by a comma.</a:t>
          </a:r>
        </a:p>
      </dgm:t>
    </dgm:pt>
    <dgm:pt modelId="{681251C9-1421-45DA-A109-DFC97EA3B228}" type="parTrans" cxnId="{CC9F64BC-D2E8-4172-9AAA-9F2E68D858A2}">
      <dgm:prSet/>
      <dgm:spPr/>
      <dgm:t>
        <a:bodyPr/>
        <a:lstStyle/>
        <a:p>
          <a:endParaRPr lang="en-US"/>
        </a:p>
      </dgm:t>
    </dgm:pt>
    <dgm:pt modelId="{FBD2BDA0-3321-4ADF-B473-58EC47569B08}" type="sibTrans" cxnId="{CC9F64BC-D2E8-4172-9AAA-9F2E68D858A2}">
      <dgm:prSet/>
      <dgm:spPr/>
      <dgm:t>
        <a:bodyPr/>
        <a:lstStyle/>
        <a:p>
          <a:endParaRPr lang="en-US"/>
        </a:p>
      </dgm:t>
    </dgm:pt>
    <dgm:pt modelId="{3020AD5A-FBEB-4B9F-A447-4282EB0234EB}">
      <dgm:prSet/>
      <dgm:spPr/>
      <dgm:t>
        <a:bodyPr/>
        <a:lstStyle/>
        <a:p>
          <a:pPr rtl="0"/>
          <a:r>
            <a:rPr lang="en-US" dirty="0"/>
            <a:t>Other than that, it is plain text.</a:t>
          </a:r>
        </a:p>
      </dgm:t>
    </dgm:pt>
    <dgm:pt modelId="{B51CEF23-E853-4AC7-801B-004DF1DBB7E1}" type="parTrans" cxnId="{FD6582A9-41D6-4C19-890B-5406C3BFD845}">
      <dgm:prSet/>
      <dgm:spPr/>
      <dgm:t>
        <a:bodyPr/>
        <a:lstStyle/>
        <a:p>
          <a:endParaRPr lang="en-US"/>
        </a:p>
      </dgm:t>
    </dgm:pt>
    <dgm:pt modelId="{355356BE-08E2-478D-9680-21D32291F13A}" type="sibTrans" cxnId="{FD6582A9-41D6-4C19-890B-5406C3BFD845}">
      <dgm:prSet/>
      <dgm:spPr/>
      <dgm:t>
        <a:bodyPr/>
        <a:lstStyle/>
        <a:p>
          <a:endParaRPr lang="en-US"/>
        </a:p>
      </dgm:t>
    </dgm:pt>
    <dgm:pt modelId="{542176EA-7E48-4FCE-B3D6-1D856F859EFF}">
      <dgm:prSet/>
      <dgm:spPr/>
      <dgm:t>
        <a:bodyPr/>
        <a:lstStyle/>
        <a:p>
          <a:pPr rtl="0"/>
          <a:r>
            <a:rPr lang="en-US" dirty="0"/>
            <a:t>The first row is often the field names. </a:t>
          </a:r>
        </a:p>
      </dgm:t>
    </dgm:pt>
    <dgm:pt modelId="{0121FBFD-B4D5-430C-9ABB-9E0108379808}" type="parTrans" cxnId="{C77D71B6-1DAD-4D39-99EF-582452F70A35}">
      <dgm:prSet/>
      <dgm:spPr/>
      <dgm:t>
        <a:bodyPr/>
        <a:lstStyle/>
        <a:p>
          <a:endParaRPr lang="en-US"/>
        </a:p>
      </dgm:t>
    </dgm:pt>
    <dgm:pt modelId="{305F1695-8F8A-4DA2-AB75-D731C3B5D550}" type="sibTrans" cxnId="{C77D71B6-1DAD-4D39-99EF-582452F70A35}">
      <dgm:prSet/>
      <dgm:spPr/>
      <dgm:t>
        <a:bodyPr/>
        <a:lstStyle/>
        <a:p>
          <a:endParaRPr lang="en-US"/>
        </a:p>
      </dgm:t>
    </dgm:pt>
    <dgm:pt modelId="{6A188781-0A3D-4F7A-8879-63CB0D59DC3D}">
      <dgm:prSet/>
      <dgm:spPr/>
      <dgm:t>
        <a:bodyPr/>
        <a:lstStyle/>
        <a:p>
          <a:pPr rtl="0"/>
          <a:r>
            <a:rPr lang="en-US" dirty="0"/>
            <a:t>There are no specified field lengths.</a:t>
          </a:r>
        </a:p>
      </dgm:t>
    </dgm:pt>
    <dgm:pt modelId="{C5A633F3-3C9B-4591-8E23-369860E0C644}" type="parTrans" cxnId="{4AB426A2-E36A-443B-88AB-0DF6D25787E4}">
      <dgm:prSet/>
      <dgm:spPr/>
      <dgm:t>
        <a:bodyPr/>
        <a:lstStyle/>
        <a:p>
          <a:endParaRPr lang="en-US"/>
        </a:p>
      </dgm:t>
    </dgm:pt>
    <dgm:pt modelId="{843412F4-9C5A-463C-898D-889E52402342}" type="sibTrans" cxnId="{4AB426A2-E36A-443B-88AB-0DF6D25787E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A763E6-6A00-4051-833C-CC84C85AEF27}" type="pres">
      <dgm:prSet presAssocID="{67DD51BD-2A71-4EF9-8EF7-F2DEAF8CC892}" presName="spacer" presStyleCnt="0"/>
      <dgm:spPr/>
    </dgm:pt>
    <dgm:pt modelId="{5D8B51AD-142A-4203-8149-2792B771D81B}" type="pres">
      <dgm:prSet presAssocID="{DAD7F14F-4A3C-42FD-A78D-4C09EA591D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C9EF3-36FC-4A0A-A5AC-22114B11BEF7}" type="pres">
      <dgm:prSet presAssocID="{FBD2BDA0-3321-4ADF-B473-58EC47569B08}" presName="spacer" presStyleCnt="0"/>
      <dgm:spPr/>
    </dgm:pt>
    <dgm:pt modelId="{0A3BF287-6700-45CD-A3AF-0880469E5059}" type="pres">
      <dgm:prSet presAssocID="{3020AD5A-FBEB-4B9F-A447-4282EB0234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182CE2-DABB-47AA-94E2-6FE4A34CA514}" type="pres">
      <dgm:prSet presAssocID="{355356BE-08E2-478D-9680-21D32291F13A}" presName="spacer" presStyleCnt="0"/>
      <dgm:spPr/>
    </dgm:pt>
    <dgm:pt modelId="{2BB32C11-CEA0-4AFD-8C14-3D38E12F56E9}" type="pres">
      <dgm:prSet presAssocID="{6A188781-0A3D-4F7A-8879-63CB0D59DC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3F2C48-A6B2-44C0-B320-2B0E3A28AE68}" type="pres">
      <dgm:prSet presAssocID="{843412F4-9C5A-463C-898D-889E52402342}" presName="spacer" presStyleCnt="0"/>
      <dgm:spPr/>
    </dgm:pt>
    <dgm:pt modelId="{2D4D3F5C-09FF-4778-957D-6EB33BA6A3DD}" type="pres">
      <dgm:prSet presAssocID="{542176EA-7E48-4FCE-B3D6-1D856F859E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ABF22A92-243B-4417-877A-5675AECEA223}" type="presOf" srcId="{6A188781-0A3D-4F7A-8879-63CB0D59DC3D}" destId="{2BB32C11-CEA0-4AFD-8C14-3D38E12F56E9}" srcOrd="0" destOrd="0" presId="urn:microsoft.com/office/officeart/2005/8/layout/vList2"/>
    <dgm:cxn modelId="{4AB426A2-E36A-443B-88AB-0DF6D25787E4}" srcId="{AADCADD1-26E9-4A4F-90E2-599543026C15}" destId="{6A188781-0A3D-4F7A-8879-63CB0D59DC3D}" srcOrd="3" destOrd="0" parTransId="{C5A633F3-3C9B-4591-8E23-369860E0C644}" sibTransId="{843412F4-9C5A-463C-898D-889E52402342}"/>
    <dgm:cxn modelId="{FD6582A9-41D6-4C19-890B-5406C3BFD845}" srcId="{AADCADD1-26E9-4A4F-90E2-599543026C15}" destId="{3020AD5A-FBEB-4B9F-A447-4282EB0234EB}" srcOrd="2" destOrd="0" parTransId="{B51CEF23-E853-4AC7-801B-004DF1DBB7E1}" sibTransId="{355356BE-08E2-478D-9680-21D32291F13A}"/>
    <dgm:cxn modelId="{0B1E77AB-7C57-406D-AAE2-A024E461A72F}" type="presOf" srcId="{DAD7F14F-4A3C-42FD-A78D-4C09EA591DAC}" destId="{5D8B51AD-142A-4203-8149-2792B771D81B}" srcOrd="0" destOrd="0" presId="urn:microsoft.com/office/officeart/2005/8/layout/vList2"/>
    <dgm:cxn modelId="{C77D71B6-1DAD-4D39-99EF-582452F70A35}" srcId="{AADCADD1-26E9-4A4F-90E2-599543026C15}" destId="{542176EA-7E48-4FCE-B3D6-1D856F859EFF}" srcOrd="4" destOrd="0" parTransId="{0121FBFD-B4D5-430C-9ABB-9E0108379808}" sibTransId="{305F1695-8F8A-4DA2-AB75-D731C3B5D550}"/>
    <dgm:cxn modelId="{CC9F64BC-D2E8-4172-9AAA-9F2E68D858A2}" srcId="{AADCADD1-26E9-4A4F-90E2-599543026C15}" destId="{DAD7F14F-4A3C-42FD-A78D-4C09EA591DAC}" srcOrd="1" destOrd="0" parTransId="{681251C9-1421-45DA-A109-DFC97EA3B228}" sibTransId="{FBD2BDA0-3321-4ADF-B473-58EC47569B08}"/>
    <dgm:cxn modelId="{FEA780E2-C1D4-4F97-B223-683EA0D3FA84}" type="presOf" srcId="{542176EA-7E48-4FCE-B3D6-1D856F859EFF}" destId="{2D4D3F5C-09FF-4778-957D-6EB33BA6A3DD}" srcOrd="0" destOrd="0" presId="urn:microsoft.com/office/officeart/2005/8/layout/vList2"/>
    <dgm:cxn modelId="{41A848F5-9D08-4461-8545-ADEF2B0F95FA}" type="presOf" srcId="{3020AD5A-FBEB-4B9F-A447-4282EB0234EB}" destId="{0A3BF287-6700-45CD-A3AF-0880469E5059}" srcOrd="0" destOrd="0" presId="urn:microsoft.com/office/officeart/2005/8/layout/vList2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0322A246-33AE-4809-B3FB-4A133511B6AB}" type="presParOf" srcId="{6E07F09E-B16C-49D1-A2F1-CB205AC91913}" destId="{2FA763E6-6A00-4051-833C-CC84C85AEF27}" srcOrd="1" destOrd="0" presId="urn:microsoft.com/office/officeart/2005/8/layout/vList2"/>
    <dgm:cxn modelId="{1606D3EE-7B7A-40AB-ABF6-ABDA1A8B0CD6}" type="presParOf" srcId="{6E07F09E-B16C-49D1-A2F1-CB205AC91913}" destId="{5D8B51AD-142A-4203-8149-2792B771D81B}" srcOrd="2" destOrd="0" presId="urn:microsoft.com/office/officeart/2005/8/layout/vList2"/>
    <dgm:cxn modelId="{11BB5929-FA11-47D0-B670-4F77001C248D}" type="presParOf" srcId="{6E07F09E-B16C-49D1-A2F1-CB205AC91913}" destId="{243C9EF3-36FC-4A0A-A5AC-22114B11BEF7}" srcOrd="3" destOrd="0" presId="urn:microsoft.com/office/officeart/2005/8/layout/vList2"/>
    <dgm:cxn modelId="{37FB9FEA-8FC3-42B5-A386-7930EC463738}" type="presParOf" srcId="{6E07F09E-B16C-49D1-A2F1-CB205AC91913}" destId="{0A3BF287-6700-45CD-A3AF-0880469E5059}" srcOrd="4" destOrd="0" presId="urn:microsoft.com/office/officeart/2005/8/layout/vList2"/>
    <dgm:cxn modelId="{F78C5326-08F4-46E3-8781-32D92F5D6854}" type="presParOf" srcId="{6E07F09E-B16C-49D1-A2F1-CB205AC91913}" destId="{1B182CE2-DABB-47AA-94E2-6FE4A34CA514}" srcOrd="5" destOrd="0" presId="urn:microsoft.com/office/officeart/2005/8/layout/vList2"/>
    <dgm:cxn modelId="{FFF4C3BF-4BFE-4AB2-BDF8-E15BE854927E}" type="presParOf" srcId="{6E07F09E-B16C-49D1-A2F1-CB205AC91913}" destId="{2BB32C11-CEA0-4AFD-8C14-3D38E12F56E9}" srcOrd="6" destOrd="0" presId="urn:microsoft.com/office/officeart/2005/8/layout/vList2"/>
    <dgm:cxn modelId="{1E01586E-4C08-47E2-A755-1EA9C4ADC6C2}" type="presParOf" srcId="{6E07F09E-B16C-49D1-A2F1-CB205AC91913}" destId="{033F2C48-A6B2-44C0-B320-2B0E3A28AE68}" srcOrd="7" destOrd="0" presId="urn:microsoft.com/office/officeart/2005/8/layout/vList2"/>
    <dgm:cxn modelId="{02A53C95-8260-4B9E-BF9D-8D49975F4677}" type="presParOf" srcId="{6E07F09E-B16C-49D1-A2F1-CB205AC91913}" destId="{2D4D3F5C-09FF-4778-957D-6EB33BA6A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necessarily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>
            <a:defRPr b="1"/>
          </a:pPr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r>
            <a:rPr lang="en-US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>
            <a:defRPr b="1"/>
          </a:pPr>
          <a:r>
            <a:rPr lang="en-US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r>
            <a:rPr lang="en-US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>
            <a:defRPr b="1"/>
          </a:pPr>
          <a:r>
            <a:rPr lang="en-US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r>
            <a:rPr lang="en-US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BA3E2C07-6FAC-714E-B1DA-D58955156562}" type="pres">
      <dgm:prSet presAssocID="{5F8A99E9-624A-464A-BFFF-B0BB773C8B3D}" presName="linear" presStyleCnt="0">
        <dgm:presLayoutVars>
          <dgm:dir/>
          <dgm:animLvl val="lvl"/>
          <dgm:resizeHandles val="exact"/>
        </dgm:presLayoutVars>
      </dgm:prSet>
      <dgm:spPr/>
    </dgm:pt>
    <dgm:pt modelId="{73E8F08C-A389-1943-8776-6FAB966543E5}" type="pres">
      <dgm:prSet presAssocID="{8CE3580E-A218-4914-91C1-29E7381C3000}" presName="parentLin" presStyleCnt="0"/>
      <dgm:spPr/>
    </dgm:pt>
    <dgm:pt modelId="{99A468E5-7126-5647-9854-3B2C68A251B5}" type="pres">
      <dgm:prSet presAssocID="{8CE3580E-A218-4914-91C1-29E7381C3000}" presName="parentLeftMargin" presStyleLbl="node1" presStyleIdx="0" presStyleCnt="3"/>
      <dgm:spPr/>
    </dgm:pt>
    <dgm:pt modelId="{453FCBDD-D923-2A43-B2C5-BCE3BE9B6336}" type="pres">
      <dgm:prSet presAssocID="{8CE3580E-A218-4914-91C1-29E7381C3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B0B08E-A648-BF4A-9964-E09971335E36}" type="pres">
      <dgm:prSet presAssocID="{8CE3580E-A218-4914-91C1-29E7381C3000}" presName="negativeSpace" presStyleCnt="0"/>
      <dgm:spPr/>
    </dgm:pt>
    <dgm:pt modelId="{F9D5A37F-ECF0-A84A-AE65-5756132AC050}" type="pres">
      <dgm:prSet presAssocID="{8CE3580E-A218-4914-91C1-29E7381C3000}" presName="childText" presStyleLbl="conFgAcc1" presStyleIdx="0" presStyleCnt="3">
        <dgm:presLayoutVars>
          <dgm:bulletEnabled val="1"/>
        </dgm:presLayoutVars>
      </dgm:prSet>
      <dgm:spPr/>
    </dgm:pt>
    <dgm:pt modelId="{B93674AF-EDBD-A74D-8093-3DC0B3BE771D}" type="pres">
      <dgm:prSet presAssocID="{37EBB04D-671B-440C-9787-4A806157B716}" presName="spaceBetweenRectangles" presStyleCnt="0"/>
      <dgm:spPr/>
    </dgm:pt>
    <dgm:pt modelId="{902955A3-39D4-6541-AE4E-AF063CE90309}" type="pres">
      <dgm:prSet presAssocID="{A1A09BC1-DB5A-413D-9665-D50CEC0CAFE3}" presName="parentLin" presStyleCnt="0"/>
      <dgm:spPr/>
    </dgm:pt>
    <dgm:pt modelId="{E1D36BB6-2085-CB48-90B3-332E4CBD4FB6}" type="pres">
      <dgm:prSet presAssocID="{A1A09BC1-DB5A-413D-9665-D50CEC0CAFE3}" presName="parentLeftMargin" presStyleLbl="node1" presStyleIdx="0" presStyleCnt="3"/>
      <dgm:spPr/>
    </dgm:pt>
    <dgm:pt modelId="{79019B26-9E71-1F4E-99DA-CD61069064E9}" type="pres">
      <dgm:prSet presAssocID="{A1A09BC1-DB5A-413D-9665-D50CEC0CAF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00CE86-B673-FD4F-A1DD-4F6DB88490D8}" type="pres">
      <dgm:prSet presAssocID="{A1A09BC1-DB5A-413D-9665-D50CEC0CAFE3}" presName="negativeSpace" presStyleCnt="0"/>
      <dgm:spPr/>
    </dgm:pt>
    <dgm:pt modelId="{497C21AA-0708-264D-AA9E-C314ADCD8410}" type="pres">
      <dgm:prSet presAssocID="{A1A09BC1-DB5A-413D-9665-D50CEC0CAFE3}" presName="childText" presStyleLbl="conFgAcc1" presStyleIdx="1" presStyleCnt="3">
        <dgm:presLayoutVars>
          <dgm:bulletEnabled val="1"/>
        </dgm:presLayoutVars>
      </dgm:prSet>
      <dgm:spPr/>
    </dgm:pt>
    <dgm:pt modelId="{4FB5F4FA-07FF-6A45-978F-89DEA85939B0}" type="pres">
      <dgm:prSet presAssocID="{B7F8C1FD-0FEB-4E61-B667-C4E5B1960BEB}" presName="spaceBetweenRectangles" presStyleCnt="0"/>
      <dgm:spPr/>
    </dgm:pt>
    <dgm:pt modelId="{57D8459B-7D69-CE4D-9817-627ABDB8E251}" type="pres">
      <dgm:prSet presAssocID="{861CB3F0-E9C2-4C5D-A16E-0A28385D4FE7}" presName="parentLin" presStyleCnt="0"/>
      <dgm:spPr/>
    </dgm:pt>
    <dgm:pt modelId="{D91842D6-F72C-8442-A63B-3EB3CF79089F}" type="pres">
      <dgm:prSet presAssocID="{861CB3F0-E9C2-4C5D-A16E-0A28385D4FE7}" presName="parentLeftMargin" presStyleLbl="node1" presStyleIdx="1" presStyleCnt="3"/>
      <dgm:spPr/>
    </dgm:pt>
    <dgm:pt modelId="{B0E12F99-45B5-184A-9EE2-01FEEA006DBD}" type="pres">
      <dgm:prSet presAssocID="{861CB3F0-E9C2-4C5D-A16E-0A28385D4F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40CE09-9B7B-D046-8DB2-D7BF4EAB99B3}" type="pres">
      <dgm:prSet presAssocID="{861CB3F0-E9C2-4C5D-A16E-0A28385D4FE7}" presName="negativeSpace" presStyleCnt="0"/>
      <dgm:spPr/>
    </dgm:pt>
    <dgm:pt modelId="{5F642F21-DB13-194A-BB81-6ADE8B3A6062}" type="pres">
      <dgm:prSet presAssocID="{861CB3F0-E9C2-4C5D-A16E-0A28385D4F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7BFBF413-68BE-7047-B362-5AC3C8B6BCD8}" type="presOf" srcId="{861CB3F0-E9C2-4C5D-A16E-0A28385D4FE7}" destId="{D91842D6-F72C-8442-A63B-3EB3CF79089F}" srcOrd="0" destOrd="0" presId="urn:microsoft.com/office/officeart/2005/8/layout/list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CDDBEA69-EF9E-6246-855A-8C2F4E8A4945}" type="presOf" srcId="{E26F32C7-EEB1-4062-8028-3290F86C81FD}" destId="{F9D5A37F-ECF0-A84A-AE65-5756132AC050}" srcOrd="0" destOrd="0" presId="urn:microsoft.com/office/officeart/2005/8/layout/list1"/>
    <dgm:cxn modelId="{7B7D5973-F81C-7D4A-8872-FA2A7C587DF4}" type="presOf" srcId="{8CE3580E-A218-4914-91C1-29E7381C3000}" destId="{453FCBDD-D923-2A43-B2C5-BCE3BE9B6336}" srcOrd="1" destOrd="0" presId="urn:microsoft.com/office/officeart/2005/8/layout/list1"/>
    <dgm:cxn modelId="{C3436283-9D42-624B-8850-EDADB18F7EB8}" type="presOf" srcId="{5F8A99E9-624A-464A-BFFF-B0BB773C8B3D}" destId="{BA3E2C07-6FAC-714E-B1DA-D58955156562}" srcOrd="0" destOrd="0" presId="urn:microsoft.com/office/officeart/2005/8/layout/list1"/>
    <dgm:cxn modelId="{A5DB5286-7153-C547-A72D-77FC8C7AFEB4}" type="presOf" srcId="{861CB3F0-E9C2-4C5D-A16E-0A28385D4FE7}" destId="{B0E12F99-45B5-184A-9EE2-01FEEA006DBD}" srcOrd="1" destOrd="0" presId="urn:microsoft.com/office/officeart/2005/8/layout/list1"/>
    <dgm:cxn modelId="{DD0AD08B-6F98-BA4C-8002-DDA91BE99B52}" type="presOf" srcId="{A1A09BC1-DB5A-413D-9665-D50CEC0CAFE3}" destId="{79019B26-9E71-1F4E-99DA-CD61069064E9}" srcOrd="1" destOrd="0" presId="urn:microsoft.com/office/officeart/2005/8/layout/list1"/>
    <dgm:cxn modelId="{EF94E0AB-441B-374A-9F15-E21BBE41630A}" type="presOf" srcId="{A1A09BC1-DB5A-413D-9665-D50CEC0CAFE3}" destId="{E1D36BB6-2085-CB48-90B3-332E4CBD4FB6}" srcOrd="0" destOrd="0" presId="urn:microsoft.com/office/officeart/2005/8/layout/list1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A175BAC4-7FEC-DC4E-9191-50B34048E534}" type="presOf" srcId="{8CE3580E-A218-4914-91C1-29E7381C3000}" destId="{99A468E5-7126-5647-9854-3B2C68A251B5}" srcOrd="0" destOrd="0" presId="urn:microsoft.com/office/officeart/2005/8/layout/list1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B1AC30C9-FF1A-F742-8730-8586D7B7DE59}" type="presOf" srcId="{D0E39D50-39B0-46F6-BEBF-02678883D3D1}" destId="{497C21AA-0708-264D-AA9E-C314ADCD8410}" srcOrd="0" destOrd="0" presId="urn:microsoft.com/office/officeart/2005/8/layout/list1"/>
    <dgm:cxn modelId="{FEB9F8EF-7D2C-244F-BB01-40688732E6FC}" type="presOf" srcId="{8053529D-DCB1-411E-A7F2-B1A8321BF8B7}" destId="{5F642F21-DB13-194A-BB81-6ADE8B3A6062}" srcOrd="0" destOrd="0" presId="urn:microsoft.com/office/officeart/2005/8/layout/list1"/>
    <dgm:cxn modelId="{D0E50417-B940-9748-ADDE-3A156E3914F9}" type="presParOf" srcId="{BA3E2C07-6FAC-714E-B1DA-D58955156562}" destId="{73E8F08C-A389-1943-8776-6FAB966543E5}" srcOrd="0" destOrd="0" presId="urn:microsoft.com/office/officeart/2005/8/layout/list1"/>
    <dgm:cxn modelId="{A632A3A0-C272-0647-970E-EA94B2C8070C}" type="presParOf" srcId="{73E8F08C-A389-1943-8776-6FAB966543E5}" destId="{99A468E5-7126-5647-9854-3B2C68A251B5}" srcOrd="0" destOrd="0" presId="urn:microsoft.com/office/officeart/2005/8/layout/list1"/>
    <dgm:cxn modelId="{B6D6A40A-56A0-2846-9903-B47E3B51DE60}" type="presParOf" srcId="{73E8F08C-A389-1943-8776-6FAB966543E5}" destId="{453FCBDD-D923-2A43-B2C5-BCE3BE9B6336}" srcOrd="1" destOrd="0" presId="urn:microsoft.com/office/officeart/2005/8/layout/list1"/>
    <dgm:cxn modelId="{A58DD4DB-00DE-7349-8435-38B7069C558B}" type="presParOf" srcId="{BA3E2C07-6FAC-714E-B1DA-D58955156562}" destId="{2DB0B08E-A648-BF4A-9964-E09971335E36}" srcOrd="1" destOrd="0" presId="urn:microsoft.com/office/officeart/2005/8/layout/list1"/>
    <dgm:cxn modelId="{B6CE963D-A1B1-D948-BAEE-404F2AA49CB2}" type="presParOf" srcId="{BA3E2C07-6FAC-714E-B1DA-D58955156562}" destId="{F9D5A37F-ECF0-A84A-AE65-5756132AC050}" srcOrd="2" destOrd="0" presId="urn:microsoft.com/office/officeart/2005/8/layout/list1"/>
    <dgm:cxn modelId="{2C959E8A-681A-7946-A000-0E8B012C79B5}" type="presParOf" srcId="{BA3E2C07-6FAC-714E-B1DA-D58955156562}" destId="{B93674AF-EDBD-A74D-8093-3DC0B3BE771D}" srcOrd="3" destOrd="0" presId="urn:microsoft.com/office/officeart/2005/8/layout/list1"/>
    <dgm:cxn modelId="{B893018E-6563-E540-A06A-23EE15ABED42}" type="presParOf" srcId="{BA3E2C07-6FAC-714E-B1DA-D58955156562}" destId="{902955A3-39D4-6541-AE4E-AF063CE90309}" srcOrd="4" destOrd="0" presId="urn:microsoft.com/office/officeart/2005/8/layout/list1"/>
    <dgm:cxn modelId="{8422A4EF-76E9-1642-97AE-5664CC25A075}" type="presParOf" srcId="{902955A3-39D4-6541-AE4E-AF063CE90309}" destId="{E1D36BB6-2085-CB48-90B3-332E4CBD4FB6}" srcOrd="0" destOrd="0" presId="urn:microsoft.com/office/officeart/2005/8/layout/list1"/>
    <dgm:cxn modelId="{83DF8F29-756B-994F-9635-96557A9D40F8}" type="presParOf" srcId="{902955A3-39D4-6541-AE4E-AF063CE90309}" destId="{79019B26-9E71-1F4E-99DA-CD61069064E9}" srcOrd="1" destOrd="0" presId="urn:microsoft.com/office/officeart/2005/8/layout/list1"/>
    <dgm:cxn modelId="{4D864258-3DAC-1649-92A6-66E267C93116}" type="presParOf" srcId="{BA3E2C07-6FAC-714E-B1DA-D58955156562}" destId="{2A00CE86-B673-FD4F-A1DD-4F6DB88490D8}" srcOrd="5" destOrd="0" presId="urn:microsoft.com/office/officeart/2005/8/layout/list1"/>
    <dgm:cxn modelId="{41B0053C-6628-8A4F-82A2-676D5A3C0E8A}" type="presParOf" srcId="{BA3E2C07-6FAC-714E-B1DA-D58955156562}" destId="{497C21AA-0708-264D-AA9E-C314ADCD8410}" srcOrd="6" destOrd="0" presId="urn:microsoft.com/office/officeart/2005/8/layout/list1"/>
    <dgm:cxn modelId="{0BD1E8BF-3F81-FE4B-8F9E-D664F85B0C0D}" type="presParOf" srcId="{BA3E2C07-6FAC-714E-B1DA-D58955156562}" destId="{4FB5F4FA-07FF-6A45-978F-89DEA85939B0}" srcOrd="7" destOrd="0" presId="urn:microsoft.com/office/officeart/2005/8/layout/list1"/>
    <dgm:cxn modelId="{95C0F074-7C99-4840-9F83-6F979CD84C03}" type="presParOf" srcId="{BA3E2C07-6FAC-714E-B1DA-D58955156562}" destId="{57D8459B-7D69-CE4D-9817-627ABDB8E251}" srcOrd="8" destOrd="0" presId="urn:microsoft.com/office/officeart/2005/8/layout/list1"/>
    <dgm:cxn modelId="{057B8484-CE36-1942-BD03-C5C2BCB82C66}" type="presParOf" srcId="{57D8459B-7D69-CE4D-9817-627ABDB8E251}" destId="{D91842D6-F72C-8442-A63B-3EB3CF79089F}" srcOrd="0" destOrd="0" presId="urn:microsoft.com/office/officeart/2005/8/layout/list1"/>
    <dgm:cxn modelId="{C8FF6316-CC6A-3342-9DC4-11C64BA00ED2}" type="presParOf" srcId="{57D8459B-7D69-CE4D-9817-627ABDB8E251}" destId="{B0E12F99-45B5-184A-9EE2-01FEEA006DBD}" srcOrd="1" destOrd="0" presId="urn:microsoft.com/office/officeart/2005/8/layout/list1"/>
    <dgm:cxn modelId="{DECD55CA-70B0-A741-B1B7-87EC8F421507}" type="presParOf" srcId="{BA3E2C07-6FAC-714E-B1DA-D58955156562}" destId="{0040CE09-9B7B-D046-8DB2-D7BF4EAB99B3}" srcOrd="9" destOrd="0" presId="urn:microsoft.com/office/officeart/2005/8/layout/list1"/>
    <dgm:cxn modelId="{61D159B6-CC5C-814C-A320-96C8A64B96AE}" type="presParOf" srcId="{BA3E2C07-6FAC-714E-B1DA-D58955156562}" destId="{5F642F21-DB13-194A-BB81-6ADE8B3A60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</a:t>
          </a:r>
          <a:r>
            <a:rPr lang="en-US" b="1" i="1" dirty="0"/>
            <a:t>transfer</a:t>
          </a:r>
          <a:r>
            <a:rPr lang="en-US" dirty="0"/>
            <a:t> </a:t>
          </a:r>
          <a:r>
            <a:rPr lang="en-US" b="1" i="1" dirty="0"/>
            <a:t>data</a:t>
          </a:r>
          <a:r>
            <a:rPr lang="en-US" dirty="0"/>
            <a:t>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 b="1" i="1" dirty="0"/>
            <a:t>It’s</a:t>
          </a:r>
          <a:r>
            <a:rPr lang="en-US" dirty="0"/>
            <a:t> </a:t>
          </a:r>
          <a:r>
            <a:rPr lang="en-US" b="1" i="1" dirty="0"/>
            <a:t>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21004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a comma-separated value (CSV) file.</a:t>
          </a:r>
        </a:p>
      </dsp:txBody>
      <dsp:txXfrm>
        <a:off x="25759" y="446763"/>
        <a:ext cx="5206282" cy="476152"/>
      </dsp:txXfrm>
    </dsp:sp>
    <dsp:sp modelId="{5D8B51AD-142A-4203-8149-2792B771D81B}">
      <dsp:nvSpPr>
        <dsp:cNvPr id="0" name=""/>
        <dsp:cNvSpPr/>
      </dsp:nvSpPr>
      <dsp:spPr>
        <a:xfrm>
          <a:off x="0" y="101203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value is separated by a comma.</a:t>
          </a:r>
        </a:p>
      </dsp:txBody>
      <dsp:txXfrm>
        <a:off x="25759" y="1037794"/>
        <a:ext cx="5206282" cy="476152"/>
      </dsp:txXfrm>
    </dsp:sp>
    <dsp:sp modelId="{0A3BF287-6700-45CD-A3AF-0880469E5059}">
      <dsp:nvSpPr>
        <dsp:cNvPr id="0" name=""/>
        <dsp:cNvSpPr/>
      </dsp:nvSpPr>
      <dsp:spPr>
        <a:xfrm>
          <a:off x="0" y="160306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than that, it is plain text.</a:t>
          </a:r>
        </a:p>
      </dsp:txBody>
      <dsp:txXfrm>
        <a:off x="25759" y="1628824"/>
        <a:ext cx="5206282" cy="476152"/>
      </dsp:txXfrm>
    </dsp:sp>
    <dsp:sp modelId="{2BB32C11-CEA0-4AFD-8C14-3D38E12F56E9}">
      <dsp:nvSpPr>
        <dsp:cNvPr id="0" name=""/>
        <dsp:cNvSpPr/>
      </dsp:nvSpPr>
      <dsp:spPr>
        <a:xfrm>
          <a:off x="0" y="219409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are no specified field lengths.</a:t>
          </a:r>
        </a:p>
      </dsp:txBody>
      <dsp:txXfrm>
        <a:off x="25759" y="2219854"/>
        <a:ext cx="5206282" cy="476152"/>
      </dsp:txXfrm>
    </dsp:sp>
    <dsp:sp modelId="{2D4D3F5C-09FF-4778-957D-6EB33BA6A3DD}">
      <dsp:nvSpPr>
        <dsp:cNvPr id="0" name=""/>
        <dsp:cNvSpPr/>
      </dsp:nvSpPr>
      <dsp:spPr>
        <a:xfrm>
          <a:off x="0" y="278512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first row is often the field names. </a:t>
          </a:r>
        </a:p>
      </dsp:txBody>
      <dsp:txXfrm>
        <a:off x="25759" y="2810884"/>
        <a:ext cx="5206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75592"/>
          <a:ext cx="7086600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quotes don’t necessarily imply a data type.</a:t>
          </a:r>
        </a:p>
      </dsp:txBody>
      <dsp:txXfrm>
        <a:off x="67966" y="143558"/>
        <a:ext cx="6950668" cy="1256367"/>
      </dsp:txXfrm>
    </dsp:sp>
    <dsp:sp modelId="{7B4F04C6-3C49-49D1-B016-E8915A419D7F}">
      <dsp:nvSpPr>
        <dsp:cNvPr id="0" name=""/>
        <dsp:cNvSpPr/>
      </dsp:nvSpPr>
      <dsp:spPr>
        <a:xfrm>
          <a:off x="0" y="1467892"/>
          <a:ext cx="7086600" cy="17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0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Notice that the ID is in quotes but the height and mass are not. 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The quotes just allow commas to be considered part of the value, not a separator.</a:t>
          </a:r>
        </a:p>
      </dsp:txBody>
      <dsp:txXfrm>
        <a:off x="0" y="1467892"/>
        <a:ext cx="7086600" cy="1702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A37F-ECF0-A84A-AE65-5756132AC050}">
      <dsp:nvSpPr>
        <dsp:cNvPr id="0" name=""/>
        <dsp:cNvSpPr/>
      </dsp:nvSpPr>
      <dsp:spPr>
        <a:xfrm>
          <a:off x="0" y="366598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Organized according to a formal data model (i.e., relational schema)</a:t>
          </a:r>
        </a:p>
      </dsp:txBody>
      <dsp:txXfrm>
        <a:off x="0" y="366598"/>
        <a:ext cx="4885203" cy="1630125"/>
      </dsp:txXfrm>
    </dsp:sp>
    <dsp:sp modelId="{453FCBDD-D923-2A43-B2C5-BCE3BE9B6336}">
      <dsp:nvSpPr>
        <dsp:cNvPr id="0" name=""/>
        <dsp:cNvSpPr/>
      </dsp:nvSpPr>
      <dsp:spPr>
        <a:xfrm>
          <a:off x="244260" y="27118"/>
          <a:ext cx="341964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Structured data</a:t>
          </a:r>
        </a:p>
      </dsp:txBody>
      <dsp:txXfrm>
        <a:off x="277404" y="60262"/>
        <a:ext cx="3353354" cy="612672"/>
      </dsp:txXfrm>
    </dsp:sp>
    <dsp:sp modelId="{497C21AA-0708-264D-AA9E-C314ADCD8410}">
      <dsp:nvSpPr>
        <dsp:cNvPr id="0" name=""/>
        <dsp:cNvSpPr/>
      </dsp:nvSpPr>
      <dsp:spPr>
        <a:xfrm>
          <a:off x="0" y="2460403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formal data model, but contains symbols to separate and label data elements</a:t>
          </a:r>
        </a:p>
      </dsp:txBody>
      <dsp:txXfrm>
        <a:off x="0" y="2460403"/>
        <a:ext cx="4885203" cy="1630125"/>
      </dsp:txXfrm>
    </dsp:sp>
    <dsp:sp modelId="{79019B26-9E71-1F4E-99DA-CD61069064E9}">
      <dsp:nvSpPr>
        <dsp:cNvPr id="0" name=""/>
        <dsp:cNvSpPr/>
      </dsp:nvSpPr>
      <dsp:spPr>
        <a:xfrm>
          <a:off x="244260" y="2120923"/>
          <a:ext cx="3419642" cy="6789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Semi-structured data</a:t>
          </a:r>
        </a:p>
      </dsp:txBody>
      <dsp:txXfrm>
        <a:off x="277404" y="2154067"/>
        <a:ext cx="3353354" cy="612672"/>
      </dsp:txXfrm>
    </dsp:sp>
    <dsp:sp modelId="{5F642F21-DB13-194A-BB81-6ADE8B3A6062}">
      <dsp:nvSpPr>
        <dsp:cNvPr id="0" name=""/>
        <dsp:cNvSpPr/>
      </dsp:nvSpPr>
      <dsp:spPr>
        <a:xfrm>
          <a:off x="0" y="4554208"/>
          <a:ext cx="488520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data model and no pre-defined organization</a:t>
          </a:r>
        </a:p>
      </dsp:txBody>
      <dsp:txXfrm>
        <a:off x="0" y="4554208"/>
        <a:ext cx="4885203" cy="1304100"/>
      </dsp:txXfrm>
    </dsp:sp>
    <dsp:sp modelId="{B0E12F99-45B5-184A-9EE2-01FEEA006DBD}">
      <dsp:nvSpPr>
        <dsp:cNvPr id="0" name=""/>
        <dsp:cNvSpPr/>
      </dsp:nvSpPr>
      <dsp:spPr>
        <a:xfrm>
          <a:off x="244260" y="4214728"/>
          <a:ext cx="3419642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Unstructured data</a:t>
          </a:r>
        </a:p>
      </dsp:txBody>
      <dsp:txXfrm>
        <a:off x="277404" y="4247872"/>
        <a:ext cx="3353354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Common way to </a:t>
          </a:r>
          <a:r>
            <a:rPr lang="en-US" sz="2100" b="1" i="1" kern="1200" dirty="0"/>
            <a:t>transfer</a:t>
          </a:r>
          <a:r>
            <a:rPr lang="en-US" sz="2100" kern="1200" dirty="0"/>
            <a:t> </a:t>
          </a:r>
          <a:r>
            <a:rPr lang="en-US" sz="2100" b="1" i="1" kern="1200" dirty="0"/>
            <a:t>data</a:t>
          </a:r>
          <a:r>
            <a:rPr lang="en-US" sz="2100" kern="1200" dirty="0"/>
            <a:t>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1" kern="1200" dirty="0"/>
            <a:t>It’s</a:t>
          </a:r>
          <a:r>
            <a:rPr lang="en-US" sz="2100" kern="1200" dirty="0"/>
            <a:t> </a:t>
          </a:r>
          <a:r>
            <a:rPr lang="en-US" sz="2100" b="1" i="1" kern="1200" dirty="0"/>
            <a:t>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9272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Working with semi-structured data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 Shafer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Jeremy.shafe@temple.edu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http://community.mis.temple.edu/jshafer</a:t>
            </a:r>
          </a:p>
        </p:txBody>
      </p:sp>
    </p:spTree>
    <p:extLst>
      <p:ext uri="{BB962C8B-B14F-4D97-AF65-F5344CB8AC3E}">
        <p14:creationId xmlns:p14="http://schemas.microsoft.com/office/powerpoint/2010/main" val="428914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Alternatives to CSV for </a:t>
            </a:r>
            <a:br>
              <a:rPr lang="en-US" dirty="0"/>
            </a:br>
            <a:r>
              <a:rPr lang="en-US" dirty="0"/>
              <a:t>semi-structured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5400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0642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833711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Extensible Markup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867400" cy="5592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6562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381457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4572000" y="1143000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71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JavaScript 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</a:t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17638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2806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153400" y="17526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2343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47115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70942" y="38862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9542" y="4477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Object and Array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24000"/>
            <a:ext cx="5410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73719"/>
            <a:ext cx="6019800" cy="84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surrounded by curly braces {}.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written in key/value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340" y="298704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{ Key1: Value1, Key2: Value2, …}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27482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is surrounded by square bracket [].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can store multiple values.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Values must be separated by comma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340" y="572038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 Value1, Value2, Value3, … ]</a:t>
            </a:r>
          </a:p>
        </p:txBody>
      </p:sp>
    </p:spTree>
    <p:extLst>
      <p:ext uri="{BB962C8B-B14F-4D97-AF65-F5344CB8AC3E}">
        <p14:creationId xmlns:p14="http://schemas.microsoft.com/office/powerpoint/2010/main" val="135410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562"/>
            <a:ext cx="4191000" cy="2590799"/>
          </a:xfrm>
        </p:spPr>
        <p:txBody>
          <a:bodyPr>
            <a:normAutofit/>
          </a:bodyPr>
          <a:lstStyle/>
          <a:p>
            <a:r>
              <a:rPr lang="en-US" sz="2800" dirty="0"/>
              <a:t>We can have first and last nested as attributes of name, just like XML</a:t>
            </a:r>
          </a:p>
          <a:p>
            <a:r>
              <a:rPr lang="en-US" sz="2800" dirty="0"/>
              <a:t>We can list multiple abilities using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508562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]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41763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8153400" y="2418665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26669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153400" y="4011935"/>
            <a:ext cx="304800" cy="8648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2602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array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4260268"/>
            <a:ext cx="3124200" cy="1797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the differences between arrays and objects?</a:t>
            </a:r>
          </a:p>
        </p:txBody>
      </p:sp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/>
              <a:t>Supports </a:t>
            </a:r>
            <a:r>
              <a:rPr lang="en-US" dirty="0"/>
              <a:t>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1029"/>
            <a:ext cx="8001000" cy="1086772"/>
          </a:xfrm>
        </p:spPr>
        <p:txBody>
          <a:bodyPr/>
          <a:lstStyle/>
          <a:p>
            <a:r>
              <a:rPr lang="en-US" dirty="0"/>
              <a:t>Same data, four different ways…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7396" y="2605838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10" y="2567738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044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9896"/>
              </p:ext>
            </p:extLst>
          </p:nvPr>
        </p:nvGraphicFramePr>
        <p:xfrm>
          <a:off x="381000" y="2529638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535615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6391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4638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2057400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423" y="4604183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20574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785" y="205740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#5</a:t>
            </a:r>
          </a:p>
        </p:txBody>
      </p:sp>
    </p:spTree>
    <p:extLst>
      <p:ext uri="{BB962C8B-B14F-4D97-AF65-F5344CB8AC3E}">
        <p14:creationId xmlns:p14="http://schemas.microsoft.com/office/powerpoint/2010/main" val="53243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</a:t>
            </a:r>
            <a:r>
              <a:rPr lang="en-US" b="1" u="sng" dirty="0"/>
              <a:t>NoSQL</a:t>
            </a:r>
            <a:r>
              <a:rPr lang="en-US" dirty="0"/>
              <a:t>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7E0CD3-105B-4FDE-8BFE-F8F4E37D6C4B}"/>
              </a:ext>
            </a:extLst>
          </p:cNvPr>
          <p:cNvSpPr/>
          <p:nvPr/>
        </p:nvSpPr>
        <p:spPr>
          <a:xfrm>
            <a:off x="2057400" y="4648200"/>
            <a:ext cx="2429250" cy="493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8B7339-26C5-402E-A14A-1E4BC2AE156A}"/>
              </a:ext>
            </a:extLst>
          </p:cNvPr>
          <p:cNvCxnSpPr/>
          <p:nvPr/>
        </p:nvCxnSpPr>
        <p:spPr>
          <a:xfrm flipH="1" flipV="1">
            <a:off x="4340138" y="5105400"/>
            <a:ext cx="612862" cy="6858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databases are </a:t>
            </a:r>
            <a:r>
              <a:rPr lang="en-US" b="1" i="1" dirty="0"/>
              <a:t>highly</a:t>
            </a:r>
            <a:r>
              <a:rPr lang="en-US" dirty="0"/>
              <a:t> </a:t>
            </a:r>
            <a:r>
              <a:rPr lang="en-US" b="1" i="1" dirty="0"/>
              <a:t>structured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4627938"/>
              </p:ext>
            </p:extLst>
          </p:nvPr>
        </p:nvGraphicFramePr>
        <p:xfrm>
          <a:off x="240323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But not all data is stored like that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304800" y="1066800"/>
            <a:ext cx="7086600" cy="3540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8203435"/>
              </p:ext>
            </p:extLst>
          </p:nvPr>
        </p:nvGraphicFramePr>
        <p:xfrm>
          <a:off x="3657600" y="3048000"/>
          <a:ext cx="5257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vignette.wikia.nocookie.net/starwars/images/6/68/BB8-Fathead.png/revision/latest/scale-to-width-down/500?cb=201611080504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912706"/>
            <a:ext cx="1611285" cy="23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720" y="31225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3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44744"/>
          </a:xfrm>
        </p:spPr>
        <p:txBody>
          <a:bodyPr/>
          <a:lstStyle/>
          <a:p>
            <a:r>
              <a:rPr lang="en-US" dirty="0"/>
              <a:t>Role of quotation marks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304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31255339"/>
              </p:ext>
            </p:extLst>
          </p:nvPr>
        </p:nvGraphicFramePr>
        <p:xfrm>
          <a:off x="1219200" y="1752600"/>
          <a:ext cx="7086600" cy="32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5562600" y="4998660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590800" y="492246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04084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A03AC0-B02D-40C0-9C9D-B139ACBBB0D5}"/>
              </a:ext>
            </a:extLst>
          </p:cNvPr>
          <p:cNvSpPr/>
          <p:nvPr/>
        </p:nvSpPr>
        <p:spPr>
          <a:xfrm>
            <a:off x="304800" y="609600"/>
            <a:ext cx="3276600" cy="574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Some definitions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3CDD6-A5B2-4786-84FB-52DFA6DB5A71}"/>
              </a:ext>
            </a:extLst>
          </p:cNvPr>
          <p:cNvSpPr txBox="1"/>
          <p:nvPr/>
        </p:nvSpPr>
        <p:spPr>
          <a:xfrm>
            <a:off x="191348" y="1211658"/>
            <a:ext cx="249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Structured Data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9E168-3B45-4338-81D5-F5BEAD7F817B}"/>
              </a:ext>
            </a:extLst>
          </p:cNvPr>
          <p:cNvSpPr txBox="1"/>
          <p:nvPr/>
        </p:nvSpPr>
        <p:spPr>
          <a:xfrm>
            <a:off x="2851265" y="1211658"/>
            <a:ext cx="331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Semi-Structured Data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60FE1-8ED3-4FCC-89A8-3FA5B80030A9}"/>
              </a:ext>
            </a:extLst>
          </p:cNvPr>
          <p:cNvSpPr txBox="1"/>
          <p:nvPr/>
        </p:nvSpPr>
        <p:spPr>
          <a:xfrm>
            <a:off x="6160866" y="1211658"/>
            <a:ext cx="288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Unstructured Data</a:t>
            </a:r>
            <a:endParaRPr lang="en-US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BDC42F-BB24-4181-9172-55E30D664E10}"/>
              </a:ext>
            </a:extLst>
          </p:cNvPr>
          <p:cNvGrpSpPr/>
          <p:nvPr/>
        </p:nvGrpSpPr>
        <p:grpSpPr>
          <a:xfrm>
            <a:off x="576018" y="1731922"/>
            <a:ext cx="1766280" cy="2076904"/>
            <a:chOff x="-2514600" y="1944523"/>
            <a:chExt cx="1766280" cy="20769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B3DE79-5C5C-46D5-BC76-1F3BEA964593}"/>
                </a:ext>
              </a:extLst>
            </p:cNvPr>
            <p:cNvSpPr/>
            <p:nvPr/>
          </p:nvSpPr>
          <p:spPr>
            <a:xfrm>
              <a:off x="-2514600" y="1944523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1F02FF-DB71-4176-A84A-49BB2FBC3A46}"/>
                </a:ext>
              </a:extLst>
            </p:cNvPr>
            <p:cNvSpPr/>
            <p:nvPr/>
          </p:nvSpPr>
          <p:spPr>
            <a:xfrm>
              <a:off x="-2514600" y="2368499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69F3E0-6CD2-4C81-AE74-2B0580D911F2}"/>
                </a:ext>
              </a:extLst>
            </p:cNvPr>
            <p:cNvSpPr/>
            <p:nvPr/>
          </p:nvSpPr>
          <p:spPr>
            <a:xfrm>
              <a:off x="-2514600" y="2792475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086AA3-739A-46B9-8CD6-7D7BB838B3C5}"/>
                </a:ext>
              </a:extLst>
            </p:cNvPr>
            <p:cNvSpPr/>
            <p:nvPr/>
          </p:nvSpPr>
          <p:spPr>
            <a:xfrm>
              <a:off x="-2514600" y="3216451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70B51F-EF7E-44B3-98FF-AA25F043D130}"/>
                </a:ext>
              </a:extLst>
            </p:cNvPr>
            <p:cNvSpPr/>
            <p:nvPr/>
          </p:nvSpPr>
          <p:spPr>
            <a:xfrm>
              <a:off x="-2514600" y="3640427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5E67FE-DC7C-4C22-9A6C-ACDBC3350376}"/>
                </a:ext>
              </a:extLst>
            </p:cNvPr>
            <p:cNvSpPr/>
            <p:nvPr/>
          </p:nvSpPr>
          <p:spPr>
            <a:xfrm>
              <a:off x="-2052840" y="1944523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6E6E92-775F-43E4-82D0-DC8F8BC955C8}"/>
                </a:ext>
              </a:extLst>
            </p:cNvPr>
            <p:cNvSpPr/>
            <p:nvPr/>
          </p:nvSpPr>
          <p:spPr>
            <a:xfrm>
              <a:off x="-2052840" y="2368499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2434B5-BDB5-4379-9C82-6D75CCCD86AE}"/>
                </a:ext>
              </a:extLst>
            </p:cNvPr>
            <p:cNvSpPr/>
            <p:nvPr/>
          </p:nvSpPr>
          <p:spPr>
            <a:xfrm>
              <a:off x="-2052840" y="2792475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73E67-21A9-4A8D-815D-5002A122C2DF}"/>
                </a:ext>
              </a:extLst>
            </p:cNvPr>
            <p:cNvSpPr/>
            <p:nvPr/>
          </p:nvSpPr>
          <p:spPr>
            <a:xfrm>
              <a:off x="-2052840" y="3216451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56F97-A326-43A8-A0B8-F254ECEFF14C}"/>
                </a:ext>
              </a:extLst>
            </p:cNvPr>
            <p:cNvSpPr/>
            <p:nvPr/>
          </p:nvSpPr>
          <p:spPr>
            <a:xfrm>
              <a:off x="-2052840" y="3640427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A8D2DE-7B27-4645-973B-BE18A4D4C832}"/>
                </a:ext>
              </a:extLst>
            </p:cNvPr>
            <p:cNvSpPr/>
            <p:nvPr/>
          </p:nvSpPr>
          <p:spPr>
            <a:xfrm>
              <a:off x="-1591080" y="1944523"/>
              <a:ext cx="381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5288-0B6F-4788-A81C-EE048EF5E4A7}"/>
                </a:ext>
              </a:extLst>
            </p:cNvPr>
            <p:cNvSpPr/>
            <p:nvPr/>
          </p:nvSpPr>
          <p:spPr>
            <a:xfrm>
              <a:off x="-1591080" y="2368499"/>
              <a:ext cx="381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CA6F21-DC54-4BA8-B9C9-12297CB64454}"/>
                </a:ext>
              </a:extLst>
            </p:cNvPr>
            <p:cNvSpPr/>
            <p:nvPr/>
          </p:nvSpPr>
          <p:spPr>
            <a:xfrm>
              <a:off x="-1591080" y="2792475"/>
              <a:ext cx="381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9B3FCD-F313-48A2-A28E-1253AF09A6C9}"/>
                </a:ext>
              </a:extLst>
            </p:cNvPr>
            <p:cNvSpPr/>
            <p:nvPr/>
          </p:nvSpPr>
          <p:spPr>
            <a:xfrm>
              <a:off x="-1591080" y="3216451"/>
              <a:ext cx="381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027FE5-2CD8-47C3-BD40-2177F3D1E222}"/>
                </a:ext>
              </a:extLst>
            </p:cNvPr>
            <p:cNvSpPr/>
            <p:nvPr/>
          </p:nvSpPr>
          <p:spPr>
            <a:xfrm>
              <a:off x="-1591080" y="3640427"/>
              <a:ext cx="381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F2ED9-D9A6-4114-A88F-CC2866AFFCD5}"/>
                </a:ext>
              </a:extLst>
            </p:cNvPr>
            <p:cNvSpPr/>
            <p:nvPr/>
          </p:nvSpPr>
          <p:spPr>
            <a:xfrm>
              <a:off x="-1129320" y="1944523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2C15DE0-8FB2-4507-9D28-769E41E4DB00}"/>
                </a:ext>
              </a:extLst>
            </p:cNvPr>
            <p:cNvSpPr/>
            <p:nvPr/>
          </p:nvSpPr>
          <p:spPr>
            <a:xfrm>
              <a:off x="-1129320" y="2368499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870727-0E34-4549-9D82-4C90819D3A3A}"/>
                </a:ext>
              </a:extLst>
            </p:cNvPr>
            <p:cNvSpPr/>
            <p:nvPr/>
          </p:nvSpPr>
          <p:spPr>
            <a:xfrm>
              <a:off x="-1129320" y="2792475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45B843-E2DA-4AB7-8EEA-11F2B3253C12}"/>
                </a:ext>
              </a:extLst>
            </p:cNvPr>
            <p:cNvSpPr/>
            <p:nvPr/>
          </p:nvSpPr>
          <p:spPr>
            <a:xfrm>
              <a:off x="-1129320" y="3216451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2EF0DE-4180-48F1-8F94-2A10EFD178FC}"/>
                </a:ext>
              </a:extLst>
            </p:cNvPr>
            <p:cNvSpPr/>
            <p:nvPr/>
          </p:nvSpPr>
          <p:spPr>
            <a:xfrm>
              <a:off x="-1129320" y="3640427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F1FC3-A37C-4661-A89D-9AB887611423}"/>
              </a:ext>
            </a:extLst>
          </p:cNvPr>
          <p:cNvGrpSpPr/>
          <p:nvPr/>
        </p:nvGrpSpPr>
        <p:grpSpPr>
          <a:xfrm>
            <a:off x="3535118" y="1731922"/>
            <a:ext cx="1766280" cy="2076904"/>
            <a:chOff x="-2514600" y="1944523"/>
            <a:chExt cx="1766280" cy="207690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5E856A-D8DD-45A2-8DAA-738A64C76E6D}"/>
                </a:ext>
              </a:extLst>
            </p:cNvPr>
            <p:cNvSpPr/>
            <p:nvPr/>
          </p:nvSpPr>
          <p:spPr>
            <a:xfrm>
              <a:off x="-2514600" y="1944523"/>
              <a:ext cx="3810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656543-F809-48AD-B1C8-5D02636FAFCD}"/>
                </a:ext>
              </a:extLst>
            </p:cNvPr>
            <p:cNvSpPr/>
            <p:nvPr/>
          </p:nvSpPr>
          <p:spPr>
            <a:xfrm>
              <a:off x="-2514600" y="2368499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A95C38-B20D-4E78-BA4E-ACDD8BB76A36}"/>
                </a:ext>
              </a:extLst>
            </p:cNvPr>
            <p:cNvSpPr/>
            <p:nvPr/>
          </p:nvSpPr>
          <p:spPr>
            <a:xfrm>
              <a:off x="-2514600" y="2792475"/>
              <a:ext cx="3810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B7D199-1779-4C29-A51B-DABFA18260B5}"/>
                </a:ext>
              </a:extLst>
            </p:cNvPr>
            <p:cNvSpPr/>
            <p:nvPr/>
          </p:nvSpPr>
          <p:spPr>
            <a:xfrm>
              <a:off x="-2514600" y="321645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619B83-ECF0-4060-BEFC-ADC0927519A1}"/>
                </a:ext>
              </a:extLst>
            </p:cNvPr>
            <p:cNvSpPr/>
            <p:nvPr/>
          </p:nvSpPr>
          <p:spPr>
            <a:xfrm>
              <a:off x="-2514600" y="3640427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F45D89F-3998-4786-A96D-8114A2A2A18A}"/>
                </a:ext>
              </a:extLst>
            </p:cNvPr>
            <p:cNvSpPr/>
            <p:nvPr/>
          </p:nvSpPr>
          <p:spPr>
            <a:xfrm>
              <a:off x="-2052840" y="1944523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829230-13E0-4D76-A306-7AE182051098}"/>
                </a:ext>
              </a:extLst>
            </p:cNvPr>
            <p:cNvSpPr/>
            <p:nvPr/>
          </p:nvSpPr>
          <p:spPr>
            <a:xfrm>
              <a:off x="-2052840" y="2368499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E454A84-431C-43F1-B29D-26AE0F0AFCAC}"/>
                </a:ext>
              </a:extLst>
            </p:cNvPr>
            <p:cNvSpPr/>
            <p:nvPr/>
          </p:nvSpPr>
          <p:spPr>
            <a:xfrm>
              <a:off x="-2052840" y="2792475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DF80890-A3E4-46B2-8DD2-AAAA8BA1E9EE}"/>
                </a:ext>
              </a:extLst>
            </p:cNvPr>
            <p:cNvSpPr/>
            <p:nvPr/>
          </p:nvSpPr>
          <p:spPr>
            <a:xfrm>
              <a:off x="-2052840" y="3216451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C034E8E-7B4C-44E7-B68F-8761EC246393}"/>
                </a:ext>
              </a:extLst>
            </p:cNvPr>
            <p:cNvSpPr/>
            <p:nvPr/>
          </p:nvSpPr>
          <p:spPr>
            <a:xfrm>
              <a:off x="-2052840" y="3640427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276ECEF-DC65-4D18-99ED-245F58B65E2A}"/>
                </a:ext>
              </a:extLst>
            </p:cNvPr>
            <p:cNvSpPr/>
            <p:nvPr/>
          </p:nvSpPr>
          <p:spPr>
            <a:xfrm>
              <a:off x="-1591080" y="1944523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722B428-4848-4AA4-BC50-446A4D23A339}"/>
                </a:ext>
              </a:extLst>
            </p:cNvPr>
            <p:cNvSpPr/>
            <p:nvPr/>
          </p:nvSpPr>
          <p:spPr>
            <a:xfrm>
              <a:off x="-1591080" y="2368499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FA37404-C1A8-4458-8D77-2B4E67867EC4}"/>
                </a:ext>
              </a:extLst>
            </p:cNvPr>
            <p:cNvSpPr/>
            <p:nvPr/>
          </p:nvSpPr>
          <p:spPr>
            <a:xfrm>
              <a:off x="-1591080" y="2792475"/>
              <a:ext cx="381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B4D891-32D8-488C-908C-ACA908A282B0}"/>
                </a:ext>
              </a:extLst>
            </p:cNvPr>
            <p:cNvSpPr/>
            <p:nvPr/>
          </p:nvSpPr>
          <p:spPr>
            <a:xfrm>
              <a:off x="-1591080" y="3216451"/>
              <a:ext cx="381000" cy="381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EBDB007-2DBE-48B6-9A82-271870ECB451}"/>
                </a:ext>
              </a:extLst>
            </p:cNvPr>
            <p:cNvSpPr/>
            <p:nvPr/>
          </p:nvSpPr>
          <p:spPr>
            <a:xfrm>
              <a:off x="-1591080" y="3640427"/>
              <a:ext cx="381000" cy="381000"/>
            </a:xfrm>
            <a:prstGeom prst="rect">
              <a:avLst/>
            </a:prstGeom>
            <a:solidFill>
              <a:srgbClr val="FFFFA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0C088E-6885-4D24-BF75-874707D8DDCE}"/>
                </a:ext>
              </a:extLst>
            </p:cNvPr>
            <p:cNvSpPr/>
            <p:nvPr/>
          </p:nvSpPr>
          <p:spPr>
            <a:xfrm>
              <a:off x="-1129320" y="1944523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1DE860-3F0D-457B-ADA0-7A0AE76678C7}"/>
                </a:ext>
              </a:extLst>
            </p:cNvPr>
            <p:cNvSpPr/>
            <p:nvPr/>
          </p:nvSpPr>
          <p:spPr>
            <a:xfrm>
              <a:off x="-1129320" y="2368499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A7A75EB-4183-4813-BBC0-CA108B4015CD}"/>
                </a:ext>
              </a:extLst>
            </p:cNvPr>
            <p:cNvSpPr/>
            <p:nvPr/>
          </p:nvSpPr>
          <p:spPr>
            <a:xfrm>
              <a:off x="-1129320" y="2792475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14EA714-6783-4C67-A96B-81ADE9766E15}"/>
                </a:ext>
              </a:extLst>
            </p:cNvPr>
            <p:cNvSpPr/>
            <p:nvPr/>
          </p:nvSpPr>
          <p:spPr>
            <a:xfrm>
              <a:off x="-1129320" y="3216451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A2366C1-C7D4-469D-AB88-7604C4222E66}"/>
                </a:ext>
              </a:extLst>
            </p:cNvPr>
            <p:cNvSpPr/>
            <p:nvPr/>
          </p:nvSpPr>
          <p:spPr>
            <a:xfrm>
              <a:off x="-1129320" y="3640427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4A8135-7233-4F87-AC29-0C1F7C8D3EA1}"/>
              </a:ext>
            </a:extLst>
          </p:cNvPr>
          <p:cNvGrpSpPr/>
          <p:nvPr/>
        </p:nvGrpSpPr>
        <p:grpSpPr>
          <a:xfrm>
            <a:off x="6652134" y="1745668"/>
            <a:ext cx="1766280" cy="2076904"/>
            <a:chOff x="-2514600" y="1944523"/>
            <a:chExt cx="1766280" cy="207690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6577ADD-3238-4A81-B1F9-5433777E7002}"/>
                </a:ext>
              </a:extLst>
            </p:cNvPr>
            <p:cNvSpPr/>
            <p:nvPr/>
          </p:nvSpPr>
          <p:spPr>
            <a:xfrm>
              <a:off x="-2514600" y="1944523"/>
              <a:ext cx="3810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89F73B-B394-40EE-94E9-8D3FD696C30D}"/>
                </a:ext>
              </a:extLst>
            </p:cNvPr>
            <p:cNvSpPr/>
            <p:nvPr/>
          </p:nvSpPr>
          <p:spPr>
            <a:xfrm>
              <a:off x="-2500163" y="2631141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F55954F-384A-4271-B700-FC2543BBC176}"/>
                </a:ext>
              </a:extLst>
            </p:cNvPr>
            <p:cNvSpPr/>
            <p:nvPr/>
          </p:nvSpPr>
          <p:spPr>
            <a:xfrm rot="1949349">
              <a:off x="-1659547" y="3108582"/>
              <a:ext cx="3810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FC6AD0B-6B06-4205-8369-A09E477D2FB2}"/>
                </a:ext>
              </a:extLst>
            </p:cNvPr>
            <p:cNvSpPr/>
            <p:nvPr/>
          </p:nvSpPr>
          <p:spPr>
            <a:xfrm rot="20249222">
              <a:off x="-2251825" y="304166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92E065C-A897-4955-89EC-5DBFF8696B75}"/>
                </a:ext>
              </a:extLst>
            </p:cNvPr>
            <p:cNvSpPr/>
            <p:nvPr/>
          </p:nvSpPr>
          <p:spPr>
            <a:xfrm>
              <a:off x="-2474220" y="3465291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A13162F-CDA5-491B-9B43-9543524766AC}"/>
                </a:ext>
              </a:extLst>
            </p:cNvPr>
            <p:cNvSpPr/>
            <p:nvPr/>
          </p:nvSpPr>
          <p:spPr>
            <a:xfrm>
              <a:off x="-1691500" y="1971671"/>
              <a:ext cx="381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DE2D3E-E1D5-4C7C-B8E1-C121921CD3C7}"/>
                </a:ext>
              </a:extLst>
            </p:cNvPr>
            <p:cNvSpPr/>
            <p:nvPr/>
          </p:nvSpPr>
          <p:spPr>
            <a:xfrm rot="1331342">
              <a:off x="-2251825" y="2077210"/>
              <a:ext cx="381000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10A33DC-D72B-4285-807B-D98742CCF518}"/>
                </a:ext>
              </a:extLst>
            </p:cNvPr>
            <p:cNvSpPr/>
            <p:nvPr/>
          </p:nvSpPr>
          <p:spPr>
            <a:xfrm rot="20380341">
              <a:off x="-1835894" y="2442273"/>
              <a:ext cx="381000" cy="381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82E1283-926D-438C-B120-012DC350685D}"/>
                </a:ext>
              </a:extLst>
            </p:cNvPr>
            <p:cNvSpPr/>
            <p:nvPr/>
          </p:nvSpPr>
          <p:spPr>
            <a:xfrm>
              <a:off x="-2097919" y="2878007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883A37D-F17C-4901-9EFE-5280C19B6C52}"/>
                </a:ext>
              </a:extLst>
            </p:cNvPr>
            <p:cNvSpPr/>
            <p:nvPr/>
          </p:nvSpPr>
          <p:spPr>
            <a:xfrm>
              <a:off x="-2079563" y="3640427"/>
              <a:ext cx="3810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3557193-5819-4420-87B5-855F8EDF1651}"/>
                </a:ext>
              </a:extLst>
            </p:cNvPr>
            <p:cNvSpPr/>
            <p:nvPr/>
          </p:nvSpPr>
          <p:spPr>
            <a:xfrm>
              <a:off x="-1809088" y="2119115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EFC0F35-0C45-48BC-8378-946CCC321EC1}"/>
                </a:ext>
              </a:extLst>
            </p:cNvPr>
            <p:cNvSpPr/>
            <p:nvPr/>
          </p:nvSpPr>
          <p:spPr>
            <a:xfrm rot="1762999">
              <a:off x="-1591080" y="2368499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25740FE-CCED-428B-AD86-312FF030EA5C}"/>
                </a:ext>
              </a:extLst>
            </p:cNvPr>
            <p:cNvSpPr/>
            <p:nvPr/>
          </p:nvSpPr>
          <p:spPr>
            <a:xfrm>
              <a:off x="-1591080" y="2792475"/>
              <a:ext cx="381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4B00A3-5044-421F-ABEE-4B88475D0D10}"/>
                </a:ext>
              </a:extLst>
            </p:cNvPr>
            <p:cNvSpPr/>
            <p:nvPr/>
          </p:nvSpPr>
          <p:spPr>
            <a:xfrm>
              <a:off x="-1329890" y="2130765"/>
              <a:ext cx="381000" cy="381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927CE99-0195-4672-9160-C911F2698683}"/>
                </a:ext>
              </a:extLst>
            </p:cNvPr>
            <p:cNvSpPr/>
            <p:nvPr/>
          </p:nvSpPr>
          <p:spPr>
            <a:xfrm>
              <a:off x="-1618588" y="3570877"/>
              <a:ext cx="381000" cy="381000"/>
            </a:xfrm>
            <a:prstGeom prst="rect">
              <a:avLst/>
            </a:prstGeom>
            <a:solidFill>
              <a:srgbClr val="FFFFA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43038A-2EB1-4A27-89F5-405E311C6BCB}"/>
                </a:ext>
              </a:extLst>
            </p:cNvPr>
            <p:cNvSpPr/>
            <p:nvPr/>
          </p:nvSpPr>
          <p:spPr>
            <a:xfrm>
              <a:off x="-1129320" y="1944523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6A9879C-FB7A-472F-91DC-DE77289FA05D}"/>
                </a:ext>
              </a:extLst>
            </p:cNvPr>
            <p:cNvSpPr/>
            <p:nvPr/>
          </p:nvSpPr>
          <p:spPr>
            <a:xfrm>
              <a:off x="-1143956" y="3640427"/>
              <a:ext cx="38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BCB662-5752-4EB6-B428-047785A3F26B}"/>
                </a:ext>
              </a:extLst>
            </p:cNvPr>
            <p:cNvSpPr/>
            <p:nvPr/>
          </p:nvSpPr>
          <p:spPr>
            <a:xfrm rot="1942548">
              <a:off x="-1238105" y="3129650"/>
              <a:ext cx="381000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2D86D9-41A9-4260-926C-1DF0B2157DD3}"/>
                </a:ext>
              </a:extLst>
            </p:cNvPr>
            <p:cNvSpPr/>
            <p:nvPr/>
          </p:nvSpPr>
          <p:spPr>
            <a:xfrm>
              <a:off x="-1263357" y="2650318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2C4EE79-2138-471C-9820-B7328DA0897F}"/>
                </a:ext>
              </a:extLst>
            </p:cNvPr>
            <p:cNvSpPr/>
            <p:nvPr/>
          </p:nvSpPr>
          <p:spPr>
            <a:xfrm>
              <a:off x="-2072500" y="337698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D4ED60E4-68A6-4F38-8A16-6C398ACD6EFF}"/>
              </a:ext>
            </a:extLst>
          </p:cNvPr>
          <p:cNvSpPr txBox="1"/>
          <p:nvPr/>
        </p:nvSpPr>
        <p:spPr>
          <a:xfrm>
            <a:off x="6186058" y="3803111"/>
            <a:ext cx="124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 documents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27EEE1-25A2-4DDC-9C81-2416CD0A0E2B}"/>
              </a:ext>
            </a:extLst>
          </p:cNvPr>
          <p:cNvGrpSpPr/>
          <p:nvPr/>
        </p:nvGrpSpPr>
        <p:grpSpPr>
          <a:xfrm>
            <a:off x="863513" y="3837029"/>
            <a:ext cx="1191290" cy="1510761"/>
            <a:chOff x="1258053" y="3811439"/>
            <a:chExt cx="1191290" cy="151076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4F6FC5-38A9-4CC8-9689-C7399BD45D05}"/>
                </a:ext>
              </a:extLst>
            </p:cNvPr>
            <p:cNvSpPr txBox="1"/>
            <p:nvPr/>
          </p:nvSpPr>
          <p:spPr>
            <a:xfrm>
              <a:off x="1258053" y="3811439"/>
              <a:ext cx="1191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Relational databases</a:t>
              </a:r>
            </a:p>
          </p:txBody>
        </p:sp>
        <p:pic>
          <p:nvPicPr>
            <p:cNvPr id="1028" name="Picture 4" descr="Image result for relational database icon">
              <a:extLst>
                <a:ext uri="{FF2B5EF4-FFF2-40B4-BE49-F238E27FC236}">
                  <a16:creationId xmlns:a16="http://schemas.microsoft.com/office/drawing/2014/main" id="{15A93DD3-D004-4EA5-A6CD-9D176BE58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227" y="4267258"/>
              <a:ext cx="1054942" cy="1054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C229B-4F94-4DCC-A500-9B32FE53CFDC}"/>
              </a:ext>
            </a:extLst>
          </p:cNvPr>
          <p:cNvGrpSpPr/>
          <p:nvPr/>
        </p:nvGrpSpPr>
        <p:grpSpPr>
          <a:xfrm>
            <a:off x="3268727" y="3905848"/>
            <a:ext cx="2479188" cy="914400"/>
            <a:chOff x="3464412" y="3875686"/>
            <a:chExt cx="2479188" cy="914400"/>
          </a:xfrm>
        </p:grpSpPr>
        <p:pic>
          <p:nvPicPr>
            <p:cNvPr id="1030" name="Picture 6" descr="Image result for XML icon">
              <a:extLst>
                <a:ext uri="{FF2B5EF4-FFF2-40B4-BE49-F238E27FC236}">
                  <a16:creationId xmlns:a16="http://schemas.microsoft.com/office/drawing/2014/main" id="{63C14725-EA7F-4703-825B-B0038BCC0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853" y="3875686"/>
              <a:ext cx="912747" cy="91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csv icon">
              <a:extLst>
                <a:ext uri="{FF2B5EF4-FFF2-40B4-BE49-F238E27FC236}">
                  <a16:creationId xmlns:a16="http://schemas.microsoft.com/office/drawing/2014/main" id="{94ADC36B-45D2-4D8C-AAB5-D359FACD4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412" y="3875686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json icon">
              <a:extLst>
                <a:ext uri="{FF2B5EF4-FFF2-40B4-BE49-F238E27FC236}">
                  <a16:creationId xmlns:a16="http://schemas.microsoft.com/office/drawing/2014/main" id="{AAB17492-A9F3-4562-9451-01E34B347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632" y="3875686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E00E5C-00AE-4FAA-B98F-51364347C2F2}"/>
              </a:ext>
            </a:extLst>
          </p:cNvPr>
          <p:cNvGrpSpPr/>
          <p:nvPr/>
        </p:nvGrpSpPr>
        <p:grpSpPr>
          <a:xfrm>
            <a:off x="6411508" y="4341192"/>
            <a:ext cx="2382391" cy="914400"/>
            <a:chOff x="6835587" y="3859101"/>
            <a:chExt cx="2382391" cy="914400"/>
          </a:xfrm>
        </p:grpSpPr>
        <p:pic>
          <p:nvPicPr>
            <p:cNvPr id="1038" name="Picture 14" descr="Image result for text document icon">
              <a:extLst>
                <a:ext uri="{FF2B5EF4-FFF2-40B4-BE49-F238E27FC236}">
                  <a16:creationId xmlns:a16="http://schemas.microsoft.com/office/drawing/2014/main" id="{BF8E5C22-0194-42D6-A189-D47CC1312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587" y="3904821"/>
              <a:ext cx="82296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images icon">
              <a:extLst>
                <a:ext uri="{FF2B5EF4-FFF2-40B4-BE49-F238E27FC236}">
                  <a16:creationId xmlns:a16="http://schemas.microsoft.com/office/drawing/2014/main" id="{136183F6-3BA4-416F-A1B5-C9DC70C07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303" y="395054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video icon">
              <a:extLst>
                <a:ext uri="{FF2B5EF4-FFF2-40B4-BE49-F238E27FC236}">
                  <a16:creationId xmlns:a16="http://schemas.microsoft.com/office/drawing/2014/main" id="{331DDC49-86D3-4BF9-BA16-C361D3BA3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3578" y="38591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FF6DA0B-8B32-4390-8C26-810CD208211A}"/>
              </a:ext>
            </a:extLst>
          </p:cNvPr>
          <p:cNvSpPr txBox="1"/>
          <p:nvPr/>
        </p:nvSpPr>
        <p:spPr>
          <a:xfrm>
            <a:off x="6934696" y="3910304"/>
            <a:ext cx="124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Picture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995B9C2-A358-4057-974E-A0A2F576FC3E}"/>
              </a:ext>
            </a:extLst>
          </p:cNvPr>
          <p:cNvSpPr txBox="1"/>
          <p:nvPr/>
        </p:nvSpPr>
        <p:spPr>
          <a:xfrm>
            <a:off x="7697687" y="3910304"/>
            <a:ext cx="124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8743991-E749-4210-969D-F65A276D8EDC}"/>
              </a:ext>
            </a:extLst>
          </p:cNvPr>
          <p:cNvSpPr/>
          <p:nvPr/>
        </p:nvSpPr>
        <p:spPr>
          <a:xfrm>
            <a:off x="1524000" y="5410200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</p:spTree>
    <p:extLst>
      <p:ext uri="{BB962C8B-B14F-4D97-AF65-F5344CB8AC3E}">
        <p14:creationId xmlns:p14="http://schemas.microsoft.com/office/powerpoint/2010/main" val="4330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should we care about </a:t>
            </a:r>
            <a:br>
              <a:rPr lang="en-US" sz="3600" dirty="0"/>
            </a:br>
            <a:r>
              <a:rPr lang="en-US" sz="3600" dirty="0"/>
              <a:t>semi-structured and unstructured data?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51283"/>
              </p:ext>
            </p:extLst>
          </p:nvPr>
        </p:nvGraphicFramePr>
        <p:xfrm>
          <a:off x="584200" y="1905000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CSV format is still quite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7435186"/>
              </p:ext>
            </p:extLst>
          </p:nvPr>
        </p:nvGraphicFramePr>
        <p:xfrm>
          <a:off x="3962400" y="2209800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AACE4-F315-4480-B91D-6002CDFBD325}"/>
              </a:ext>
            </a:extLst>
          </p:cNvPr>
          <p:cNvSpPr/>
          <p:nvPr/>
        </p:nvSpPr>
        <p:spPr>
          <a:xfrm>
            <a:off x="3696883" y="2430063"/>
            <a:ext cx="295274" cy="389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6501</TotalTime>
  <Words>1348</Words>
  <Application>Microsoft Office PowerPoint</Application>
  <PresentationFormat>On-screen Show (4:3)</PresentationFormat>
  <Paragraphs>232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Verdana</vt:lpstr>
      <vt:lpstr>Wingdings</vt:lpstr>
      <vt:lpstr>Office Theme</vt:lpstr>
      <vt:lpstr>Working with semi-structured data </vt:lpstr>
      <vt:lpstr>Where we are…</vt:lpstr>
      <vt:lpstr>Relational databases are highly structured</vt:lpstr>
      <vt:lpstr>But not all data is stored like that</vt:lpstr>
      <vt:lpstr>Role of quotation marks</vt:lpstr>
      <vt:lpstr>Some definitions</vt:lpstr>
      <vt:lpstr>Examples</vt:lpstr>
      <vt:lpstr>Why should we care about  semi-structured and unstructured data?</vt:lpstr>
      <vt:lpstr>The CSV format is still quite structured</vt:lpstr>
      <vt:lpstr>Alternatives to CSV for  semi-structured data</vt:lpstr>
      <vt:lpstr>Extensible Markup Language</vt:lpstr>
      <vt:lpstr>Hierarchies in XML</vt:lpstr>
      <vt:lpstr>Bottom line for XML</vt:lpstr>
      <vt:lpstr>JavaScript Object Notation</vt:lpstr>
      <vt:lpstr>Object and Array in JSON</vt:lpstr>
      <vt:lpstr>Hierarchies in JSON</vt:lpstr>
      <vt:lpstr>Bottom line for JSON</vt:lpstr>
      <vt:lpstr>Same data, four different ways…</vt:lpstr>
      <vt:lpstr>In Class Activity #5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Jaehwuen Jung</dc:creator>
  <cp:lastModifiedBy>Jeremy J. Shafer</cp:lastModifiedBy>
  <cp:revision>474</cp:revision>
  <cp:lastPrinted>2011-06-28T14:45:53Z</cp:lastPrinted>
  <dcterms:created xsi:type="dcterms:W3CDTF">2011-06-28T13:08:25Z</dcterms:created>
  <dcterms:modified xsi:type="dcterms:W3CDTF">2023-02-15T21:08:10Z</dcterms:modified>
</cp:coreProperties>
</file>