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9" r:id="rId2"/>
    <p:sldId id="326" r:id="rId3"/>
    <p:sldId id="293" r:id="rId4"/>
    <p:sldId id="308" r:id="rId5"/>
    <p:sldId id="263" r:id="rId6"/>
    <p:sldId id="264" r:id="rId7"/>
    <p:sldId id="265" r:id="rId8"/>
    <p:sldId id="266" r:id="rId9"/>
    <p:sldId id="321" r:id="rId10"/>
    <p:sldId id="312" r:id="rId11"/>
    <p:sldId id="315" r:id="rId12"/>
    <p:sldId id="268" r:id="rId13"/>
    <p:sldId id="269" r:id="rId14"/>
    <p:sldId id="317" r:id="rId15"/>
    <p:sldId id="316" r:id="rId16"/>
    <p:sldId id="318" r:id="rId17"/>
    <p:sldId id="320" r:id="rId18"/>
    <p:sldId id="322" r:id="rId19"/>
    <p:sldId id="323" r:id="rId20"/>
    <p:sldId id="324" r:id="rId21"/>
    <p:sldId id="272" r:id="rId22"/>
    <p:sldId id="273" r:id="rId23"/>
    <p:sldId id="276" r:id="rId24"/>
    <p:sldId id="277" r:id="rId25"/>
    <p:sldId id="279" r:id="rId26"/>
    <p:sldId id="325" r:id="rId27"/>
    <p:sldId id="280" r:id="rId28"/>
    <p:sldId id="281" r:id="rId29"/>
    <p:sldId id="282" r:id="rId30"/>
    <p:sldId id="284" r:id="rId31"/>
    <p:sldId id="303" r:id="rId32"/>
    <p:sldId id="327" r:id="rId33"/>
    <p:sldId id="30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796" autoAdjust="0"/>
  </p:normalViewPr>
  <p:slideViewPr>
    <p:cSldViewPr>
      <p:cViewPr varScale="1">
        <p:scale>
          <a:sx n="82" d="100"/>
          <a:sy n="82" d="100"/>
        </p:scale>
        <p:origin x="18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F907-2FE2-4565-B186-6B4251FAD66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93B43F-4DEA-4D4D-B02C-262972F95C3B}">
      <dgm:prSet phldrT="[Text]" custT="1"/>
      <dgm:spPr/>
      <dgm:t>
        <a:bodyPr/>
        <a:lstStyle/>
        <a:p>
          <a:r>
            <a:rPr lang="en-US" sz="2400" dirty="0"/>
            <a:t>Provide clear understanding of patterns in data</a:t>
          </a:r>
        </a:p>
      </dgm:t>
    </dgm:pt>
    <dgm:pt modelId="{E1E4BB9E-C8DA-4654-A481-8AFF15050790}" type="parTrans" cxnId="{8A4CAD28-2D4F-4638-8671-6980AEC61E40}">
      <dgm:prSet/>
      <dgm:spPr/>
      <dgm:t>
        <a:bodyPr/>
        <a:lstStyle/>
        <a:p>
          <a:endParaRPr lang="en-US" sz="2400"/>
        </a:p>
      </dgm:t>
    </dgm:pt>
    <dgm:pt modelId="{24D1CC43-0D60-46E7-A5B6-3FFB7A166DB6}" type="sibTrans" cxnId="{8A4CAD28-2D4F-4638-8671-6980AEC61E40}">
      <dgm:prSet/>
      <dgm:spPr/>
      <dgm:t>
        <a:bodyPr/>
        <a:lstStyle/>
        <a:p>
          <a:endParaRPr lang="en-US" sz="2400"/>
        </a:p>
      </dgm:t>
    </dgm:pt>
    <dgm:pt modelId="{8437BAEF-6D28-433C-B190-46BD23FA90F4}">
      <dgm:prSet phldrT="[Text]" custT="1"/>
      <dgm:spPr/>
      <dgm:t>
        <a:bodyPr/>
        <a:lstStyle/>
        <a:p>
          <a:r>
            <a:rPr lang="en-US" sz="2400" dirty="0"/>
            <a:t>Detect hidden structures in data</a:t>
          </a:r>
        </a:p>
      </dgm:t>
    </dgm:pt>
    <dgm:pt modelId="{A02D70E1-2FA5-4692-805F-2CC0B907BB74}" type="parTrans" cxnId="{5DA03503-99D9-4936-B2D7-455AD7A11CA9}">
      <dgm:prSet/>
      <dgm:spPr/>
      <dgm:t>
        <a:bodyPr/>
        <a:lstStyle/>
        <a:p>
          <a:endParaRPr lang="en-US" sz="2400"/>
        </a:p>
      </dgm:t>
    </dgm:pt>
    <dgm:pt modelId="{A763EA55-C288-4575-BD6D-AC21231B8B7D}" type="sibTrans" cxnId="{5DA03503-99D9-4936-B2D7-455AD7A11CA9}">
      <dgm:prSet/>
      <dgm:spPr/>
      <dgm:t>
        <a:bodyPr/>
        <a:lstStyle/>
        <a:p>
          <a:endParaRPr lang="en-US" sz="2400"/>
        </a:p>
      </dgm:t>
    </dgm:pt>
    <dgm:pt modelId="{D775D357-BF2D-4653-86C5-0CF88B0F700F}">
      <dgm:prSet custT="1"/>
      <dgm:spPr/>
      <dgm:t>
        <a:bodyPr/>
        <a:lstStyle/>
        <a:p>
          <a:r>
            <a:rPr lang="en-US" sz="2400" dirty="0"/>
            <a:t>Condense information</a:t>
          </a:r>
        </a:p>
      </dgm:t>
    </dgm:pt>
    <dgm:pt modelId="{C16CE4D9-71FD-41C4-8750-2FCDDEDF2D69}" type="parTrans" cxnId="{04775785-A8C2-4B73-B5C4-5FC087564156}">
      <dgm:prSet/>
      <dgm:spPr/>
      <dgm:t>
        <a:bodyPr/>
        <a:lstStyle/>
        <a:p>
          <a:endParaRPr lang="en-US" sz="2400"/>
        </a:p>
      </dgm:t>
    </dgm:pt>
    <dgm:pt modelId="{7ADA5E33-8894-44F3-BCE8-F51392A2DFB6}" type="sibTrans" cxnId="{04775785-A8C2-4B73-B5C4-5FC087564156}">
      <dgm:prSet/>
      <dgm:spPr/>
      <dgm:t>
        <a:bodyPr/>
        <a:lstStyle/>
        <a:p>
          <a:endParaRPr lang="en-US" sz="2400"/>
        </a:p>
      </dgm:t>
    </dgm:pt>
    <dgm:pt modelId="{BA4691D7-F678-4471-9992-CE7F185490A9}" type="pres">
      <dgm:prSet presAssocID="{856CF907-2FE2-4565-B186-6B4251FAD66E}" presName="linear" presStyleCnt="0">
        <dgm:presLayoutVars>
          <dgm:animLvl val="lvl"/>
          <dgm:resizeHandles val="exact"/>
        </dgm:presLayoutVars>
      </dgm:prSet>
      <dgm:spPr/>
    </dgm:pt>
    <dgm:pt modelId="{E03EFE2A-9E69-4499-97E0-4D52E650A384}" type="pres">
      <dgm:prSet presAssocID="{BB93B43F-4DEA-4D4D-B02C-262972F95C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EE56ACC-0D45-4DB7-83AD-0C5F6BEDC710}" type="pres">
      <dgm:prSet presAssocID="{24D1CC43-0D60-46E7-A5B6-3FFB7A166DB6}" presName="spacer" presStyleCnt="0"/>
      <dgm:spPr/>
    </dgm:pt>
    <dgm:pt modelId="{9594A7E1-D20D-411B-9070-20CE71A02F3A}" type="pres">
      <dgm:prSet presAssocID="{8437BAEF-6D28-433C-B190-46BD23FA90F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E08BCA-2BE5-4C21-BCD6-04E003FEC726}" type="pres">
      <dgm:prSet presAssocID="{A763EA55-C288-4575-BD6D-AC21231B8B7D}" presName="spacer" presStyleCnt="0"/>
      <dgm:spPr/>
    </dgm:pt>
    <dgm:pt modelId="{4BF9ABAE-DAE1-4769-ACCF-8D0D2687C4B0}" type="pres">
      <dgm:prSet presAssocID="{D775D357-BF2D-4653-86C5-0CF88B0F700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DA03503-99D9-4936-B2D7-455AD7A11CA9}" srcId="{856CF907-2FE2-4565-B186-6B4251FAD66E}" destId="{8437BAEF-6D28-433C-B190-46BD23FA90F4}" srcOrd="1" destOrd="0" parTransId="{A02D70E1-2FA5-4692-805F-2CC0B907BB74}" sibTransId="{A763EA55-C288-4575-BD6D-AC21231B8B7D}"/>
    <dgm:cxn modelId="{3F199F06-E0F3-4D76-971E-46D82489CFE3}" type="presOf" srcId="{856CF907-2FE2-4565-B186-6B4251FAD66E}" destId="{BA4691D7-F678-4471-9992-CE7F185490A9}" srcOrd="0" destOrd="0" presId="urn:microsoft.com/office/officeart/2005/8/layout/vList2"/>
    <dgm:cxn modelId="{8A4CAD28-2D4F-4638-8671-6980AEC61E40}" srcId="{856CF907-2FE2-4565-B186-6B4251FAD66E}" destId="{BB93B43F-4DEA-4D4D-B02C-262972F95C3B}" srcOrd="0" destOrd="0" parTransId="{E1E4BB9E-C8DA-4654-A481-8AFF15050790}" sibTransId="{24D1CC43-0D60-46E7-A5B6-3FFB7A166DB6}"/>
    <dgm:cxn modelId="{9D553E66-6FD6-4428-AE52-D87BB4B1B6E6}" type="presOf" srcId="{D775D357-BF2D-4653-86C5-0CF88B0F700F}" destId="{4BF9ABAE-DAE1-4769-ACCF-8D0D2687C4B0}" srcOrd="0" destOrd="0" presId="urn:microsoft.com/office/officeart/2005/8/layout/vList2"/>
    <dgm:cxn modelId="{41FCA950-516C-4F60-8D1C-58CB2CEED8DA}" type="presOf" srcId="{8437BAEF-6D28-433C-B190-46BD23FA90F4}" destId="{9594A7E1-D20D-411B-9070-20CE71A02F3A}" srcOrd="0" destOrd="0" presId="urn:microsoft.com/office/officeart/2005/8/layout/vList2"/>
    <dgm:cxn modelId="{04775785-A8C2-4B73-B5C4-5FC087564156}" srcId="{856CF907-2FE2-4565-B186-6B4251FAD66E}" destId="{D775D357-BF2D-4653-86C5-0CF88B0F700F}" srcOrd="2" destOrd="0" parTransId="{C16CE4D9-71FD-41C4-8750-2FCDDEDF2D69}" sibTransId="{7ADA5E33-8894-44F3-BCE8-F51392A2DFB6}"/>
    <dgm:cxn modelId="{21937DE7-F61A-4A1F-8B2E-91F578B55FFA}" type="presOf" srcId="{BB93B43F-4DEA-4D4D-B02C-262972F95C3B}" destId="{E03EFE2A-9E69-4499-97E0-4D52E650A384}" srcOrd="0" destOrd="0" presId="urn:microsoft.com/office/officeart/2005/8/layout/vList2"/>
    <dgm:cxn modelId="{3D43C182-FB82-4939-BBB4-6BB9C56367D9}" type="presParOf" srcId="{BA4691D7-F678-4471-9992-CE7F185490A9}" destId="{E03EFE2A-9E69-4499-97E0-4D52E650A384}" srcOrd="0" destOrd="0" presId="urn:microsoft.com/office/officeart/2005/8/layout/vList2"/>
    <dgm:cxn modelId="{8A816D62-A3CF-4DB4-ADF8-E70997DCAC50}" type="presParOf" srcId="{BA4691D7-F678-4471-9992-CE7F185490A9}" destId="{3EE56ACC-0D45-4DB7-83AD-0C5F6BEDC710}" srcOrd="1" destOrd="0" presId="urn:microsoft.com/office/officeart/2005/8/layout/vList2"/>
    <dgm:cxn modelId="{5F6660CD-A0B7-441D-87E6-3820EA800529}" type="presParOf" srcId="{BA4691D7-F678-4471-9992-CE7F185490A9}" destId="{9594A7E1-D20D-411B-9070-20CE71A02F3A}" srcOrd="2" destOrd="0" presId="urn:microsoft.com/office/officeart/2005/8/layout/vList2"/>
    <dgm:cxn modelId="{AB54B331-1D68-463E-B059-047333B5E480}" type="presParOf" srcId="{BA4691D7-F678-4471-9992-CE7F185490A9}" destId="{51E08BCA-2BE5-4C21-BCD6-04E003FEC726}" srcOrd="3" destOrd="0" presId="urn:microsoft.com/office/officeart/2005/8/layout/vList2"/>
    <dgm:cxn modelId="{4CAEFE74-D18F-4772-A1DD-1B222E788030}" type="presParOf" srcId="{BA4691D7-F678-4471-9992-CE7F185490A9}" destId="{4BF9ABAE-DAE1-4769-ACCF-8D0D2687C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E52F0A38-EBDC-4352-AC2F-A268FD3A0563}" type="presOf" srcId="{0E7C8648-EA18-4B2B-9338-431AA3E577BC}" destId="{B4945C85-2F87-46CB-A9A1-5554B8F4C3CE}" srcOrd="0" destOrd="0" presId="urn:microsoft.com/office/officeart/2005/8/layout/vList5"/>
    <dgm:cxn modelId="{2EE9BA3A-12E1-429A-A86C-EBD2DD76BCCF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4971677B-C77B-405C-BAB1-33784F560B5E}" type="presOf" srcId="{4F6D4839-D1C2-452C-941D-76A338B7CF96}" destId="{E987B353-6E80-4B7F-988E-7EE96BABA8AB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F2C687B6-3648-468A-BD2F-3A48DA1CAD7D}" type="presOf" srcId="{F0216995-C19F-4CFE-8205-64A30F8C2ADD}" destId="{EF43A9CC-7C4E-4177-97D2-67A70A95A810}" srcOrd="0" destOrd="0" presId="urn:microsoft.com/office/officeart/2005/8/layout/vList5"/>
    <dgm:cxn modelId="{F657CEBC-F6B8-47E8-B8D7-DA53D3469C40}" type="presOf" srcId="{E0555816-9651-4177-8388-B71EEE6C1244}" destId="{A3BFC2D2-8C2B-406D-8A28-222D7173EA7D}" srcOrd="0" destOrd="0" presId="urn:microsoft.com/office/officeart/2005/8/layout/vList5"/>
    <dgm:cxn modelId="{9BF4CEC9-E5A0-4E9C-B864-45BA0306F4E2}" type="presOf" srcId="{D9A51442-04A1-479D-8A28-60E8066B2F64}" destId="{CB10109D-5DA3-492B-8A69-F97638E4C8D8}" srcOrd="0" destOrd="0" presId="urn:microsoft.com/office/officeart/2005/8/layout/vList5"/>
    <dgm:cxn modelId="{F684B8CD-226A-44AA-815A-741CBA921A67}" type="presOf" srcId="{01D72362-686F-44C7-9623-D9931FAA20F6}" destId="{1BCCA0A6-BCC1-4CDF-814D-9E5DBC484F2D}" srcOrd="0" destOrd="0" presId="urn:microsoft.com/office/officeart/2005/8/layout/vList5"/>
    <dgm:cxn modelId="{A569D1A0-9E68-4D6D-BFDF-B0BC4D25CDE4}" type="presParOf" srcId="{1BCCA0A6-BCC1-4CDF-814D-9E5DBC484F2D}" destId="{559C4271-1DAC-4C0D-9146-3EEE3D5410C3}" srcOrd="0" destOrd="0" presId="urn:microsoft.com/office/officeart/2005/8/layout/vList5"/>
    <dgm:cxn modelId="{F8AC2203-1317-4C75-9D31-45CE7610E82F}" type="presParOf" srcId="{559C4271-1DAC-4C0D-9146-3EEE3D5410C3}" destId="{E987B353-6E80-4B7F-988E-7EE96BABA8AB}" srcOrd="0" destOrd="0" presId="urn:microsoft.com/office/officeart/2005/8/layout/vList5"/>
    <dgm:cxn modelId="{0F3C41E7-0D6B-44C1-B530-6693E94B914B}" type="presParOf" srcId="{559C4271-1DAC-4C0D-9146-3EEE3D5410C3}" destId="{A3BFC2D2-8C2B-406D-8A28-222D7173EA7D}" srcOrd="1" destOrd="0" presId="urn:microsoft.com/office/officeart/2005/8/layout/vList5"/>
    <dgm:cxn modelId="{41E026B8-1E41-456B-9F60-01A6E915AAC1}" type="presParOf" srcId="{1BCCA0A6-BCC1-4CDF-814D-9E5DBC484F2D}" destId="{DE1E6C20-42B4-4649-9B40-83D44698D89D}" srcOrd="1" destOrd="0" presId="urn:microsoft.com/office/officeart/2005/8/layout/vList5"/>
    <dgm:cxn modelId="{04315E99-9A0B-4B61-828E-7B31BB3A8CC4}" type="presParOf" srcId="{1BCCA0A6-BCC1-4CDF-814D-9E5DBC484F2D}" destId="{9499075A-998E-4518-A553-FEB75D4CE2FA}" srcOrd="2" destOrd="0" presId="urn:microsoft.com/office/officeart/2005/8/layout/vList5"/>
    <dgm:cxn modelId="{1B0285E3-96D1-4055-9696-48202F7E45FF}" type="presParOf" srcId="{9499075A-998E-4518-A553-FEB75D4CE2FA}" destId="{2A62B8DF-F404-4D8F-8D51-A0B4C02349A0}" srcOrd="0" destOrd="0" presId="urn:microsoft.com/office/officeart/2005/8/layout/vList5"/>
    <dgm:cxn modelId="{513E1AA5-0E9B-4810-AA3D-4E0EAA308EBC}" type="presParOf" srcId="{9499075A-998E-4518-A553-FEB75D4CE2FA}" destId="{B4945C85-2F87-46CB-A9A1-5554B8F4C3CE}" srcOrd="1" destOrd="0" presId="urn:microsoft.com/office/officeart/2005/8/layout/vList5"/>
    <dgm:cxn modelId="{9DA00F5F-D6F1-45AD-8A54-D4499D59D640}" type="presParOf" srcId="{1BCCA0A6-BCC1-4CDF-814D-9E5DBC484F2D}" destId="{06344275-A2CC-43E4-B736-FA4A53C2322F}" srcOrd="3" destOrd="0" presId="urn:microsoft.com/office/officeart/2005/8/layout/vList5"/>
    <dgm:cxn modelId="{218A007C-7F02-43B3-9274-27FB913EF12B}" type="presParOf" srcId="{1BCCA0A6-BCC1-4CDF-814D-9E5DBC484F2D}" destId="{C6411611-E9D1-43AA-AB73-2F5CF92CED71}" srcOrd="4" destOrd="0" presId="urn:microsoft.com/office/officeart/2005/8/layout/vList5"/>
    <dgm:cxn modelId="{A3E438BE-EECA-49D4-9C1D-C06941B4CCE1}" type="presParOf" srcId="{C6411611-E9D1-43AA-AB73-2F5CF92CED71}" destId="{EF43A9CC-7C4E-4177-97D2-67A70A95A810}" srcOrd="0" destOrd="0" presId="urn:microsoft.com/office/officeart/2005/8/layout/vList5"/>
    <dgm:cxn modelId="{35FA05EB-AAAC-4CA7-A70B-3699E4935895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B383B-FDB8-4E66-A990-BBA43B7BDFFE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036461A-0663-4534-9511-B38A9FB2F603}">
      <dgm:prSet/>
      <dgm:spPr/>
      <dgm:t>
        <a:bodyPr/>
        <a:lstStyle/>
        <a:p>
          <a:pPr rtl="0"/>
          <a:r>
            <a:rPr lang="en-US" dirty="0"/>
            <a:t>Graphics should be clear </a:t>
          </a:r>
          <a:r>
            <a:rPr lang="en-US" b="1" i="1" dirty="0"/>
            <a:t>on their own</a:t>
          </a:r>
          <a:r>
            <a:rPr lang="en-US" dirty="0"/>
            <a:t>.</a:t>
          </a:r>
        </a:p>
      </dgm:t>
    </dgm:pt>
    <dgm:pt modelId="{3D14830D-2116-4A1D-8AEF-A51EBBBDDE34}" type="parTrans" cxnId="{A52D0A3B-7D25-4705-A96F-31A1473D6EEC}">
      <dgm:prSet/>
      <dgm:spPr/>
      <dgm:t>
        <a:bodyPr/>
        <a:lstStyle/>
        <a:p>
          <a:endParaRPr lang="en-US"/>
        </a:p>
      </dgm:t>
    </dgm:pt>
    <dgm:pt modelId="{75424727-EEA6-45C9-BF46-09CB3E5D7BFD}" type="sibTrans" cxnId="{A52D0A3B-7D25-4705-A96F-31A1473D6EEC}">
      <dgm:prSet/>
      <dgm:spPr/>
      <dgm:t>
        <a:bodyPr/>
        <a:lstStyle/>
        <a:p>
          <a:endParaRPr lang="en-US"/>
        </a:p>
      </dgm:t>
    </dgm:pt>
    <dgm:pt modelId="{24DBA71B-CA1C-4BC0-B88F-F2FE9736ED40}">
      <dgm:prSet/>
      <dgm:spPr/>
      <dgm:t>
        <a:bodyPr/>
        <a:lstStyle/>
        <a:p>
          <a:pPr rtl="0"/>
          <a:r>
            <a:rPr lang="en-US" dirty="0"/>
            <a:t>The chart should yield insight and/or inspire curiosity.</a:t>
          </a:r>
          <a:br>
            <a:rPr lang="en-US" dirty="0"/>
          </a:br>
          <a:r>
            <a:rPr lang="en-US" dirty="0"/>
            <a:t>“If the statistics are boring, then you’ve got the wrong numbers.” (Tufte 2009)</a:t>
          </a:r>
        </a:p>
      </dgm:t>
    </dgm:pt>
    <dgm:pt modelId="{B019B573-BCF9-4EBD-BBC8-D5484B6736B9}" type="parTrans" cxnId="{3D70D410-2F20-45ED-B6CB-5049E2CE8716}">
      <dgm:prSet/>
      <dgm:spPr/>
      <dgm:t>
        <a:bodyPr/>
        <a:lstStyle/>
        <a:p>
          <a:endParaRPr lang="en-US"/>
        </a:p>
      </dgm:t>
    </dgm:pt>
    <dgm:pt modelId="{E1AE5717-C760-4ECE-9299-A03BB0E31080}" type="sibTrans" cxnId="{3D70D410-2F20-45ED-B6CB-5049E2CE8716}">
      <dgm:prSet/>
      <dgm:spPr/>
      <dgm:t>
        <a:bodyPr/>
        <a:lstStyle/>
        <a:p>
          <a:endParaRPr lang="en-US"/>
        </a:p>
      </dgm:t>
    </dgm:pt>
    <dgm:pt modelId="{D524670F-6D23-4DDA-AB8B-D1425CB78438}">
      <dgm:prSet/>
      <dgm:spPr/>
      <dgm:t>
        <a:bodyPr/>
        <a:lstStyle/>
        <a:p>
          <a:pPr rtl="0"/>
          <a:r>
            <a:rPr lang="en-US" dirty="0"/>
            <a:t>The depictions should enable </a:t>
          </a:r>
          <a:r>
            <a:rPr lang="en-US" b="1" i="1" dirty="0"/>
            <a:t>meaningful</a:t>
          </a:r>
          <a:r>
            <a:rPr lang="en-US" dirty="0"/>
            <a:t> comparison</a:t>
          </a:r>
        </a:p>
      </dgm:t>
    </dgm:pt>
    <dgm:pt modelId="{A8A26AA5-CC70-492C-8C33-77FD35D60AB0}" type="parTrans" cxnId="{6DE208C5-90F0-4424-A7CC-4D2D8D42DEE9}">
      <dgm:prSet/>
      <dgm:spPr/>
      <dgm:t>
        <a:bodyPr/>
        <a:lstStyle/>
        <a:p>
          <a:endParaRPr lang="en-US"/>
        </a:p>
      </dgm:t>
    </dgm:pt>
    <dgm:pt modelId="{0EDB0284-26B5-4BF8-A4FB-AC6229C63087}" type="sibTrans" cxnId="{6DE208C5-90F0-4424-A7CC-4D2D8D42DEE9}">
      <dgm:prSet/>
      <dgm:spPr/>
      <dgm:t>
        <a:bodyPr/>
        <a:lstStyle/>
        <a:p>
          <a:endParaRPr lang="en-US"/>
        </a:p>
      </dgm:t>
    </dgm:pt>
    <dgm:pt modelId="{6667E579-8867-40E7-AF31-259FD2ED3267}" type="pres">
      <dgm:prSet presAssocID="{DA5B383B-FDB8-4E66-A990-BBA43B7BDFFE}" presName="linear" presStyleCnt="0">
        <dgm:presLayoutVars>
          <dgm:animLvl val="lvl"/>
          <dgm:resizeHandles val="exact"/>
        </dgm:presLayoutVars>
      </dgm:prSet>
      <dgm:spPr/>
    </dgm:pt>
    <dgm:pt modelId="{8E40E706-B852-4C29-821B-E3639B70A389}" type="pres">
      <dgm:prSet presAssocID="{F036461A-0663-4534-9511-B38A9FB2F603}" presName="parentText" presStyleLbl="node1" presStyleIdx="0" presStyleCnt="3" custScaleY="69470">
        <dgm:presLayoutVars>
          <dgm:chMax val="0"/>
          <dgm:bulletEnabled val="1"/>
        </dgm:presLayoutVars>
      </dgm:prSet>
      <dgm:spPr/>
    </dgm:pt>
    <dgm:pt modelId="{E49C3A55-41A0-4E0F-8AA8-B3D065AF07F3}" type="pres">
      <dgm:prSet presAssocID="{75424727-EEA6-45C9-BF46-09CB3E5D7BFD}" presName="spacer" presStyleCnt="0"/>
      <dgm:spPr/>
    </dgm:pt>
    <dgm:pt modelId="{2578F2BA-85B0-48C3-B503-891E840F3FA0}" type="pres">
      <dgm:prSet presAssocID="{D524670F-6D23-4DDA-AB8B-D1425CB78438}" presName="parentText" presStyleLbl="node1" presStyleIdx="1" presStyleCnt="3" custScaleY="72507">
        <dgm:presLayoutVars>
          <dgm:chMax val="0"/>
          <dgm:bulletEnabled val="1"/>
        </dgm:presLayoutVars>
      </dgm:prSet>
      <dgm:spPr/>
    </dgm:pt>
    <dgm:pt modelId="{8DC1DBB6-A687-4EA0-B138-C048DE54F3B9}" type="pres">
      <dgm:prSet presAssocID="{0EDB0284-26B5-4BF8-A4FB-AC6229C63087}" presName="spacer" presStyleCnt="0"/>
      <dgm:spPr/>
    </dgm:pt>
    <dgm:pt modelId="{C7E83C10-AA09-4127-97CB-FA14620BBC66}" type="pres">
      <dgm:prSet presAssocID="{24DBA71B-CA1C-4BC0-B88F-F2FE9736ED40}" presName="parentText" presStyleLbl="node1" presStyleIdx="2" presStyleCnt="3" custScaleY="127829">
        <dgm:presLayoutVars>
          <dgm:chMax val="0"/>
          <dgm:bulletEnabled val="1"/>
        </dgm:presLayoutVars>
      </dgm:prSet>
      <dgm:spPr/>
    </dgm:pt>
  </dgm:ptLst>
  <dgm:cxnLst>
    <dgm:cxn modelId="{3D70D410-2F20-45ED-B6CB-5049E2CE8716}" srcId="{DA5B383B-FDB8-4E66-A990-BBA43B7BDFFE}" destId="{24DBA71B-CA1C-4BC0-B88F-F2FE9736ED40}" srcOrd="2" destOrd="0" parTransId="{B019B573-BCF9-4EBD-BBC8-D5484B6736B9}" sibTransId="{E1AE5717-C760-4ECE-9299-A03BB0E31080}"/>
    <dgm:cxn modelId="{A52D0A3B-7D25-4705-A96F-31A1473D6EEC}" srcId="{DA5B383B-FDB8-4E66-A990-BBA43B7BDFFE}" destId="{F036461A-0663-4534-9511-B38A9FB2F603}" srcOrd="0" destOrd="0" parTransId="{3D14830D-2116-4A1D-8AEF-A51EBBBDDE34}" sibTransId="{75424727-EEA6-45C9-BF46-09CB3E5D7BFD}"/>
    <dgm:cxn modelId="{52DDF257-ED14-4B68-830D-98151A3075A4}" type="presOf" srcId="{DA5B383B-FDB8-4E66-A990-BBA43B7BDFFE}" destId="{6667E579-8867-40E7-AF31-259FD2ED3267}" srcOrd="0" destOrd="0" presId="urn:microsoft.com/office/officeart/2005/8/layout/vList2"/>
    <dgm:cxn modelId="{63392390-B641-424C-8506-4B622E95B5A0}" type="presOf" srcId="{D524670F-6D23-4DDA-AB8B-D1425CB78438}" destId="{2578F2BA-85B0-48C3-B503-891E840F3FA0}" srcOrd="0" destOrd="0" presId="urn:microsoft.com/office/officeart/2005/8/layout/vList2"/>
    <dgm:cxn modelId="{97E0B2A8-14E7-42F4-9C77-4F4007882EBB}" type="presOf" srcId="{24DBA71B-CA1C-4BC0-B88F-F2FE9736ED40}" destId="{C7E83C10-AA09-4127-97CB-FA14620BBC66}" srcOrd="0" destOrd="0" presId="urn:microsoft.com/office/officeart/2005/8/layout/vList2"/>
    <dgm:cxn modelId="{6DE208C5-90F0-4424-A7CC-4D2D8D42DEE9}" srcId="{DA5B383B-FDB8-4E66-A990-BBA43B7BDFFE}" destId="{D524670F-6D23-4DDA-AB8B-D1425CB78438}" srcOrd="1" destOrd="0" parTransId="{A8A26AA5-CC70-492C-8C33-77FD35D60AB0}" sibTransId="{0EDB0284-26B5-4BF8-A4FB-AC6229C63087}"/>
    <dgm:cxn modelId="{D89D8DE4-8077-4825-8F75-0FE3C2A1E0E2}" type="presOf" srcId="{F036461A-0663-4534-9511-B38A9FB2F603}" destId="{8E40E706-B852-4C29-821B-E3639B70A389}" srcOrd="0" destOrd="0" presId="urn:microsoft.com/office/officeart/2005/8/layout/vList2"/>
    <dgm:cxn modelId="{951F35CA-BA62-4FD7-B986-4CA1011CBCB0}" type="presParOf" srcId="{6667E579-8867-40E7-AF31-259FD2ED3267}" destId="{8E40E706-B852-4C29-821B-E3639B70A389}" srcOrd="0" destOrd="0" presId="urn:microsoft.com/office/officeart/2005/8/layout/vList2"/>
    <dgm:cxn modelId="{F8C84F1A-A2F8-4C73-9FF8-7E16EBC2F77B}" type="presParOf" srcId="{6667E579-8867-40E7-AF31-259FD2ED3267}" destId="{E49C3A55-41A0-4E0F-8AA8-B3D065AF07F3}" srcOrd="1" destOrd="0" presId="urn:microsoft.com/office/officeart/2005/8/layout/vList2"/>
    <dgm:cxn modelId="{EA6E921A-78D8-44E1-99EC-C6CFE768322F}" type="presParOf" srcId="{6667E579-8867-40E7-AF31-259FD2ED3267}" destId="{2578F2BA-85B0-48C3-B503-891E840F3FA0}" srcOrd="2" destOrd="0" presId="urn:microsoft.com/office/officeart/2005/8/layout/vList2"/>
    <dgm:cxn modelId="{8D8017C8-EA1B-4203-916D-06D1E87242D7}" type="presParOf" srcId="{6667E579-8867-40E7-AF31-259FD2ED3267}" destId="{8DC1DBB6-A687-4EA0-B138-C048DE54F3B9}" srcOrd="3" destOrd="0" presId="urn:microsoft.com/office/officeart/2005/8/layout/vList2"/>
    <dgm:cxn modelId="{F4F88717-5D72-444C-BD23-AF0A8CDECD35}" type="presParOf" srcId="{6667E579-8867-40E7-AF31-259FD2ED3267}" destId="{C7E83C10-AA09-4127-97CB-FA14620BBC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74BC1-909F-4D2D-9927-81D9F3DBF81A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70D6F5C-B9DA-4770-BB76-3C931B0F8594}">
      <dgm:prSet/>
      <dgm:spPr/>
      <dgm:t>
        <a:bodyPr/>
        <a:lstStyle/>
        <a:p>
          <a:pPr rtl="0"/>
          <a:r>
            <a:rPr lang="en-US" dirty="0"/>
            <a:t>Key concepts</a:t>
          </a:r>
        </a:p>
      </dgm:t>
    </dgm:pt>
    <dgm:pt modelId="{FBFF59BC-DAE8-4DAA-B5B6-88E0A7CB4347}" type="parTrans" cxnId="{CFCF3103-8E99-4455-A322-D370FFF41B8C}">
      <dgm:prSet/>
      <dgm:spPr/>
      <dgm:t>
        <a:bodyPr/>
        <a:lstStyle/>
        <a:p>
          <a:endParaRPr lang="en-US"/>
        </a:p>
      </dgm:t>
    </dgm:pt>
    <dgm:pt modelId="{0268FF60-22A2-468D-924D-2A3FB851C9F4}" type="sibTrans" cxnId="{CFCF3103-8E99-4455-A322-D370FFF41B8C}">
      <dgm:prSet/>
      <dgm:spPr/>
      <dgm:t>
        <a:bodyPr/>
        <a:lstStyle/>
        <a:p>
          <a:endParaRPr lang="en-US"/>
        </a:p>
      </dgm:t>
    </dgm:pt>
    <dgm:pt modelId="{43B58104-68DF-429F-8BDA-33BF767CA44A}">
      <dgm:prSet/>
      <dgm:spPr/>
      <dgm:t>
        <a:bodyPr/>
        <a:lstStyle/>
        <a:p>
          <a:pPr rtl="0"/>
          <a:r>
            <a:rPr lang="en-US" dirty="0"/>
            <a:t>Data-ink</a:t>
          </a:r>
        </a:p>
      </dgm:t>
    </dgm:pt>
    <dgm:pt modelId="{21ED9E16-75A8-4606-8A6E-E8E58A9CBFF4}" type="parTrans" cxnId="{CEBE3DC8-36A0-4F91-B985-F3A0A19E224B}">
      <dgm:prSet/>
      <dgm:spPr/>
      <dgm:t>
        <a:bodyPr/>
        <a:lstStyle/>
        <a:p>
          <a:endParaRPr lang="en-US"/>
        </a:p>
      </dgm:t>
    </dgm:pt>
    <dgm:pt modelId="{05866ADB-118D-438C-81B1-33B3A52731C9}" type="sibTrans" cxnId="{CEBE3DC8-36A0-4F91-B985-F3A0A19E224B}">
      <dgm:prSet/>
      <dgm:spPr/>
      <dgm:t>
        <a:bodyPr/>
        <a:lstStyle/>
        <a:p>
          <a:endParaRPr lang="en-US"/>
        </a:p>
      </dgm:t>
    </dgm:pt>
    <dgm:pt modelId="{C93FBDC6-1707-4FE7-AA7C-D01447FE5DA4}">
      <dgm:prSet/>
      <dgm:spPr/>
      <dgm:t>
        <a:bodyPr/>
        <a:lstStyle/>
        <a:p>
          <a:pPr rtl="0"/>
          <a:r>
            <a:rPr lang="en-US" dirty="0"/>
            <a:t>Sometimes a table is better</a:t>
          </a:r>
        </a:p>
      </dgm:t>
    </dgm:pt>
    <dgm:pt modelId="{EE37E171-5686-4F4B-AA11-4728494AA906}" type="parTrans" cxnId="{24CC745A-128B-42C9-92E7-F8282A7B25C9}">
      <dgm:prSet/>
      <dgm:spPr/>
      <dgm:t>
        <a:bodyPr/>
        <a:lstStyle/>
        <a:p>
          <a:endParaRPr lang="en-US"/>
        </a:p>
      </dgm:t>
    </dgm:pt>
    <dgm:pt modelId="{7F3D5686-286F-435C-81FB-F7E88B136FFF}" type="sibTrans" cxnId="{24CC745A-128B-42C9-92E7-F8282A7B25C9}">
      <dgm:prSet/>
      <dgm:spPr/>
      <dgm:t>
        <a:bodyPr/>
        <a:lstStyle/>
        <a:p>
          <a:endParaRPr lang="en-US"/>
        </a:p>
      </dgm:t>
    </dgm:pt>
    <dgm:pt modelId="{F2F4EC40-C9B9-4727-9BB7-A52DFA83CF59}">
      <dgm:prSet/>
      <dgm:spPr/>
      <dgm:t>
        <a:bodyPr/>
        <a:lstStyle/>
        <a:p>
          <a:pPr rtl="0"/>
          <a:r>
            <a:rPr lang="en-US" dirty="0" err="1"/>
            <a:t>Chartjunk</a:t>
          </a:r>
          <a:endParaRPr lang="en-US" dirty="0"/>
        </a:p>
      </dgm:t>
    </dgm:pt>
    <dgm:pt modelId="{013782CE-82AC-43F6-9510-DC34C7EAD125}" type="parTrans" cxnId="{55313372-7EC3-475E-ABA3-F6749F368A90}">
      <dgm:prSet/>
      <dgm:spPr/>
      <dgm:t>
        <a:bodyPr/>
        <a:lstStyle/>
        <a:p>
          <a:endParaRPr lang="en-US"/>
        </a:p>
      </dgm:t>
    </dgm:pt>
    <dgm:pt modelId="{6FBC09C2-E725-449B-B651-D99C1F154F37}" type="sibTrans" cxnId="{55313372-7EC3-475E-ABA3-F6749F368A90}">
      <dgm:prSet/>
      <dgm:spPr/>
      <dgm:t>
        <a:bodyPr/>
        <a:lstStyle/>
        <a:p>
          <a:endParaRPr lang="en-US"/>
        </a:p>
      </dgm:t>
    </dgm:pt>
    <dgm:pt modelId="{665B82C0-E986-4606-BB51-5780DE8EFE66}" type="pres">
      <dgm:prSet presAssocID="{5CA74BC1-909F-4D2D-9927-81D9F3DBF8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CBD18-8446-465F-ADEA-B05059996E70}" type="pres">
      <dgm:prSet presAssocID="{B70D6F5C-B9DA-4770-BB76-3C931B0F8594}" presName="vertOne" presStyleCnt="0"/>
      <dgm:spPr/>
    </dgm:pt>
    <dgm:pt modelId="{1CE32AA8-5133-4C30-A690-0F3CD0155807}" type="pres">
      <dgm:prSet presAssocID="{B70D6F5C-B9DA-4770-BB76-3C931B0F8594}" presName="txOne" presStyleLbl="node0" presStyleIdx="0" presStyleCnt="1">
        <dgm:presLayoutVars>
          <dgm:chPref val="3"/>
        </dgm:presLayoutVars>
      </dgm:prSet>
      <dgm:spPr/>
    </dgm:pt>
    <dgm:pt modelId="{74C0FD6F-D5E7-401A-8084-2FCA47C0D1F6}" type="pres">
      <dgm:prSet presAssocID="{B70D6F5C-B9DA-4770-BB76-3C931B0F8594}" presName="parTransOne" presStyleCnt="0"/>
      <dgm:spPr/>
    </dgm:pt>
    <dgm:pt modelId="{3EED9FEC-6CA7-40FA-8082-81534966DEDD}" type="pres">
      <dgm:prSet presAssocID="{B70D6F5C-B9DA-4770-BB76-3C931B0F8594}" presName="horzOne" presStyleCnt="0"/>
      <dgm:spPr/>
    </dgm:pt>
    <dgm:pt modelId="{324B2778-F15A-49C8-98F2-E1A892DC2B6C}" type="pres">
      <dgm:prSet presAssocID="{C93FBDC6-1707-4FE7-AA7C-D01447FE5DA4}" presName="vertTwo" presStyleCnt="0"/>
      <dgm:spPr/>
    </dgm:pt>
    <dgm:pt modelId="{40BAD063-40BD-4CA7-BFEE-8AC4A906A663}" type="pres">
      <dgm:prSet presAssocID="{C93FBDC6-1707-4FE7-AA7C-D01447FE5DA4}" presName="txTwo" presStyleLbl="node2" presStyleIdx="0" presStyleCnt="3">
        <dgm:presLayoutVars>
          <dgm:chPref val="3"/>
        </dgm:presLayoutVars>
      </dgm:prSet>
      <dgm:spPr/>
    </dgm:pt>
    <dgm:pt modelId="{42258259-2B48-4E4E-A7B9-9C0DCB2F368B}" type="pres">
      <dgm:prSet presAssocID="{C93FBDC6-1707-4FE7-AA7C-D01447FE5DA4}" presName="horzTwo" presStyleCnt="0"/>
      <dgm:spPr/>
    </dgm:pt>
    <dgm:pt modelId="{ED394163-1492-40AA-9264-03EEA02967E2}" type="pres">
      <dgm:prSet presAssocID="{7F3D5686-286F-435C-81FB-F7E88B136FFF}" presName="sibSpaceTwo" presStyleCnt="0"/>
      <dgm:spPr/>
    </dgm:pt>
    <dgm:pt modelId="{06EFD6E6-17C4-49F7-ACBF-8B408D532648}" type="pres">
      <dgm:prSet presAssocID="{43B58104-68DF-429F-8BDA-33BF767CA44A}" presName="vertTwo" presStyleCnt="0"/>
      <dgm:spPr/>
    </dgm:pt>
    <dgm:pt modelId="{0E503619-7633-4F2F-9282-B53D523E6DDB}" type="pres">
      <dgm:prSet presAssocID="{43B58104-68DF-429F-8BDA-33BF767CA44A}" presName="txTwo" presStyleLbl="node2" presStyleIdx="1" presStyleCnt="3">
        <dgm:presLayoutVars>
          <dgm:chPref val="3"/>
        </dgm:presLayoutVars>
      </dgm:prSet>
      <dgm:spPr/>
    </dgm:pt>
    <dgm:pt modelId="{3D7BB40A-921D-4349-8C2B-5C21B99DCF65}" type="pres">
      <dgm:prSet presAssocID="{43B58104-68DF-429F-8BDA-33BF767CA44A}" presName="horzTwo" presStyleCnt="0"/>
      <dgm:spPr/>
    </dgm:pt>
    <dgm:pt modelId="{0FA6D49A-41DC-4A29-8295-1C07C241CB37}" type="pres">
      <dgm:prSet presAssocID="{05866ADB-118D-438C-81B1-33B3A52731C9}" presName="sibSpaceTwo" presStyleCnt="0"/>
      <dgm:spPr/>
    </dgm:pt>
    <dgm:pt modelId="{A1D2BADB-DC44-4349-A088-BD8E0800B0E9}" type="pres">
      <dgm:prSet presAssocID="{F2F4EC40-C9B9-4727-9BB7-A52DFA83CF59}" presName="vertTwo" presStyleCnt="0"/>
      <dgm:spPr/>
    </dgm:pt>
    <dgm:pt modelId="{044D40CD-CE68-4B89-B528-D744F098707C}" type="pres">
      <dgm:prSet presAssocID="{F2F4EC40-C9B9-4727-9BB7-A52DFA83CF59}" presName="txTwo" presStyleLbl="node2" presStyleIdx="2" presStyleCnt="3">
        <dgm:presLayoutVars>
          <dgm:chPref val="3"/>
        </dgm:presLayoutVars>
      </dgm:prSet>
      <dgm:spPr/>
    </dgm:pt>
    <dgm:pt modelId="{92C8EE10-E807-4BBB-8F5D-3335458819E8}" type="pres">
      <dgm:prSet presAssocID="{F2F4EC40-C9B9-4727-9BB7-A52DFA83CF59}" presName="horzTwo" presStyleCnt="0"/>
      <dgm:spPr/>
    </dgm:pt>
  </dgm:ptLst>
  <dgm:cxnLst>
    <dgm:cxn modelId="{CFCF3103-8E99-4455-A322-D370FFF41B8C}" srcId="{5CA74BC1-909F-4D2D-9927-81D9F3DBF81A}" destId="{B70D6F5C-B9DA-4770-BB76-3C931B0F8594}" srcOrd="0" destOrd="0" parTransId="{FBFF59BC-DAE8-4DAA-B5B6-88E0A7CB4347}" sibTransId="{0268FF60-22A2-468D-924D-2A3FB851C9F4}"/>
    <dgm:cxn modelId="{4B6C850F-9BF6-4F31-BD63-940AC2822C1A}" type="presOf" srcId="{F2F4EC40-C9B9-4727-9BB7-A52DFA83CF59}" destId="{044D40CD-CE68-4B89-B528-D744F098707C}" srcOrd="0" destOrd="0" presId="urn:microsoft.com/office/officeart/2005/8/layout/hierarchy4"/>
    <dgm:cxn modelId="{F26FB53D-BDFA-432F-A76A-2A50FE3D97EA}" type="presOf" srcId="{5CA74BC1-909F-4D2D-9927-81D9F3DBF81A}" destId="{665B82C0-E986-4606-BB51-5780DE8EFE66}" srcOrd="0" destOrd="0" presId="urn:microsoft.com/office/officeart/2005/8/layout/hierarchy4"/>
    <dgm:cxn modelId="{CD014A47-3CBC-4405-87C3-B64BAC9C9AB1}" type="presOf" srcId="{B70D6F5C-B9DA-4770-BB76-3C931B0F8594}" destId="{1CE32AA8-5133-4C30-A690-0F3CD0155807}" srcOrd="0" destOrd="0" presId="urn:microsoft.com/office/officeart/2005/8/layout/hierarchy4"/>
    <dgm:cxn modelId="{55313372-7EC3-475E-ABA3-F6749F368A90}" srcId="{B70D6F5C-B9DA-4770-BB76-3C931B0F8594}" destId="{F2F4EC40-C9B9-4727-9BB7-A52DFA83CF59}" srcOrd="2" destOrd="0" parTransId="{013782CE-82AC-43F6-9510-DC34C7EAD125}" sibTransId="{6FBC09C2-E725-449B-B651-D99C1F154F37}"/>
    <dgm:cxn modelId="{24CC745A-128B-42C9-92E7-F8282A7B25C9}" srcId="{B70D6F5C-B9DA-4770-BB76-3C931B0F8594}" destId="{C93FBDC6-1707-4FE7-AA7C-D01447FE5DA4}" srcOrd="0" destOrd="0" parTransId="{EE37E171-5686-4F4B-AA11-4728494AA906}" sibTransId="{7F3D5686-286F-435C-81FB-F7E88B136FFF}"/>
    <dgm:cxn modelId="{0A90D17E-998E-42D9-BACE-C362EB90F450}" type="presOf" srcId="{C93FBDC6-1707-4FE7-AA7C-D01447FE5DA4}" destId="{40BAD063-40BD-4CA7-BFEE-8AC4A906A663}" srcOrd="0" destOrd="0" presId="urn:microsoft.com/office/officeart/2005/8/layout/hierarchy4"/>
    <dgm:cxn modelId="{CEBE3DC8-36A0-4F91-B985-F3A0A19E224B}" srcId="{B70D6F5C-B9DA-4770-BB76-3C931B0F8594}" destId="{43B58104-68DF-429F-8BDA-33BF767CA44A}" srcOrd="1" destOrd="0" parTransId="{21ED9E16-75A8-4606-8A6E-E8E58A9CBFF4}" sibTransId="{05866ADB-118D-438C-81B1-33B3A52731C9}"/>
    <dgm:cxn modelId="{09CCCCE4-C167-458D-A8A3-56895571DC3B}" type="presOf" srcId="{43B58104-68DF-429F-8BDA-33BF767CA44A}" destId="{0E503619-7633-4F2F-9282-B53D523E6DDB}" srcOrd="0" destOrd="0" presId="urn:microsoft.com/office/officeart/2005/8/layout/hierarchy4"/>
    <dgm:cxn modelId="{1C5637AE-CC66-4ED0-8416-978345B12090}" type="presParOf" srcId="{665B82C0-E986-4606-BB51-5780DE8EFE66}" destId="{E93CBD18-8446-465F-ADEA-B05059996E70}" srcOrd="0" destOrd="0" presId="urn:microsoft.com/office/officeart/2005/8/layout/hierarchy4"/>
    <dgm:cxn modelId="{9AFA9512-7B04-4AD6-8F11-2387D111F151}" type="presParOf" srcId="{E93CBD18-8446-465F-ADEA-B05059996E70}" destId="{1CE32AA8-5133-4C30-A690-0F3CD0155807}" srcOrd="0" destOrd="0" presId="urn:microsoft.com/office/officeart/2005/8/layout/hierarchy4"/>
    <dgm:cxn modelId="{4C9E39C8-927C-47A1-B956-6D38F91D8839}" type="presParOf" srcId="{E93CBD18-8446-465F-ADEA-B05059996E70}" destId="{74C0FD6F-D5E7-401A-8084-2FCA47C0D1F6}" srcOrd="1" destOrd="0" presId="urn:microsoft.com/office/officeart/2005/8/layout/hierarchy4"/>
    <dgm:cxn modelId="{6309135A-7B5E-4F79-AB09-EAC71CE1F4D4}" type="presParOf" srcId="{E93CBD18-8446-465F-ADEA-B05059996E70}" destId="{3EED9FEC-6CA7-40FA-8082-81534966DEDD}" srcOrd="2" destOrd="0" presId="urn:microsoft.com/office/officeart/2005/8/layout/hierarchy4"/>
    <dgm:cxn modelId="{600E6DB5-8CD2-4C3D-8D7C-CBEA198FD678}" type="presParOf" srcId="{3EED9FEC-6CA7-40FA-8082-81534966DEDD}" destId="{324B2778-F15A-49C8-98F2-E1A892DC2B6C}" srcOrd="0" destOrd="0" presId="urn:microsoft.com/office/officeart/2005/8/layout/hierarchy4"/>
    <dgm:cxn modelId="{ECF08146-7079-431B-8805-7944A26E6167}" type="presParOf" srcId="{324B2778-F15A-49C8-98F2-E1A892DC2B6C}" destId="{40BAD063-40BD-4CA7-BFEE-8AC4A906A663}" srcOrd="0" destOrd="0" presId="urn:microsoft.com/office/officeart/2005/8/layout/hierarchy4"/>
    <dgm:cxn modelId="{E2CEE7B7-848E-4309-911F-4AA9863B0D02}" type="presParOf" srcId="{324B2778-F15A-49C8-98F2-E1A892DC2B6C}" destId="{42258259-2B48-4E4E-A7B9-9C0DCB2F368B}" srcOrd="1" destOrd="0" presId="urn:microsoft.com/office/officeart/2005/8/layout/hierarchy4"/>
    <dgm:cxn modelId="{0C99C060-8055-4ACB-B2DE-4BFFFD193712}" type="presParOf" srcId="{3EED9FEC-6CA7-40FA-8082-81534966DEDD}" destId="{ED394163-1492-40AA-9264-03EEA02967E2}" srcOrd="1" destOrd="0" presId="urn:microsoft.com/office/officeart/2005/8/layout/hierarchy4"/>
    <dgm:cxn modelId="{40B32B3E-D556-4846-BDCB-F5A1F9465300}" type="presParOf" srcId="{3EED9FEC-6CA7-40FA-8082-81534966DEDD}" destId="{06EFD6E6-17C4-49F7-ACBF-8B408D532648}" srcOrd="2" destOrd="0" presId="urn:microsoft.com/office/officeart/2005/8/layout/hierarchy4"/>
    <dgm:cxn modelId="{32831927-CCD0-4741-BCC0-A9C839530FBC}" type="presParOf" srcId="{06EFD6E6-17C4-49F7-ACBF-8B408D532648}" destId="{0E503619-7633-4F2F-9282-B53D523E6DDB}" srcOrd="0" destOrd="0" presId="urn:microsoft.com/office/officeart/2005/8/layout/hierarchy4"/>
    <dgm:cxn modelId="{0E6E4C14-EA26-41AB-BCF7-2562CEDCC292}" type="presParOf" srcId="{06EFD6E6-17C4-49F7-ACBF-8B408D532648}" destId="{3D7BB40A-921D-4349-8C2B-5C21B99DCF65}" srcOrd="1" destOrd="0" presId="urn:microsoft.com/office/officeart/2005/8/layout/hierarchy4"/>
    <dgm:cxn modelId="{24E411E0-8345-465E-9C20-344391589EC0}" type="presParOf" srcId="{3EED9FEC-6CA7-40FA-8082-81534966DEDD}" destId="{0FA6D49A-41DC-4A29-8295-1C07C241CB37}" srcOrd="3" destOrd="0" presId="urn:microsoft.com/office/officeart/2005/8/layout/hierarchy4"/>
    <dgm:cxn modelId="{028CB7D9-C37E-46CD-A01F-52396CC1B883}" type="presParOf" srcId="{3EED9FEC-6CA7-40FA-8082-81534966DEDD}" destId="{A1D2BADB-DC44-4349-A088-BD8E0800B0E9}" srcOrd="4" destOrd="0" presId="urn:microsoft.com/office/officeart/2005/8/layout/hierarchy4"/>
    <dgm:cxn modelId="{A5D43ED5-FE1C-46BA-82A7-6A543C3A648A}" type="presParOf" srcId="{A1D2BADB-DC44-4349-A088-BD8E0800B0E9}" destId="{044D40CD-CE68-4B89-B528-D744F098707C}" srcOrd="0" destOrd="0" presId="urn:microsoft.com/office/officeart/2005/8/layout/hierarchy4"/>
    <dgm:cxn modelId="{C58EE3CA-2CF6-47BD-B7D3-47F891CD1074}" type="presParOf" srcId="{A1D2BADB-DC44-4349-A088-BD8E0800B0E9}" destId="{92C8EE10-E807-4BBB-8F5D-3335458819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06F76F-B392-41AD-90A7-B3D1F6258CD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9A4706-4586-4CA0-B774-354C31D06B49}">
      <dgm:prSet phldrT="[Text]"/>
      <dgm:spPr/>
      <dgm:t>
        <a:bodyPr/>
        <a:lstStyle/>
        <a:p>
          <a:pPr algn="l"/>
          <a:r>
            <a:rPr lang="en-US" dirty="0"/>
            <a:t>Data Integrity/ Lie Factor</a:t>
          </a:r>
        </a:p>
      </dgm:t>
    </dgm:pt>
    <dgm:pt modelId="{8EFC1CAD-C4CF-4E15-8040-FBC31A10802C}" type="parTrans" cxnId="{853E22E6-2442-4928-A145-0BE3F7912139}">
      <dgm:prSet/>
      <dgm:spPr/>
      <dgm:t>
        <a:bodyPr/>
        <a:lstStyle/>
        <a:p>
          <a:endParaRPr lang="en-US"/>
        </a:p>
      </dgm:t>
    </dgm:pt>
    <dgm:pt modelId="{0F2931EB-66F4-4E14-BBB7-E1C27247D220}" type="sibTrans" cxnId="{853E22E6-2442-4928-A145-0BE3F7912139}">
      <dgm:prSet/>
      <dgm:spPr/>
      <dgm:t>
        <a:bodyPr/>
        <a:lstStyle/>
        <a:p>
          <a:endParaRPr lang="en-US"/>
        </a:p>
      </dgm:t>
    </dgm:pt>
    <dgm:pt modelId="{D0F19F2F-C14A-425E-9E17-4262FCA389B3}">
      <dgm:prSet phldrT="[Text]"/>
      <dgm:spPr/>
      <dgm:t>
        <a:bodyPr/>
        <a:lstStyle/>
        <a:p>
          <a:r>
            <a:rPr lang="en-US" dirty="0"/>
            <a:t>3D skews numbers, making them difficult to interpret or compare</a:t>
          </a:r>
        </a:p>
      </dgm:t>
    </dgm:pt>
    <dgm:pt modelId="{17A581E4-39ED-492A-968A-9E43A82EFBBE}" type="parTrans" cxnId="{9506DF5D-5AC3-42D2-941B-85471ECA591C}">
      <dgm:prSet/>
      <dgm:spPr/>
      <dgm:t>
        <a:bodyPr/>
        <a:lstStyle/>
        <a:p>
          <a:endParaRPr lang="en-US"/>
        </a:p>
      </dgm:t>
    </dgm:pt>
    <dgm:pt modelId="{D137A9B9-399A-466E-B098-6F9D04A86DFC}" type="sibTrans" cxnId="{9506DF5D-5AC3-42D2-941B-85471ECA591C}">
      <dgm:prSet/>
      <dgm:spPr/>
      <dgm:t>
        <a:bodyPr/>
        <a:lstStyle/>
        <a:p>
          <a:endParaRPr lang="en-US"/>
        </a:p>
      </dgm:t>
    </dgm:pt>
    <dgm:pt modelId="{997C3474-8C92-44BD-8537-6890FC2D2136}">
      <dgm:prSet phldrT="[Text]"/>
      <dgm:spPr/>
      <dgm:t>
        <a:bodyPr/>
        <a:lstStyle/>
        <a:p>
          <a:pPr algn="l"/>
          <a:r>
            <a:rPr lang="en-US" dirty="0"/>
            <a:t>Graphical Complexity</a:t>
          </a:r>
        </a:p>
      </dgm:t>
    </dgm:pt>
    <dgm:pt modelId="{CD791CC8-91A3-41E6-9AC1-CA0AA59A9A93}" type="parTrans" cxnId="{C605911A-C33D-44FE-8055-80E6741B3990}">
      <dgm:prSet/>
      <dgm:spPr/>
      <dgm:t>
        <a:bodyPr/>
        <a:lstStyle/>
        <a:p>
          <a:endParaRPr lang="en-US"/>
        </a:p>
      </dgm:t>
    </dgm:pt>
    <dgm:pt modelId="{4884C41C-1FCA-4694-9E02-99ED140D7020}" type="sibTrans" cxnId="{C605911A-C33D-44FE-8055-80E6741B3990}">
      <dgm:prSet/>
      <dgm:spPr/>
      <dgm:t>
        <a:bodyPr/>
        <a:lstStyle/>
        <a:p>
          <a:endParaRPr lang="en-US"/>
        </a:p>
      </dgm:t>
    </dgm:pt>
    <dgm:pt modelId="{664D5A3C-C35B-4CA4-BA5F-FBDDA0BDD7C0}">
      <dgm:prSet phldrT="[Text]"/>
      <dgm:spPr/>
      <dgm:t>
        <a:bodyPr/>
        <a:lstStyle/>
        <a:p>
          <a:r>
            <a:rPr lang="en-US" dirty="0"/>
            <a:t>Adding 3D to graphs introduces unnecessary chart elements like side and floor panels</a:t>
          </a:r>
        </a:p>
      </dgm:t>
    </dgm:pt>
    <dgm:pt modelId="{BB3E3CA0-A9C6-4C07-A76D-9FB5A0A3F039}" type="parTrans" cxnId="{AA5791DD-44B9-4D28-AE56-05CBF469156F}">
      <dgm:prSet/>
      <dgm:spPr/>
      <dgm:t>
        <a:bodyPr/>
        <a:lstStyle/>
        <a:p>
          <a:endParaRPr lang="en-US"/>
        </a:p>
      </dgm:t>
    </dgm:pt>
    <dgm:pt modelId="{39D81D5A-71A7-4257-A716-63C7EF531E94}" type="sibTrans" cxnId="{AA5791DD-44B9-4D28-AE56-05CBF469156F}">
      <dgm:prSet/>
      <dgm:spPr/>
      <dgm:t>
        <a:bodyPr/>
        <a:lstStyle/>
        <a:p>
          <a:endParaRPr lang="en-US"/>
        </a:p>
      </dgm:t>
    </dgm:pt>
    <dgm:pt modelId="{34B241E6-0E49-4813-AB95-51F08CEE56C3}" type="pres">
      <dgm:prSet presAssocID="{5E06F76F-B392-41AD-90A7-B3D1F6258CD5}" presName="Name0" presStyleCnt="0">
        <dgm:presLayoutVars>
          <dgm:dir/>
          <dgm:animLvl val="lvl"/>
          <dgm:resizeHandles val="exact"/>
        </dgm:presLayoutVars>
      </dgm:prSet>
      <dgm:spPr/>
    </dgm:pt>
    <dgm:pt modelId="{16A71E34-19DA-4C1C-B0D5-40C16EF1BA95}" type="pres">
      <dgm:prSet presAssocID="{339A4706-4586-4CA0-B774-354C31D06B49}" presName="linNode" presStyleCnt="0"/>
      <dgm:spPr/>
    </dgm:pt>
    <dgm:pt modelId="{5FE50283-B049-4268-8F3F-AB8A116F8D5B}" type="pres">
      <dgm:prSet presAssocID="{339A4706-4586-4CA0-B774-354C31D06B49}" presName="parTx" presStyleLbl="revTx" presStyleIdx="0" presStyleCnt="2" custScaleX="200173">
        <dgm:presLayoutVars>
          <dgm:chMax val="1"/>
          <dgm:bulletEnabled val="1"/>
        </dgm:presLayoutVars>
      </dgm:prSet>
      <dgm:spPr/>
    </dgm:pt>
    <dgm:pt modelId="{49F56045-5D40-42EC-8843-DD3D8AB5811C}" type="pres">
      <dgm:prSet presAssocID="{339A4706-4586-4CA0-B774-354C31D06B49}" presName="bracket" presStyleLbl="parChTrans1D1" presStyleIdx="0" presStyleCnt="2"/>
      <dgm:spPr/>
    </dgm:pt>
    <dgm:pt modelId="{1A747216-6049-4408-8918-EF0A38DE38CE}" type="pres">
      <dgm:prSet presAssocID="{339A4706-4586-4CA0-B774-354C31D06B49}" presName="spH" presStyleCnt="0"/>
      <dgm:spPr/>
    </dgm:pt>
    <dgm:pt modelId="{6E7FC785-8E26-43DB-A751-CD6370AC9519}" type="pres">
      <dgm:prSet presAssocID="{339A4706-4586-4CA0-B774-354C31D06B49}" presName="desTx" presStyleLbl="node1" presStyleIdx="0" presStyleCnt="2">
        <dgm:presLayoutVars>
          <dgm:bulletEnabled val="1"/>
        </dgm:presLayoutVars>
      </dgm:prSet>
      <dgm:spPr/>
    </dgm:pt>
    <dgm:pt modelId="{B5BFD89F-7283-440C-A8EE-588EF3783249}" type="pres">
      <dgm:prSet presAssocID="{0F2931EB-66F4-4E14-BBB7-E1C27247D220}" presName="spV" presStyleCnt="0"/>
      <dgm:spPr/>
    </dgm:pt>
    <dgm:pt modelId="{30BDFF86-EEA5-4F12-AB85-FDF457622791}" type="pres">
      <dgm:prSet presAssocID="{997C3474-8C92-44BD-8537-6890FC2D2136}" presName="linNode" presStyleCnt="0"/>
      <dgm:spPr/>
    </dgm:pt>
    <dgm:pt modelId="{30EA915C-1A08-4680-9EF2-A7A8F1072F41}" type="pres">
      <dgm:prSet presAssocID="{997C3474-8C92-44BD-8537-6890FC2D2136}" presName="parTx" presStyleLbl="revTx" presStyleIdx="1" presStyleCnt="2" custScaleX="200173">
        <dgm:presLayoutVars>
          <dgm:chMax val="1"/>
          <dgm:bulletEnabled val="1"/>
        </dgm:presLayoutVars>
      </dgm:prSet>
      <dgm:spPr/>
    </dgm:pt>
    <dgm:pt modelId="{CDCC9165-E1E1-4880-B515-13561B9CAFE8}" type="pres">
      <dgm:prSet presAssocID="{997C3474-8C92-44BD-8537-6890FC2D2136}" presName="bracket" presStyleLbl="parChTrans1D1" presStyleIdx="1" presStyleCnt="2"/>
      <dgm:spPr/>
    </dgm:pt>
    <dgm:pt modelId="{206877CC-2E83-457F-B582-62F1A6F54750}" type="pres">
      <dgm:prSet presAssocID="{997C3474-8C92-44BD-8537-6890FC2D2136}" presName="spH" presStyleCnt="0"/>
      <dgm:spPr/>
    </dgm:pt>
    <dgm:pt modelId="{FDB6A936-94D2-4725-BDD7-ED1BA80B285B}" type="pres">
      <dgm:prSet presAssocID="{997C3474-8C92-44BD-8537-6890FC2D2136}" presName="desTx" presStyleLbl="node1" presStyleIdx="1" presStyleCnt="2">
        <dgm:presLayoutVars>
          <dgm:bulletEnabled val="1"/>
        </dgm:presLayoutVars>
      </dgm:prSet>
      <dgm:spPr/>
    </dgm:pt>
  </dgm:ptLst>
  <dgm:cxnLst>
    <dgm:cxn modelId="{C605911A-C33D-44FE-8055-80E6741B3990}" srcId="{5E06F76F-B392-41AD-90A7-B3D1F6258CD5}" destId="{997C3474-8C92-44BD-8537-6890FC2D2136}" srcOrd="1" destOrd="0" parTransId="{CD791CC8-91A3-41E6-9AC1-CA0AA59A9A93}" sibTransId="{4884C41C-1FCA-4694-9E02-99ED140D7020}"/>
    <dgm:cxn modelId="{9506DF5D-5AC3-42D2-941B-85471ECA591C}" srcId="{339A4706-4586-4CA0-B774-354C31D06B49}" destId="{D0F19F2F-C14A-425E-9E17-4262FCA389B3}" srcOrd="0" destOrd="0" parTransId="{17A581E4-39ED-492A-968A-9E43A82EFBBE}" sibTransId="{D137A9B9-399A-466E-B098-6F9D04A86DFC}"/>
    <dgm:cxn modelId="{699A0D4A-4F09-4CCE-BEAC-719C62325CFF}" type="presOf" srcId="{D0F19F2F-C14A-425E-9E17-4262FCA389B3}" destId="{6E7FC785-8E26-43DB-A751-CD6370AC9519}" srcOrd="0" destOrd="0" presId="urn:diagrams.loki3.com/BracketList"/>
    <dgm:cxn modelId="{59FAADC6-ACC9-44CE-8405-72ED8279C6A7}" type="presOf" srcId="{997C3474-8C92-44BD-8537-6890FC2D2136}" destId="{30EA915C-1A08-4680-9EF2-A7A8F1072F41}" srcOrd="0" destOrd="0" presId="urn:diagrams.loki3.com/BracketList"/>
    <dgm:cxn modelId="{C11E02C7-C1F6-40CA-AAAD-50C4D242A6C2}" type="presOf" srcId="{664D5A3C-C35B-4CA4-BA5F-FBDDA0BDD7C0}" destId="{FDB6A936-94D2-4725-BDD7-ED1BA80B285B}" srcOrd="0" destOrd="0" presId="urn:diagrams.loki3.com/BracketList"/>
    <dgm:cxn modelId="{AA5791DD-44B9-4D28-AE56-05CBF469156F}" srcId="{997C3474-8C92-44BD-8537-6890FC2D2136}" destId="{664D5A3C-C35B-4CA4-BA5F-FBDDA0BDD7C0}" srcOrd="0" destOrd="0" parTransId="{BB3E3CA0-A9C6-4C07-A76D-9FB5A0A3F039}" sibTransId="{39D81D5A-71A7-4257-A716-63C7EF531E94}"/>
    <dgm:cxn modelId="{853E22E6-2442-4928-A145-0BE3F7912139}" srcId="{5E06F76F-B392-41AD-90A7-B3D1F6258CD5}" destId="{339A4706-4586-4CA0-B774-354C31D06B49}" srcOrd="0" destOrd="0" parTransId="{8EFC1CAD-C4CF-4E15-8040-FBC31A10802C}" sibTransId="{0F2931EB-66F4-4E14-BBB7-E1C27247D220}"/>
    <dgm:cxn modelId="{E4E77CEF-2FA0-46D2-9DD9-C81FC911B28F}" type="presOf" srcId="{339A4706-4586-4CA0-B774-354C31D06B49}" destId="{5FE50283-B049-4268-8F3F-AB8A116F8D5B}" srcOrd="0" destOrd="0" presId="urn:diagrams.loki3.com/BracketList"/>
    <dgm:cxn modelId="{D98068FB-52E7-4E08-9956-CEABD10781FB}" type="presOf" srcId="{5E06F76F-B392-41AD-90A7-B3D1F6258CD5}" destId="{34B241E6-0E49-4813-AB95-51F08CEE56C3}" srcOrd="0" destOrd="0" presId="urn:diagrams.loki3.com/BracketList"/>
    <dgm:cxn modelId="{3ACDE03F-90E0-4EF1-91EC-9A09DEFABED5}" type="presParOf" srcId="{34B241E6-0E49-4813-AB95-51F08CEE56C3}" destId="{16A71E34-19DA-4C1C-B0D5-40C16EF1BA95}" srcOrd="0" destOrd="0" presId="urn:diagrams.loki3.com/BracketList"/>
    <dgm:cxn modelId="{1F8A1F0D-413E-4AB3-979C-8602DD101A11}" type="presParOf" srcId="{16A71E34-19DA-4C1C-B0D5-40C16EF1BA95}" destId="{5FE50283-B049-4268-8F3F-AB8A116F8D5B}" srcOrd="0" destOrd="0" presId="urn:diagrams.loki3.com/BracketList"/>
    <dgm:cxn modelId="{42D42DCD-831E-4EBB-800E-DEE03CD2FD77}" type="presParOf" srcId="{16A71E34-19DA-4C1C-B0D5-40C16EF1BA95}" destId="{49F56045-5D40-42EC-8843-DD3D8AB5811C}" srcOrd="1" destOrd="0" presId="urn:diagrams.loki3.com/BracketList"/>
    <dgm:cxn modelId="{CC37F1E5-8EE3-4F3A-91A1-73F932B7D9E9}" type="presParOf" srcId="{16A71E34-19DA-4C1C-B0D5-40C16EF1BA95}" destId="{1A747216-6049-4408-8918-EF0A38DE38CE}" srcOrd="2" destOrd="0" presId="urn:diagrams.loki3.com/BracketList"/>
    <dgm:cxn modelId="{71D907BA-A451-4BA4-987D-AC81EE70D8D7}" type="presParOf" srcId="{16A71E34-19DA-4C1C-B0D5-40C16EF1BA95}" destId="{6E7FC785-8E26-43DB-A751-CD6370AC9519}" srcOrd="3" destOrd="0" presId="urn:diagrams.loki3.com/BracketList"/>
    <dgm:cxn modelId="{867C65AD-BB80-4052-B890-5B532C81CB5A}" type="presParOf" srcId="{34B241E6-0E49-4813-AB95-51F08CEE56C3}" destId="{B5BFD89F-7283-440C-A8EE-588EF3783249}" srcOrd="1" destOrd="0" presId="urn:diagrams.loki3.com/BracketList"/>
    <dgm:cxn modelId="{2E616DB3-C13E-4AD0-AB91-DE8D615B3E49}" type="presParOf" srcId="{34B241E6-0E49-4813-AB95-51F08CEE56C3}" destId="{30BDFF86-EEA5-4F12-AB85-FDF457622791}" srcOrd="2" destOrd="0" presId="urn:diagrams.loki3.com/BracketList"/>
    <dgm:cxn modelId="{BE9C6F8A-75FF-4737-ADC8-9493CEB0F2E1}" type="presParOf" srcId="{30BDFF86-EEA5-4F12-AB85-FDF457622791}" destId="{30EA915C-1A08-4680-9EF2-A7A8F1072F41}" srcOrd="0" destOrd="0" presId="urn:diagrams.loki3.com/BracketList"/>
    <dgm:cxn modelId="{46613443-E1EE-434E-A1BD-FEB724F006FC}" type="presParOf" srcId="{30BDFF86-EEA5-4F12-AB85-FDF457622791}" destId="{CDCC9165-E1E1-4880-B515-13561B9CAFE8}" srcOrd="1" destOrd="0" presId="urn:diagrams.loki3.com/BracketList"/>
    <dgm:cxn modelId="{45B57BC4-BE1E-44F2-8571-B53DEB93A2C4}" type="presParOf" srcId="{30BDFF86-EEA5-4F12-AB85-FDF457622791}" destId="{206877CC-2E83-457F-B582-62F1A6F54750}" srcOrd="2" destOrd="0" presId="urn:diagrams.loki3.com/BracketList"/>
    <dgm:cxn modelId="{70F2E9EF-7CDC-49DF-A715-D3BE60065331}" type="presParOf" srcId="{30BDFF86-EEA5-4F12-AB85-FDF457622791}" destId="{FDB6A936-94D2-4725-BDD7-ED1BA80B285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5D6FC3-87EA-4EFC-8213-0FC7F9D9EB6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9E65274-1811-4EB9-B0D0-AE207284FE47}">
      <dgm:prSet custT="1"/>
      <dgm:spPr/>
      <dgm:t>
        <a:bodyPr/>
        <a:lstStyle/>
        <a:p>
          <a:pPr rtl="0"/>
          <a:r>
            <a:rPr lang="en-US" sz="3200" dirty="0"/>
            <a:t>Unnecessary visual clutter that doesn’t provide additional insight</a:t>
          </a:r>
        </a:p>
      </dgm:t>
    </dgm:pt>
    <dgm:pt modelId="{1F8BF7AB-DD11-4642-9960-B0D425D5FF84}" type="parTrans" cxnId="{A387D554-1864-4BB1-BEBC-3A1AD94BC026}">
      <dgm:prSet/>
      <dgm:spPr/>
      <dgm:t>
        <a:bodyPr/>
        <a:lstStyle/>
        <a:p>
          <a:endParaRPr lang="en-US" sz="1600"/>
        </a:p>
      </dgm:t>
    </dgm:pt>
    <dgm:pt modelId="{BBAE1363-FF80-46C5-8888-128698E63821}" type="sibTrans" cxnId="{A387D554-1864-4BB1-BEBC-3A1AD94BC026}">
      <dgm:prSet/>
      <dgm:spPr/>
      <dgm:t>
        <a:bodyPr/>
        <a:lstStyle/>
        <a:p>
          <a:endParaRPr lang="en-US" sz="1600"/>
        </a:p>
      </dgm:t>
    </dgm:pt>
    <dgm:pt modelId="{D3B7DA82-0685-42E1-8640-8E38FB75FC2D}">
      <dgm:prSet custT="1"/>
      <dgm:spPr/>
      <dgm:t>
        <a:bodyPr/>
        <a:lstStyle/>
        <a:p>
          <a:pPr rtl="0"/>
          <a:r>
            <a:rPr lang="en-US" sz="3200"/>
            <a:t>Distraction from the story the chart is supposed to convey</a:t>
          </a:r>
        </a:p>
      </dgm:t>
    </dgm:pt>
    <dgm:pt modelId="{4AD3D958-5532-4CC8-8D88-20E45F09FCB0}" type="parTrans" cxnId="{6218AE42-1BA3-4B41-BF31-FDCC86F53818}">
      <dgm:prSet/>
      <dgm:spPr/>
      <dgm:t>
        <a:bodyPr/>
        <a:lstStyle/>
        <a:p>
          <a:endParaRPr lang="en-US" sz="1600"/>
        </a:p>
      </dgm:t>
    </dgm:pt>
    <dgm:pt modelId="{0F62634A-3AA4-4B40-BAE2-9A70C9AD825C}" type="sibTrans" cxnId="{6218AE42-1BA3-4B41-BF31-FDCC86F53818}">
      <dgm:prSet/>
      <dgm:spPr/>
      <dgm:t>
        <a:bodyPr/>
        <a:lstStyle/>
        <a:p>
          <a:endParaRPr lang="en-US" sz="1600"/>
        </a:p>
      </dgm:t>
    </dgm:pt>
    <dgm:pt modelId="{3D87B478-25B9-4331-8FD6-4862DCEE691C}">
      <dgm:prSet custT="1"/>
      <dgm:spPr/>
      <dgm:t>
        <a:bodyPr/>
        <a:lstStyle/>
        <a:p>
          <a:pPr rtl="0"/>
          <a:r>
            <a:rPr lang="en-US" sz="3200"/>
            <a:t>When the data-ink ratio is low, chartjunk is likely to be high</a:t>
          </a:r>
        </a:p>
      </dgm:t>
    </dgm:pt>
    <dgm:pt modelId="{47D4E02E-1299-4E08-BD1E-54FED65902A7}" type="parTrans" cxnId="{0F98B786-E847-47D0-B048-5DCAEE5C70B0}">
      <dgm:prSet/>
      <dgm:spPr/>
      <dgm:t>
        <a:bodyPr/>
        <a:lstStyle/>
        <a:p>
          <a:endParaRPr lang="en-US" sz="1600"/>
        </a:p>
      </dgm:t>
    </dgm:pt>
    <dgm:pt modelId="{1B3C85C2-0D26-4621-9F48-7CC2FC5DFB2A}" type="sibTrans" cxnId="{0F98B786-E847-47D0-B048-5DCAEE5C70B0}">
      <dgm:prSet/>
      <dgm:spPr/>
      <dgm:t>
        <a:bodyPr/>
        <a:lstStyle/>
        <a:p>
          <a:endParaRPr lang="en-US" sz="1600"/>
        </a:p>
      </dgm:t>
    </dgm:pt>
    <dgm:pt modelId="{9EB26E3D-C124-4CD8-8802-A6EABF6BBD3A}" type="pres">
      <dgm:prSet presAssocID="{C85D6FC3-87EA-4EFC-8213-0FC7F9D9EB60}" presName="linear" presStyleCnt="0">
        <dgm:presLayoutVars>
          <dgm:animLvl val="lvl"/>
          <dgm:resizeHandles val="exact"/>
        </dgm:presLayoutVars>
      </dgm:prSet>
      <dgm:spPr/>
    </dgm:pt>
    <dgm:pt modelId="{6E9F0192-BD9F-4005-93F3-665F017FE34A}" type="pres">
      <dgm:prSet presAssocID="{39E65274-1811-4EB9-B0D0-AE207284FE4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42AB7E-B5A9-4988-A014-D36192B853C0}" type="pres">
      <dgm:prSet presAssocID="{BBAE1363-FF80-46C5-8888-128698E63821}" presName="spacer" presStyleCnt="0"/>
      <dgm:spPr/>
    </dgm:pt>
    <dgm:pt modelId="{2FE7BE74-B1E3-45FA-9023-13028E246615}" type="pres">
      <dgm:prSet presAssocID="{D3B7DA82-0685-42E1-8640-8E38FB75FC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871793C-1EDC-4649-AD64-4EACD0E0D49E}" type="pres">
      <dgm:prSet presAssocID="{0F62634A-3AA4-4B40-BAE2-9A70C9AD825C}" presName="spacer" presStyleCnt="0"/>
      <dgm:spPr/>
    </dgm:pt>
    <dgm:pt modelId="{3DC46BC2-8D25-48A9-B5C0-A59D02ACE79C}" type="pres">
      <dgm:prSet presAssocID="{3D87B478-25B9-4331-8FD6-4862DCEE69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95F824-E3E3-4AD0-B291-18EF20A75B7E}" type="presOf" srcId="{D3B7DA82-0685-42E1-8640-8E38FB75FC2D}" destId="{2FE7BE74-B1E3-45FA-9023-13028E246615}" srcOrd="0" destOrd="0" presId="urn:microsoft.com/office/officeart/2005/8/layout/vList2"/>
    <dgm:cxn modelId="{40B9FC24-1DCF-4424-81AF-DC3656A9653E}" type="presOf" srcId="{39E65274-1811-4EB9-B0D0-AE207284FE47}" destId="{6E9F0192-BD9F-4005-93F3-665F017FE34A}" srcOrd="0" destOrd="0" presId="urn:microsoft.com/office/officeart/2005/8/layout/vList2"/>
    <dgm:cxn modelId="{C8647D35-1946-488F-82F4-0E56E5C30177}" type="presOf" srcId="{C85D6FC3-87EA-4EFC-8213-0FC7F9D9EB60}" destId="{9EB26E3D-C124-4CD8-8802-A6EABF6BBD3A}" srcOrd="0" destOrd="0" presId="urn:microsoft.com/office/officeart/2005/8/layout/vList2"/>
    <dgm:cxn modelId="{6218AE42-1BA3-4B41-BF31-FDCC86F53818}" srcId="{C85D6FC3-87EA-4EFC-8213-0FC7F9D9EB60}" destId="{D3B7DA82-0685-42E1-8640-8E38FB75FC2D}" srcOrd="1" destOrd="0" parTransId="{4AD3D958-5532-4CC8-8D88-20E45F09FCB0}" sibTransId="{0F62634A-3AA4-4B40-BAE2-9A70C9AD825C}"/>
    <dgm:cxn modelId="{A387D554-1864-4BB1-BEBC-3A1AD94BC026}" srcId="{C85D6FC3-87EA-4EFC-8213-0FC7F9D9EB60}" destId="{39E65274-1811-4EB9-B0D0-AE207284FE47}" srcOrd="0" destOrd="0" parTransId="{1F8BF7AB-DD11-4642-9960-B0D425D5FF84}" sibTransId="{BBAE1363-FF80-46C5-8888-128698E63821}"/>
    <dgm:cxn modelId="{0F98B786-E847-47D0-B048-5DCAEE5C70B0}" srcId="{C85D6FC3-87EA-4EFC-8213-0FC7F9D9EB60}" destId="{3D87B478-25B9-4331-8FD6-4862DCEE691C}" srcOrd="2" destOrd="0" parTransId="{47D4E02E-1299-4E08-BD1E-54FED65902A7}" sibTransId="{1B3C85C2-0D26-4621-9F48-7CC2FC5DFB2A}"/>
    <dgm:cxn modelId="{96122FE8-1D40-4D27-8F12-1CFE4506B5FD}" type="presOf" srcId="{3D87B478-25B9-4331-8FD6-4862DCEE691C}" destId="{3DC46BC2-8D25-48A9-B5C0-A59D02ACE79C}" srcOrd="0" destOrd="0" presId="urn:microsoft.com/office/officeart/2005/8/layout/vList2"/>
    <dgm:cxn modelId="{77072CFD-89F3-46D0-BB0F-F2F8942891E5}" type="presParOf" srcId="{9EB26E3D-C124-4CD8-8802-A6EABF6BBD3A}" destId="{6E9F0192-BD9F-4005-93F3-665F017FE34A}" srcOrd="0" destOrd="0" presId="urn:microsoft.com/office/officeart/2005/8/layout/vList2"/>
    <dgm:cxn modelId="{6AFCFBD7-0BD6-47B2-819E-B8950117E501}" type="presParOf" srcId="{9EB26E3D-C124-4CD8-8802-A6EABF6BBD3A}" destId="{E342AB7E-B5A9-4988-A014-D36192B853C0}" srcOrd="1" destOrd="0" presId="urn:microsoft.com/office/officeart/2005/8/layout/vList2"/>
    <dgm:cxn modelId="{25BEC3C3-7B69-4412-BD72-FE286323DC93}" type="presParOf" srcId="{9EB26E3D-C124-4CD8-8802-A6EABF6BBD3A}" destId="{2FE7BE74-B1E3-45FA-9023-13028E246615}" srcOrd="2" destOrd="0" presId="urn:microsoft.com/office/officeart/2005/8/layout/vList2"/>
    <dgm:cxn modelId="{A5F30464-E1A8-4816-9E5F-21626E3755BA}" type="presParOf" srcId="{9EB26E3D-C124-4CD8-8802-A6EABF6BBD3A}" destId="{D871793C-1EDC-4649-AD64-4EACD0E0D49E}" srcOrd="3" destOrd="0" presId="urn:microsoft.com/office/officeart/2005/8/layout/vList2"/>
    <dgm:cxn modelId="{7D14729A-8AA5-460E-8C8E-E7A712484B5E}" type="presParOf" srcId="{9EB26E3D-C124-4CD8-8802-A6EABF6BBD3A}" destId="{3DC46BC2-8D25-48A9-B5C0-A59D02ACE7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0C205C-60ED-4A35-B2F4-32527E8AA59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6BAFCE5-E742-486A-A106-88665F258DA9}">
      <dgm:prSet/>
      <dgm:spPr/>
      <dgm:t>
        <a:bodyPr/>
        <a:lstStyle/>
        <a:p>
          <a:pPr rtl="0"/>
          <a:r>
            <a:rPr lang="en-US" dirty="0"/>
            <a:t>Creates illusion of movement</a:t>
          </a:r>
        </a:p>
      </dgm:t>
    </dgm:pt>
    <dgm:pt modelId="{E29D8858-3EEB-4E84-97B6-7B5074ED9C64}" type="parTrans" cxnId="{90FC0F0E-B7A1-4CF7-9498-24DF6A2A59A9}">
      <dgm:prSet/>
      <dgm:spPr/>
      <dgm:t>
        <a:bodyPr/>
        <a:lstStyle/>
        <a:p>
          <a:endParaRPr lang="en-US"/>
        </a:p>
      </dgm:t>
    </dgm:pt>
    <dgm:pt modelId="{849341C6-47E6-4B4A-80B4-43A03980DD13}" type="sibTrans" cxnId="{90FC0F0E-B7A1-4CF7-9498-24DF6A2A59A9}">
      <dgm:prSet/>
      <dgm:spPr/>
      <dgm:t>
        <a:bodyPr/>
        <a:lstStyle/>
        <a:p>
          <a:endParaRPr lang="en-US"/>
        </a:p>
      </dgm:t>
    </dgm:pt>
    <dgm:pt modelId="{4A4C268A-2BFD-4720-8111-B7D53B1B8ADA}">
      <dgm:prSet/>
      <dgm:spPr/>
      <dgm:t>
        <a:bodyPr/>
        <a:lstStyle/>
        <a:p>
          <a:pPr rtl="0"/>
          <a:r>
            <a:rPr lang="en-US"/>
            <a:t>Stands out, in a bad way</a:t>
          </a:r>
        </a:p>
      </dgm:t>
    </dgm:pt>
    <dgm:pt modelId="{8F135355-36F7-426E-BDC0-BB943448F297}" type="parTrans" cxnId="{5105E117-17CC-45A2-8E3F-34375DBC2698}">
      <dgm:prSet/>
      <dgm:spPr/>
      <dgm:t>
        <a:bodyPr/>
        <a:lstStyle/>
        <a:p>
          <a:endParaRPr lang="en-US"/>
        </a:p>
      </dgm:t>
    </dgm:pt>
    <dgm:pt modelId="{E26A57AD-B392-4829-9E62-667A616F864E}" type="sibTrans" cxnId="{5105E117-17CC-45A2-8E3F-34375DBC2698}">
      <dgm:prSet/>
      <dgm:spPr/>
      <dgm:t>
        <a:bodyPr/>
        <a:lstStyle/>
        <a:p>
          <a:endParaRPr lang="en-US"/>
        </a:p>
      </dgm:t>
    </dgm:pt>
    <dgm:pt modelId="{4BC8E90E-F131-4827-8DDD-153BF8226555}" type="pres">
      <dgm:prSet presAssocID="{0D0C205C-60ED-4A35-B2F4-32527E8AA59D}" presName="linear" presStyleCnt="0">
        <dgm:presLayoutVars>
          <dgm:animLvl val="lvl"/>
          <dgm:resizeHandles val="exact"/>
        </dgm:presLayoutVars>
      </dgm:prSet>
      <dgm:spPr/>
    </dgm:pt>
    <dgm:pt modelId="{BFCCF81A-BB7A-48A3-8B9F-B89564BA510B}" type="pres">
      <dgm:prSet presAssocID="{56BAFCE5-E742-486A-A106-88665F258D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253183-F022-4665-A64D-45F63A4A349A}" type="pres">
      <dgm:prSet presAssocID="{849341C6-47E6-4B4A-80B4-43A03980DD13}" presName="spacer" presStyleCnt="0"/>
      <dgm:spPr/>
    </dgm:pt>
    <dgm:pt modelId="{FE8123AA-5AF7-4CC6-9951-198D3391966B}" type="pres">
      <dgm:prSet presAssocID="{4A4C268A-2BFD-4720-8111-B7D53B1B8A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0FC0F0E-B7A1-4CF7-9498-24DF6A2A59A9}" srcId="{0D0C205C-60ED-4A35-B2F4-32527E8AA59D}" destId="{56BAFCE5-E742-486A-A106-88665F258DA9}" srcOrd="0" destOrd="0" parTransId="{E29D8858-3EEB-4E84-97B6-7B5074ED9C64}" sibTransId="{849341C6-47E6-4B4A-80B4-43A03980DD13}"/>
    <dgm:cxn modelId="{5105E117-17CC-45A2-8E3F-34375DBC2698}" srcId="{0D0C205C-60ED-4A35-B2F4-32527E8AA59D}" destId="{4A4C268A-2BFD-4720-8111-B7D53B1B8ADA}" srcOrd="1" destOrd="0" parTransId="{8F135355-36F7-426E-BDC0-BB943448F297}" sibTransId="{E26A57AD-B392-4829-9E62-667A616F864E}"/>
    <dgm:cxn modelId="{ABC2381A-13D2-4A1C-9056-0623B4A74E79}" type="presOf" srcId="{0D0C205C-60ED-4A35-B2F4-32527E8AA59D}" destId="{4BC8E90E-F131-4827-8DDD-153BF8226555}" srcOrd="0" destOrd="0" presId="urn:microsoft.com/office/officeart/2005/8/layout/vList2"/>
    <dgm:cxn modelId="{761F9038-1A24-46CC-AE36-76D74D226CCF}" type="presOf" srcId="{4A4C268A-2BFD-4720-8111-B7D53B1B8ADA}" destId="{FE8123AA-5AF7-4CC6-9951-198D3391966B}" srcOrd="0" destOrd="0" presId="urn:microsoft.com/office/officeart/2005/8/layout/vList2"/>
    <dgm:cxn modelId="{2E3B12F3-B850-4306-8A27-2E594B646AF8}" type="presOf" srcId="{56BAFCE5-E742-486A-A106-88665F258DA9}" destId="{BFCCF81A-BB7A-48A3-8B9F-B89564BA510B}" srcOrd="0" destOrd="0" presId="urn:microsoft.com/office/officeart/2005/8/layout/vList2"/>
    <dgm:cxn modelId="{13678706-AE0C-40BF-96CE-C418AB775E59}" type="presParOf" srcId="{4BC8E90E-F131-4827-8DDD-153BF8226555}" destId="{BFCCF81A-BB7A-48A3-8B9F-B89564BA510B}" srcOrd="0" destOrd="0" presId="urn:microsoft.com/office/officeart/2005/8/layout/vList2"/>
    <dgm:cxn modelId="{D10FB400-F284-4030-83E5-ABB7BA6B3CCA}" type="presParOf" srcId="{4BC8E90E-F131-4827-8DDD-153BF8226555}" destId="{16253183-F022-4665-A64D-45F63A4A349A}" srcOrd="1" destOrd="0" presId="urn:microsoft.com/office/officeart/2005/8/layout/vList2"/>
    <dgm:cxn modelId="{AAD7DB1B-C541-4CE3-86FF-963DB92A8D99}" type="presParOf" srcId="{4BC8E90E-F131-4827-8DDD-153BF8226555}" destId="{FE8123AA-5AF7-4CC6-9951-198D339196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362-686F-44C7-9623-D9931FAA20F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6D4839-D1C2-452C-941D-76A338B7CF96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280CCBF-9BAE-402D-80EE-B895D2729264}" type="parTrans" cxnId="{D015D18F-7E7E-4F96-8F8A-38ABF2DD7DA8}">
      <dgm:prSet/>
      <dgm:spPr/>
      <dgm:t>
        <a:bodyPr/>
        <a:lstStyle/>
        <a:p>
          <a:endParaRPr lang="en-US"/>
        </a:p>
      </dgm:t>
    </dgm:pt>
    <dgm:pt modelId="{D3809058-30EE-461F-BB59-B7D09B768C89}" type="sibTrans" cxnId="{D015D18F-7E7E-4F96-8F8A-38ABF2DD7DA8}">
      <dgm:prSet/>
      <dgm:spPr/>
      <dgm:t>
        <a:bodyPr/>
        <a:lstStyle/>
        <a:p>
          <a:endParaRPr lang="en-US"/>
        </a:p>
      </dgm:t>
    </dgm:pt>
    <dgm:pt modelId="{0AE6F5E5-55D7-4714-B6E7-830AB35EBA92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D9964796-4FCA-4B36-AF6E-1A07AB7FF54B}" type="parTrans" cxnId="{7C673599-EC75-47AB-B618-4DDC53F4D24C}">
      <dgm:prSet/>
      <dgm:spPr/>
      <dgm:t>
        <a:bodyPr/>
        <a:lstStyle/>
        <a:p>
          <a:endParaRPr lang="en-US"/>
        </a:p>
      </dgm:t>
    </dgm:pt>
    <dgm:pt modelId="{DAB34679-A5F9-4E0E-A6CB-E71A64362D53}" type="sibTrans" cxnId="{7C673599-EC75-47AB-B618-4DDC53F4D24C}">
      <dgm:prSet/>
      <dgm:spPr/>
      <dgm:t>
        <a:bodyPr/>
        <a:lstStyle/>
        <a:p>
          <a:endParaRPr lang="en-US"/>
        </a:p>
      </dgm:t>
    </dgm:pt>
    <dgm:pt modelId="{F0216995-C19F-4CFE-8205-64A30F8C2AD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2A1A3492-C374-4CCB-B1D4-56D1595EE71F}" type="parTrans" cxnId="{4F8F2B57-535F-4BB5-B298-3B5A3FD0904E}">
      <dgm:prSet/>
      <dgm:spPr/>
      <dgm:t>
        <a:bodyPr/>
        <a:lstStyle/>
        <a:p>
          <a:endParaRPr lang="en-US"/>
        </a:p>
      </dgm:t>
    </dgm:pt>
    <dgm:pt modelId="{DAE1CEE1-5185-4B02-8ACA-D78DA749C17E}" type="sibTrans" cxnId="{4F8F2B57-535F-4BB5-B298-3B5A3FD0904E}">
      <dgm:prSet/>
      <dgm:spPr/>
      <dgm:t>
        <a:bodyPr/>
        <a:lstStyle/>
        <a:p>
          <a:endParaRPr lang="en-US"/>
        </a:p>
      </dgm:t>
    </dgm:pt>
    <dgm:pt modelId="{E0555816-9651-4177-8388-B71EEE6C1244}">
      <dgm:prSet phldrT="[Text]"/>
      <dgm:spPr/>
      <dgm:t>
        <a:bodyPr/>
        <a:lstStyle/>
        <a:p>
          <a:r>
            <a:rPr lang="en-US" dirty="0"/>
            <a:t>The chart should tell a story</a:t>
          </a:r>
        </a:p>
      </dgm:t>
    </dgm:pt>
    <dgm:pt modelId="{52CE18F6-8012-45DF-A206-4192A6BB03CE}" type="parTrans" cxnId="{82D86377-4055-4BB3-B9C6-786C29C35C66}">
      <dgm:prSet/>
      <dgm:spPr/>
      <dgm:t>
        <a:bodyPr/>
        <a:lstStyle/>
        <a:p>
          <a:endParaRPr lang="en-US"/>
        </a:p>
      </dgm:t>
    </dgm:pt>
    <dgm:pt modelId="{1E7B16E7-3271-479C-983C-B999AC57FC73}" type="sibTrans" cxnId="{82D86377-4055-4BB3-B9C6-786C29C35C66}">
      <dgm:prSet/>
      <dgm:spPr/>
      <dgm:t>
        <a:bodyPr/>
        <a:lstStyle/>
        <a:p>
          <a:endParaRPr lang="en-US"/>
        </a:p>
      </dgm:t>
    </dgm:pt>
    <dgm:pt modelId="{0E7C8648-EA18-4B2B-9338-431AA3E577BC}">
      <dgm:prSet phldrT="[Text]"/>
      <dgm:spPr/>
      <dgm:t>
        <a:bodyPr/>
        <a:lstStyle/>
        <a:p>
          <a:r>
            <a:rPr lang="en-US" dirty="0"/>
            <a:t>The chart should have graphical integrity</a:t>
          </a:r>
        </a:p>
      </dgm:t>
    </dgm:pt>
    <dgm:pt modelId="{4FB83D5C-C269-442C-AB42-5E8EBA500C24}" type="parTrans" cxnId="{3FE7DD08-909E-43CB-BCE2-98C74FA1688C}">
      <dgm:prSet/>
      <dgm:spPr/>
      <dgm:t>
        <a:bodyPr/>
        <a:lstStyle/>
        <a:p>
          <a:endParaRPr lang="en-US"/>
        </a:p>
      </dgm:t>
    </dgm:pt>
    <dgm:pt modelId="{064EDA25-2092-4D18-A352-65DC11036182}" type="sibTrans" cxnId="{3FE7DD08-909E-43CB-BCE2-98C74FA1688C}">
      <dgm:prSet/>
      <dgm:spPr/>
      <dgm:t>
        <a:bodyPr/>
        <a:lstStyle/>
        <a:p>
          <a:endParaRPr lang="en-US"/>
        </a:p>
      </dgm:t>
    </dgm:pt>
    <dgm:pt modelId="{D9A51442-04A1-479D-8A28-60E8066B2F64}">
      <dgm:prSet phldrT="[Text]"/>
      <dgm:spPr/>
      <dgm:t>
        <a:bodyPr/>
        <a:lstStyle/>
        <a:p>
          <a:r>
            <a:rPr lang="en-US"/>
            <a:t>The </a:t>
          </a:r>
          <a:r>
            <a:rPr lang="en-US" dirty="0"/>
            <a:t>chart should minimize graphical complexity</a:t>
          </a:r>
        </a:p>
      </dgm:t>
    </dgm:pt>
    <dgm:pt modelId="{E54299C3-1E10-4BB0-84E9-B3D16EAB66D7}" type="parTrans" cxnId="{DDA60848-41F6-40D7-9434-1ED61360F8FB}">
      <dgm:prSet/>
      <dgm:spPr/>
      <dgm:t>
        <a:bodyPr/>
        <a:lstStyle/>
        <a:p>
          <a:endParaRPr lang="en-US"/>
        </a:p>
      </dgm:t>
    </dgm:pt>
    <dgm:pt modelId="{C75F0183-9CF2-4001-BEDC-6F1DF2C3D3D6}" type="sibTrans" cxnId="{DDA60848-41F6-40D7-9434-1ED61360F8FB}">
      <dgm:prSet/>
      <dgm:spPr/>
      <dgm:t>
        <a:bodyPr/>
        <a:lstStyle/>
        <a:p>
          <a:endParaRPr lang="en-US"/>
        </a:p>
      </dgm:t>
    </dgm:pt>
    <dgm:pt modelId="{1BCCA0A6-BCC1-4CDF-814D-9E5DBC484F2D}" type="pres">
      <dgm:prSet presAssocID="{01D72362-686F-44C7-9623-D9931FAA20F6}" presName="Name0" presStyleCnt="0">
        <dgm:presLayoutVars>
          <dgm:dir/>
          <dgm:animLvl val="lvl"/>
          <dgm:resizeHandles val="exact"/>
        </dgm:presLayoutVars>
      </dgm:prSet>
      <dgm:spPr/>
    </dgm:pt>
    <dgm:pt modelId="{559C4271-1DAC-4C0D-9146-3EEE3D5410C3}" type="pres">
      <dgm:prSet presAssocID="{4F6D4839-D1C2-452C-941D-76A338B7CF96}" presName="linNode" presStyleCnt="0"/>
      <dgm:spPr/>
    </dgm:pt>
    <dgm:pt modelId="{E987B353-6E80-4B7F-988E-7EE96BABA8AB}" type="pres">
      <dgm:prSet presAssocID="{4F6D4839-D1C2-452C-941D-76A338B7CF96}" presName="parentText" presStyleLbl="node1" presStyleIdx="0" presStyleCnt="3" custScaleX="33745">
        <dgm:presLayoutVars>
          <dgm:chMax val="1"/>
          <dgm:bulletEnabled val="1"/>
        </dgm:presLayoutVars>
      </dgm:prSet>
      <dgm:spPr/>
    </dgm:pt>
    <dgm:pt modelId="{A3BFC2D2-8C2B-406D-8A28-222D7173EA7D}" type="pres">
      <dgm:prSet presAssocID="{4F6D4839-D1C2-452C-941D-76A338B7CF96}" presName="descendantText" presStyleLbl="alignAccFollowNode1" presStyleIdx="0" presStyleCnt="3">
        <dgm:presLayoutVars>
          <dgm:bulletEnabled val="1"/>
        </dgm:presLayoutVars>
      </dgm:prSet>
      <dgm:spPr/>
    </dgm:pt>
    <dgm:pt modelId="{DE1E6C20-42B4-4649-9B40-83D44698D89D}" type="pres">
      <dgm:prSet presAssocID="{D3809058-30EE-461F-BB59-B7D09B768C89}" presName="sp" presStyleCnt="0"/>
      <dgm:spPr/>
    </dgm:pt>
    <dgm:pt modelId="{9499075A-998E-4518-A553-FEB75D4CE2FA}" type="pres">
      <dgm:prSet presAssocID="{0AE6F5E5-55D7-4714-B6E7-830AB35EBA92}" presName="linNode" presStyleCnt="0"/>
      <dgm:spPr/>
    </dgm:pt>
    <dgm:pt modelId="{2A62B8DF-F404-4D8F-8D51-A0B4C02349A0}" type="pres">
      <dgm:prSet presAssocID="{0AE6F5E5-55D7-4714-B6E7-830AB35EBA92}" presName="parentText" presStyleLbl="node1" presStyleIdx="1" presStyleCnt="3" custScaleX="33745">
        <dgm:presLayoutVars>
          <dgm:chMax val="1"/>
          <dgm:bulletEnabled val="1"/>
        </dgm:presLayoutVars>
      </dgm:prSet>
      <dgm:spPr/>
    </dgm:pt>
    <dgm:pt modelId="{B4945C85-2F87-46CB-A9A1-5554B8F4C3CE}" type="pres">
      <dgm:prSet presAssocID="{0AE6F5E5-55D7-4714-B6E7-830AB35EBA92}" presName="descendantText" presStyleLbl="alignAccFollowNode1" presStyleIdx="1" presStyleCnt="3">
        <dgm:presLayoutVars>
          <dgm:bulletEnabled val="1"/>
        </dgm:presLayoutVars>
      </dgm:prSet>
      <dgm:spPr/>
    </dgm:pt>
    <dgm:pt modelId="{06344275-A2CC-43E4-B736-FA4A53C2322F}" type="pres">
      <dgm:prSet presAssocID="{DAB34679-A5F9-4E0E-A6CB-E71A64362D53}" presName="sp" presStyleCnt="0"/>
      <dgm:spPr/>
    </dgm:pt>
    <dgm:pt modelId="{C6411611-E9D1-43AA-AB73-2F5CF92CED71}" type="pres">
      <dgm:prSet presAssocID="{F0216995-C19F-4CFE-8205-64A30F8C2ADD}" presName="linNode" presStyleCnt="0"/>
      <dgm:spPr/>
    </dgm:pt>
    <dgm:pt modelId="{EF43A9CC-7C4E-4177-97D2-67A70A95A810}" type="pres">
      <dgm:prSet presAssocID="{F0216995-C19F-4CFE-8205-64A30F8C2ADD}" presName="parentText" presStyleLbl="node1" presStyleIdx="2" presStyleCnt="3" custScaleX="33745">
        <dgm:presLayoutVars>
          <dgm:chMax val="1"/>
          <dgm:bulletEnabled val="1"/>
        </dgm:presLayoutVars>
      </dgm:prSet>
      <dgm:spPr/>
    </dgm:pt>
    <dgm:pt modelId="{CB10109D-5DA3-492B-8A69-F97638E4C8D8}" type="pres">
      <dgm:prSet presAssocID="{F0216995-C19F-4CFE-8205-64A30F8C2AD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FE7DD08-909E-43CB-BCE2-98C74FA1688C}" srcId="{0AE6F5E5-55D7-4714-B6E7-830AB35EBA92}" destId="{0E7C8648-EA18-4B2B-9338-431AA3E577BC}" srcOrd="0" destOrd="0" parTransId="{4FB83D5C-C269-442C-AB42-5E8EBA500C24}" sibTransId="{064EDA25-2092-4D18-A352-65DC11036182}"/>
    <dgm:cxn modelId="{0C7F4E5D-B1E0-48C1-9311-B3CB594C9340}" type="presOf" srcId="{0AE6F5E5-55D7-4714-B6E7-830AB35EBA92}" destId="{2A62B8DF-F404-4D8F-8D51-A0B4C02349A0}" srcOrd="0" destOrd="0" presId="urn:microsoft.com/office/officeart/2005/8/layout/vList5"/>
    <dgm:cxn modelId="{DDA60848-41F6-40D7-9434-1ED61360F8FB}" srcId="{F0216995-C19F-4CFE-8205-64A30F8C2ADD}" destId="{D9A51442-04A1-479D-8A28-60E8066B2F64}" srcOrd="0" destOrd="0" parTransId="{E54299C3-1E10-4BB0-84E9-B3D16EAB66D7}" sibTransId="{C75F0183-9CF2-4001-BEDC-6F1DF2C3D3D6}"/>
    <dgm:cxn modelId="{7EDDF14A-6BBB-41F7-8DC2-E0D354388505}" type="presOf" srcId="{F0216995-C19F-4CFE-8205-64A30F8C2ADD}" destId="{EF43A9CC-7C4E-4177-97D2-67A70A95A810}" srcOrd="0" destOrd="0" presId="urn:microsoft.com/office/officeart/2005/8/layout/vList5"/>
    <dgm:cxn modelId="{4F8F2B57-535F-4BB5-B298-3B5A3FD0904E}" srcId="{01D72362-686F-44C7-9623-D9931FAA20F6}" destId="{F0216995-C19F-4CFE-8205-64A30F8C2ADD}" srcOrd="2" destOrd="0" parTransId="{2A1A3492-C374-4CCB-B1D4-56D1595EE71F}" sibTransId="{DAE1CEE1-5185-4B02-8ACA-D78DA749C17E}"/>
    <dgm:cxn modelId="{82D86377-4055-4BB3-B9C6-786C29C35C66}" srcId="{4F6D4839-D1C2-452C-941D-76A338B7CF96}" destId="{E0555816-9651-4177-8388-B71EEE6C1244}" srcOrd="0" destOrd="0" parTransId="{52CE18F6-8012-45DF-A206-4192A6BB03CE}" sibTransId="{1E7B16E7-3271-479C-983C-B999AC57FC73}"/>
    <dgm:cxn modelId="{057BB87C-9B25-4537-8ADB-1D7FF7BEB1AB}" type="presOf" srcId="{E0555816-9651-4177-8388-B71EEE6C1244}" destId="{A3BFC2D2-8C2B-406D-8A28-222D7173EA7D}" srcOrd="0" destOrd="0" presId="urn:microsoft.com/office/officeart/2005/8/layout/vList5"/>
    <dgm:cxn modelId="{D015D18F-7E7E-4F96-8F8A-38ABF2DD7DA8}" srcId="{01D72362-686F-44C7-9623-D9931FAA20F6}" destId="{4F6D4839-D1C2-452C-941D-76A338B7CF96}" srcOrd="0" destOrd="0" parTransId="{5280CCBF-9BAE-402D-80EE-B895D2729264}" sibTransId="{D3809058-30EE-461F-BB59-B7D09B768C89}"/>
    <dgm:cxn modelId="{7C673599-EC75-47AB-B618-4DDC53F4D24C}" srcId="{01D72362-686F-44C7-9623-D9931FAA20F6}" destId="{0AE6F5E5-55D7-4714-B6E7-830AB35EBA92}" srcOrd="1" destOrd="0" parTransId="{D9964796-4FCA-4B36-AF6E-1A07AB7FF54B}" sibTransId="{DAB34679-A5F9-4E0E-A6CB-E71A64362D53}"/>
    <dgm:cxn modelId="{E6BDEAC2-F0F2-43E0-9200-2F412F78AD4F}" type="presOf" srcId="{D9A51442-04A1-479D-8A28-60E8066B2F64}" destId="{CB10109D-5DA3-492B-8A69-F97638E4C8D8}" srcOrd="0" destOrd="0" presId="urn:microsoft.com/office/officeart/2005/8/layout/vList5"/>
    <dgm:cxn modelId="{8B75CCCE-DC52-460D-9F1C-F99ECB4CDAFB}" type="presOf" srcId="{4F6D4839-D1C2-452C-941D-76A338B7CF96}" destId="{E987B353-6E80-4B7F-988E-7EE96BABA8AB}" srcOrd="0" destOrd="0" presId="urn:microsoft.com/office/officeart/2005/8/layout/vList5"/>
    <dgm:cxn modelId="{0EC556EA-E880-44C9-A7EF-822393ED088C}" type="presOf" srcId="{0E7C8648-EA18-4B2B-9338-431AA3E577BC}" destId="{B4945C85-2F87-46CB-A9A1-5554B8F4C3CE}" srcOrd="0" destOrd="0" presId="urn:microsoft.com/office/officeart/2005/8/layout/vList5"/>
    <dgm:cxn modelId="{6CC7FAF5-F6AE-4B17-8417-B2ED2D43508F}" type="presOf" srcId="{01D72362-686F-44C7-9623-D9931FAA20F6}" destId="{1BCCA0A6-BCC1-4CDF-814D-9E5DBC484F2D}" srcOrd="0" destOrd="0" presId="urn:microsoft.com/office/officeart/2005/8/layout/vList5"/>
    <dgm:cxn modelId="{67E8C556-C80D-4C5D-98C3-49FC2A5AF483}" type="presParOf" srcId="{1BCCA0A6-BCC1-4CDF-814D-9E5DBC484F2D}" destId="{559C4271-1DAC-4C0D-9146-3EEE3D5410C3}" srcOrd="0" destOrd="0" presId="urn:microsoft.com/office/officeart/2005/8/layout/vList5"/>
    <dgm:cxn modelId="{48BD0B44-2107-429A-8802-ED9473BCE3AF}" type="presParOf" srcId="{559C4271-1DAC-4C0D-9146-3EEE3D5410C3}" destId="{E987B353-6E80-4B7F-988E-7EE96BABA8AB}" srcOrd="0" destOrd="0" presId="urn:microsoft.com/office/officeart/2005/8/layout/vList5"/>
    <dgm:cxn modelId="{1C8B17E8-6611-48C8-B33B-F27777485E7A}" type="presParOf" srcId="{559C4271-1DAC-4C0D-9146-3EEE3D5410C3}" destId="{A3BFC2D2-8C2B-406D-8A28-222D7173EA7D}" srcOrd="1" destOrd="0" presId="urn:microsoft.com/office/officeart/2005/8/layout/vList5"/>
    <dgm:cxn modelId="{46BE775E-3485-492A-9B0B-AC718BA9EB21}" type="presParOf" srcId="{1BCCA0A6-BCC1-4CDF-814D-9E5DBC484F2D}" destId="{DE1E6C20-42B4-4649-9B40-83D44698D89D}" srcOrd="1" destOrd="0" presId="urn:microsoft.com/office/officeart/2005/8/layout/vList5"/>
    <dgm:cxn modelId="{57EBCB6B-1254-4952-9723-DDCDF6F5BEE2}" type="presParOf" srcId="{1BCCA0A6-BCC1-4CDF-814D-9E5DBC484F2D}" destId="{9499075A-998E-4518-A553-FEB75D4CE2FA}" srcOrd="2" destOrd="0" presId="urn:microsoft.com/office/officeart/2005/8/layout/vList5"/>
    <dgm:cxn modelId="{05D511F1-1931-4759-AC9E-206D203E150C}" type="presParOf" srcId="{9499075A-998E-4518-A553-FEB75D4CE2FA}" destId="{2A62B8DF-F404-4D8F-8D51-A0B4C02349A0}" srcOrd="0" destOrd="0" presId="urn:microsoft.com/office/officeart/2005/8/layout/vList5"/>
    <dgm:cxn modelId="{4E501076-BA29-4479-9742-50021EF67C98}" type="presParOf" srcId="{9499075A-998E-4518-A553-FEB75D4CE2FA}" destId="{B4945C85-2F87-46CB-A9A1-5554B8F4C3CE}" srcOrd="1" destOrd="0" presId="urn:microsoft.com/office/officeart/2005/8/layout/vList5"/>
    <dgm:cxn modelId="{E1173316-4E71-45E0-9F00-84C3C7344FC1}" type="presParOf" srcId="{1BCCA0A6-BCC1-4CDF-814D-9E5DBC484F2D}" destId="{06344275-A2CC-43E4-B736-FA4A53C2322F}" srcOrd="3" destOrd="0" presId="urn:microsoft.com/office/officeart/2005/8/layout/vList5"/>
    <dgm:cxn modelId="{4ED8733A-891A-4E2A-8E0A-02C02E488B11}" type="presParOf" srcId="{1BCCA0A6-BCC1-4CDF-814D-9E5DBC484F2D}" destId="{C6411611-E9D1-43AA-AB73-2F5CF92CED71}" srcOrd="4" destOrd="0" presId="urn:microsoft.com/office/officeart/2005/8/layout/vList5"/>
    <dgm:cxn modelId="{CF8852A3-7DE1-4764-BEE1-FA42FB22B411}" type="presParOf" srcId="{C6411611-E9D1-43AA-AB73-2F5CF92CED71}" destId="{EF43A9CC-7C4E-4177-97D2-67A70A95A810}" srcOrd="0" destOrd="0" presId="urn:microsoft.com/office/officeart/2005/8/layout/vList5"/>
    <dgm:cxn modelId="{EBD9CB73-6F73-4B47-B57B-031F70C2EAB0}" type="presParOf" srcId="{C6411611-E9D1-43AA-AB73-2F5CF92CED71}" destId="{CB10109D-5DA3-492B-8A69-F97638E4C8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FE2A-9E69-4499-97E0-4D52E650A384}">
      <dsp:nvSpPr>
        <dsp:cNvPr id="0" name=""/>
        <dsp:cNvSpPr/>
      </dsp:nvSpPr>
      <dsp:spPr>
        <a:xfrm>
          <a:off x="0" y="24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clear understanding of patterns in data</a:t>
          </a:r>
        </a:p>
      </dsp:txBody>
      <dsp:txXfrm>
        <a:off x="54830" y="79211"/>
        <a:ext cx="6291140" cy="1013540"/>
      </dsp:txXfrm>
    </dsp:sp>
    <dsp:sp modelId="{9594A7E1-D20D-411B-9070-20CE71A02F3A}">
      <dsp:nvSpPr>
        <dsp:cNvPr id="0" name=""/>
        <dsp:cNvSpPr/>
      </dsp:nvSpPr>
      <dsp:spPr>
        <a:xfrm>
          <a:off x="0" y="1320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Detect hidden structures in data</a:t>
          </a:r>
        </a:p>
      </dsp:txBody>
      <dsp:txXfrm>
        <a:off x="54830" y="1375211"/>
        <a:ext cx="6291140" cy="1013540"/>
      </dsp:txXfrm>
    </dsp:sp>
    <dsp:sp modelId="{4BF9ABAE-DAE1-4769-ACCF-8D0D2687C4B0}">
      <dsp:nvSpPr>
        <dsp:cNvPr id="0" name=""/>
        <dsp:cNvSpPr/>
      </dsp:nvSpPr>
      <dsp:spPr>
        <a:xfrm>
          <a:off x="0" y="2616381"/>
          <a:ext cx="6400800" cy="11232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Condense information</a:t>
          </a:r>
        </a:p>
      </dsp:txBody>
      <dsp:txXfrm>
        <a:off x="54830" y="2671211"/>
        <a:ext cx="62911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0E706-B852-4C29-821B-E3639B70A389}">
      <dsp:nvSpPr>
        <dsp:cNvPr id="0" name=""/>
        <dsp:cNvSpPr/>
      </dsp:nvSpPr>
      <dsp:spPr>
        <a:xfrm>
          <a:off x="0" y="224577"/>
          <a:ext cx="8229600" cy="10788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Graphics should be clear </a:t>
          </a:r>
          <a:r>
            <a:rPr lang="en-US" sz="2800" b="1" i="1" kern="1200" dirty="0"/>
            <a:t>on their own</a:t>
          </a:r>
          <a:r>
            <a:rPr lang="en-US" sz="2800" kern="1200" dirty="0"/>
            <a:t>.</a:t>
          </a:r>
        </a:p>
      </dsp:txBody>
      <dsp:txXfrm>
        <a:off x="52667" y="277244"/>
        <a:ext cx="8124266" cy="973555"/>
      </dsp:txXfrm>
    </dsp:sp>
    <dsp:sp modelId="{2578F2BA-85B0-48C3-B503-891E840F3FA0}">
      <dsp:nvSpPr>
        <dsp:cNvPr id="0" name=""/>
        <dsp:cNvSpPr/>
      </dsp:nvSpPr>
      <dsp:spPr>
        <a:xfrm>
          <a:off x="0" y="1384106"/>
          <a:ext cx="8229600" cy="11260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depictions should enable </a:t>
          </a:r>
          <a:r>
            <a:rPr lang="en-US" sz="2800" b="1" i="1" kern="1200" dirty="0"/>
            <a:t>meaningful</a:t>
          </a:r>
          <a:r>
            <a:rPr lang="en-US" sz="2800" kern="1200" dirty="0"/>
            <a:t> comparison</a:t>
          </a:r>
        </a:p>
      </dsp:txBody>
      <dsp:txXfrm>
        <a:off x="54969" y="1439075"/>
        <a:ext cx="8119662" cy="1016116"/>
      </dsp:txXfrm>
    </dsp:sp>
    <dsp:sp modelId="{C7E83C10-AA09-4127-97CB-FA14620BBC66}">
      <dsp:nvSpPr>
        <dsp:cNvPr id="0" name=""/>
        <dsp:cNvSpPr/>
      </dsp:nvSpPr>
      <dsp:spPr>
        <a:xfrm>
          <a:off x="0" y="2590801"/>
          <a:ext cx="8229600" cy="19852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chart should yield insight and/or inspire curiosity.</a:t>
          </a:r>
          <a:br>
            <a:rPr lang="en-US" sz="2800" kern="1200" dirty="0"/>
          </a:br>
          <a:r>
            <a:rPr lang="en-US" sz="2800" kern="1200" dirty="0"/>
            <a:t>“If the statistics are boring, then you’ve got the wrong numbers.” (Tufte 2009)</a:t>
          </a:r>
        </a:p>
      </dsp:txBody>
      <dsp:txXfrm>
        <a:off x="96911" y="2687712"/>
        <a:ext cx="8035778" cy="1791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32AA8-5133-4C30-A690-0F3CD0155807}">
      <dsp:nvSpPr>
        <dsp:cNvPr id="0" name=""/>
        <dsp:cNvSpPr/>
      </dsp:nvSpPr>
      <dsp:spPr>
        <a:xfrm>
          <a:off x="2628" y="844"/>
          <a:ext cx="7309942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Key concepts</a:t>
          </a:r>
        </a:p>
      </dsp:txBody>
      <dsp:txXfrm>
        <a:off x="51103" y="49319"/>
        <a:ext cx="7212992" cy="1558093"/>
      </dsp:txXfrm>
    </dsp:sp>
    <dsp:sp modelId="{40BAD063-40BD-4CA7-BFEE-8AC4A906A663}">
      <dsp:nvSpPr>
        <dsp:cNvPr id="0" name=""/>
        <dsp:cNvSpPr/>
      </dsp:nvSpPr>
      <dsp:spPr>
        <a:xfrm>
          <a:off x="2628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Sometimes a table is better</a:t>
          </a:r>
        </a:p>
      </dsp:txBody>
      <dsp:txXfrm>
        <a:off x="51103" y="1897787"/>
        <a:ext cx="2210481" cy="1558093"/>
      </dsp:txXfrm>
    </dsp:sp>
    <dsp:sp modelId="{0E503619-7633-4F2F-9282-B53D523E6DDB}">
      <dsp:nvSpPr>
        <dsp:cNvPr id="0" name=""/>
        <dsp:cNvSpPr/>
      </dsp:nvSpPr>
      <dsp:spPr>
        <a:xfrm>
          <a:off x="2503884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Data-ink</a:t>
          </a:r>
        </a:p>
      </dsp:txBody>
      <dsp:txXfrm>
        <a:off x="2552359" y="1897787"/>
        <a:ext cx="2210481" cy="1558093"/>
      </dsp:txXfrm>
    </dsp:sp>
    <dsp:sp modelId="{044D40CD-CE68-4B89-B528-D744F098707C}">
      <dsp:nvSpPr>
        <dsp:cNvPr id="0" name=""/>
        <dsp:cNvSpPr/>
      </dsp:nvSpPr>
      <dsp:spPr>
        <a:xfrm>
          <a:off x="5005139" y="1849312"/>
          <a:ext cx="2307431" cy="1655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Chartjunk</a:t>
          </a:r>
          <a:endParaRPr lang="en-US" sz="3100" kern="1200" dirty="0"/>
        </a:p>
      </dsp:txBody>
      <dsp:txXfrm>
        <a:off x="5053614" y="1897787"/>
        <a:ext cx="2210481" cy="1558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50283-B049-4268-8F3F-AB8A116F8D5B}">
      <dsp:nvSpPr>
        <dsp:cNvPr id="0" name=""/>
        <dsp:cNvSpPr/>
      </dsp:nvSpPr>
      <dsp:spPr>
        <a:xfrm>
          <a:off x="4051" y="622128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Integrity/ Lie Factor</a:t>
          </a:r>
        </a:p>
      </dsp:txBody>
      <dsp:txXfrm>
        <a:off x="4051" y="622128"/>
        <a:ext cx="2893859" cy="935550"/>
      </dsp:txXfrm>
    </dsp:sp>
    <dsp:sp modelId="{49F56045-5D40-42EC-8843-DD3D8AB5811C}">
      <dsp:nvSpPr>
        <dsp:cNvPr id="0" name=""/>
        <dsp:cNvSpPr/>
      </dsp:nvSpPr>
      <dsp:spPr>
        <a:xfrm>
          <a:off x="2897910" y="388241"/>
          <a:ext cx="289135" cy="14033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FC785-8E26-43DB-A751-CD6370AC9519}">
      <dsp:nvSpPr>
        <dsp:cNvPr id="0" name=""/>
        <dsp:cNvSpPr/>
      </dsp:nvSpPr>
      <dsp:spPr>
        <a:xfrm>
          <a:off x="3302701" y="388241"/>
          <a:ext cx="3932247" cy="1403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3D skews numbers, making them difficult to interpret or compare</a:t>
          </a:r>
        </a:p>
      </dsp:txBody>
      <dsp:txXfrm>
        <a:off x="3302701" y="388241"/>
        <a:ext cx="3932247" cy="1403325"/>
      </dsp:txXfrm>
    </dsp:sp>
    <dsp:sp modelId="{30EA915C-1A08-4680-9EF2-A7A8F1072F41}">
      <dsp:nvSpPr>
        <dsp:cNvPr id="0" name=""/>
        <dsp:cNvSpPr/>
      </dsp:nvSpPr>
      <dsp:spPr>
        <a:xfrm>
          <a:off x="4051" y="2316287"/>
          <a:ext cx="2893859" cy="93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Graphical Complexity</a:t>
          </a:r>
        </a:p>
      </dsp:txBody>
      <dsp:txXfrm>
        <a:off x="4051" y="2316287"/>
        <a:ext cx="2893859" cy="935550"/>
      </dsp:txXfrm>
    </dsp:sp>
    <dsp:sp modelId="{CDCC9165-E1E1-4880-B515-13561B9CAFE8}">
      <dsp:nvSpPr>
        <dsp:cNvPr id="0" name=""/>
        <dsp:cNvSpPr/>
      </dsp:nvSpPr>
      <dsp:spPr>
        <a:xfrm>
          <a:off x="2897910" y="1892366"/>
          <a:ext cx="289135" cy="17833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6A936-94D2-4725-BDD7-ED1BA80B285B}">
      <dsp:nvSpPr>
        <dsp:cNvPr id="0" name=""/>
        <dsp:cNvSpPr/>
      </dsp:nvSpPr>
      <dsp:spPr>
        <a:xfrm>
          <a:off x="3302701" y="1892366"/>
          <a:ext cx="3932247" cy="1783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Adding 3D to graphs introduces unnecessary chart elements like side and floor panels</a:t>
          </a:r>
        </a:p>
      </dsp:txBody>
      <dsp:txXfrm>
        <a:off x="3302701" y="1892366"/>
        <a:ext cx="3932247" cy="17833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F0192-BD9F-4005-93F3-665F017FE34A}">
      <dsp:nvSpPr>
        <dsp:cNvPr id="0" name=""/>
        <dsp:cNvSpPr/>
      </dsp:nvSpPr>
      <dsp:spPr>
        <a:xfrm>
          <a:off x="0" y="83324"/>
          <a:ext cx="7924800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Unnecessary visual clutter that doesn’t provide additional insight</a:t>
          </a:r>
        </a:p>
      </dsp:txBody>
      <dsp:txXfrm>
        <a:off x="63112" y="146436"/>
        <a:ext cx="7798576" cy="1166626"/>
      </dsp:txXfrm>
    </dsp:sp>
    <dsp:sp modelId="{2FE7BE74-B1E3-45FA-9023-13028E246615}">
      <dsp:nvSpPr>
        <dsp:cNvPr id="0" name=""/>
        <dsp:cNvSpPr/>
      </dsp:nvSpPr>
      <dsp:spPr>
        <a:xfrm>
          <a:off x="0" y="1563374"/>
          <a:ext cx="7924800" cy="129285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Distraction from the story the chart is supposed to convey</a:t>
          </a:r>
        </a:p>
      </dsp:txBody>
      <dsp:txXfrm>
        <a:off x="63112" y="1626486"/>
        <a:ext cx="7798576" cy="1166626"/>
      </dsp:txXfrm>
    </dsp:sp>
    <dsp:sp modelId="{3DC46BC2-8D25-48A9-B5C0-A59D02ACE79C}">
      <dsp:nvSpPr>
        <dsp:cNvPr id="0" name=""/>
        <dsp:cNvSpPr/>
      </dsp:nvSpPr>
      <dsp:spPr>
        <a:xfrm>
          <a:off x="0" y="3043424"/>
          <a:ext cx="7924800" cy="12928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the data-ink ratio is low, chartjunk is likely to be high</a:t>
          </a:r>
        </a:p>
      </dsp:txBody>
      <dsp:txXfrm>
        <a:off x="63112" y="3106536"/>
        <a:ext cx="7798576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CF81A-BB7A-48A3-8B9F-B89564BA510B}">
      <dsp:nvSpPr>
        <dsp:cNvPr id="0" name=""/>
        <dsp:cNvSpPr/>
      </dsp:nvSpPr>
      <dsp:spPr>
        <a:xfrm>
          <a:off x="0" y="36299"/>
          <a:ext cx="3352800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Creates illusion of movement</a:t>
          </a:r>
        </a:p>
      </dsp:txBody>
      <dsp:txXfrm>
        <a:off x="48547" y="84846"/>
        <a:ext cx="3255706" cy="897406"/>
      </dsp:txXfrm>
    </dsp:sp>
    <dsp:sp modelId="{FE8123AA-5AF7-4CC6-9951-198D3391966B}">
      <dsp:nvSpPr>
        <dsp:cNvPr id="0" name=""/>
        <dsp:cNvSpPr/>
      </dsp:nvSpPr>
      <dsp:spPr>
        <a:xfrm>
          <a:off x="0" y="1102800"/>
          <a:ext cx="3352800" cy="9945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Stands out, in a bad way</a:t>
          </a:r>
        </a:p>
      </dsp:txBody>
      <dsp:txXfrm>
        <a:off x="48547" y="1151347"/>
        <a:ext cx="3255706" cy="8974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FC2D2-8C2B-406D-8A28-222D7173EA7D}">
      <dsp:nvSpPr>
        <dsp:cNvPr id="0" name=""/>
        <dsp:cNvSpPr/>
      </dsp:nvSpPr>
      <dsp:spPr>
        <a:xfrm rot="5400000">
          <a:off x="4613199" y="-2310550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tell a story</a:t>
          </a:r>
        </a:p>
      </dsp:txBody>
      <dsp:txXfrm rot="-5400000">
        <a:off x="2182991" y="165690"/>
        <a:ext cx="5757360" cy="850911"/>
      </dsp:txXfrm>
    </dsp:sp>
    <dsp:sp modelId="{E987B353-6E80-4B7F-988E-7EE96BABA8AB}">
      <dsp:nvSpPr>
        <dsp:cNvPr id="0" name=""/>
        <dsp:cNvSpPr/>
      </dsp:nvSpPr>
      <dsp:spPr>
        <a:xfrm>
          <a:off x="1081416" y="1785"/>
          <a:ext cx="1101574" cy="1178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1</a:t>
          </a:r>
        </a:p>
      </dsp:txBody>
      <dsp:txXfrm>
        <a:off x="1135190" y="55559"/>
        <a:ext cx="994026" cy="1071170"/>
      </dsp:txXfrm>
    </dsp:sp>
    <dsp:sp modelId="{B4945C85-2F87-46CB-A9A1-5554B8F4C3CE}">
      <dsp:nvSpPr>
        <dsp:cNvPr id="0" name=""/>
        <dsp:cNvSpPr/>
      </dsp:nvSpPr>
      <dsp:spPr>
        <a:xfrm rot="5400000">
          <a:off x="4613199" y="-1072896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The chart should have graphical integrity</a:t>
          </a:r>
        </a:p>
      </dsp:txBody>
      <dsp:txXfrm rot="-5400000">
        <a:off x="2182991" y="1403344"/>
        <a:ext cx="5757360" cy="850911"/>
      </dsp:txXfrm>
    </dsp:sp>
    <dsp:sp modelId="{2A62B8DF-F404-4D8F-8D51-A0B4C02349A0}">
      <dsp:nvSpPr>
        <dsp:cNvPr id="0" name=""/>
        <dsp:cNvSpPr/>
      </dsp:nvSpPr>
      <dsp:spPr>
        <a:xfrm>
          <a:off x="1081416" y="1239440"/>
          <a:ext cx="1101574" cy="117871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2</a:t>
          </a:r>
        </a:p>
      </dsp:txBody>
      <dsp:txXfrm>
        <a:off x="1135190" y="1293214"/>
        <a:ext cx="994026" cy="1071170"/>
      </dsp:txXfrm>
    </dsp:sp>
    <dsp:sp modelId="{CB10109D-5DA3-492B-8A69-F97638E4C8D8}">
      <dsp:nvSpPr>
        <dsp:cNvPr id="0" name=""/>
        <dsp:cNvSpPr/>
      </dsp:nvSpPr>
      <dsp:spPr>
        <a:xfrm rot="5400000">
          <a:off x="4613199" y="164758"/>
          <a:ext cx="942975" cy="580339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The </a:t>
          </a:r>
          <a:r>
            <a:rPr lang="en-US" sz="2600" kern="1200" dirty="0"/>
            <a:t>chart should minimize graphical complexity</a:t>
          </a:r>
        </a:p>
      </dsp:txBody>
      <dsp:txXfrm rot="-5400000">
        <a:off x="2182991" y="2640998"/>
        <a:ext cx="5757360" cy="850911"/>
      </dsp:txXfrm>
    </dsp:sp>
    <dsp:sp modelId="{EF43A9CC-7C4E-4177-97D2-67A70A95A810}">
      <dsp:nvSpPr>
        <dsp:cNvPr id="0" name=""/>
        <dsp:cNvSpPr/>
      </dsp:nvSpPr>
      <dsp:spPr>
        <a:xfrm>
          <a:off x="1081416" y="2477095"/>
          <a:ext cx="1101574" cy="11787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112395" rIns="224790" bIns="11239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3</a:t>
          </a:r>
        </a:p>
      </dsp:txBody>
      <dsp:txXfrm>
        <a:off x="1135190" y="2530869"/>
        <a:ext cx="994026" cy="107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D421F-28EE-4DAF-B922-8B6AB9C9DA5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B9BEF0-4542-47D8-81D0-046E3489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2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03301F-CCAA-48FC-BBD2-A45D37C37FCC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0F0715-34A6-40E9-A91E-22593AD21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8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9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4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53137-F299-4ED2-B0E5-0E4DA18222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82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0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4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0715-34A6-40E9-A91E-22593AD218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0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w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Principles of Data Visualization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</a:t>
            </a:r>
            <a:r>
              <a:rPr lang="en-US" sz="4000">
                <a:latin typeface="+mj-lt"/>
                <a:cs typeface="Myriad Arabic" panose="01010101010101010101" pitchFamily="50" charset="-78"/>
              </a:rPr>
              <a:t>Data and Analytics</a:t>
            </a:r>
            <a:endParaRPr lang="en-US" sz="4000" dirty="0">
              <a:latin typeface="+mj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0" y="57912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 Shafer</a:t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jeremy@temple.edu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http://community.mis.temple.edu/jshafer</a:t>
            </a:r>
          </a:p>
        </p:txBody>
      </p:sp>
    </p:spTree>
    <p:extLst>
      <p:ext uri="{BB962C8B-B14F-4D97-AF65-F5344CB8AC3E}">
        <p14:creationId xmlns:p14="http://schemas.microsoft.com/office/powerpoint/2010/main" val="3766687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Popular Girl Names in Map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4816" y="6581001"/>
            <a:ext cx="7316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by Reuben Fischer-Baum (http://jezebel.com/map-sixty-years-of-the-most-popular-names-for-girls-s-1443501909)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488180"/>
          </a:xfrm>
        </p:spPr>
      </p:pic>
    </p:spTree>
    <p:extLst>
      <p:ext uri="{BB962C8B-B14F-4D97-AF65-F5344CB8AC3E}">
        <p14:creationId xmlns:p14="http://schemas.microsoft.com/office/powerpoint/2010/main" val="408482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one?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086600" cy="3605308"/>
          </a:xfrm>
        </p:spPr>
      </p:pic>
      <p:sp>
        <p:nvSpPr>
          <p:cNvPr id="5" name="Rectangle 4"/>
          <p:cNvSpPr/>
          <p:nvPr/>
        </p:nvSpPr>
        <p:spPr>
          <a:xfrm>
            <a:off x="2895600" y="6477000"/>
            <a:ext cx="617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http://gizmodo.com/8-horrible-data-visualizations-that-make-no-sense-1228022038</a:t>
            </a:r>
          </a:p>
        </p:txBody>
      </p:sp>
    </p:spTree>
    <p:extLst>
      <p:ext uri="{BB962C8B-B14F-4D97-AF65-F5344CB8AC3E}">
        <p14:creationId xmlns:p14="http://schemas.microsoft.com/office/powerpoint/2010/main" val="355050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Principle 2: The </a:t>
            </a:r>
            <a:r>
              <a:rPr lang="en-US" dirty="0"/>
              <a:t>chart should have graphical integrity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Basically, it shouldn’t “lie” (mislead the reader)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“Lie Factor”: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𝐿𝑖𝑒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𝐹𝑎𝑐𝑡𝑜𝑟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𝑠h𝑜𝑤𝑛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latin typeface="Cambria Math"/>
                          </a:rPr>
                          <m:t>𝑔𝑟𝑎𝑝h𝑖𝑐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𝑠𝑖𝑧𝑒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𝑒𝑓𝑓𝑒𝑐𝑡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8229600" cy="4572000"/>
              </a:xfrm>
              <a:blipFill rotWithShape="1">
                <a:blip r:embed="rId2" cstate="print"/>
                <a:stretch>
                  <a:fillRect l="-963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990600" y="4533900"/>
            <a:ext cx="7315200" cy="9525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05350" y="56388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understated effect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02030" y="56388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 = exaggerated effect</a:t>
            </a:r>
          </a:p>
        </p:txBody>
      </p:sp>
    </p:spTree>
    <p:extLst>
      <p:ext uri="{BB962C8B-B14F-4D97-AF65-F5344CB8AC3E}">
        <p14:creationId xmlns:p14="http://schemas.microsoft.com/office/powerpoint/2010/main" val="4057802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the “lie factor”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5334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68" y="2362200"/>
            <a:ext cx="3369032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5.3/0.6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27.5/18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8.83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1.53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=5.77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8600"/>
                <a:ext cx="3095143" cy="66499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4280%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𝑣𝑜𝑙𝑢𝑚𝑒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454% 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𝑐h𝑎𝑛𝑔𝑒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𝑝𝑟𝑖𝑐𝑒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=9.4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58" y="6123608"/>
                <a:ext cx="4226542" cy="66909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562600" y="6324600"/>
            <a:ext cx="381000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1843046" y="4132969"/>
            <a:ext cx="522995" cy="304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125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Reprinted from </a:t>
            </a:r>
            <a:r>
              <a:rPr lang="en-US" sz="1200" i="1" dirty="0" err="1"/>
              <a:t>Tufte</a:t>
            </a:r>
            <a:r>
              <a:rPr lang="en-US" sz="1200" i="1" dirty="0"/>
              <a:t> (2009), p. 57 &amp; p. 62</a:t>
            </a:r>
          </a:p>
        </p:txBody>
      </p:sp>
    </p:spTree>
    <p:extLst>
      <p:ext uri="{BB962C8B-B14F-4D97-AF65-F5344CB8AC3E}">
        <p14:creationId xmlns:p14="http://schemas.microsoft.com/office/powerpoint/2010/main" val="24917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46837"/>
          <a:stretch/>
        </p:blipFill>
        <p:spPr>
          <a:xfrm>
            <a:off x="487680" y="2492615"/>
            <a:ext cx="43129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this deceptive?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054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original graphic from President Trump’s tweet.</a:t>
            </a:r>
          </a:p>
          <a:p>
            <a:pPr algn="ctr"/>
            <a:r>
              <a:rPr lang="en-US" sz="1600" i="1" dirty="0"/>
              <a:t>(Look at the y-axis)</a:t>
            </a:r>
            <a:endParaRPr lang="en-US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952619" y="1349615"/>
            <a:ext cx="36957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the scale match the numbers?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r="20834"/>
          <a:stretch/>
        </p:blipFill>
        <p:spPr>
          <a:xfrm>
            <a:off x="487680" y="2492615"/>
            <a:ext cx="7970520" cy="40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819400" y="3810"/>
            <a:ext cx="4949075" cy="6858000"/>
            <a:chOff x="3429000" y="381000"/>
            <a:chExt cx="4419600" cy="6124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"/>
              <a:ext cx="4419600" cy="61243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82863" y="75477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3096" y="5394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3048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Where would the real baseline end 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</p:spTree>
    <p:extLst>
      <p:ext uri="{BB962C8B-B14F-4D97-AF65-F5344CB8AC3E}">
        <p14:creationId xmlns:p14="http://schemas.microsoft.com/office/powerpoint/2010/main" val="368019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17071"/>
          <a:stretch/>
        </p:blipFill>
        <p:spPr>
          <a:xfrm>
            <a:off x="685800" y="1524000"/>
            <a:ext cx="8343914" cy="4038600"/>
          </a:xfrm>
        </p:spPr>
      </p:pic>
      <p:sp>
        <p:nvSpPr>
          <p:cNvPr id="7" name="TextBox 6"/>
          <p:cNvSpPr txBox="1"/>
          <p:nvPr/>
        </p:nvSpPr>
        <p:spPr>
          <a:xfrm>
            <a:off x="2971800" y="2165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3484" y="1752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23186" y="18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0680" y="18917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0684" y="237386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7592" y="209728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453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Exaggerated Effect</a:t>
            </a:r>
          </a:p>
          <a:p>
            <a:pPr algn="ctr"/>
            <a:r>
              <a:rPr lang="en-US" sz="2400" dirty="0"/>
              <a:t>(LF&gt;1)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34630" y="6581001"/>
            <a:ext cx="5509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https://www.washingtonpost.com/graphics/politics/2016-election/trump-charts/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5505" y="874068"/>
            <a:ext cx="250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Understated Effect</a:t>
            </a:r>
          </a:p>
          <a:p>
            <a:pPr algn="ctr"/>
            <a:r>
              <a:rPr lang="en-US" sz="2400" dirty="0"/>
              <a:t>(LF&lt;1)</a:t>
            </a:r>
          </a:p>
        </p:txBody>
      </p:sp>
    </p:spTree>
    <p:extLst>
      <p:ext uri="{BB962C8B-B14F-4D97-AF65-F5344CB8AC3E}">
        <p14:creationId xmlns:p14="http://schemas.microsoft.com/office/powerpoint/2010/main" val="319048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95400"/>
            <a:ext cx="7315200" cy="4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40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3D Pie Chart: which supplier is the largest?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66800"/>
            <a:ext cx="7315200" cy="45963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57312" y="5562600"/>
            <a:ext cx="642937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Supplier B—which </a:t>
            </a:r>
            <a:r>
              <a:rPr lang="en-US" sz="2400" i="1" dirty="0">
                <a:latin typeface="+mj-lt"/>
              </a:rPr>
              <a:t>looks </a:t>
            </a:r>
            <a:r>
              <a:rPr lang="en-US" sz="2400" dirty="0">
                <a:latin typeface="+mj-lt"/>
              </a:rPr>
              <a:t>largest, at 31%—is actually smaller than Supplier A, at 34%!</a:t>
            </a:r>
          </a:p>
        </p:txBody>
      </p:sp>
    </p:spTree>
    <p:extLst>
      <p:ext uri="{BB962C8B-B14F-4D97-AF65-F5344CB8AC3E}">
        <p14:creationId xmlns:p14="http://schemas.microsoft.com/office/powerpoint/2010/main" val="214016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6758" y="4398198"/>
            <a:ext cx="8015494" cy="753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interpretation,  </a:t>
            </a:r>
            <a:br>
              <a:rPr lang="en-US" sz="2400" dirty="0"/>
            </a:br>
            <a:r>
              <a:rPr lang="en-US" sz="2400" dirty="0"/>
              <a:t>visualization, communication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agenda for the course</a:t>
            </a:r>
          </a:p>
        </p:txBody>
      </p:sp>
      <p:pic>
        <p:nvPicPr>
          <p:cNvPr id="25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57" y="3953550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Magnetic Disk 26"/>
          <p:cNvSpPr/>
          <p:nvPr/>
        </p:nvSpPr>
        <p:spPr>
          <a:xfrm>
            <a:off x="1919243" y="1518891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30" name="Flowchart: Magnetic Disk 29"/>
          <p:cNvSpPr/>
          <p:nvPr/>
        </p:nvSpPr>
        <p:spPr>
          <a:xfrm>
            <a:off x="5700757" y="1518891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31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9" y="4620153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543" y="463653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7" y="4109691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47" y="4259831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71" y="4527451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reeform 35"/>
          <p:cNvSpPr/>
          <p:nvPr/>
        </p:nvSpPr>
        <p:spPr>
          <a:xfrm>
            <a:off x="976357" y="2274482"/>
            <a:ext cx="880019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flipH="1">
            <a:off x="7426547" y="2275906"/>
            <a:ext cx="955704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927785" y="2274482"/>
            <a:ext cx="137992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TextBox 40"/>
          <p:cNvSpPr txBox="1"/>
          <p:nvPr/>
        </p:nvSpPr>
        <p:spPr>
          <a:xfrm>
            <a:off x="956242" y="1518891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95642" y="1752600"/>
            <a:ext cx="19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32871" y="1518891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6843" y="315098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relational or NoSQL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48357" y="3229775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136934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used instead?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1600200"/>
            <a:ext cx="6324600" cy="432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7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Autofit/>
          </a:bodyPr>
          <a:lstStyle/>
          <a:p>
            <a:r>
              <a:rPr lang="en-US"/>
              <a:t>Principle 3: The </a:t>
            </a:r>
            <a:r>
              <a:rPr lang="en-US" dirty="0"/>
              <a:t>chart should minimize graphical complexity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637651"/>
              </p:ext>
            </p:extLst>
          </p:nvPr>
        </p:nvGraphicFramePr>
        <p:xfrm>
          <a:off x="914400" y="2971800"/>
          <a:ext cx="7315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133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Generally, the simpler the better…</a:t>
            </a:r>
          </a:p>
        </p:txBody>
      </p:sp>
    </p:spTree>
    <p:extLst>
      <p:ext uri="{BB962C8B-B14F-4D97-AF65-F5344CB8AC3E}">
        <p14:creationId xmlns:p14="http://schemas.microsoft.com/office/powerpoint/2010/main" val="326818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better…?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For a few data points, a table can do just as well…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2337955"/>
            <a:ext cx="5462588" cy="328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47814"/>
              </p:ext>
            </p:extLst>
          </p:nvPr>
        </p:nvGraphicFramePr>
        <p:xfrm>
          <a:off x="6272212" y="2209800"/>
          <a:ext cx="2643188" cy="340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Salesperson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Sales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Peacock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$225,763.68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Leverling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$201,196.27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Davolio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$182,500.09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Fuller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$162,503.78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Callahan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$123,032.67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King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$116,962.99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Dodsworth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$75,048.04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Suyama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$72,527.63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9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Buchanan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$68,792.25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8612" y="5943600"/>
            <a:ext cx="8586788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table carries more information in less space </a:t>
            </a:r>
            <a:br>
              <a:rPr lang="en-US" sz="2400" b="1" dirty="0"/>
            </a:br>
            <a:r>
              <a:rPr lang="en-US" sz="2400" b="1" dirty="0"/>
              <a:t>and is more precise.</a:t>
            </a:r>
          </a:p>
        </p:txBody>
      </p:sp>
    </p:spTree>
    <p:extLst>
      <p:ext uri="{BB962C8B-B14F-4D97-AF65-F5344CB8AC3E}">
        <p14:creationId xmlns:p14="http://schemas.microsoft.com/office/powerpoint/2010/main" val="8503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</p:spPr>
            <p:txBody>
              <a:bodyPr/>
              <a:lstStyle/>
              <a:p>
                <a:r>
                  <a:rPr lang="en-US" sz="2800" dirty="0"/>
                  <a:t>The amount of “ink” devoted to data in a chart</a:t>
                </a:r>
              </a:p>
              <a:p>
                <a:r>
                  <a:rPr lang="en-US" sz="2800" dirty="0" err="1"/>
                  <a:t>Tufte’s</a:t>
                </a:r>
                <a:r>
                  <a:rPr lang="en-US" sz="2800" dirty="0"/>
                  <a:t> Data-Ink ratio: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𝐷𝑎𝑡𝑎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𝑖𝑛𝑘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𝑟𝑎𝑡𝑖𝑜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𝑑𝑎𝑡𝑎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𝑖𝑛𝑘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𝑡𝑜𝑡𝑎𝑙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𝑖𝑛𝑘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𝑢𝑠𝑒𝑑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𝑔𝑟𝑎𝑝h𝑖𝑐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876800"/>
              </a:xfrm>
              <a:blipFill rotWithShape="1">
                <a:blip r:embed="rId3" cstate="print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14400" y="3657600"/>
            <a:ext cx="7315200" cy="952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Should be ~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4724400"/>
            <a:ext cx="3581400" cy="9525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&lt; 1 = more non-data related ink in graphic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8200" y="4724400"/>
            <a:ext cx="3581400" cy="952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= 1 implies all ink devoted to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883578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principle:</a:t>
            </a:r>
            <a:br>
              <a:rPr lang="en-US" sz="2400" dirty="0"/>
            </a:br>
            <a:r>
              <a:rPr lang="en-US" sz="2400" dirty="0"/>
              <a:t>Erase ink whenever possible</a:t>
            </a:r>
          </a:p>
        </p:txBody>
      </p:sp>
    </p:spTree>
    <p:extLst>
      <p:ext uri="{BB962C8B-B14F-4D97-AF65-F5344CB8AC3E}">
        <p14:creationId xmlns:p14="http://schemas.microsoft.com/office/powerpoint/2010/main" val="393893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conscious of data 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3577"/>
            <a:ext cx="3855378" cy="229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9" y="1676400"/>
            <a:ext cx="384583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68" y="4268450"/>
            <a:ext cx="3845831" cy="228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>
            <a:off x="2819400" y="2209800"/>
            <a:ext cx="1905000" cy="60960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2819400" y="5466243"/>
            <a:ext cx="1905000" cy="58944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6764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Lower data-ink ratio</a:t>
            </a:r>
          </a:p>
          <a:p>
            <a:pPr algn="r"/>
            <a:r>
              <a:rPr lang="en-US" dirty="0"/>
              <a:t>(worse)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3051" y="60198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Higher data-ink ratio</a:t>
            </a:r>
          </a:p>
          <a:p>
            <a:pPr algn="r"/>
            <a:r>
              <a:rPr lang="en-US" dirty="0"/>
              <a:t>(better)</a:t>
            </a:r>
          </a:p>
        </p:txBody>
      </p:sp>
    </p:spTree>
    <p:extLst>
      <p:ext uri="{BB962C8B-B14F-4D97-AF65-F5344CB8AC3E}">
        <p14:creationId xmlns:p14="http://schemas.microsoft.com/office/powerpoint/2010/main" val="159014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Charts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29" y="1600200"/>
            <a:ext cx="6331141" cy="380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14400" y="5562600"/>
            <a:ext cx="7315200" cy="9525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Evaluate this from a data-ink perspective.</a:t>
            </a:r>
          </a:p>
          <a:p>
            <a:r>
              <a:rPr lang="en-US" sz="2800" dirty="0"/>
              <a:t>How does it affect the clarity of the chart?</a:t>
            </a:r>
          </a:p>
        </p:txBody>
      </p:sp>
    </p:spTree>
    <p:extLst>
      <p:ext uri="{BB962C8B-B14F-4D97-AF65-F5344CB8AC3E}">
        <p14:creationId xmlns:p14="http://schemas.microsoft.com/office/powerpoint/2010/main" val="18782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of the golden rules of data visualization is…..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Never use 3D!</a:t>
            </a:r>
          </a:p>
          <a:p>
            <a:pPr marL="0" indent="0">
              <a:buNone/>
            </a:pPr>
            <a:endParaRPr lang="en-US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2362200"/>
          <a:ext cx="7239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6550223"/>
            <a:ext cx="824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Knaflic</a:t>
            </a:r>
            <a:r>
              <a:rPr lang="en-US" sz="1400" dirty="0"/>
              <a:t> (2015). Storytelling with Data: A Data Visualization Guide for Business Professionals. Chapter 2.</a:t>
            </a:r>
          </a:p>
        </p:txBody>
      </p:sp>
    </p:spTree>
    <p:extLst>
      <p:ext uri="{BB962C8B-B14F-4D97-AF65-F5344CB8AC3E}">
        <p14:creationId xmlns:p14="http://schemas.microsoft.com/office/powerpoint/2010/main" val="6124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Chartjunk</a:t>
            </a:r>
            <a:r>
              <a:rPr lang="en-US" dirty="0"/>
              <a:t>: Data Ink “gone wild”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744588"/>
              </p:ext>
            </p:extLst>
          </p:nvPr>
        </p:nvGraphicFramePr>
        <p:xfrm>
          <a:off x="609600" y="18288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0633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1" y="3962400"/>
            <a:ext cx="487138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Moiré effects </a:t>
            </a:r>
            <a:r>
              <a:rPr lang="en-US" sz="3200" dirty="0"/>
              <a:t>(</a:t>
            </a:r>
            <a:r>
              <a:rPr lang="en-US" sz="3200" dirty="0" err="1"/>
              <a:t>Tufte</a:t>
            </a:r>
            <a:r>
              <a:rPr lang="en-US" sz="32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147394"/>
              </p:ext>
            </p:extLst>
          </p:nvPr>
        </p:nvGraphicFramePr>
        <p:xfrm>
          <a:off x="5410200" y="1676400"/>
          <a:ext cx="3352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676400"/>
            <a:ext cx="482043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41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Grid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2791"/>
            <a:ext cx="4782554" cy="283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710545" cy="279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08073" y="1676400"/>
            <a:ext cx="2743200" cy="1905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Why are these examples of </a:t>
            </a:r>
            <a:r>
              <a:rPr lang="en-US" sz="2800" dirty="0" err="1"/>
              <a:t>chartjunk</a:t>
            </a:r>
            <a:r>
              <a:rPr lang="en-US" sz="2800" dirty="0"/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90600" y="4409795"/>
            <a:ext cx="2743200" cy="1905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could you do to remedy it?</a:t>
            </a:r>
          </a:p>
        </p:txBody>
      </p:sp>
    </p:spTree>
    <p:extLst>
      <p:ext uri="{BB962C8B-B14F-4D97-AF65-F5344CB8AC3E}">
        <p14:creationId xmlns:p14="http://schemas.microsoft.com/office/powerpoint/2010/main" val="284547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Why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visualization?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1B61FF5-A50A-492F-82AA-58607E7BA883}"/>
              </a:ext>
            </a:extLst>
          </p:cNvPr>
          <p:cNvSpPr txBox="1"/>
          <p:nvPr/>
        </p:nvSpPr>
        <p:spPr>
          <a:xfrm>
            <a:off x="587960" y="12954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-5" dirty="0">
                <a:latin typeface="Arial"/>
                <a:cs typeface="Arial"/>
              </a:rPr>
              <a:t>“Q</a:t>
            </a:r>
            <a:r>
              <a:rPr sz="2000" dirty="0">
                <a:latin typeface="Arial"/>
                <a:cs typeface="Arial"/>
              </a:rPr>
              <a:t>ui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simpl</a:t>
            </a:r>
            <a:r>
              <a:rPr sz="2000" spc="-15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humans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amazing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ern-recogni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machine</a:t>
            </a:r>
            <a:r>
              <a:rPr sz="2000" spc="-5" dirty="0">
                <a:latin typeface="Arial"/>
                <a:cs typeface="Arial"/>
              </a:rPr>
              <a:t>s. T</a:t>
            </a:r>
            <a:r>
              <a:rPr sz="2000" dirty="0">
                <a:latin typeface="Arial"/>
                <a:cs typeface="Arial"/>
              </a:rPr>
              <a:t>hey</a:t>
            </a: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EBCA5D7-72E3-43A4-95F9-7AA1C5D27B66}"/>
              </a:ext>
            </a:extLst>
          </p:cNvPr>
          <p:cNvSpPr txBox="1"/>
          <p:nvPr/>
        </p:nvSpPr>
        <p:spPr>
          <a:xfrm>
            <a:off x="587960" y="1600200"/>
            <a:ext cx="807720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have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recognize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ypes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f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-5" dirty="0">
                <a:latin typeface="Arial"/>
                <a:cs typeface="Arial"/>
              </a:rPr>
              <a:t>tt</a:t>
            </a:r>
            <a:r>
              <a:rPr sz="2000" dirty="0">
                <a:latin typeface="Arial"/>
                <a:cs typeface="Arial"/>
              </a:rPr>
              <a:t>erns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hen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56CBCCC-7750-43BA-8F16-7F49A62D4A8C}"/>
              </a:ext>
            </a:extLst>
          </p:cNvPr>
          <p:cNvSpPr txBox="1"/>
          <p:nvPr/>
        </p:nvSpPr>
        <p:spPr>
          <a:xfrm>
            <a:off x="587960" y="1905000"/>
            <a:ext cx="115093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transform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1FD46F8-81BA-45FB-9D1C-C06C20083E89}"/>
              </a:ext>
            </a:extLst>
          </p:cNvPr>
          <p:cNvSpPr txBox="1"/>
          <p:nvPr/>
        </p:nvSpPr>
        <p:spPr>
          <a:xfrm>
            <a:off x="1910347" y="1905000"/>
            <a:ext cx="6762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these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3AF1E449-E11C-416B-9395-DFE8D87B5B69}"/>
              </a:ext>
            </a:extLst>
          </p:cNvPr>
          <p:cNvSpPr txBox="1"/>
          <p:nvPr/>
        </p:nvSpPr>
        <p:spPr>
          <a:xfrm>
            <a:off x="2758072" y="1905000"/>
            <a:ext cx="11715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‘recursive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BB6555EE-C4B6-4C42-AF2B-3AE5544A2236}"/>
              </a:ext>
            </a:extLst>
          </p:cNvPr>
          <p:cNvSpPr txBox="1"/>
          <p:nvPr/>
        </p:nvSpPr>
        <p:spPr>
          <a:xfrm>
            <a:off x="4102685" y="1905000"/>
            <a:ext cx="152876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probabalistic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CF038137-6F96-4F67-85DE-845FCD47CABE}"/>
              </a:ext>
            </a:extLst>
          </p:cNvPr>
          <p:cNvSpPr txBox="1"/>
          <p:nvPr/>
        </p:nvSpPr>
        <p:spPr>
          <a:xfrm>
            <a:off x="5799722" y="1905000"/>
            <a:ext cx="9493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35" dirty="0">
                <a:latin typeface="Arial"/>
                <a:cs typeface="Arial"/>
              </a:rPr>
              <a:t>f</a:t>
            </a:r>
            <a:r>
              <a:rPr sz="2000" spc="45" dirty="0">
                <a:latin typeface="Arial"/>
                <a:cs typeface="Arial"/>
              </a:rPr>
              <a:t>rac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als</a:t>
            </a:r>
            <a:r>
              <a:rPr sz="2000" dirty="0">
                <a:latin typeface="Arial"/>
                <a:cs typeface="Arial"/>
              </a:rPr>
              <a:t>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6473BC8B-BAD0-44F4-8815-F40A93DAB82D}"/>
              </a:ext>
            </a:extLst>
          </p:cNvPr>
          <p:cNvSpPr txBox="1"/>
          <p:nvPr/>
        </p:nvSpPr>
        <p:spPr>
          <a:xfrm>
            <a:off x="6917322" y="1905000"/>
            <a:ext cx="4540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in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4A7C18E2-B5A7-42A0-AE67-3489CE85C18B}"/>
              </a:ext>
            </a:extLst>
          </p:cNvPr>
          <p:cNvSpPr txBox="1"/>
          <p:nvPr/>
        </p:nvSpPr>
        <p:spPr>
          <a:xfrm>
            <a:off x="7547560" y="1905000"/>
            <a:ext cx="1119187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spc="45" dirty="0">
                <a:latin typeface="Arial"/>
                <a:cs typeface="Arial"/>
              </a:rPr>
              <a:t>concre</a:t>
            </a:r>
            <a:r>
              <a:rPr sz="2000" spc="35" dirty="0">
                <a:latin typeface="Arial"/>
                <a:cs typeface="Arial"/>
              </a:rPr>
              <a:t>t</a:t>
            </a:r>
            <a:r>
              <a:rPr sz="2000" spc="4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04DE955A-08BD-485E-A545-7911642B0FAA}"/>
              </a:ext>
            </a:extLst>
          </p:cNvPr>
          <p:cNvSpPr txBox="1"/>
          <p:nvPr/>
        </p:nvSpPr>
        <p:spPr>
          <a:xfrm>
            <a:off x="587960" y="2209800"/>
            <a:ext cx="4062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defRPr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ionable</a:t>
            </a:r>
            <a:r>
              <a:rPr sz="2000" spc="-5" dirty="0">
                <a:latin typeface="Arial"/>
                <a:cs typeface="Arial"/>
              </a:rPr>
              <a:t> st</a:t>
            </a:r>
            <a:r>
              <a:rPr sz="2000" dirty="0">
                <a:latin typeface="Arial"/>
                <a:cs typeface="Arial"/>
              </a:rPr>
              <a:t>ep</a:t>
            </a:r>
            <a:r>
              <a:rPr sz="2000" spc="-5" dirty="0">
                <a:latin typeface="Arial"/>
                <a:cs typeface="Arial"/>
              </a:rPr>
              <a:t>s.</a:t>
            </a:r>
            <a:r>
              <a:rPr sz="2000" dirty="0">
                <a:latin typeface="Arial"/>
                <a:cs typeface="Arial"/>
              </a:rPr>
              <a:t>”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–Dominic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Basul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117A472D-7752-44AE-94BE-648508C2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2812181"/>
            <a:ext cx="71215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DEEFBD-1CF3-44D6-9CE4-A1B0FA57D4AD}"/>
              </a:ext>
            </a:extLst>
          </p:cNvPr>
          <p:cNvSpPr/>
          <p:nvPr/>
        </p:nvSpPr>
        <p:spPr>
          <a:xfrm>
            <a:off x="1150937" y="2872506"/>
            <a:ext cx="2941638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98CE29-C5BF-4E76-B1B0-D2B6DCA97062}"/>
              </a:ext>
            </a:extLst>
          </p:cNvPr>
          <p:cNvSpPr/>
          <p:nvPr/>
        </p:nvSpPr>
        <p:spPr>
          <a:xfrm>
            <a:off x="909637" y="4079006"/>
            <a:ext cx="1666875" cy="141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0AC10B-8F52-4BD2-90D2-44C87C5F4101}"/>
              </a:ext>
            </a:extLst>
          </p:cNvPr>
          <p:cNvSpPr/>
          <p:nvPr/>
        </p:nvSpPr>
        <p:spPr>
          <a:xfrm>
            <a:off x="5881687" y="5014044"/>
            <a:ext cx="866775" cy="141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39ADD2EA-EC0E-4E88-9468-89D48F484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396757"/>
            <a:ext cx="7827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Ref. https://www.ted.com/talks/david_mccandless_the_beauty_of_data_visualization</a:t>
            </a:r>
          </a:p>
        </p:txBody>
      </p:sp>
    </p:spTree>
    <p:extLst>
      <p:ext uri="{BB962C8B-B14F-4D97-AF65-F5344CB8AC3E}">
        <p14:creationId xmlns:p14="http://schemas.microsoft.com/office/powerpoint/2010/main" val="30356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Ink Working For Us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6663384" cy="40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53200" y="3505200"/>
            <a:ext cx="2438400" cy="3200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Evaluate this chart in terms of Data Ink.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Imagine this as a bar chart. As a table!!</a:t>
            </a:r>
          </a:p>
        </p:txBody>
      </p:sp>
    </p:spTree>
    <p:extLst>
      <p:ext uri="{BB962C8B-B14F-4D97-AF65-F5344CB8AC3E}">
        <p14:creationId xmlns:p14="http://schemas.microsoft.com/office/powerpoint/2010/main" val="2376451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Common Chart 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48" y="1177568"/>
            <a:ext cx="2626452" cy="15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2" y="1177566"/>
            <a:ext cx="2624428" cy="1577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216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Bars</a:t>
            </a:r>
          </a:p>
          <a:p>
            <a:pPr algn="ctr"/>
            <a:r>
              <a:rPr lang="en-US" sz="1600" dirty="0"/>
              <a:t>(For Comparison)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0223" y="2833732"/>
            <a:ext cx="223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Pie</a:t>
            </a:r>
          </a:p>
          <a:p>
            <a:pPr algn="ctr"/>
            <a:r>
              <a:rPr lang="en-US" sz="1600" dirty="0"/>
              <a:t>(For Composition)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2" y="3738514"/>
            <a:ext cx="2624428" cy="15774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4377" y="5386686"/>
            <a:ext cx="18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Line</a:t>
            </a:r>
          </a:p>
          <a:p>
            <a:pPr algn="ctr"/>
            <a:r>
              <a:rPr lang="en-US" sz="1600" dirty="0"/>
              <a:t>(For Evolution)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738514"/>
            <a:ext cx="2624429" cy="15774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84891" y="5380347"/>
            <a:ext cx="177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Scatterplot</a:t>
            </a:r>
          </a:p>
          <a:p>
            <a:pPr algn="ctr"/>
            <a:r>
              <a:rPr lang="en-US" sz="1600" dirty="0"/>
              <a:t>(Relationship)</a:t>
            </a:r>
          </a:p>
        </p:txBody>
      </p:sp>
      <p:pic>
        <p:nvPicPr>
          <p:cNvPr id="12" name="Picture 2" descr="States where Amazon collects sales tax (map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0791"/>
          <a:stretch/>
        </p:blipFill>
        <p:spPr bwMode="auto">
          <a:xfrm>
            <a:off x="6582937" y="2514600"/>
            <a:ext cx="2438400" cy="15391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2937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</a:t>
            </a:r>
          </a:p>
          <a:p>
            <a:pPr algn="ctr"/>
            <a:r>
              <a:rPr lang="en-US" sz="1600" dirty="0"/>
              <a:t>(For Spatial Comparison)</a:t>
            </a:r>
          </a:p>
        </p:txBody>
      </p:sp>
    </p:spTree>
    <p:extLst>
      <p:ext uri="{BB962C8B-B14F-4D97-AF65-F5344CB8AC3E}">
        <p14:creationId xmlns:p14="http://schemas.microsoft.com/office/powerpoint/2010/main" val="275480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Data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800" b="1" i="1" dirty="0"/>
              <a:t>Above all else show the data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996219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Use data visualization principles to assess a visualization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Tell a story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Graphical integrity (lie factor)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Minimize graphical complexity (data ink, </a:t>
            </a:r>
            <a:r>
              <a:rPr lang="en-US" dirty="0" err="1"/>
              <a:t>chartjunk</a:t>
            </a:r>
            <a:r>
              <a:rPr lang="en-US" dirty="0"/>
              <a:t>)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Explain how a visualization can be improved based on those principles</a:t>
            </a:r>
          </a:p>
          <a:p>
            <a:pPr lvl="0">
              <a:spcBef>
                <a:spcPts val="1200"/>
              </a:spcBef>
            </a:pPr>
            <a:r>
              <a:rPr lang="en-US" dirty="0"/>
              <a:t>Types of visualization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9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Data visualization can: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414865"/>
              </p:ext>
            </p:extLst>
          </p:nvPr>
        </p:nvGraphicFramePr>
        <p:xfrm>
          <a:off x="1752600" y="1981200"/>
          <a:ext cx="64008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440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chart?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544176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381747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Zhang et al. (2010), “A case study of micro-blogging in the enterprise: use, value, and related issues,” Proceedings of the 28th International Conference on Human Factors in Computing Systems.</a:t>
            </a:r>
          </a:p>
          <a:p>
            <a:endParaRPr lang="en-US" sz="12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7020426" y="2776537"/>
            <a:ext cx="1837824" cy="2362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from an academic conference paper.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What are the problems with this chart?</a:t>
            </a:r>
          </a:p>
        </p:txBody>
      </p:sp>
    </p:spTree>
    <p:extLst>
      <p:ext uri="{BB962C8B-B14F-4D97-AF65-F5344CB8AC3E}">
        <p14:creationId xmlns:p14="http://schemas.microsoft.com/office/powerpoint/2010/main" val="219959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basic principles </a:t>
            </a:r>
            <a:r>
              <a:rPr lang="en-US" sz="2700" dirty="0"/>
              <a:t>(adapted from </a:t>
            </a:r>
            <a:r>
              <a:rPr lang="en-US" sz="2700" dirty="0" err="1"/>
              <a:t>Tufte</a:t>
            </a:r>
            <a:r>
              <a:rPr lang="en-US" sz="2700" dirty="0"/>
              <a:t> 2009)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458808"/>
              </p:ext>
            </p:extLst>
          </p:nvPr>
        </p:nvGraphicFramePr>
        <p:xfrm>
          <a:off x="0" y="1600200"/>
          <a:ext cx="9067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4496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Tufte’s</a:t>
            </a:r>
            <a:r>
              <a:rPr lang="en-US" sz="2400" dirty="0"/>
              <a:t> fundamental principle:</a:t>
            </a:r>
            <a:br>
              <a:rPr lang="en-US" sz="2400" dirty="0"/>
            </a:br>
            <a:r>
              <a:rPr lang="en-US" sz="2400" dirty="0"/>
              <a:t>Above all else show the data</a:t>
            </a:r>
          </a:p>
        </p:txBody>
      </p:sp>
    </p:spTree>
    <p:extLst>
      <p:ext uri="{BB962C8B-B14F-4D97-AF65-F5344CB8AC3E}">
        <p14:creationId xmlns:p14="http://schemas.microsoft.com/office/powerpoint/2010/main" val="333889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/>
              <a:t>Principle 1: The chart should tell a story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863396"/>
              </p:ext>
            </p:extLst>
          </p:nvPr>
        </p:nvGraphicFramePr>
        <p:xfrm>
          <a:off x="5334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406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these tell a story?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876800" cy="321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00200"/>
            <a:ext cx="37822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http://www.evl.uic.edu/aej/491/week03.html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32951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1891" y="5880745"/>
            <a:ext cx="376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/>
              <a:t>http://flowingdata.com/2009/11/26/fox-news-makes-the-best-pie-chart-ever/</a:t>
            </a:r>
          </a:p>
        </p:txBody>
      </p:sp>
    </p:spTree>
    <p:extLst>
      <p:ext uri="{BB962C8B-B14F-4D97-AF65-F5344CB8AC3E}">
        <p14:creationId xmlns:p14="http://schemas.microsoft.com/office/powerpoint/2010/main" val="10082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Telling a Story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67200" cy="462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http://economix.blogs.nytimes.com/2009/05/05/obesity-and-the-fastness-of-food/</a:t>
            </a:r>
          </a:p>
        </p:txBody>
      </p:sp>
      <p:pic>
        <p:nvPicPr>
          <p:cNvPr id="7" name="Picture 2" descr="hickey-rock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271"/>
            <a:ext cx="4106815" cy="38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4505980"/>
            <a:ext cx="4523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http://fivethirtyeight.com/features/the-three-types-of-dwayne-the-rock-johnson-movies/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8D730-4DA4-42D6-86AC-87A2B68D99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07" y="5019804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18299</TotalTime>
  <Words>1172</Words>
  <Application>Microsoft Office PowerPoint</Application>
  <PresentationFormat>On-screen Show (4:3)</PresentationFormat>
  <Paragraphs>203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Principles of Data Visualization</vt:lpstr>
      <vt:lpstr>The agenda for the course</vt:lpstr>
      <vt:lpstr>Why data visualization?</vt:lpstr>
      <vt:lpstr>Data visualization can:</vt:lpstr>
      <vt:lpstr>What makes a good chart?</vt:lpstr>
      <vt:lpstr>Some basic principles (adapted from Tufte 2009)</vt:lpstr>
      <vt:lpstr>Principle 1: The chart should tell a story</vt:lpstr>
      <vt:lpstr>Do these tell a story?</vt:lpstr>
      <vt:lpstr>Telling a Story</vt:lpstr>
      <vt:lpstr>Most Popular Girl Names in Map</vt:lpstr>
      <vt:lpstr>How about this one?</vt:lpstr>
      <vt:lpstr>Principle 2: The chart should have graphical integrity</vt:lpstr>
      <vt:lpstr>Examples of the “lie factor”</vt:lpstr>
      <vt:lpstr>How is this deceptive?</vt:lpstr>
      <vt:lpstr>How is this deceptive?</vt:lpstr>
      <vt:lpstr>Where would the real baseline end up?</vt:lpstr>
      <vt:lpstr>PowerPoint Presentation</vt:lpstr>
      <vt:lpstr>3D Pie Chart: which supplier is the largest?</vt:lpstr>
      <vt:lpstr>3D Pie Chart: which supplier is the largest?</vt:lpstr>
      <vt:lpstr>What can be used instead?</vt:lpstr>
      <vt:lpstr>Principle 3: The chart should minimize graphical complexity</vt:lpstr>
      <vt:lpstr>Which one is better…?</vt:lpstr>
      <vt:lpstr>Data Ink</vt:lpstr>
      <vt:lpstr>Being conscious of data ink</vt:lpstr>
      <vt:lpstr>3-D Charts</vt:lpstr>
      <vt:lpstr>One of the golden rules of data visualization is…..</vt:lpstr>
      <vt:lpstr>Chartjunk: Data Ink “gone wild”</vt:lpstr>
      <vt:lpstr>Example: Moiré effects (Tufte 2009)</vt:lpstr>
      <vt:lpstr>Example: The Grid</vt:lpstr>
      <vt:lpstr>Data Ink Working For Us</vt:lpstr>
      <vt:lpstr>PowerPoint Presentation</vt:lpstr>
      <vt:lpstr>Review: Data principles (adapted from Tufte 2009)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Jeremy J. Shafer</cp:lastModifiedBy>
  <cp:revision>314</cp:revision>
  <cp:lastPrinted>2016-03-07T18:29:26Z</cp:lastPrinted>
  <dcterms:created xsi:type="dcterms:W3CDTF">2011-09-06T14:24:06Z</dcterms:created>
  <dcterms:modified xsi:type="dcterms:W3CDTF">2023-10-24T19:42:06Z</dcterms:modified>
</cp:coreProperties>
</file>