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66" r:id="rId2"/>
    <p:sldId id="332" r:id="rId3"/>
    <p:sldId id="333" r:id="rId4"/>
    <p:sldId id="335" r:id="rId5"/>
    <p:sldId id="364" r:id="rId6"/>
    <p:sldId id="336" r:id="rId7"/>
    <p:sldId id="337" r:id="rId8"/>
    <p:sldId id="338" r:id="rId9"/>
    <p:sldId id="339" r:id="rId10"/>
    <p:sldId id="340" r:id="rId11"/>
    <p:sldId id="34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5"/>
    <p:restoredTop sz="94694"/>
  </p:normalViewPr>
  <p:slideViewPr>
    <p:cSldViewPr snapToGrid="0">
      <p:cViewPr varScale="1">
        <p:scale>
          <a:sx n="78" d="100"/>
          <a:sy n="78" d="100"/>
        </p:scale>
        <p:origin x="169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5B9B8C-CADA-4C60-B74D-6D8CA0CBA41E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33C4F5F-F30A-4B7F-AB02-2684B4822B90}">
      <dgm:prSet phldrT="[Text]"/>
      <dgm:spPr/>
      <dgm:t>
        <a:bodyPr/>
        <a:lstStyle/>
        <a:p>
          <a:r>
            <a:rPr lang="en-US"/>
            <a:t>Sales analysis</a:t>
          </a:r>
        </a:p>
      </dgm:t>
    </dgm:pt>
    <dgm:pt modelId="{B24130AC-B754-43D1-8918-CDD686B81C00}" type="parTrans" cxnId="{D877D103-B3CC-48C3-8AD1-BCD79ACE9D1B}">
      <dgm:prSet/>
      <dgm:spPr/>
      <dgm:t>
        <a:bodyPr/>
        <a:lstStyle/>
        <a:p>
          <a:endParaRPr lang="en-US"/>
        </a:p>
      </dgm:t>
    </dgm:pt>
    <dgm:pt modelId="{19DC95E4-9A00-4694-8EF4-20740F284EC4}" type="sibTrans" cxnId="{D877D103-B3CC-48C3-8AD1-BCD79ACE9D1B}">
      <dgm:prSet/>
      <dgm:spPr/>
      <dgm:t>
        <a:bodyPr/>
        <a:lstStyle/>
        <a:p>
          <a:endParaRPr lang="en-US"/>
        </a:p>
      </dgm:t>
    </dgm:pt>
    <dgm:pt modelId="{09B4925C-166D-4CF2-B59B-91FE24A728D4}">
      <dgm:prSet/>
      <dgm:spPr/>
      <dgm:t>
        <a:bodyPr/>
        <a:lstStyle/>
        <a:p>
          <a:r>
            <a:rPr lang="en-US"/>
            <a:t>How do sales compare in two different stores in the same state?</a:t>
          </a:r>
        </a:p>
      </dgm:t>
    </dgm:pt>
    <dgm:pt modelId="{EC46B0BE-555E-451F-BCF3-56CF096718C3}" type="parTrans" cxnId="{FB0BDD45-F716-4C69-B6B6-8865AE7EFD3B}">
      <dgm:prSet/>
      <dgm:spPr/>
      <dgm:t>
        <a:bodyPr/>
        <a:lstStyle/>
        <a:p>
          <a:endParaRPr lang="en-US"/>
        </a:p>
      </dgm:t>
    </dgm:pt>
    <dgm:pt modelId="{C50732B9-7AF6-4455-B6E9-CA0CEC4A4FB0}" type="sibTrans" cxnId="{FB0BDD45-F716-4C69-B6B6-8865AE7EFD3B}">
      <dgm:prSet/>
      <dgm:spPr/>
      <dgm:t>
        <a:bodyPr/>
        <a:lstStyle/>
        <a:p>
          <a:endParaRPr lang="en-US"/>
        </a:p>
      </dgm:t>
    </dgm:pt>
    <dgm:pt modelId="{1294BACA-33FB-44C1-83B0-32668BD1E674}">
      <dgm:prSet/>
      <dgm:spPr/>
      <dgm:t>
        <a:bodyPr/>
        <a:lstStyle/>
        <a:p>
          <a:r>
            <a:rPr lang="en-US"/>
            <a:t>Profitability analysis</a:t>
          </a:r>
        </a:p>
      </dgm:t>
    </dgm:pt>
    <dgm:pt modelId="{259D04A1-2705-49B8-885D-CAC8AE7F5BB5}" type="parTrans" cxnId="{763F095E-02C3-40E8-8578-F9650BA6A708}">
      <dgm:prSet/>
      <dgm:spPr/>
      <dgm:t>
        <a:bodyPr/>
        <a:lstStyle/>
        <a:p>
          <a:endParaRPr lang="en-US"/>
        </a:p>
      </dgm:t>
    </dgm:pt>
    <dgm:pt modelId="{E195CEF0-ACD6-48F0-865C-19E8589A0B2E}" type="sibTrans" cxnId="{763F095E-02C3-40E8-8578-F9650BA6A708}">
      <dgm:prSet/>
      <dgm:spPr/>
      <dgm:t>
        <a:bodyPr/>
        <a:lstStyle/>
        <a:p>
          <a:endParaRPr lang="en-US"/>
        </a:p>
      </dgm:t>
    </dgm:pt>
    <dgm:pt modelId="{2C75FA06-E2CF-4483-B8F5-7A62D7CB3CAC}">
      <dgm:prSet/>
      <dgm:spPr/>
      <dgm:t>
        <a:bodyPr/>
        <a:lstStyle/>
        <a:p>
          <a:r>
            <a:rPr lang="en-US"/>
            <a:t>Which product lines are the highest revenue producers this year?</a:t>
          </a:r>
        </a:p>
      </dgm:t>
    </dgm:pt>
    <dgm:pt modelId="{1EC418B3-3DD2-4D6A-AF10-6271AB94E769}" type="parTrans" cxnId="{38838F48-7EA8-4387-A832-A78C90C01019}">
      <dgm:prSet/>
      <dgm:spPr/>
      <dgm:t>
        <a:bodyPr/>
        <a:lstStyle/>
        <a:p>
          <a:endParaRPr lang="en-US"/>
        </a:p>
      </dgm:t>
    </dgm:pt>
    <dgm:pt modelId="{2FE7ADC1-34CC-4939-BB33-A3EDB1131C00}" type="sibTrans" cxnId="{38838F48-7EA8-4387-A832-A78C90C01019}">
      <dgm:prSet/>
      <dgm:spPr/>
      <dgm:t>
        <a:bodyPr/>
        <a:lstStyle/>
        <a:p>
          <a:endParaRPr lang="en-US"/>
        </a:p>
      </dgm:t>
    </dgm:pt>
    <dgm:pt modelId="{2A3FB32E-540F-4B8A-9E63-4AD8EC1F2CE9}">
      <dgm:prSet/>
      <dgm:spPr/>
      <dgm:t>
        <a:bodyPr/>
        <a:lstStyle/>
        <a:p>
          <a:r>
            <a:rPr lang="en-US"/>
            <a:t>Sales force analysis</a:t>
          </a:r>
        </a:p>
      </dgm:t>
    </dgm:pt>
    <dgm:pt modelId="{E898B631-2B7D-456F-BD12-1AF4CF1BE0C5}" type="parTrans" cxnId="{7723AAE2-9564-434E-8CC5-0982342BBFCB}">
      <dgm:prSet/>
      <dgm:spPr/>
      <dgm:t>
        <a:bodyPr/>
        <a:lstStyle/>
        <a:p>
          <a:endParaRPr lang="en-US"/>
        </a:p>
      </dgm:t>
    </dgm:pt>
    <dgm:pt modelId="{745BDACC-404E-4336-BA5C-FACC4A37F59C}" type="sibTrans" cxnId="{7723AAE2-9564-434E-8CC5-0982342BBFCB}">
      <dgm:prSet/>
      <dgm:spPr/>
      <dgm:t>
        <a:bodyPr/>
        <a:lstStyle/>
        <a:p>
          <a:endParaRPr lang="en-US"/>
        </a:p>
      </dgm:t>
    </dgm:pt>
    <dgm:pt modelId="{2C4CADC4-8C26-44F7-88D0-C4F78ADF9479}">
      <dgm:prSet/>
      <dgm:spPr/>
      <dgm:t>
        <a:bodyPr/>
        <a:lstStyle/>
        <a:p>
          <a:r>
            <a:rPr lang="en-US"/>
            <a:t>Did salesperson X meet this quarter’s target? </a:t>
          </a:r>
        </a:p>
      </dgm:t>
    </dgm:pt>
    <dgm:pt modelId="{9BDE30FA-AAEB-4FE5-9360-A7E1029B4C3D}" type="parTrans" cxnId="{C19CD6F9-1F43-4537-91E8-910C80F03571}">
      <dgm:prSet/>
      <dgm:spPr/>
      <dgm:t>
        <a:bodyPr/>
        <a:lstStyle/>
        <a:p>
          <a:endParaRPr lang="en-US"/>
        </a:p>
      </dgm:t>
    </dgm:pt>
    <dgm:pt modelId="{35B8ABF9-A941-429A-844D-9CA5FBEC7ACE}" type="sibTrans" cxnId="{C19CD6F9-1F43-4537-91E8-910C80F03571}">
      <dgm:prSet/>
      <dgm:spPr/>
      <dgm:t>
        <a:bodyPr/>
        <a:lstStyle/>
        <a:p>
          <a:endParaRPr lang="en-US"/>
        </a:p>
      </dgm:t>
    </dgm:pt>
    <dgm:pt modelId="{80633482-138F-4939-878E-EA0D5BEC798C}" type="pres">
      <dgm:prSet presAssocID="{1B5B9B8C-CADA-4C60-B74D-6D8CA0CBA41E}" presName="linear" presStyleCnt="0">
        <dgm:presLayoutVars>
          <dgm:dir/>
          <dgm:animLvl val="lvl"/>
          <dgm:resizeHandles val="exact"/>
        </dgm:presLayoutVars>
      </dgm:prSet>
      <dgm:spPr/>
    </dgm:pt>
    <dgm:pt modelId="{50FA5C81-F10A-418A-A965-0F0C9860ABF0}" type="pres">
      <dgm:prSet presAssocID="{733C4F5F-F30A-4B7F-AB02-2684B4822B90}" presName="parentLin" presStyleCnt="0"/>
      <dgm:spPr/>
    </dgm:pt>
    <dgm:pt modelId="{55B811F5-775C-4A5B-B767-CE3793F68997}" type="pres">
      <dgm:prSet presAssocID="{733C4F5F-F30A-4B7F-AB02-2684B4822B90}" presName="parentLeftMargin" presStyleLbl="node1" presStyleIdx="0" presStyleCnt="3"/>
      <dgm:spPr/>
    </dgm:pt>
    <dgm:pt modelId="{2C057CBC-4276-4358-AC45-5314FEE85A05}" type="pres">
      <dgm:prSet presAssocID="{733C4F5F-F30A-4B7F-AB02-2684B4822B9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85949C6-ED6B-486E-96A6-9B6928348906}" type="pres">
      <dgm:prSet presAssocID="{733C4F5F-F30A-4B7F-AB02-2684B4822B90}" presName="negativeSpace" presStyleCnt="0"/>
      <dgm:spPr/>
    </dgm:pt>
    <dgm:pt modelId="{545D346F-B22F-4C0B-A65D-E96CCC37EF5F}" type="pres">
      <dgm:prSet presAssocID="{733C4F5F-F30A-4B7F-AB02-2684B4822B90}" presName="childText" presStyleLbl="conFgAcc1" presStyleIdx="0" presStyleCnt="3">
        <dgm:presLayoutVars>
          <dgm:bulletEnabled val="1"/>
        </dgm:presLayoutVars>
      </dgm:prSet>
      <dgm:spPr/>
    </dgm:pt>
    <dgm:pt modelId="{14E9B7B2-92C6-4219-BFCB-D2D247766E1C}" type="pres">
      <dgm:prSet presAssocID="{19DC95E4-9A00-4694-8EF4-20740F284EC4}" presName="spaceBetweenRectangles" presStyleCnt="0"/>
      <dgm:spPr/>
    </dgm:pt>
    <dgm:pt modelId="{E5C3A4C8-A19E-4337-8EC8-D8B54A231F3C}" type="pres">
      <dgm:prSet presAssocID="{1294BACA-33FB-44C1-83B0-32668BD1E674}" presName="parentLin" presStyleCnt="0"/>
      <dgm:spPr/>
    </dgm:pt>
    <dgm:pt modelId="{6E4DE4B5-62C1-4998-98C3-1D37A8EA2C0F}" type="pres">
      <dgm:prSet presAssocID="{1294BACA-33FB-44C1-83B0-32668BD1E674}" presName="parentLeftMargin" presStyleLbl="node1" presStyleIdx="0" presStyleCnt="3"/>
      <dgm:spPr/>
    </dgm:pt>
    <dgm:pt modelId="{9E46D764-DF36-4AB6-8371-E8BE5EDD58B2}" type="pres">
      <dgm:prSet presAssocID="{1294BACA-33FB-44C1-83B0-32668BD1E67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1DF2B9-F1C1-46EC-86CE-192AA4987B33}" type="pres">
      <dgm:prSet presAssocID="{1294BACA-33FB-44C1-83B0-32668BD1E674}" presName="negativeSpace" presStyleCnt="0"/>
      <dgm:spPr/>
    </dgm:pt>
    <dgm:pt modelId="{3644B952-0175-443E-A549-8AC32D07C608}" type="pres">
      <dgm:prSet presAssocID="{1294BACA-33FB-44C1-83B0-32668BD1E674}" presName="childText" presStyleLbl="conFgAcc1" presStyleIdx="1" presStyleCnt="3">
        <dgm:presLayoutVars>
          <dgm:bulletEnabled val="1"/>
        </dgm:presLayoutVars>
      </dgm:prSet>
      <dgm:spPr/>
    </dgm:pt>
    <dgm:pt modelId="{9F6A81DA-9A4B-4B8C-87BE-63C696E2D22E}" type="pres">
      <dgm:prSet presAssocID="{E195CEF0-ACD6-48F0-865C-19E8589A0B2E}" presName="spaceBetweenRectangles" presStyleCnt="0"/>
      <dgm:spPr/>
    </dgm:pt>
    <dgm:pt modelId="{C5CE36A5-1FB4-4696-8799-90B3E3DBFFEA}" type="pres">
      <dgm:prSet presAssocID="{2A3FB32E-540F-4B8A-9E63-4AD8EC1F2CE9}" presName="parentLin" presStyleCnt="0"/>
      <dgm:spPr/>
    </dgm:pt>
    <dgm:pt modelId="{99334B36-4BA1-4792-83CB-5F83D0FD1CF6}" type="pres">
      <dgm:prSet presAssocID="{2A3FB32E-540F-4B8A-9E63-4AD8EC1F2CE9}" presName="parentLeftMargin" presStyleLbl="node1" presStyleIdx="1" presStyleCnt="3"/>
      <dgm:spPr/>
    </dgm:pt>
    <dgm:pt modelId="{37113FE5-59BF-4C3D-B624-BEBBFA9A84BC}" type="pres">
      <dgm:prSet presAssocID="{2A3FB32E-540F-4B8A-9E63-4AD8EC1F2CE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B947E1C-7E34-4AA7-9905-4B886304E84D}" type="pres">
      <dgm:prSet presAssocID="{2A3FB32E-540F-4B8A-9E63-4AD8EC1F2CE9}" presName="negativeSpace" presStyleCnt="0"/>
      <dgm:spPr/>
    </dgm:pt>
    <dgm:pt modelId="{B4D6E0F4-3E14-4576-8D8C-9CD2C84C8DCB}" type="pres">
      <dgm:prSet presAssocID="{2A3FB32E-540F-4B8A-9E63-4AD8EC1F2C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877D103-B3CC-48C3-8AD1-BCD79ACE9D1B}" srcId="{1B5B9B8C-CADA-4C60-B74D-6D8CA0CBA41E}" destId="{733C4F5F-F30A-4B7F-AB02-2684B4822B90}" srcOrd="0" destOrd="0" parTransId="{B24130AC-B754-43D1-8918-CDD686B81C00}" sibTransId="{19DC95E4-9A00-4694-8EF4-20740F284EC4}"/>
    <dgm:cxn modelId="{B96E332C-B800-44F1-BA9A-A72DA078A2E2}" type="presOf" srcId="{733C4F5F-F30A-4B7F-AB02-2684B4822B90}" destId="{55B811F5-775C-4A5B-B767-CE3793F68997}" srcOrd="0" destOrd="0" presId="urn:microsoft.com/office/officeart/2005/8/layout/list1"/>
    <dgm:cxn modelId="{5985CC34-A779-40A2-B892-7CF0E8215CFA}" type="presOf" srcId="{733C4F5F-F30A-4B7F-AB02-2684B4822B90}" destId="{2C057CBC-4276-4358-AC45-5314FEE85A05}" srcOrd="1" destOrd="0" presId="urn:microsoft.com/office/officeart/2005/8/layout/list1"/>
    <dgm:cxn modelId="{10A27740-A830-42E1-A10E-0B534943E62B}" type="presOf" srcId="{1294BACA-33FB-44C1-83B0-32668BD1E674}" destId="{6E4DE4B5-62C1-4998-98C3-1D37A8EA2C0F}" srcOrd="0" destOrd="0" presId="urn:microsoft.com/office/officeart/2005/8/layout/list1"/>
    <dgm:cxn modelId="{2EB82C5D-2D18-4A6D-B2D4-656D21363846}" type="presOf" srcId="{1294BACA-33FB-44C1-83B0-32668BD1E674}" destId="{9E46D764-DF36-4AB6-8371-E8BE5EDD58B2}" srcOrd="1" destOrd="0" presId="urn:microsoft.com/office/officeart/2005/8/layout/list1"/>
    <dgm:cxn modelId="{763F095E-02C3-40E8-8578-F9650BA6A708}" srcId="{1B5B9B8C-CADA-4C60-B74D-6D8CA0CBA41E}" destId="{1294BACA-33FB-44C1-83B0-32668BD1E674}" srcOrd="1" destOrd="0" parTransId="{259D04A1-2705-49B8-885D-CAC8AE7F5BB5}" sibTransId="{E195CEF0-ACD6-48F0-865C-19E8589A0B2E}"/>
    <dgm:cxn modelId="{ED8BA542-6509-42D4-ABB2-F90BB2472FAD}" type="presOf" srcId="{09B4925C-166D-4CF2-B59B-91FE24A728D4}" destId="{545D346F-B22F-4C0B-A65D-E96CCC37EF5F}" srcOrd="0" destOrd="0" presId="urn:microsoft.com/office/officeart/2005/8/layout/list1"/>
    <dgm:cxn modelId="{FB0BDD45-F716-4C69-B6B6-8865AE7EFD3B}" srcId="{733C4F5F-F30A-4B7F-AB02-2684B4822B90}" destId="{09B4925C-166D-4CF2-B59B-91FE24A728D4}" srcOrd="0" destOrd="0" parTransId="{EC46B0BE-555E-451F-BCF3-56CF096718C3}" sibTransId="{C50732B9-7AF6-4455-B6E9-CA0CEC4A4FB0}"/>
    <dgm:cxn modelId="{38838F48-7EA8-4387-A832-A78C90C01019}" srcId="{1294BACA-33FB-44C1-83B0-32668BD1E674}" destId="{2C75FA06-E2CF-4483-B8F5-7A62D7CB3CAC}" srcOrd="0" destOrd="0" parTransId="{1EC418B3-3DD2-4D6A-AF10-6271AB94E769}" sibTransId="{2FE7ADC1-34CC-4939-BB33-A3EDB1131C00}"/>
    <dgm:cxn modelId="{54680958-370D-477C-B48A-BE782A282A54}" type="presOf" srcId="{1B5B9B8C-CADA-4C60-B74D-6D8CA0CBA41E}" destId="{80633482-138F-4939-878E-EA0D5BEC798C}" srcOrd="0" destOrd="0" presId="urn:microsoft.com/office/officeart/2005/8/layout/list1"/>
    <dgm:cxn modelId="{F925E781-722B-48EA-AE3C-1EE92B1162DB}" type="presOf" srcId="{2C4CADC4-8C26-44F7-88D0-C4F78ADF9479}" destId="{B4D6E0F4-3E14-4576-8D8C-9CD2C84C8DCB}" srcOrd="0" destOrd="0" presId="urn:microsoft.com/office/officeart/2005/8/layout/list1"/>
    <dgm:cxn modelId="{D7945588-C183-4513-AC5E-99F0D2C709F5}" type="presOf" srcId="{2C75FA06-E2CF-4483-B8F5-7A62D7CB3CAC}" destId="{3644B952-0175-443E-A549-8AC32D07C608}" srcOrd="0" destOrd="0" presId="urn:microsoft.com/office/officeart/2005/8/layout/list1"/>
    <dgm:cxn modelId="{7723AAE2-9564-434E-8CC5-0982342BBFCB}" srcId="{1B5B9B8C-CADA-4C60-B74D-6D8CA0CBA41E}" destId="{2A3FB32E-540F-4B8A-9E63-4AD8EC1F2CE9}" srcOrd="2" destOrd="0" parTransId="{E898B631-2B7D-456F-BD12-1AF4CF1BE0C5}" sibTransId="{745BDACC-404E-4336-BA5C-FACC4A37F59C}"/>
    <dgm:cxn modelId="{0872FEEE-142D-4892-9A84-9C9A47E8F887}" type="presOf" srcId="{2A3FB32E-540F-4B8A-9E63-4AD8EC1F2CE9}" destId="{37113FE5-59BF-4C3D-B624-BEBBFA9A84BC}" srcOrd="1" destOrd="0" presId="urn:microsoft.com/office/officeart/2005/8/layout/list1"/>
    <dgm:cxn modelId="{A4245EF3-9ADB-4C4A-B340-8DEEAA17BDC3}" type="presOf" srcId="{2A3FB32E-540F-4B8A-9E63-4AD8EC1F2CE9}" destId="{99334B36-4BA1-4792-83CB-5F83D0FD1CF6}" srcOrd="0" destOrd="0" presId="urn:microsoft.com/office/officeart/2005/8/layout/list1"/>
    <dgm:cxn modelId="{C19CD6F9-1F43-4537-91E8-910C80F03571}" srcId="{2A3FB32E-540F-4B8A-9E63-4AD8EC1F2CE9}" destId="{2C4CADC4-8C26-44F7-88D0-C4F78ADF9479}" srcOrd="0" destOrd="0" parTransId="{9BDE30FA-AAEB-4FE5-9360-A7E1029B4C3D}" sibTransId="{35B8ABF9-A941-429A-844D-9CA5FBEC7ACE}"/>
    <dgm:cxn modelId="{CE2F5039-3DD0-4C7C-A33E-CA6D1F4A3E68}" type="presParOf" srcId="{80633482-138F-4939-878E-EA0D5BEC798C}" destId="{50FA5C81-F10A-418A-A965-0F0C9860ABF0}" srcOrd="0" destOrd="0" presId="urn:microsoft.com/office/officeart/2005/8/layout/list1"/>
    <dgm:cxn modelId="{F0F20B23-C794-48C0-9ED0-97310379D006}" type="presParOf" srcId="{50FA5C81-F10A-418A-A965-0F0C9860ABF0}" destId="{55B811F5-775C-4A5B-B767-CE3793F68997}" srcOrd="0" destOrd="0" presId="urn:microsoft.com/office/officeart/2005/8/layout/list1"/>
    <dgm:cxn modelId="{666A8B50-6597-4079-B9F1-E06E746D2C72}" type="presParOf" srcId="{50FA5C81-F10A-418A-A965-0F0C9860ABF0}" destId="{2C057CBC-4276-4358-AC45-5314FEE85A05}" srcOrd="1" destOrd="0" presId="urn:microsoft.com/office/officeart/2005/8/layout/list1"/>
    <dgm:cxn modelId="{2B6E9A44-0D7F-48F5-ABB4-D2D1036B41B4}" type="presParOf" srcId="{80633482-138F-4939-878E-EA0D5BEC798C}" destId="{285949C6-ED6B-486E-96A6-9B6928348906}" srcOrd="1" destOrd="0" presId="urn:microsoft.com/office/officeart/2005/8/layout/list1"/>
    <dgm:cxn modelId="{40869A2F-47FA-492B-B88D-0BA62A387741}" type="presParOf" srcId="{80633482-138F-4939-878E-EA0D5BEC798C}" destId="{545D346F-B22F-4C0B-A65D-E96CCC37EF5F}" srcOrd="2" destOrd="0" presId="urn:microsoft.com/office/officeart/2005/8/layout/list1"/>
    <dgm:cxn modelId="{C8251E44-9354-4D55-851D-8BB4E08674C6}" type="presParOf" srcId="{80633482-138F-4939-878E-EA0D5BEC798C}" destId="{14E9B7B2-92C6-4219-BFCB-D2D247766E1C}" srcOrd="3" destOrd="0" presId="urn:microsoft.com/office/officeart/2005/8/layout/list1"/>
    <dgm:cxn modelId="{88B12D9C-0926-40EA-B1F2-E3DB4E5D8558}" type="presParOf" srcId="{80633482-138F-4939-878E-EA0D5BEC798C}" destId="{E5C3A4C8-A19E-4337-8EC8-D8B54A231F3C}" srcOrd="4" destOrd="0" presId="urn:microsoft.com/office/officeart/2005/8/layout/list1"/>
    <dgm:cxn modelId="{6D0BE11B-ACB1-41DA-B46A-2A815C453764}" type="presParOf" srcId="{E5C3A4C8-A19E-4337-8EC8-D8B54A231F3C}" destId="{6E4DE4B5-62C1-4998-98C3-1D37A8EA2C0F}" srcOrd="0" destOrd="0" presId="urn:microsoft.com/office/officeart/2005/8/layout/list1"/>
    <dgm:cxn modelId="{68CAC5CA-9AB9-4BE1-948E-4CE309FD463A}" type="presParOf" srcId="{E5C3A4C8-A19E-4337-8EC8-D8B54A231F3C}" destId="{9E46D764-DF36-4AB6-8371-E8BE5EDD58B2}" srcOrd="1" destOrd="0" presId="urn:microsoft.com/office/officeart/2005/8/layout/list1"/>
    <dgm:cxn modelId="{921CD1AE-C3AF-4BF5-A771-4E101CDFEA92}" type="presParOf" srcId="{80633482-138F-4939-878E-EA0D5BEC798C}" destId="{901DF2B9-F1C1-46EC-86CE-192AA4987B33}" srcOrd="5" destOrd="0" presId="urn:microsoft.com/office/officeart/2005/8/layout/list1"/>
    <dgm:cxn modelId="{336206BF-BEC6-4ED2-B8D3-0BB03D10A5FD}" type="presParOf" srcId="{80633482-138F-4939-878E-EA0D5BEC798C}" destId="{3644B952-0175-443E-A549-8AC32D07C608}" srcOrd="6" destOrd="0" presId="urn:microsoft.com/office/officeart/2005/8/layout/list1"/>
    <dgm:cxn modelId="{C17D8D2D-F113-439A-AE0A-6377ABDD3F2D}" type="presParOf" srcId="{80633482-138F-4939-878E-EA0D5BEC798C}" destId="{9F6A81DA-9A4B-4B8C-87BE-63C696E2D22E}" srcOrd="7" destOrd="0" presId="urn:microsoft.com/office/officeart/2005/8/layout/list1"/>
    <dgm:cxn modelId="{1615C5DF-8A56-4D39-87F4-7E09EB1DA602}" type="presParOf" srcId="{80633482-138F-4939-878E-EA0D5BEC798C}" destId="{C5CE36A5-1FB4-4696-8799-90B3E3DBFFEA}" srcOrd="8" destOrd="0" presId="urn:microsoft.com/office/officeart/2005/8/layout/list1"/>
    <dgm:cxn modelId="{2652F599-5A4F-4C59-872B-63AFB213FB5B}" type="presParOf" srcId="{C5CE36A5-1FB4-4696-8799-90B3E3DBFFEA}" destId="{99334B36-4BA1-4792-83CB-5F83D0FD1CF6}" srcOrd="0" destOrd="0" presId="urn:microsoft.com/office/officeart/2005/8/layout/list1"/>
    <dgm:cxn modelId="{E61AF5E1-FDF1-4D3E-A95C-E39F61600203}" type="presParOf" srcId="{C5CE36A5-1FB4-4696-8799-90B3E3DBFFEA}" destId="{37113FE5-59BF-4C3D-B624-BEBBFA9A84BC}" srcOrd="1" destOrd="0" presId="urn:microsoft.com/office/officeart/2005/8/layout/list1"/>
    <dgm:cxn modelId="{30B7A7A3-40AE-47D3-855B-4FCA9696BF19}" type="presParOf" srcId="{80633482-138F-4939-878E-EA0D5BEC798C}" destId="{2B947E1C-7E34-4AA7-9905-4B886304E84D}" srcOrd="9" destOrd="0" presId="urn:microsoft.com/office/officeart/2005/8/layout/list1"/>
    <dgm:cxn modelId="{B89C56AD-B86E-4F62-BA51-63C8B0C9C2F2}" type="presParOf" srcId="{80633482-138F-4939-878E-EA0D5BEC798C}" destId="{B4D6E0F4-3E14-4576-8D8C-9CD2C84C8DC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79F86F-C723-400C-94CC-42B4F6F7667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5CBDA1A-20C8-4934-9068-981E23951CE2}">
      <dgm:prSet/>
      <dgm:spPr/>
      <dgm:t>
        <a:bodyPr/>
        <a:lstStyle/>
        <a:p>
          <a:pPr rtl="0"/>
          <a:r>
            <a:rPr lang="en-US"/>
            <a:t>Find out which events predict the occurrence of other events</a:t>
          </a:r>
        </a:p>
      </dgm:t>
    </dgm:pt>
    <dgm:pt modelId="{756EB9E1-3284-4E21-9003-9286B56C480D}" type="parTrans" cxnId="{1A2A4A2A-444F-44CD-8911-E30F0F2D3680}">
      <dgm:prSet/>
      <dgm:spPr/>
      <dgm:t>
        <a:bodyPr/>
        <a:lstStyle/>
        <a:p>
          <a:endParaRPr lang="en-US"/>
        </a:p>
      </dgm:t>
    </dgm:pt>
    <dgm:pt modelId="{2D0A9FDF-0902-4E57-AC6A-8BA762F6C6D4}" type="sibTrans" cxnId="{1A2A4A2A-444F-44CD-8911-E30F0F2D3680}">
      <dgm:prSet/>
      <dgm:spPr/>
      <dgm:t>
        <a:bodyPr/>
        <a:lstStyle/>
        <a:p>
          <a:endParaRPr lang="en-US"/>
        </a:p>
      </dgm:t>
    </dgm:pt>
    <dgm:pt modelId="{630E3504-183B-4F16-A634-21CC7912D254}">
      <dgm:prSet/>
      <dgm:spPr/>
      <dgm:t>
        <a:bodyPr/>
        <a:lstStyle/>
        <a:p>
          <a:pPr rtl="0"/>
          <a:r>
            <a:rPr lang="en-US"/>
            <a:t>Often used to see which products are bought together</a:t>
          </a:r>
        </a:p>
      </dgm:t>
    </dgm:pt>
    <dgm:pt modelId="{277F0ECE-B37B-4572-9B7E-FC693EAC5AC8}" type="parTrans" cxnId="{D539BC0A-B83C-4DA4-9321-89284144814C}">
      <dgm:prSet/>
      <dgm:spPr/>
      <dgm:t>
        <a:bodyPr/>
        <a:lstStyle/>
        <a:p>
          <a:endParaRPr lang="en-US"/>
        </a:p>
      </dgm:t>
    </dgm:pt>
    <dgm:pt modelId="{BC56CD77-E395-411F-B82F-FDD33F2BCE15}" type="sibTrans" cxnId="{D539BC0A-B83C-4DA4-9321-89284144814C}">
      <dgm:prSet/>
      <dgm:spPr/>
      <dgm:t>
        <a:bodyPr/>
        <a:lstStyle/>
        <a:p>
          <a:endParaRPr lang="en-US"/>
        </a:p>
      </dgm:t>
    </dgm:pt>
    <dgm:pt modelId="{6301B5D2-9A4E-4137-9898-B89B8DFF673A}" type="pres">
      <dgm:prSet presAssocID="{6179F86F-C723-400C-94CC-42B4F6F76672}" presName="linear" presStyleCnt="0">
        <dgm:presLayoutVars>
          <dgm:animLvl val="lvl"/>
          <dgm:resizeHandles val="exact"/>
        </dgm:presLayoutVars>
      </dgm:prSet>
      <dgm:spPr/>
    </dgm:pt>
    <dgm:pt modelId="{20C37FEC-3590-451B-8A48-DF9A87633137}" type="pres">
      <dgm:prSet presAssocID="{C5CBDA1A-20C8-4934-9068-981E23951CE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E3C06AF-B5CB-449E-A32D-B66283FEB16E}" type="pres">
      <dgm:prSet presAssocID="{2D0A9FDF-0902-4E57-AC6A-8BA762F6C6D4}" presName="spacer" presStyleCnt="0"/>
      <dgm:spPr/>
    </dgm:pt>
    <dgm:pt modelId="{560415DB-36A9-4EDF-9A54-BA874E86ACC4}" type="pres">
      <dgm:prSet presAssocID="{630E3504-183B-4F16-A634-21CC7912D25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539BC0A-B83C-4DA4-9321-89284144814C}" srcId="{6179F86F-C723-400C-94CC-42B4F6F76672}" destId="{630E3504-183B-4F16-A634-21CC7912D254}" srcOrd="1" destOrd="0" parTransId="{277F0ECE-B37B-4572-9B7E-FC693EAC5AC8}" sibTransId="{BC56CD77-E395-411F-B82F-FDD33F2BCE15}"/>
    <dgm:cxn modelId="{1A2A4A2A-444F-44CD-8911-E30F0F2D3680}" srcId="{6179F86F-C723-400C-94CC-42B4F6F76672}" destId="{C5CBDA1A-20C8-4934-9068-981E23951CE2}" srcOrd="0" destOrd="0" parTransId="{756EB9E1-3284-4E21-9003-9286B56C480D}" sibTransId="{2D0A9FDF-0902-4E57-AC6A-8BA762F6C6D4}"/>
    <dgm:cxn modelId="{A92E8647-E00F-4444-9437-3CAF7F5E0424}" type="presOf" srcId="{C5CBDA1A-20C8-4934-9068-981E23951CE2}" destId="{20C37FEC-3590-451B-8A48-DF9A87633137}" srcOrd="0" destOrd="0" presId="urn:microsoft.com/office/officeart/2005/8/layout/vList2"/>
    <dgm:cxn modelId="{AC3EE2B1-E2EF-4466-BB2D-111CE8EBD64D}" type="presOf" srcId="{630E3504-183B-4F16-A634-21CC7912D254}" destId="{560415DB-36A9-4EDF-9A54-BA874E86ACC4}" srcOrd="0" destOrd="0" presId="urn:microsoft.com/office/officeart/2005/8/layout/vList2"/>
    <dgm:cxn modelId="{27A4B5E6-7D9B-4FE3-BA01-7966E54969E6}" type="presOf" srcId="{6179F86F-C723-400C-94CC-42B4F6F76672}" destId="{6301B5D2-9A4E-4137-9898-B89B8DFF673A}" srcOrd="0" destOrd="0" presId="urn:microsoft.com/office/officeart/2005/8/layout/vList2"/>
    <dgm:cxn modelId="{5F4E09A7-D9F2-42B7-9376-9C1FEF9CE0EF}" type="presParOf" srcId="{6301B5D2-9A4E-4137-9898-B89B8DFF673A}" destId="{20C37FEC-3590-451B-8A48-DF9A87633137}" srcOrd="0" destOrd="0" presId="urn:microsoft.com/office/officeart/2005/8/layout/vList2"/>
    <dgm:cxn modelId="{7C5E010A-250A-42C7-A426-940FEC72878A}" type="presParOf" srcId="{6301B5D2-9A4E-4137-9898-B89B8DFF673A}" destId="{6E3C06AF-B5CB-449E-A32D-B66283FEB16E}" srcOrd="1" destOrd="0" presId="urn:microsoft.com/office/officeart/2005/8/layout/vList2"/>
    <dgm:cxn modelId="{53936BC0-752B-439D-835B-E5417DB5DF9D}" type="presParOf" srcId="{6301B5D2-9A4E-4137-9898-B89B8DFF673A}" destId="{560415DB-36A9-4EDF-9A54-BA874E86ACC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5B9B8C-CADA-4C60-B74D-6D8CA0CBA41E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33C4F5F-F30A-4B7F-AB02-2684B4822B90}">
      <dgm:prSet phldrT="[Text]"/>
      <dgm:spPr/>
      <dgm:t>
        <a:bodyPr/>
        <a:lstStyle/>
        <a:p>
          <a:r>
            <a:rPr lang="en-US"/>
            <a:t>Sales analysis</a:t>
          </a:r>
        </a:p>
      </dgm:t>
    </dgm:pt>
    <dgm:pt modelId="{B24130AC-B754-43D1-8918-CDD686B81C00}" type="parTrans" cxnId="{D877D103-B3CC-48C3-8AD1-BCD79ACE9D1B}">
      <dgm:prSet/>
      <dgm:spPr/>
      <dgm:t>
        <a:bodyPr/>
        <a:lstStyle/>
        <a:p>
          <a:endParaRPr lang="en-US"/>
        </a:p>
      </dgm:t>
    </dgm:pt>
    <dgm:pt modelId="{19DC95E4-9A00-4694-8EF4-20740F284EC4}" type="sibTrans" cxnId="{D877D103-B3CC-48C3-8AD1-BCD79ACE9D1B}">
      <dgm:prSet/>
      <dgm:spPr/>
      <dgm:t>
        <a:bodyPr/>
        <a:lstStyle/>
        <a:p>
          <a:endParaRPr lang="en-US"/>
        </a:p>
      </dgm:t>
    </dgm:pt>
    <dgm:pt modelId="{09B4925C-166D-4CF2-B59B-91FE24A728D4}">
      <dgm:prSet/>
      <dgm:spPr/>
      <dgm:t>
        <a:bodyPr/>
        <a:lstStyle/>
        <a:p>
          <a:r>
            <a:rPr lang="en-US">
              <a:solidFill>
                <a:srgbClr val="FF0000"/>
              </a:solidFill>
            </a:rPr>
            <a:t>Why</a:t>
          </a:r>
          <a:r>
            <a:rPr lang="en-US"/>
            <a:t> do </a:t>
          </a:r>
          <a:r>
            <a:rPr lang="en-US">
              <a:solidFill>
                <a:schemeClr val="tx1"/>
              </a:solidFill>
            </a:rPr>
            <a:t>sales differ </a:t>
          </a:r>
          <a:r>
            <a:rPr lang="en-US"/>
            <a:t>in two stores in the same state?</a:t>
          </a:r>
        </a:p>
      </dgm:t>
    </dgm:pt>
    <dgm:pt modelId="{EC46B0BE-555E-451F-BCF3-56CF096718C3}" type="parTrans" cxnId="{FB0BDD45-F716-4C69-B6B6-8865AE7EFD3B}">
      <dgm:prSet/>
      <dgm:spPr/>
      <dgm:t>
        <a:bodyPr/>
        <a:lstStyle/>
        <a:p>
          <a:endParaRPr lang="en-US"/>
        </a:p>
      </dgm:t>
    </dgm:pt>
    <dgm:pt modelId="{C50732B9-7AF6-4455-B6E9-CA0CEC4A4FB0}" type="sibTrans" cxnId="{FB0BDD45-F716-4C69-B6B6-8865AE7EFD3B}">
      <dgm:prSet/>
      <dgm:spPr/>
      <dgm:t>
        <a:bodyPr/>
        <a:lstStyle/>
        <a:p>
          <a:endParaRPr lang="en-US"/>
        </a:p>
      </dgm:t>
    </dgm:pt>
    <dgm:pt modelId="{1294BACA-33FB-44C1-83B0-32668BD1E674}">
      <dgm:prSet/>
      <dgm:spPr/>
      <dgm:t>
        <a:bodyPr/>
        <a:lstStyle/>
        <a:p>
          <a:r>
            <a:rPr lang="en-US"/>
            <a:t>Profitability analysis</a:t>
          </a:r>
        </a:p>
      </dgm:t>
    </dgm:pt>
    <dgm:pt modelId="{259D04A1-2705-49B8-885D-CAC8AE7F5BB5}" type="parTrans" cxnId="{763F095E-02C3-40E8-8578-F9650BA6A708}">
      <dgm:prSet/>
      <dgm:spPr/>
      <dgm:t>
        <a:bodyPr/>
        <a:lstStyle/>
        <a:p>
          <a:endParaRPr lang="en-US"/>
        </a:p>
      </dgm:t>
    </dgm:pt>
    <dgm:pt modelId="{E195CEF0-ACD6-48F0-865C-19E8589A0B2E}" type="sibTrans" cxnId="{763F095E-02C3-40E8-8578-F9650BA6A708}">
      <dgm:prSet/>
      <dgm:spPr/>
      <dgm:t>
        <a:bodyPr/>
        <a:lstStyle/>
        <a:p>
          <a:endParaRPr lang="en-US"/>
        </a:p>
      </dgm:t>
    </dgm:pt>
    <dgm:pt modelId="{2C75FA06-E2CF-4483-B8F5-7A62D7CB3CAC}">
      <dgm:prSet/>
      <dgm:spPr/>
      <dgm:t>
        <a:bodyPr/>
        <a:lstStyle/>
        <a:p>
          <a:r>
            <a:rPr lang="en-US"/>
            <a:t>Which product lines </a:t>
          </a:r>
          <a:r>
            <a:rPr lang="en-US">
              <a:solidFill>
                <a:srgbClr val="FF0000"/>
              </a:solidFill>
            </a:rPr>
            <a:t>will be</a:t>
          </a:r>
          <a:r>
            <a:rPr lang="en-US"/>
            <a:t> the highest revenue producers </a:t>
          </a:r>
          <a:r>
            <a:rPr lang="en-US">
              <a:solidFill>
                <a:srgbClr val="FF0000"/>
              </a:solidFill>
            </a:rPr>
            <a:t>next</a:t>
          </a:r>
          <a:r>
            <a:rPr lang="en-US"/>
            <a:t> year?</a:t>
          </a:r>
        </a:p>
      </dgm:t>
    </dgm:pt>
    <dgm:pt modelId="{1EC418B3-3DD2-4D6A-AF10-6271AB94E769}" type="parTrans" cxnId="{38838F48-7EA8-4387-A832-A78C90C01019}">
      <dgm:prSet/>
      <dgm:spPr/>
      <dgm:t>
        <a:bodyPr/>
        <a:lstStyle/>
        <a:p>
          <a:endParaRPr lang="en-US"/>
        </a:p>
      </dgm:t>
    </dgm:pt>
    <dgm:pt modelId="{2FE7ADC1-34CC-4939-BB33-A3EDB1131C00}" type="sibTrans" cxnId="{38838F48-7EA8-4387-A832-A78C90C01019}">
      <dgm:prSet/>
      <dgm:spPr/>
      <dgm:t>
        <a:bodyPr/>
        <a:lstStyle/>
        <a:p>
          <a:endParaRPr lang="en-US"/>
        </a:p>
      </dgm:t>
    </dgm:pt>
    <dgm:pt modelId="{2A3FB32E-540F-4B8A-9E63-4AD8EC1F2CE9}">
      <dgm:prSet/>
      <dgm:spPr/>
      <dgm:t>
        <a:bodyPr/>
        <a:lstStyle/>
        <a:p>
          <a:r>
            <a:rPr lang="en-US"/>
            <a:t>Sales force analysis</a:t>
          </a:r>
        </a:p>
      </dgm:t>
    </dgm:pt>
    <dgm:pt modelId="{E898B631-2B7D-456F-BD12-1AF4CF1BE0C5}" type="parTrans" cxnId="{7723AAE2-9564-434E-8CC5-0982342BBFCB}">
      <dgm:prSet/>
      <dgm:spPr/>
      <dgm:t>
        <a:bodyPr/>
        <a:lstStyle/>
        <a:p>
          <a:endParaRPr lang="en-US"/>
        </a:p>
      </dgm:t>
    </dgm:pt>
    <dgm:pt modelId="{745BDACC-404E-4336-BA5C-FACC4A37F59C}" type="sibTrans" cxnId="{7723AAE2-9564-434E-8CC5-0982342BBFCB}">
      <dgm:prSet/>
      <dgm:spPr/>
      <dgm:t>
        <a:bodyPr/>
        <a:lstStyle/>
        <a:p>
          <a:endParaRPr lang="en-US"/>
        </a:p>
      </dgm:t>
    </dgm:pt>
    <dgm:pt modelId="{2C4CADC4-8C26-44F7-88D0-C4F78ADF9479}">
      <dgm:prSet/>
      <dgm:spPr/>
      <dgm:t>
        <a:bodyPr/>
        <a:lstStyle/>
        <a:p>
          <a:r>
            <a:rPr lang="en-US"/>
            <a:t>How much likely will the salesperson X meet </a:t>
          </a:r>
          <a:r>
            <a:rPr lang="en-US">
              <a:solidFill>
                <a:srgbClr val="FF0000"/>
              </a:solidFill>
            </a:rPr>
            <a:t>next</a:t>
          </a:r>
          <a:r>
            <a:rPr lang="en-US"/>
            <a:t> quarter’s target? </a:t>
          </a:r>
        </a:p>
      </dgm:t>
    </dgm:pt>
    <dgm:pt modelId="{9BDE30FA-AAEB-4FE5-9360-A7E1029B4C3D}" type="parTrans" cxnId="{C19CD6F9-1F43-4537-91E8-910C80F03571}">
      <dgm:prSet/>
      <dgm:spPr/>
      <dgm:t>
        <a:bodyPr/>
        <a:lstStyle/>
        <a:p>
          <a:endParaRPr lang="en-US"/>
        </a:p>
      </dgm:t>
    </dgm:pt>
    <dgm:pt modelId="{35B8ABF9-A941-429A-844D-9CA5FBEC7ACE}" type="sibTrans" cxnId="{C19CD6F9-1F43-4537-91E8-910C80F03571}">
      <dgm:prSet/>
      <dgm:spPr/>
      <dgm:t>
        <a:bodyPr/>
        <a:lstStyle/>
        <a:p>
          <a:endParaRPr lang="en-US"/>
        </a:p>
      </dgm:t>
    </dgm:pt>
    <dgm:pt modelId="{80633482-138F-4939-878E-EA0D5BEC798C}" type="pres">
      <dgm:prSet presAssocID="{1B5B9B8C-CADA-4C60-B74D-6D8CA0CBA41E}" presName="linear" presStyleCnt="0">
        <dgm:presLayoutVars>
          <dgm:dir/>
          <dgm:animLvl val="lvl"/>
          <dgm:resizeHandles val="exact"/>
        </dgm:presLayoutVars>
      </dgm:prSet>
      <dgm:spPr/>
    </dgm:pt>
    <dgm:pt modelId="{50FA5C81-F10A-418A-A965-0F0C9860ABF0}" type="pres">
      <dgm:prSet presAssocID="{733C4F5F-F30A-4B7F-AB02-2684B4822B90}" presName="parentLin" presStyleCnt="0"/>
      <dgm:spPr/>
    </dgm:pt>
    <dgm:pt modelId="{55B811F5-775C-4A5B-B767-CE3793F68997}" type="pres">
      <dgm:prSet presAssocID="{733C4F5F-F30A-4B7F-AB02-2684B4822B90}" presName="parentLeftMargin" presStyleLbl="node1" presStyleIdx="0" presStyleCnt="3"/>
      <dgm:spPr/>
    </dgm:pt>
    <dgm:pt modelId="{2C057CBC-4276-4358-AC45-5314FEE85A05}" type="pres">
      <dgm:prSet presAssocID="{733C4F5F-F30A-4B7F-AB02-2684B4822B9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85949C6-ED6B-486E-96A6-9B6928348906}" type="pres">
      <dgm:prSet presAssocID="{733C4F5F-F30A-4B7F-AB02-2684B4822B90}" presName="negativeSpace" presStyleCnt="0"/>
      <dgm:spPr/>
    </dgm:pt>
    <dgm:pt modelId="{545D346F-B22F-4C0B-A65D-E96CCC37EF5F}" type="pres">
      <dgm:prSet presAssocID="{733C4F5F-F30A-4B7F-AB02-2684B4822B90}" presName="childText" presStyleLbl="conFgAcc1" presStyleIdx="0" presStyleCnt="3">
        <dgm:presLayoutVars>
          <dgm:bulletEnabled val="1"/>
        </dgm:presLayoutVars>
      </dgm:prSet>
      <dgm:spPr/>
    </dgm:pt>
    <dgm:pt modelId="{14E9B7B2-92C6-4219-BFCB-D2D247766E1C}" type="pres">
      <dgm:prSet presAssocID="{19DC95E4-9A00-4694-8EF4-20740F284EC4}" presName="spaceBetweenRectangles" presStyleCnt="0"/>
      <dgm:spPr/>
    </dgm:pt>
    <dgm:pt modelId="{E5C3A4C8-A19E-4337-8EC8-D8B54A231F3C}" type="pres">
      <dgm:prSet presAssocID="{1294BACA-33FB-44C1-83B0-32668BD1E674}" presName="parentLin" presStyleCnt="0"/>
      <dgm:spPr/>
    </dgm:pt>
    <dgm:pt modelId="{6E4DE4B5-62C1-4998-98C3-1D37A8EA2C0F}" type="pres">
      <dgm:prSet presAssocID="{1294BACA-33FB-44C1-83B0-32668BD1E674}" presName="parentLeftMargin" presStyleLbl="node1" presStyleIdx="0" presStyleCnt="3"/>
      <dgm:spPr/>
    </dgm:pt>
    <dgm:pt modelId="{9E46D764-DF36-4AB6-8371-E8BE5EDD58B2}" type="pres">
      <dgm:prSet presAssocID="{1294BACA-33FB-44C1-83B0-32668BD1E67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1DF2B9-F1C1-46EC-86CE-192AA4987B33}" type="pres">
      <dgm:prSet presAssocID="{1294BACA-33FB-44C1-83B0-32668BD1E674}" presName="negativeSpace" presStyleCnt="0"/>
      <dgm:spPr/>
    </dgm:pt>
    <dgm:pt modelId="{3644B952-0175-443E-A549-8AC32D07C608}" type="pres">
      <dgm:prSet presAssocID="{1294BACA-33FB-44C1-83B0-32668BD1E674}" presName="childText" presStyleLbl="conFgAcc1" presStyleIdx="1" presStyleCnt="3">
        <dgm:presLayoutVars>
          <dgm:bulletEnabled val="1"/>
        </dgm:presLayoutVars>
      </dgm:prSet>
      <dgm:spPr/>
    </dgm:pt>
    <dgm:pt modelId="{9F6A81DA-9A4B-4B8C-87BE-63C696E2D22E}" type="pres">
      <dgm:prSet presAssocID="{E195CEF0-ACD6-48F0-865C-19E8589A0B2E}" presName="spaceBetweenRectangles" presStyleCnt="0"/>
      <dgm:spPr/>
    </dgm:pt>
    <dgm:pt modelId="{C5CE36A5-1FB4-4696-8799-90B3E3DBFFEA}" type="pres">
      <dgm:prSet presAssocID="{2A3FB32E-540F-4B8A-9E63-4AD8EC1F2CE9}" presName="parentLin" presStyleCnt="0"/>
      <dgm:spPr/>
    </dgm:pt>
    <dgm:pt modelId="{99334B36-4BA1-4792-83CB-5F83D0FD1CF6}" type="pres">
      <dgm:prSet presAssocID="{2A3FB32E-540F-4B8A-9E63-4AD8EC1F2CE9}" presName="parentLeftMargin" presStyleLbl="node1" presStyleIdx="1" presStyleCnt="3"/>
      <dgm:spPr/>
    </dgm:pt>
    <dgm:pt modelId="{37113FE5-59BF-4C3D-B624-BEBBFA9A84BC}" type="pres">
      <dgm:prSet presAssocID="{2A3FB32E-540F-4B8A-9E63-4AD8EC1F2CE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B947E1C-7E34-4AA7-9905-4B886304E84D}" type="pres">
      <dgm:prSet presAssocID="{2A3FB32E-540F-4B8A-9E63-4AD8EC1F2CE9}" presName="negativeSpace" presStyleCnt="0"/>
      <dgm:spPr/>
    </dgm:pt>
    <dgm:pt modelId="{B4D6E0F4-3E14-4576-8D8C-9CD2C84C8DCB}" type="pres">
      <dgm:prSet presAssocID="{2A3FB32E-540F-4B8A-9E63-4AD8EC1F2C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877D103-B3CC-48C3-8AD1-BCD79ACE9D1B}" srcId="{1B5B9B8C-CADA-4C60-B74D-6D8CA0CBA41E}" destId="{733C4F5F-F30A-4B7F-AB02-2684B4822B90}" srcOrd="0" destOrd="0" parTransId="{B24130AC-B754-43D1-8918-CDD686B81C00}" sibTransId="{19DC95E4-9A00-4694-8EF4-20740F284EC4}"/>
    <dgm:cxn modelId="{B96E332C-B800-44F1-BA9A-A72DA078A2E2}" type="presOf" srcId="{733C4F5F-F30A-4B7F-AB02-2684B4822B90}" destId="{55B811F5-775C-4A5B-B767-CE3793F68997}" srcOrd="0" destOrd="0" presId="urn:microsoft.com/office/officeart/2005/8/layout/list1"/>
    <dgm:cxn modelId="{5985CC34-A779-40A2-B892-7CF0E8215CFA}" type="presOf" srcId="{733C4F5F-F30A-4B7F-AB02-2684B4822B90}" destId="{2C057CBC-4276-4358-AC45-5314FEE85A05}" srcOrd="1" destOrd="0" presId="urn:microsoft.com/office/officeart/2005/8/layout/list1"/>
    <dgm:cxn modelId="{10A27740-A830-42E1-A10E-0B534943E62B}" type="presOf" srcId="{1294BACA-33FB-44C1-83B0-32668BD1E674}" destId="{6E4DE4B5-62C1-4998-98C3-1D37A8EA2C0F}" srcOrd="0" destOrd="0" presId="urn:microsoft.com/office/officeart/2005/8/layout/list1"/>
    <dgm:cxn modelId="{2EB82C5D-2D18-4A6D-B2D4-656D21363846}" type="presOf" srcId="{1294BACA-33FB-44C1-83B0-32668BD1E674}" destId="{9E46D764-DF36-4AB6-8371-E8BE5EDD58B2}" srcOrd="1" destOrd="0" presId="urn:microsoft.com/office/officeart/2005/8/layout/list1"/>
    <dgm:cxn modelId="{763F095E-02C3-40E8-8578-F9650BA6A708}" srcId="{1B5B9B8C-CADA-4C60-B74D-6D8CA0CBA41E}" destId="{1294BACA-33FB-44C1-83B0-32668BD1E674}" srcOrd="1" destOrd="0" parTransId="{259D04A1-2705-49B8-885D-CAC8AE7F5BB5}" sibTransId="{E195CEF0-ACD6-48F0-865C-19E8589A0B2E}"/>
    <dgm:cxn modelId="{ED8BA542-6509-42D4-ABB2-F90BB2472FAD}" type="presOf" srcId="{09B4925C-166D-4CF2-B59B-91FE24A728D4}" destId="{545D346F-B22F-4C0B-A65D-E96CCC37EF5F}" srcOrd="0" destOrd="0" presId="urn:microsoft.com/office/officeart/2005/8/layout/list1"/>
    <dgm:cxn modelId="{FB0BDD45-F716-4C69-B6B6-8865AE7EFD3B}" srcId="{733C4F5F-F30A-4B7F-AB02-2684B4822B90}" destId="{09B4925C-166D-4CF2-B59B-91FE24A728D4}" srcOrd="0" destOrd="0" parTransId="{EC46B0BE-555E-451F-BCF3-56CF096718C3}" sibTransId="{C50732B9-7AF6-4455-B6E9-CA0CEC4A4FB0}"/>
    <dgm:cxn modelId="{38838F48-7EA8-4387-A832-A78C90C01019}" srcId="{1294BACA-33FB-44C1-83B0-32668BD1E674}" destId="{2C75FA06-E2CF-4483-B8F5-7A62D7CB3CAC}" srcOrd="0" destOrd="0" parTransId="{1EC418B3-3DD2-4D6A-AF10-6271AB94E769}" sibTransId="{2FE7ADC1-34CC-4939-BB33-A3EDB1131C00}"/>
    <dgm:cxn modelId="{54680958-370D-477C-B48A-BE782A282A54}" type="presOf" srcId="{1B5B9B8C-CADA-4C60-B74D-6D8CA0CBA41E}" destId="{80633482-138F-4939-878E-EA0D5BEC798C}" srcOrd="0" destOrd="0" presId="urn:microsoft.com/office/officeart/2005/8/layout/list1"/>
    <dgm:cxn modelId="{F925E781-722B-48EA-AE3C-1EE92B1162DB}" type="presOf" srcId="{2C4CADC4-8C26-44F7-88D0-C4F78ADF9479}" destId="{B4D6E0F4-3E14-4576-8D8C-9CD2C84C8DCB}" srcOrd="0" destOrd="0" presId="urn:microsoft.com/office/officeart/2005/8/layout/list1"/>
    <dgm:cxn modelId="{D7945588-C183-4513-AC5E-99F0D2C709F5}" type="presOf" srcId="{2C75FA06-E2CF-4483-B8F5-7A62D7CB3CAC}" destId="{3644B952-0175-443E-A549-8AC32D07C608}" srcOrd="0" destOrd="0" presId="urn:microsoft.com/office/officeart/2005/8/layout/list1"/>
    <dgm:cxn modelId="{7723AAE2-9564-434E-8CC5-0982342BBFCB}" srcId="{1B5B9B8C-CADA-4C60-B74D-6D8CA0CBA41E}" destId="{2A3FB32E-540F-4B8A-9E63-4AD8EC1F2CE9}" srcOrd="2" destOrd="0" parTransId="{E898B631-2B7D-456F-BD12-1AF4CF1BE0C5}" sibTransId="{745BDACC-404E-4336-BA5C-FACC4A37F59C}"/>
    <dgm:cxn modelId="{0872FEEE-142D-4892-9A84-9C9A47E8F887}" type="presOf" srcId="{2A3FB32E-540F-4B8A-9E63-4AD8EC1F2CE9}" destId="{37113FE5-59BF-4C3D-B624-BEBBFA9A84BC}" srcOrd="1" destOrd="0" presId="urn:microsoft.com/office/officeart/2005/8/layout/list1"/>
    <dgm:cxn modelId="{A4245EF3-9ADB-4C4A-B340-8DEEAA17BDC3}" type="presOf" srcId="{2A3FB32E-540F-4B8A-9E63-4AD8EC1F2CE9}" destId="{99334B36-4BA1-4792-83CB-5F83D0FD1CF6}" srcOrd="0" destOrd="0" presId="urn:microsoft.com/office/officeart/2005/8/layout/list1"/>
    <dgm:cxn modelId="{C19CD6F9-1F43-4537-91E8-910C80F03571}" srcId="{2A3FB32E-540F-4B8A-9E63-4AD8EC1F2CE9}" destId="{2C4CADC4-8C26-44F7-88D0-C4F78ADF9479}" srcOrd="0" destOrd="0" parTransId="{9BDE30FA-AAEB-4FE5-9360-A7E1029B4C3D}" sibTransId="{35B8ABF9-A941-429A-844D-9CA5FBEC7ACE}"/>
    <dgm:cxn modelId="{CE2F5039-3DD0-4C7C-A33E-CA6D1F4A3E68}" type="presParOf" srcId="{80633482-138F-4939-878E-EA0D5BEC798C}" destId="{50FA5C81-F10A-418A-A965-0F0C9860ABF0}" srcOrd="0" destOrd="0" presId="urn:microsoft.com/office/officeart/2005/8/layout/list1"/>
    <dgm:cxn modelId="{F0F20B23-C794-48C0-9ED0-97310379D006}" type="presParOf" srcId="{50FA5C81-F10A-418A-A965-0F0C9860ABF0}" destId="{55B811F5-775C-4A5B-B767-CE3793F68997}" srcOrd="0" destOrd="0" presId="urn:microsoft.com/office/officeart/2005/8/layout/list1"/>
    <dgm:cxn modelId="{666A8B50-6597-4079-B9F1-E06E746D2C72}" type="presParOf" srcId="{50FA5C81-F10A-418A-A965-0F0C9860ABF0}" destId="{2C057CBC-4276-4358-AC45-5314FEE85A05}" srcOrd="1" destOrd="0" presId="urn:microsoft.com/office/officeart/2005/8/layout/list1"/>
    <dgm:cxn modelId="{2B6E9A44-0D7F-48F5-ABB4-D2D1036B41B4}" type="presParOf" srcId="{80633482-138F-4939-878E-EA0D5BEC798C}" destId="{285949C6-ED6B-486E-96A6-9B6928348906}" srcOrd="1" destOrd="0" presId="urn:microsoft.com/office/officeart/2005/8/layout/list1"/>
    <dgm:cxn modelId="{40869A2F-47FA-492B-B88D-0BA62A387741}" type="presParOf" srcId="{80633482-138F-4939-878E-EA0D5BEC798C}" destId="{545D346F-B22F-4C0B-A65D-E96CCC37EF5F}" srcOrd="2" destOrd="0" presId="urn:microsoft.com/office/officeart/2005/8/layout/list1"/>
    <dgm:cxn modelId="{C8251E44-9354-4D55-851D-8BB4E08674C6}" type="presParOf" srcId="{80633482-138F-4939-878E-EA0D5BEC798C}" destId="{14E9B7B2-92C6-4219-BFCB-D2D247766E1C}" srcOrd="3" destOrd="0" presId="urn:microsoft.com/office/officeart/2005/8/layout/list1"/>
    <dgm:cxn modelId="{88B12D9C-0926-40EA-B1F2-E3DB4E5D8558}" type="presParOf" srcId="{80633482-138F-4939-878E-EA0D5BEC798C}" destId="{E5C3A4C8-A19E-4337-8EC8-D8B54A231F3C}" srcOrd="4" destOrd="0" presId="urn:microsoft.com/office/officeart/2005/8/layout/list1"/>
    <dgm:cxn modelId="{6D0BE11B-ACB1-41DA-B46A-2A815C453764}" type="presParOf" srcId="{E5C3A4C8-A19E-4337-8EC8-D8B54A231F3C}" destId="{6E4DE4B5-62C1-4998-98C3-1D37A8EA2C0F}" srcOrd="0" destOrd="0" presId="urn:microsoft.com/office/officeart/2005/8/layout/list1"/>
    <dgm:cxn modelId="{68CAC5CA-9AB9-4BE1-948E-4CE309FD463A}" type="presParOf" srcId="{E5C3A4C8-A19E-4337-8EC8-D8B54A231F3C}" destId="{9E46D764-DF36-4AB6-8371-E8BE5EDD58B2}" srcOrd="1" destOrd="0" presId="urn:microsoft.com/office/officeart/2005/8/layout/list1"/>
    <dgm:cxn modelId="{921CD1AE-C3AF-4BF5-A771-4E101CDFEA92}" type="presParOf" srcId="{80633482-138F-4939-878E-EA0D5BEC798C}" destId="{901DF2B9-F1C1-46EC-86CE-192AA4987B33}" srcOrd="5" destOrd="0" presId="urn:microsoft.com/office/officeart/2005/8/layout/list1"/>
    <dgm:cxn modelId="{336206BF-BEC6-4ED2-B8D3-0BB03D10A5FD}" type="presParOf" srcId="{80633482-138F-4939-878E-EA0D5BEC798C}" destId="{3644B952-0175-443E-A549-8AC32D07C608}" srcOrd="6" destOrd="0" presId="urn:microsoft.com/office/officeart/2005/8/layout/list1"/>
    <dgm:cxn modelId="{C17D8D2D-F113-439A-AE0A-6377ABDD3F2D}" type="presParOf" srcId="{80633482-138F-4939-878E-EA0D5BEC798C}" destId="{9F6A81DA-9A4B-4B8C-87BE-63C696E2D22E}" srcOrd="7" destOrd="0" presId="urn:microsoft.com/office/officeart/2005/8/layout/list1"/>
    <dgm:cxn modelId="{1615C5DF-8A56-4D39-87F4-7E09EB1DA602}" type="presParOf" srcId="{80633482-138F-4939-878E-EA0D5BEC798C}" destId="{C5CE36A5-1FB4-4696-8799-90B3E3DBFFEA}" srcOrd="8" destOrd="0" presId="urn:microsoft.com/office/officeart/2005/8/layout/list1"/>
    <dgm:cxn modelId="{2652F599-5A4F-4C59-872B-63AFB213FB5B}" type="presParOf" srcId="{C5CE36A5-1FB4-4696-8799-90B3E3DBFFEA}" destId="{99334B36-4BA1-4792-83CB-5F83D0FD1CF6}" srcOrd="0" destOrd="0" presId="urn:microsoft.com/office/officeart/2005/8/layout/list1"/>
    <dgm:cxn modelId="{E61AF5E1-FDF1-4D3E-A95C-E39F61600203}" type="presParOf" srcId="{C5CE36A5-1FB4-4696-8799-90B3E3DBFFEA}" destId="{37113FE5-59BF-4C3D-B624-BEBBFA9A84BC}" srcOrd="1" destOrd="0" presId="urn:microsoft.com/office/officeart/2005/8/layout/list1"/>
    <dgm:cxn modelId="{30B7A7A3-40AE-47D3-855B-4FCA9696BF19}" type="presParOf" srcId="{80633482-138F-4939-878E-EA0D5BEC798C}" destId="{2B947E1C-7E34-4AA7-9905-4B886304E84D}" srcOrd="9" destOrd="0" presId="urn:microsoft.com/office/officeart/2005/8/layout/list1"/>
    <dgm:cxn modelId="{B89C56AD-B86E-4F62-BA51-63C8B0C9C2F2}" type="presParOf" srcId="{80633482-138F-4939-878E-EA0D5BEC798C}" destId="{B4D6E0F4-3E14-4576-8D8C-9CD2C84C8DC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B7D745-ECC3-4DA9-A7AB-543CEC8A5011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8BCAF79-BC31-497F-8F7E-E51F7FBD3D61}">
      <dgm:prSet/>
      <dgm:spPr/>
      <dgm:t>
        <a:bodyPr/>
        <a:lstStyle/>
        <a:p>
          <a:pPr rtl="0"/>
          <a:r>
            <a:rPr lang="en-US"/>
            <a:t>One month before the end of the introductory period, </a:t>
          </a:r>
          <a:r>
            <a:rPr lang="en-US" b="1" i="1"/>
            <a:t>predict which customers will leave</a:t>
          </a:r>
          <a:endParaRPr lang="en-US"/>
        </a:p>
      </dgm:t>
    </dgm:pt>
    <dgm:pt modelId="{95D7A15F-A45D-48F0-8183-76589F8F19A6}" type="parTrans" cxnId="{99060CC9-483F-403C-A86F-C5ABC7EF6BA3}">
      <dgm:prSet/>
      <dgm:spPr/>
      <dgm:t>
        <a:bodyPr/>
        <a:lstStyle/>
        <a:p>
          <a:endParaRPr lang="en-US"/>
        </a:p>
      </dgm:t>
    </dgm:pt>
    <dgm:pt modelId="{3F4DECBC-8250-451C-BCF0-4B46A2D1319E}" type="sibTrans" cxnId="{99060CC9-483F-403C-A86F-C5ABC7EF6BA3}">
      <dgm:prSet/>
      <dgm:spPr/>
      <dgm:t>
        <a:bodyPr/>
        <a:lstStyle/>
        <a:p>
          <a:endParaRPr lang="en-US"/>
        </a:p>
      </dgm:t>
    </dgm:pt>
    <dgm:pt modelId="{08CEA501-397F-4E9B-A6B5-A2E3E595F819}">
      <dgm:prSet/>
      <dgm:spPr/>
      <dgm:t>
        <a:bodyPr/>
        <a:lstStyle/>
        <a:p>
          <a:pPr rtl="0"/>
          <a:r>
            <a:rPr lang="en-US"/>
            <a:t>Offer those customers something based on their </a:t>
          </a:r>
          <a:r>
            <a:rPr lang="en-US" b="1" i="1"/>
            <a:t>future value</a:t>
          </a:r>
        </a:p>
      </dgm:t>
    </dgm:pt>
    <dgm:pt modelId="{019BAFD8-4DD9-497D-A6FD-E761E47858A0}" type="parTrans" cxnId="{609CB398-4F70-4C58-A45B-BA5017AB39BA}">
      <dgm:prSet/>
      <dgm:spPr/>
      <dgm:t>
        <a:bodyPr/>
        <a:lstStyle/>
        <a:p>
          <a:endParaRPr lang="en-US"/>
        </a:p>
      </dgm:t>
    </dgm:pt>
    <dgm:pt modelId="{E943E6EA-1E75-4D19-8110-84954E065694}" type="sibTrans" cxnId="{609CB398-4F70-4C58-A45B-BA5017AB39BA}">
      <dgm:prSet/>
      <dgm:spPr/>
      <dgm:t>
        <a:bodyPr/>
        <a:lstStyle/>
        <a:p>
          <a:endParaRPr lang="en-US"/>
        </a:p>
      </dgm:t>
    </dgm:pt>
    <dgm:pt modelId="{CDE4A533-A598-4353-82B3-D6875DB2C018}">
      <dgm:prSet/>
      <dgm:spPr/>
      <dgm:t>
        <a:bodyPr/>
        <a:lstStyle/>
        <a:p>
          <a:pPr rtl="0"/>
          <a:r>
            <a:rPr lang="en-US" b="1" i="1"/>
            <a:t>Ignore</a:t>
          </a:r>
          <a:r>
            <a:rPr lang="en-US"/>
            <a:t> the ones that are not predicted to churn</a:t>
          </a:r>
        </a:p>
      </dgm:t>
    </dgm:pt>
    <dgm:pt modelId="{24588178-1546-4F16-B34A-38D6D85B493C}" type="parTrans" cxnId="{4B69F16B-2573-4910-8486-1D1FEF404B11}">
      <dgm:prSet/>
      <dgm:spPr/>
      <dgm:t>
        <a:bodyPr/>
        <a:lstStyle/>
        <a:p>
          <a:endParaRPr lang="en-US"/>
        </a:p>
      </dgm:t>
    </dgm:pt>
    <dgm:pt modelId="{107026AF-24D5-4227-AAEE-F3E2E797B76E}" type="sibTrans" cxnId="{4B69F16B-2573-4910-8486-1D1FEF404B11}">
      <dgm:prSet/>
      <dgm:spPr/>
      <dgm:t>
        <a:bodyPr/>
        <a:lstStyle/>
        <a:p>
          <a:endParaRPr lang="en-US"/>
        </a:p>
      </dgm:t>
    </dgm:pt>
    <dgm:pt modelId="{E705BA66-279C-4A8D-A0DB-E4493BBE988F}" type="pres">
      <dgm:prSet presAssocID="{62B7D745-ECC3-4DA9-A7AB-543CEC8A5011}" presName="linear" presStyleCnt="0">
        <dgm:presLayoutVars>
          <dgm:animLvl val="lvl"/>
          <dgm:resizeHandles val="exact"/>
        </dgm:presLayoutVars>
      </dgm:prSet>
      <dgm:spPr/>
    </dgm:pt>
    <dgm:pt modelId="{BBCD7BA6-6C19-4712-BD09-33F1B5C35F7A}" type="pres">
      <dgm:prSet presAssocID="{D8BCAF79-BC31-497F-8F7E-E51F7FBD3D6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F7AF4ED-7142-4AB7-96AE-D1E36943C915}" type="pres">
      <dgm:prSet presAssocID="{3F4DECBC-8250-451C-BCF0-4B46A2D1319E}" presName="spacer" presStyleCnt="0"/>
      <dgm:spPr/>
    </dgm:pt>
    <dgm:pt modelId="{2CD545BA-9B4D-47E9-80B1-67E7D72B750B}" type="pres">
      <dgm:prSet presAssocID="{08CEA501-397F-4E9B-A6B5-A2E3E595F81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D667C54-A20E-4B8A-ABEE-8AF7533CF018}" type="pres">
      <dgm:prSet presAssocID="{E943E6EA-1E75-4D19-8110-84954E065694}" presName="spacer" presStyleCnt="0"/>
      <dgm:spPr/>
    </dgm:pt>
    <dgm:pt modelId="{8E321590-A53A-4CE7-A442-C7205E11F79A}" type="pres">
      <dgm:prSet presAssocID="{CDE4A533-A598-4353-82B3-D6875DB2C01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00D210F-CE56-4AC4-BC54-FEDE9A3BE568}" type="presOf" srcId="{CDE4A533-A598-4353-82B3-D6875DB2C018}" destId="{8E321590-A53A-4CE7-A442-C7205E11F79A}" srcOrd="0" destOrd="0" presId="urn:microsoft.com/office/officeart/2005/8/layout/vList2"/>
    <dgm:cxn modelId="{4B69F16B-2573-4910-8486-1D1FEF404B11}" srcId="{62B7D745-ECC3-4DA9-A7AB-543CEC8A5011}" destId="{CDE4A533-A598-4353-82B3-D6875DB2C018}" srcOrd="2" destOrd="0" parTransId="{24588178-1546-4F16-B34A-38D6D85B493C}" sibTransId="{107026AF-24D5-4227-AAEE-F3E2E797B76E}"/>
    <dgm:cxn modelId="{B4021B97-DEEC-453C-BD64-545202132936}" type="presOf" srcId="{62B7D745-ECC3-4DA9-A7AB-543CEC8A5011}" destId="{E705BA66-279C-4A8D-A0DB-E4493BBE988F}" srcOrd="0" destOrd="0" presId="urn:microsoft.com/office/officeart/2005/8/layout/vList2"/>
    <dgm:cxn modelId="{609CB398-4F70-4C58-A45B-BA5017AB39BA}" srcId="{62B7D745-ECC3-4DA9-A7AB-543CEC8A5011}" destId="{08CEA501-397F-4E9B-A6B5-A2E3E595F819}" srcOrd="1" destOrd="0" parTransId="{019BAFD8-4DD9-497D-A6FD-E761E47858A0}" sibTransId="{E943E6EA-1E75-4D19-8110-84954E065694}"/>
    <dgm:cxn modelId="{9D59F1AA-A9CE-41F8-B8D1-CD2A48F94CA9}" type="presOf" srcId="{D8BCAF79-BC31-497F-8F7E-E51F7FBD3D61}" destId="{BBCD7BA6-6C19-4712-BD09-33F1B5C35F7A}" srcOrd="0" destOrd="0" presId="urn:microsoft.com/office/officeart/2005/8/layout/vList2"/>
    <dgm:cxn modelId="{1D9043BB-EC26-4DC0-9182-4B6B7DFF855F}" type="presOf" srcId="{08CEA501-397F-4E9B-A6B5-A2E3E595F819}" destId="{2CD545BA-9B4D-47E9-80B1-67E7D72B750B}" srcOrd="0" destOrd="0" presId="urn:microsoft.com/office/officeart/2005/8/layout/vList2"/>
    <dgm:cxn modelId="{99060CC9-483F-403C-A86F-C5ABC7EF6BA3}" srcId="{62B7D745-ECC3-4DA9-A7AB-543CEC8A5011}" destId="{D8BCAF79-BC31-497F-8F7E-E51F7FBD3D61}" srcOrd="0" destOrd="0" parTransId="{95D7A15F-A45D-48F0-8183-76589F8F19A6}" sibTransId="{3F4DECBC-8250-451C-BCF0-4B46A2D1319E}"/>
    <dgm:cxn modelId="{88683B29-7CC0-4770-B38D-C95C823AC441}" type="presParOf" srcId="{E705BA66-279C-4A8D-A0DB-E4493BBE988F}" destId="{BBCD7BA6-6C19-4712-BD09-33F1B5C35F7A}" srcOrd="0" destOrd="0" presId="urn:microsoft.com/office/officeart/2005/8/layout/vList2"/>
    <dgm:cxn modelId="{94B9E819-BEB7-4DD7-BDA4-5654741DC3FD}" type="presParOf" srcId="{E705BA66-279C-4A8D-A0DB-E4493BBE988F}" destId="{BF7AF4ED-7142-4AB7-96AE-D1E36943C915}" srcOrd="1" destOrd="0" presId="urn:microsoft.com/office/officeart/2005/8/layout/vList2"/>
    <dgm:cxn modelId="{9602A13A-5F80-4CBD-A966-5B2678C6B97C}" type="presParOf" srcId="{E705BA66-279C-4A8D-A0DB-E4493BBE988F}" destId="{2CD545BA-9B4D-47E9-80B1-67E7D72B750B}" srcOrd="2" destOrd="0" presId="urn:microsoft.com/office/officeart/2005/8/layout/vList2"/>
    <dgm:cxn modelId="{BD22DF9F-215E-481D-AD08-52E2E37DBD7D}" type="presParOf" srcId="{E705BA66-279C-4A8D-A0DB-E4493BBE988F}" destId="{5D667C54-A20E-4B8A-ABEE-8AF7533CF018}" srcOrd="3" destOrd="0" presId="urn:microsoft.com/office/officeart/2005/8/layout/vList2"/>
    <dgm:cxn modelId="{F83DD505-49BE-4AD3-B69A-F836C622F68F}" type="presParOf" srcId="{E705BA66-279C-4A8D-A0DB-E4493BBE988F}" destId="{8E321590-A53A-4CE7-A442-C7205E11F79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C99715-F6F4-4EDB-9D3D-E0E9CD826C3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3786E10-64C8-44A5-BDE9-6FBE5867C19C}">
      <dgm:prSet/>
      <dgm:spPr/>
      <dgm:t>
        <a:bodyPr/>
        <a:lstStyle/>
        <a:p>
          <a:pPr rtl="0"/>
          <a:r>
            <a:rPr lang="en-US"/>
            <a:t>Decision Trees</a:t>
          </a:r>
        </a:p>
      </dgm:t>
    </dgm:pt>
    <dgm:pt modelId="{1BC4992D-239A-404E-BBEA-F3327F14BB5A}" type="parTrans" cxnId="{E947E0A1-B2E0-4667-A54A-02B1A17A777B}">
      <dgm:prSet/>
      <dgm:spPr/>
      <dgm:t>
        <a:bodyPr/>
        <a:lstStyle/>
        <a:p>
          <a:endParaRPr lang="en-US"/>
        </a:p>
      </dgm:t>
    </dgm:pt>
    <dgm:pt modelId="{133BFAC7-78EC-4D2C-A400-042C25333615}" type="sibTrans" cxnId="{E947E0A1-B2E0-4667-A54A-02B1A17A777B}">
      <dgm:prSet/>
      <dgm:spPr/>
      <dgm:t>
        <a:bodyPr/>
        <a:lstStyle/>
        <a:p>
          <a:endParaRPr lang="en-US"/>
        </a:p>
      </dgm:t>
    </dgm:pt>
    <dgm:pt modelId="{2D380B27-8F75-4F9F-B236-5CBDF35F5FBF}">
      <dgm:prSet/>
      <dgm:spPr/>
      <dgm:t>
        <a:bodyPr/>
        <a:lstStyle/>
        <a:p>
          <a:pPr rtl="0"/>
          <a:r>
            <a:rPr lang="en-US"/>
            <a:t>Clustering</a:t>
          </a:r>
        </a:p>
      </dgm:t>
    </dgm:pt>
    <dgm:pt modelId="{5452A61B-7269-4063-92BC-D4E26EDA30EE}" type="parTrans" cxnId="{D2FB9D1C-05A2-484F-B862-9D05F6F77E98}">
      <dgm:prSet/>
      <dgm:spPr/>
      <dgm:t>
        <a:bodyPr/>
        <a:lstStyle/>
        <a:p>
          <a:endParaRPr lang="en-US"/>
        </a:p>
      </dgm:t>
    </dgm:pt>
    <dgm:pt modelId="{881072D9-58F0-4760-A8DF-CF6FE6564CCF}" type="sibTrans" cxnId="{D2FB9D1C-05A2-484F-B862-9D05F6F77E98}">
      <dgm:prSet/>
      <dgm:spPr/>
      <dgm:t>
        <a:bodyPr/>
        <a:lstStyle/>
        <a:p>
          <a:endParaRPr lang="en-US"/>
        </a:p>
      </dgm:t>
    </dgm:pt>
    <dgm:pt modelId="{6004E1D0-EE1A-4054-AF0B-EE4A98A032F2}">
      <dgm:prSet/>
      <dgm:spPr/>
      <dgm:t>
        <a:bodyPr/>
        <a:lstStyle/>
        <a:p>
          <a:pPr rtl="0"/>
          <a:r>
            <a:rPr lang="en-US"/>
            <a:t>Association Rule Mining</a:t>
          </a:r>
        </a:p>
      </dgm:t>
    </dgm:pt>
    <dgm:pt modelId="{696DD6EF-3BC0-49C5-9014-ECCD4973FFAC}" type="parTrans" cxnId="{7CCAE9FE-34D5-4C91-8A55-A298E5E52923}">
      <dgm:prSet/>
      <dgm:spPr/>
      <dgm:t>
        <a:bodyPr/>
        <a:lstStyle/>
        <a:p>
          <a:endParaRPr lang="en-US"/>
        </a:p>
      </dgm:t>
    </dgm:pt>
    <dgm:pt modelId="{76A4C11F-2F27-4230-BCF5-3536681AED61}" type="sibTrans" cxnId="{7CCAE9FE-34D5-4C91-8A55-A298E5E52923}">
      <dgm:prSet/>
      <dgm:spPr/>
      <dgm:t>
        <a:bodyPr/>
        <a:lstStyle/>
        <a:p>
          <a:endParaRPr lang="en-US"/>
        </a:p>
      </dgm:t>
    </dgm:pt>
    <dgm:pt modelId="{27362489-D4F3-4815-A597-15F458235617}" type="pres">
      <dgm:prSet presAssocID="{1CC99715-F6F4-4EDB-9D3D-E0E9CD826C32}" presName="linear" presStyleCnt="0">
        <dgm:presLayoutVars>
          <dgm:animLvl val="lvl"/>
          <dgm:resizeHandles val="exact"/>
        </dgm:presLayoutVars>
      </dgm:prSet>
      <dgm:spPr/>
    </dgm:pt>
    <dgm:pt modelId="{03A3843A-248F-4DDD-A0ED-E384F0D290CB}" type="pres">
      <dgm:prSet presAssocID="{F3786E10-64C8-44A5-BDE9-6FBE5867C19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8A5B33A-CFAA-4655-A315-A353F196EE09}" type="pres">
      <dgm:prSet presAssocID="{133BFAC7-78EC-4D2C-A400-042C25333615}" presName="spacer" presStyleCnt="0"/>
      <dgm:spPr/>
    </dgm:pt>
    <dgm:pt modelId="{2CF92B59-C961-4931-9A9B-8196D45CB2A0}" type="pres">
      <dgm:prSet presAssocID="{2D380B27-8F75-4F9F-B236-5CBDF35F5FB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4817C5C-49EB-4B72-B404-3BDF56BC9560}" type="pres">
      <dgm:prSet presAssocID="{881072D9-58F0-4760-A8DF-CF6FE6564CCF}" presName="spacer" presStyleCnt="0"/>
      <dgm:spPr/>
    </dgm:pt>
    <dgm:pt modelId="{C7088953-E31B-4444-A8A1-E59DE2BDEDDE}" type="pres">
      <dgm:prSet presAssocID="{6004E1D0-EE1A-4054-AF0B-EE4A98A032F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2FB9D1C-05A2-484F-B862-9D05F6F77E98}" srcId="{1CC99715-F6F4-4EDB-9D3D-E0E9CD826C32}" destId="{2D380B27-8F75-4F9F-B236-5CBDF35F5FBF}" srcOrd="1" destOrd="0" parTransId="{5452A61B-7269-4063-92BC-D4E26EDA30EE}" sibTransId="{881072D9-58F0-4760-A8DF-CF6FE6564CCF}"/>
    <dgm:cxn modelId="{6B541477-B71C-4D0F-A495-03B8586ACF69}" type="presOf" srcId="{6004E1D0-EE1A-4054-AF0B-EE4A98A032F2}" destId="{C7088953-E31B-4444-A8A1-E59DE2BDEDDE}" srcOrd="0" destOrd="0" presId="urn:microsoft.com/office/officeart/2005/8/layout/vList2"/>
    <dgm:cxn modelId="{07A85759-6B6E-4606-934E-402635849220}" type="presOf" srcId="{F3786E10-64C8-44A5-BDE9-6FBE5867C19C}" destId="{03A3843A-248F-4DDD-A0ED-E384F0D290CB}" srcOrd="0" destOrd="0" presId="urn:microsoft.com/office/officeart/2005/8/layout/vList2"/>
    <dgm:cxn modelId="{E947E0A1-B2E0-4667-A54A-02B1A17A777B}" srcId="{1CC99715-F6F4-4EDB-9D3D-E0E9CD826C32}" destId="{F3786E10-64C8-44A5-BDE9-6FBE5867C19C}" srcOrd="0" destOrd="0" parTransId="{1BC4992D-239A-404E-BBEA-F3327F14BB5A}" sibTransId="{133BFAC7-78EC-4D2C-A400-042C25333615}"/>
    <dgm:cxn modelId="{311110BE-633F-4909-81EF-E3155DD343F4}" type="presOf" srcId="{1CC99715-F6F4-4EDB-9D3D-E0E9CD826C32}" destId="{27362489-D4F3-4815-A597-15F458235617}" srcOrd="0" destOrd="0" presId="urn:microsoft.com/office/officeart/2005/8/layout/vList2"/>
    <dgm:cxn modelId="{39D94BFB-F202-4E28-88FA-831E630F1222}" type="presOf" srcId="{2D380B27-8F75-4F9F-B236-5CBDF35F5FBF}" destId="{2CF92B59-C961-4931-9A9B-8196D45CB2A0}" srcOrd="0" destOrd="0" presId="urn:microsoft.com/office/officeart/2005/8/layout/vList2"/>
    <dgm:cxn modelId="{7CCAE9FE-34D5-4C91-8A55-A298E5E52923}" srcId="{1CC99715-F6F4-4EDB-9D3D-E0E9CD826C32}" destId="{6004E1D0-EE1A-4054-AF0B-EE4A98A032F2}" srcOrd="2" destOrd="0" parTransId="{696DD6EF-3BC0-49C5-9014-ECCD4973FFAC}" sibTransId="{76A4C11F-2F27-4230-BCF5-3536681AED61}"/>
    <dgm:cxn modelId="{0E4F3B48-B685-4475-89AC-5BC32C0B5E1A}" type="presParOf" srcId="{27362489-D4F3-4815-A597-15F458235617}" destId="{03A3843A-248F-4DDD-A0ED-E384F0D290CB}" srcOrd="0" destOrd="0" presId="urn:microsoft.com/office/officeart/2005/8/layout/vList2"/>
    <dgm:cxn modelId="{B6AA4565-2AA1-4414-B309-E1810B725A12}" type="presParOf" srcId="{27362489-D4F3-4815-A597-15F458235617}" destId="{58A5B33A-CFAA-4655-A315-A353F196EE09}" srcOrd="1" destOrd="0" presId="urn:microsoft.com/office/officeart/2005/8/layout/vList2"/>
    <dgm:cxn modelId="{253F4B01-0889-430B-9078-C4D02CFF364F}" type="presParOf" srcId="{27362489-D4F3-4815-A597-15F458235617}" destId="{2CF92B59-C961-4931-9A9B-8196D45CB2A0}" srcOrd="2" destOrd="0" presId="urn:microsoft.com/office/officeart/2005/8/layout/vList2"/>
    <dgm:cxn modelId="{677CD9C6-FB57-4117-9190-9EBB9A834201}" type="presParOf" srcId="{27362489-D4F3-4815-A597-15F458235617}" destId="{74817C5C-49EB-4B72-B404-3BDF56BC9560}" srcOrd="3" destOrd="0" presId="urn:microsoft.com/office/officeart/2005/8/layout/vList2"/>
    <dgm:cxn modelId="{61746E1F-D8C5-4233-A37D-1F7FDE8B10E4}" type="presParOf" srcId="{27362489-D4F3-4815-A597-15F458235617}" destId="{C7088953-E31B-4444-A8A1-E59DE2BDEDD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4E62F7-7ED9-412C-B933-596B29C520B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4EBA310-9DD5-48A4-9428-BC1A8C834E61}">
      <dgm:prSet/>
      <dgm:spPr/>
      <dgm:t>
        <a:bodyPr/>
        <a:lstStyle/>
        <a:p>
          <a:pPr rtl="0"/>
          <a:r>
            <a:rPr lang="en-US"/>
            <a:t>Used to classify data </a:t>
          </a:r>
          <a:br>
            <a:rPr lang="en-US"/>
          </a:br>
          <a:r>
            <a:rPr lang="en-US"/>
            <a:t>according to a </a:t>
          </a:r>
          <a:br>
            <a:rPr lang="en-US"/>
          </a:br>
          <a:r>
            <a:rPr lang="en-US"/>
            <a:t>pre-defined outcome</a:t>
          </a:r>
        </a:p>
      </dgm:t>
    </dgm:pt>
    <dgm:pt modelId="{133A47E1-CAB5-4575-A767-2B509F3460BA}" type="parTrans" cxnId="{68C2ABD2-4CEF-4DC1-8E4F-257A6A6CFC84}">
      <dgm:prSet/>
      <dgm:spPr/>
      <dgm:t>
        <a:bodyPr/>
        <a:lstStyle/>
        <a:p>
          <a:endParaRPr lang="en-US"/>
        </a:p>
      </dgm:t>
    </dgm:pt>
    <dgm:pt modelId="{21E15605-BE94-464E-A91A-254985459266}" type="sibTrans" cxnId="{68C2ABD2-4CEF-4DC1-8E4F-257A6A6CFC84}">
      <dgm:prSet/>
      <dgm:spPr/>
      <dgm:t>
        <a:bodyPr/>
        <a:lstStyle/>
        <a:p>
          <a:endParaRPr lang="en-US"/>
        </a:p>
      </dgm:t>
    </dgm:pt>
    <dgm:pt modelId="{964BCEC0-9F69-4579-8C8A-7F02016ADE93}">
      <dgm:prSet/>
      <dgm:spPr/>
      <dgm:t>
        <a:bodyPr/>
        <a:lstStyle/>
        <a:p>
          <a:pPr rtl="0"/>
          <a:r>
            <a:rPr lang="en-US"/>
            <a:t>Based on characteristics </a:t>
          </a:r>
          <a:br>
            <a:rPr lang="en-US"/>
          </a:br>
          <a:r>
            <a:rPr lang="en-US"/>
            <a:t>of that data </a:t>
          </a:r>
        </a:p>
      </dgm:t>
    </dgm:pt>
    <dgm:pt modelId="{20C88AF6-37C7-4E6A-8724-6B2B5466F6BE}" type="parTrans" cxnId="{AF8D1B6B-C941-4BD3-9CFF-A23F67B4368C}">
      <dgm:prSet/>
      <dgm:spPr/>
      <dgm:t>
        <a:bodyPr/>
        <a:lstStyle/>
        <a:p>
          <a:endParaRPr lang="en-US"/>
        </a:p>
      </dgm:t>
    </dgm:pt>
    <dgm:pt modelId="{F4A89E8B-6F41-4DDB-BE20-4FA45559D56F}" type="sibTrans" cxnId="{AF8D1B6B-C941-4BD3-9CFF-A23F67B4368C}">
      <dgm:prSet/>
      <dgm:spPr/>
      <dgm:t>
        <a:bodyPr/>
        <a:lstStyle/>
        <a:p>
          <a:endParaRPr lang="en-US"/>
        </a:p>
      </dgm:t>
    </dgm:pt>
    <dgm:pt modelId="{D9E6B438-07E0-4872-A6E6-E70677D8C587}">
      <dgm:prSet/>
      <dgm:spPr/>
      <dgm:t>
        <a:bodyPr/>
        <a:lstStyle/>
        <a:p>
          <a:pPr rtl="0"/>
          <a:r>
            <a:rPr lang="en-US"/>
            <a:t>Can be used to predict future outcomes</a:t>
          </a:r>
        </a:p>
      </dgm:t>
    </dgm:pt>
    <dgm:pt modelId="{6A63B068-68B6-4344-AEC0-0A494CE25DB4}" type="parTrans" cxnId="{31919A29-3039-49F0-8AC7-69EF319C08D3}">
      <dgm:prSet/>
      <dgm:spPr/>
      <dgm:t>
        <a:bodyPr/>
        <a:lstStyle/>
        <a:p>
          <a:endParaRPr lang="en-US"/>
        </a:p>
      </dgm:t>
    </dgm:pt>
    <dgm:pt modelId="{3F0FDA97-B1D8-4933-B9AC-06B1DAB59442}" type="sibTrans" cxnId="{31919A29-3039-49F0-8AC7-69EF319C08D3}">
      <dgm:prSet/>
      <dgm:spPr/>
      <dgm:t>
        <a:bodyPr/>
        <a:lstStyle/>
        <a:p>
          <a:endParaRPr lang="en-US"/>
        </a:p>
      </dgm:t>
    </dgm:pt>
    <dgm:pt modelId="{B38FF988-5AF0-4287-9872-BC2A06D2B89F}" type="pres">
      <dgm:prSet presAssocID="{754E62F7-7ED9-412C-B933-596B29C520B5}" presName="linear" presStyleCnt="0">
        <dgm:presLayoutVars>
          <dgm:animLvl val="lvl"/>
          <dgm:resizeHandles val="exact"/>
        </dgm:presLayoutVars>
      </dgm:prSet>
      <dgm:spPr/>
    </dgm:pt>
    <dgm:pt modelId="{72897BF8-C2EE-4F3D-B8A5-2F7B53933DBF}" type="pres">
      <dgm:prSet presAssocID="{44EBA310-9DD5-48A4-9428-BC1A8C834E6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2A78D4D-F527-4630-8833-F034073BDB14}" type="pres">
      <dgm:prSet presAssocID="{21E15605-BE94-464E-A91A-254985459266}" presName="spacer" presStyleCnt="0"/>
      <dgm:spPr/>
    </dgm:pt>
    <dgm:pt modelId="{B506551A-4D73-49F2-A27D-1B3E92AEBCDC}" type="pres">
      <dgm:prSet presAssocID="{964BCEC0-9F69-4579-8C8A-7F02016ADE9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DD3D377-BAC3-4AD4-8209-62F1A0AA8615}" type="pres">
      <dgm:prSet presAssocID="{F4A89E8B-6F41-4DDB-BE20-4FA45559D56F}" presName="spacer" presStyleCnt="0"/>
      <dgm:spPr/>
    </dgm:pt>
    <dgm:pt modelId="{B03A70A7-493E-4B88-B514-3800C3A43F9B}" type="pres">
      <dgm:prSet presAssocID="{D9E6B438-07E0-4872-A6E6-E70677D8C58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DCDF91C-AA86-4A02-95B2-5817CEA7CE1B}" type="presOf" srcId="{754E62F7-7ED9-412C-B933-596B29C520B5}" destId="{B38FF988-5AF0-4287-9872-BC2A06D2B89F}" srcOrd="0" destOrd="0" presId="urn:microsoft.com/office/officeart/2005/8/layout/vList2"/>
    <dgm:cxn modelId="{31919A29-3039-49F0-8AC7-69EF319C08D3}" srcId="{754E62F7-7ED9-412C-B933-596B29C520B5}" destId="{D9E6B438-07E0-4872-A6E6-E70677D8C587}" srcOrd="2" destOrd="0" parTransId="{6A63B068-68B6-4344-AEC0-0A494CE25DB4}" sibTransId="{3F0FDA97-B1D8-4933-B9AC-06B1DAB59442}"/>
    <dgm:cxn modelId="{6AA37C32-4C63-4A65-A7C2-9E6E12AFC0C1}" type="presOf" srcId="{D9E6B438-07E0-4872-A6E6-E70677D8C587}" destId="{B03A70A7-493E-4B88-B514-3800C3A43F9B}" srcOrd="0" destOrd="0" presId="urn:microsoft.com/office/officeart/2005/8/layout/vList2"/>
    <dgm:cxn modelId="{AF8D1B6B-C941-4BD3-9CFF-A23F67B4368C}" srcId="{754E62F7-7ED9-412C-B933-596B29C520B5}" destId="{964BCEC0-9F69-4579-8C8A-7F02016ADE93}" srcOrd="1" destOrd="0" parTransId="{20C88AF6-37C7-4E6A-8724-6B2B5466F6BE}" sibTransId="{F4A89E8B-6F41-4DDB-BE20-4FA45559D56F}"/>
    <dgm:cxn modelId="{C19DC09A-5D7D-4F83-A59B-B6EDD9147E69}" type="presOf" srcId="{964BCEC0-9F69-4579-8C8A-7F02016ADE93}" destId="{B506551A-4D73-49F2-A27D-1B3E92AEBCDC}" srcOrd="0" destOrd="0" presId="urn:microsoft.com/office/officeart/2005/8/layout/vList2"/>
    <dgm:cxn modelId="{91CBF29F-CF61-4D67-B98E-DECBFA6EA38C}" type="presOf" srcId="{44EBA310-9DD5-48A4-9428-BC1A8C834E61}" destId="{72897BF8-C2EE-4F3D-B8A5-2F7B53933DBF}" srcOrd="0" destOrd="0" presId="urn:microsoft.com/office/officeart/2005/8/layout/vList2"/>
    <dgm:cxn modelId="{68C2ABD2-4CEF-4DC1-8E4F-257A6A6CFC84}" srcId="{754E62F7-7ED9-412C-B933-596B29C520B5}" destId="{44EBA310-9DD5-48A4-9428-BC1A8C834E61}" srcOrd="0" destOrd="0" parTransId="{133A47E1-CAB5-4575-A767-2B509F3460BA}" sibTransId="{21E15605-BE94-464E-A91A-254985459266}"/>
    <dgm:cxn modelId="{00A66597-9E22-431A-B1FC-6072FAF16385}" type="presParOf" srcId="{B38FF988-5AF0-4287-9872-BC2A06D2B89F}" destId="{72897BF8-C2EE-4F3D-B8A5-2F7B53933DBF}" srcOrd="0" destOrd="0" presId="urn:microsoft.com/office/officeart/2005/8/layout/vList2"/>
    <dgm:cxn modelId="{D062C5DB-D0F7-4B63-9BB9-73FFEFD2DA3C}" type="presParOf" srcId="{B38FF988-5AF0-4287-9872-BC2A06D2B89F}" destId="{A2A78D4D-F527-4630-8833-F034073BDB14}" srcOrd="1" destOrd="0" presId="urn:microsoft.com/office/officeart/2005/8/layout/vList2"/>
    <dgm:cxn modelId="{51DBE09D-CA9C-4413-A62F-DA348C37B19A}" type="presParOf" srcId="{B38FF988-5AF0-4287-9872-BC2A06D2B89F}" destId="{B506551A-4D73-49F2-A27D-1B3E92AEBCDC}" srcOrd="2" destOrd="0" presId="urn:microsoft.com/office/officeart/2005/8/layout/vList2"/>
    <dgm:cxn modelId="{426F027A-DD14-4E64-90A6-81429C903BA3}" type="presParOf" srcId="{B38FF988-5AF0-4287-9872-BC2A06D2B89F}" destId="{3DD3D377-BAC3-4AD4-8209-62F1A0AA8615}" srcOrd="3" destOrd="0" presId="urn:microsoft.com/office/officeart/2005/8/layout/vList2"/>
    <dgm:cxn modelId="{1112761C-1B2C-46E0-BFFC-F8BD5D433C78}" type="presParOf" srcId="{B38FF988-5AF0-4287-9872-BC2A06D2B89F}" destId="{B03A70A7-493E-4B88-B514-3800C3A43F9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440A76-DFCE-440D-953C-E607A195BB90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3D5A129-AA1F-417E-8782-4A8D80BD5DF4}">
      <dgm:prSet/>
      <dgm:spPr/>
      <dgm:t>
        <a:bodyPr/>
        <a:lstStyle/>
        <a:p>
          <a:pPr rtl="0"/>
          <a:r>
            <a:rPr lang="en-US"/>
            <a:t>Uses</a:t>
          </a:r>
        </a:p>
      </dgm:t>
    </dgm:pt>
    <dgm:pt modelId="{6B38410A-177C-45B7-8062-7309D0131BB7}" type="parTrans" cxnId="{7912329E-DD32-447A-B548-79A78D57DDD2}">
      <dgm:prSet/>
      <dgm:spPr/>
      <dgm:t>
        <a:bodyPr/>
        <a:lstStyle/>
        <a:p>
          <a:endParaRPr lang="en-US"/>
        </a:p>
      </dgm:t>
    </dgm:pt>
    <dgm:pt modelId="{388EBBC5-22E7-431A-A3BB-1BA05ED47D9D}" type="sibTrans" cxnId="{7912329E-DD32-447A-B548-79A78D57DDD2}">
      <dgm:prSet/>
      <dgm:spPr/>
      <dgm:t>
        <a:bodyPr/>
        <a:lstStyle/>
        <a:p>
          <a:endParaRPr lang="en-US"/>
        </a:p>
      </dgm:t>
    </dgm:pt>
    <dgm:pt modelId="{5EEEDD5E-3B97-4467-BE18-E3B9E6EA65AF}">
      <dgm:prSet/>
      <dgm:spPr/>
      <dgm:t>
        <a:bodyPr/>
        <a:lstStyle/>
        <a:p>
          <a:pPr rtl="0"/>
          <a:r>
            <a:rPr lang="en-US"/>
            <a:t>Predict whether a customer should receive a loan</a:t>
          </a:r>
        </a:p>
      </dgm:t>
    </dgm:pt>
    <dgm:pt modelId="{79104512-9F24-44A6-89DE-A9683C630A0B}" type="parTrans" cxnId="{79F67905-3497-4970-8844-2DA7E3F04C1A}">
      <dgm:prSet/>
      <dgm:spPr/>
      <dgm:t>
        <a:bodyPr/>
        <a:lstStyle/>
        <a:p>
          <a:endParaRPr lang="en-US"/>
        </a:p>
      </dgm:t>
    </dgm:pt>
    <dgm:pt modelId="{E4DDC267-5484-4625-8625-6A327F1F40C5}" type="sibTrans" cxnId="{79F67905-3497-4970-8844-2DA7E3F04C1A}">
      <dgm:prSet/>
      <dgm:spPr/>
      <dgm:t>
        <a:bodyPr/>
        <a:lstStyle/>
        <a:p>
          <a:endParaRPr lang="en-US"/>
        </a:p>
      </dgm:t>
    </dgm:pt>
    <dgm:pt modelId="{9BAFB78B-B7C8-4A21-B117-8116DF41AC49}">
      <dgm:prSet/>
      <dgm:spPr/>
      <dgm:t>
        <a:bodyPr/>
        <a:lstStyle/>
        <a:p>
          <a:pPr rtl="0"/>
          <a:r>
            <a:rPr lang="en-US"/>
            <a:t>Flag a credit card charge as legitimate</a:t>
          </a:r>
        </a:p>
      </dgm:t>
    </dgm:pt>
    <dgm:pt modelId="{E9243669-7CC0-4739-A4F0-43E47BC46AB0}" type="parTrans" cxnId="{118C2185-F644-4FDC-BB09-F90D2F452913}">
      <dgm:prSet/>
      <dgm:spPr/>
      <dgm:t>
        <a:bodyPr/>
        <a:lstStyle/>
        <a:p>
          <a:endParaRPr lang="en-US"/>
        </a:p>
      </dgm:t>
    </dgm:pt>
    <dgm:pt modelId="{1D5C8C02-28FD-42C9-8913-8A3649B24608}" type="sibTrans" cxnId="{118C2185-F644-4FDC-BB09-F90D2F452913}">
      <dgm:prSet/>
      <dgm:spPr/>
      <dgm:t>
        <a:bodyPr/>
        <a:lstStyle/>
        <a:p>
          <a:endParaRPr lang="en-US"/>
        </a:p>
      </dgm:t>
    </dgm:pt>
    <dgm:pt modelId="{5B78EAEF-1087-4F49-AB5F-40689730CB65}">
      <dgm:prSet/>
      <dgm:spPr/>
      <dgm:t>
        <a:bodyPr/>
        <a:lstStyle/>
        <a:p>
          <a:pPr rtl="0"/>
          <a:r>
            <a:rPr lang="en-US"/>
            <a:t>Determine whether an investment will pay off</a:t>
          </a:r>
        </a:p>
      </dgm:t>
    </dgm:pt>
    <dgm:pt modelId="{BE3D515C-99CB-461E-913F-B16F957A4E61}" type="parTrans" cxnId="{12F295CE-E9EC-49C9-88D5-AC8EA8E9CBBD}">
      <dgm:prSet/>
      <dgm:spPr/>
      <dgm:t>
        <a:bodyPr/>
        <a:lstStyle/>
        <a:p>
          <a:endParaRPr lang="en-US"/>
        </a:p>
      </dgm:t>
    </dgm:pt>
    <dgm:pt modelId="{C968A5B8-E71B-4179-917D-90D7F932E24A}" type="sibTrans" cxnId="{12F295CE-E9EC-49C9-88D5-AC8EA8E9CBBD}">
      <dgm:prSet/>
      <dgm:spPr/>
      <dgm:t>
        <a:bodyPr/>
        <a:lstStyle/>
        <a:p>
          <a:endParaRPr lang="en-US"/>
        </a:p>
      </dgm:t>
    </dgm:pt>
    <dgm:pt modelId="{ED18B5E8-64BE-4775-89B5-5B9FB58F7DCA}" type="pres">
      <dgm:prSet presAssocID="{3C440A76-DFCE-440D-953C-E607A195BB90}" presName="vert0" presStyleCnt="0">
        <dgm:presLayoutVars>
          <dgm:dir/>
          <dgm:animOne val="branch"/>
          <dgm:animLvl val="lvl"/>
        </dgm:presLayoutVars>
      </dgm:prSet>
      <dgm:spPr/>
    </dgm:pt>
    <dgm:pt modelId="{51976007-EF14-4E1F-A89D-53704ACFC280}" type="pres">
      <dgm:prSet presAssocID="{E3D5A129-AA1F-417E-8782-4A8D80BD5DF4}" presName="thickLine" presStyleLbl="alignNode1" presStyleIdx="0" presStyleCnt="1"/>
      <dgm:spPr/>
    </dgm:pt>
    <dgm:pt modelId="{54F2604A-59C3-4C59-9A75-82A06F517E77}" type="pres">
      <dgm:prSet presAssocID="{E3D5A129-AA1F-417E-8782-4A8D80BD5DF4}" presName="horz1" presStyleCnt="0"/>
      <dgm:spPr/>
    </dgm:pt>
    <dgm:pt modelId="{0C4F7BD6-E385-4B63-98B4-0266873E9A51}" type="pres">
      <dgm:prSet presAssocID="{E3D5A129-AA1F-417E-8782-4A8D80BD5DF4}" presName="tx1" presStyleLbl="revTx" presStyleIdx="0" presStyleCnt="4"/>
      <dgm:spPr/>
    </dgm:pt>
    <dgm:pt modelId="{A57D7022-A4C3-4B19-9447-F6C2F90E76F9}" type="pres">
      <dgm:prSet presAssocID="{E3D5A129-AA1F-417E-8782-4A8D80BD5DF4}" presName="vert1" presStyleCnt="0"/>
      <dgm:spPr/>
    </dgm:pt>
    <dgm:pt modelId="{A012DFEA-FFD3-4CA3-AB24-AF178E62D60A}" type="pres">
      <dgm:prSet presAssocID="{5EEEDD5E-3B97-4467-BE18-E3B9E6EA65AF}" presName="vertSpace2a" presStyleCnt="0"/>
      <dgm:spPr/>
    </dgm:pt>
    <dgm:pt modelId="{17A20892-AB92-4989-BA12-3326F2910A59}" type="pres">
      <dgm:prSet presAssocID="{5EEEDD5E-3B97-4467-BE18-E3B9E6EA65AF}" presName="horz2" presStyleCnt="0"/>
      <dgm:spPr/>
    </dgm:pt>
    <dgm:pt modelId="{AC59D7C7-56A7-4C79-A4F4-14C6359AE87F}" type="pres">
      <dgm:prSet presAssocID="{5EEEDD5E-3B97-4467-BE18-E3B9E6EA65AF}" presName="horzSpace2" presStyleCnt="0"/>
      <dgm:spPr/>
    </dgm:pt>
    <dgm:pt modelId="{FB383316-7AF6-418F-8F05-8CDC30C4EB0D}" type="pres">
      <dgm:prSet presAssocID="{5EEEDD5E-3B97-4467-BE18-E3B9E6EA65AF}" presName="tx2" presStyleLbl="revTx" presStyleIdx="1" presStyleCnt="4"/>
      <dgm:spPr/>
    </dgm:pt>
    <dgm:pt modelId="{659ECE2B-F4C1-4E62-8AF4-46578B87F853}" type="pres">
      <dgm:prSet presAssocID="{5EEEDD5E-3B97-4467-BE18-E3B9E6EA65AF}" presName="vert2" presStyleCnt="0"/>
      <dgm:spPr/>
    </dgm:pt>
    <dgm:pt modelId="{54E9289A-DE5D-4AD3-8F7E-B0015E2080F7}" type="pres">
      <dgm:prSet presAssocID="{5EEEDD5E-3B97-4467-BE18-E3B9E6EA65AF}" presName="thinLine2b" presStyleLbl="callout" presStyleIdx="0" presStyleCnt="3"/>
      <dgm:spPr/>
    </dgm:pt>
    <dgm:pt modelId="{CFA1F11C-31DF-4E70-86F6-51472DA8CFB6}" type="pres">
      <dgm:prSet presAssocID="{5EEEDD5E-3B97-4467-BE18-E3B9E6EA65AF}" presName="vertSpace2b" presStyleCnt="0"/>
      <dgm:spPr/>
    </dgm:pt>
    <dgm:pt modelId="{9342F894-75D0-463F-BC4D-B86BAF3918A9}" type="pres">
      <dgm:prSet presAssocID="{9BAFB78B-B7C8-4A21-B117-8116DF41AC49}" presName="horz2" presStyleCnt="0"/>
      <dgm:spPr/>
    </dgm:pt>
    <dgm:pt modelId="{73D376AA-FC57-4C00-9E61-0A540236249D}" type="pres">
      <dgm:prSet presAssocID="{9BAFB78B-B7C8-4A21-B117-8116DF41AC49}" presName="horzSpace2" presStyleCnt="0"/>
      <dgm:spPr/>
    </dgm:pt>
    <dgm:pt modelId="{038C8549-A5B7-4462-873C-4F827136BBEE}" type="pres">
      <dgm:prSet presAssocID="{9BAFB78B-B7C8-4A21-B117-8116DF41AC49}" presName="tx2" presStyleLbl="revTx" presStyleIdx="2" presStyleCnt="4"/>
      <dgm:spPr/>
    </dgm:pt>
    <dgm:pt modelId="{25F08356-F372-4733-B9FA-7AF44BD9E167}" type="pres">
      <dgm:prSet presAssocID="{9BAFB78B-B7C8-4A21-B117-8116DF41AC49}" presName="vert2" presStyleCnt="0"/>
      <dgm:spPr/>
    </dgm:pt>
    <dgm:pt modelId="{2034208B-64EB-4A01-B95F-68C92754DA03}" type="pres">
      <dgm:prSet presAssocID="{9BAFB78B-B7C8-4A21-B117-8116DF41AC49}" presName="thinLine2b" presStyleLbl="callout" presStyleIdx="1" presStyleCnt="3"/>
      <dgm:spPr/>
    </dgm:pt>
    <dgm:pt modelId="{25C150F6-3E8B-4836-B871-26C425D502F6}" type="pres">
      <dgm:prSet presAssocID="{9BAFB78B-B7C8-4A21-B117-8116DF41AC49}" presName="vertSpace2b" presStyleCnt="0"/>
      <dgm:spPr/>
    </dgm:pt>
    <dgm:pt modelId="{5C7A4CDF-9772-4887-90F3-213DEE0118F1}" type="pres">
      <dgm:prSet presAssocID="{5B78EAEF-1087-4F49-AB5F-40689730CB65}" presName="horz2" presStyleCnt="0"/>
      <dgm:spPr/>
    </dgm:pt>
    <dgm:pt modelId="{7381B808-61DC-4F36-99F2-54864358A8C7}" type="pres">
      <dgm:prSet presAssocID="{5B78EAEF-1087-4F49-AB5F-40689730CB65}" presName="horzSpace2" presStyleCnt="0"/>
      <dgm:spPr/>
    </dgm:pt>
    <dgm:pt modelId="{86221073-192B-4405-A54B-7AA7A2E29094}" type="pres">
      <dgm:prSet presAssocID="{5B78EAEF-1087-4F49-AB5F-40689730CB65}" presName="tx2" presStyleLbl="revTx" presStyleIdx="3" presStyleCnt="4"/>
      <dgm:spPr/>
    </dgm:pt>
    <dgm:pt modelId="{381D4E82-1239-4853-941F-1963F8E93984}" type="pres">
      <dgm:prSet presAssocID="{5B78EAEF-1087-4F49-AB5F-40689730CB65}" presName="vert2" presStyleCnt="0"/>
      <dgm:spPr/>
    </dgm:pt>
    <dgm:pt modelId="{C049BC5E-90B7-4CD3-A817-ACB1EEE9438C}" type="pres">
      <dgm:prSet presAssocID="{5B78EAEF-1087-4F49-AB5F-40689730CB65}" presName="thinLine2b" presStyleLbl="callout" presStyleIdx="2" presStyleCnt="3"/>
      <dgm:spPr/>
    </dgm:pt>
    <dgm:pt modelId="{DA60FF80-F1E3-4C73-9A49-98089A9F3CA0}" type="pres">
      <dgm:prSet presAssocID="{5B78EAEF-1087-4F49-AB5F-40689730CB65}" presName="vertSpace2b" presStyleCnt="0"/>
      <dgm:spPr/>
    </dgm:pt>
  </dgm:ptLst>
  <dgm:cxnLst>
    <dgm:cxn modelId="{79F67905-3497-4970-8844-2DA7E3F04C1A}" srcId="{E3D5A129-AA1F-417E-8782-4A8D80BD5DF4}" destId="{5EEEDD5E-3B97-4467-BE18-E3B9E6EA65AF}" srcOrd="0" destOrd="0" parTransId="{79104512-9F24-44A6-89DE-A9683C630A0B}" sibTransId="{E4DDC267-5484-4625-8625-6A327F1F40C5}"/>
    <dgm:cxn modelId="{CA12F91E-31BF-4A76-BC95-F9E348031C9F}" type="presOf" srcId="{E3D5A129-AA1F-417E-8782-4A8D80BD5DF4}" destId="{0C4F7BD6-E385-4B63-98B4-0266873E9A51}" srcOrd="0" destOrd="0" presId="urn:microsoft.com/office/officeart/2008/layout/LinedList"/>
    <dgm:cxn modelId="{2D560A5B-8D6F-48DC-B4D3-4CE0F4175070}" type="presOf" srcId="{3C440A76-DFCE-440D-953C-E607A195BB90}" destId="{ED18B5E8-64BE-4775-89B5-5B9FB58F7DCA}" srcOrd="0" destOrd="0" presId="urn:microsoft.com/office/officeart/2008/layout/LinedList"/>
    <dgm:cxn modelId="{118C2185-F644-4FDC-BB09-F90D2F452913}" srcId="{E3D5A129-AA1F-417E-8782-4A8D80BD5DF4}" destId="{9BAFB78B-B7C8-4A21-B117-8116DF41AC49}" srcOrd="1" destOrd="0" parTransId="{E9243669-7CC0-4739-A4F0-43E47BC46AB0}" sibTransId="{1D5C8C02-28FD-42C9-8913-8A3649B24608}"/>
    <dgm:cxn modelId="{7912329E-DD32-447A-B548-79A78D57DDD2}" srcId="{3C440A76-DFCE-440D-953C-E607A195BB90}" destId="{E3D5A129-AA1F-417E-8782-4A8D80BD5DF4}" srcOrd="0" destOrd="0" parTransId="{6B38410A-177C-45B7-8062-7309D0131BB7}" sibTransId="{388EBBC5-22E7-431A-A3BB-1BA05ED47D9D}"/>
    <dgm:cxn modelId="{3B838CA6-5B81-49E1-ACCB-503D1FCE652F}" type="presOf" srcId="{5B78EAEF-1087-4F49-AB5F-40689730CB65}" destId="{86221073-192B-4405-A54B-7AA7A2E29094}" srcOrd="0" destOrd="0" presId="urn:microsoft.com/office/officeart/2008/layout/LinedList"/>
    <dgm:cxn modelId="{436393C0-DE01-46D0-8C3C-7049A097A071}" type="presOf" srcId="{5EEEDD5E-3B97-4467-BE18-E3B9E6EA65AF}" destId="{FB383316-7AF6-418F-8F05-8CDC30C4EB0D}" srcOrd="0" destOrd="0" presId="urn:microsoft.com/office/officeart/2008/layout/LinedList"/>
    <dgm:cxn modelId="{12F295CE-E9EC-49C9-88D5-AC8EA8E9CBBD}" srcId="{E3D5A129-AA1F-417E-8782-4A8D80BD5DF4}" destId="{5B78EAEF-1087-4F49-AB5F-40689730CB65}" srcOrd="2" destOrd="0" parTransId="{BE3D515C-99CB-461E-913F-B16F957A4E61}" sibTransId="{C968A5B8-E71B-4179-917D-90D7F932E24A}"/>
    <dgm:cxn modelId="{E58002F1-1889-4FBD-A331-2FFBEF5BB690}" type="presOf" srcId="{9BAFB78B-B7C8-4A21-B117-8116DF41AC49}" destId="{038C8549-A5B7-4462-873C-4F827136BBEE}" srcOrd="0" destOrd="0" presId="urn:microsoft.com/office/officeart/2008/layout/LinedList"/>
    <dgm:cxn modelId="{2BB81A60-5C21-401F-9018-25C148BE9C92}" type="presParOf" srcId="{ED18B5E8-64BE-4775-89B5-5B9FB58F7DCA}" destId="{51976007-EF14-4E1F-A89D-53704ACFC280}" srcOrd="0" destOrd="0" presId="urn:microsoft.com/office/officeart/2008/layout/LinedList"/>
    <dgm:cxn modelId="{40F195C7-B89C-46AB-BB00-541145CD6233}" type="presParOf" srcId="{ED18B5E8-64BE-4775-89B5-5B9FB58F7DCA}" destId="{54F2604A-59C3-4C59-9A75-82A06F517E77}" srcOrd="1" destOrd="0" presId="urn:microsoft.com/office/officeart/2008/layout/LinedList"/>
    <dgm:cxn modelId="{7A2ADB23-8FBD-4926-9C40-19D811F0772D}" type="presParOf" srcId="{54F2604A-59C3-4C59-9A75-82A06F517E77}" destId="{0C4F7BD6-E385-4B63-98B4-0266873E9A51}" srcOrd="0" destOrd="0" presId="urn:microsoft.com/office/officeart/2008/layout/LinedList"/>
    <dgm:cxn modelId="{335A8D0B-CE53-4EC8-A4C5-B849F1D81DD2}" type="presParOf" srcId="{54F2604A-59C3-4C59-9A75-82A06F517E77}" destId="{A57D7022-A4C3-4B19-9447-F6C2F90E76F9}" srcOrd="1" destOrd="0" presId="urn:microsoft.com/office/officeart/2008/layout/LinedList"/>
    <dgm:cxn modelId="{3DD9DF38-0C37-4F0A-9BA5-672FEB9E03BB}" type="presParOf" srcId="{A57D7022-A4C3-4B19-9447-F6C2F90E76F9}" destId="{A012DFEA-FFD3-4CA3-AB24-AF178E62D60A}" srcOrd="0" destOrd="0" presId="urn:microsoft.com/office/officeart/2008/layout/LinedList"/>
    <dgm:cxn modelId="{236338A6-7CA5-44BE-95B9-415637F17823}" type="presParOf" srcId="{A57D7022-A4C3-4B19-9447-F6C2F90E76F9}" destId="{17A20892-AB92-4989-BA12-3326F2910A59}" srcOrd="1" destOrd="0" presId="urn:microsoft.com/office/officeart/2008/layout/LinedList"/>
    <dgm:cxn modelId="{085D7331-164C-4A2B-B629-2F69E8D56154}" type="presParOf" srcId="{17A20892-AB92-4989-BA12-3326F2910A59}" destId="{AC59D7C7-56A7-4C79-A4F4-14C6359AE87F}" srcOrd="0" destOrd="0" presId="urn:microsoft.com/office/officeart/2008/layout/LinedList"/>
    <dgm:cxn modelId="{FE38A00E-6FBE-449A-AD4D-33EE38427B63}" type="presParOf" srcId="{17A20892-AB92-4989-BA12-3326F2910A59}" destId="{FB383316-7AF6-418F-8F05-8CDC30C4EB0D}" srcOrd="1" destOrd="0" presId="urn:microsoft.com/office/officeart/2008/layout/LinedList"/>
    <dgm:cxn modelId="{3D3347E0-62F9-4841-98B2-FA5768EBA883}" type="presParOf" srcId="{17A20892-AB92-4989-BA12-3326F2910A59}" destId="{659ECE2B-F4C1-4E62-8AF4-46578B87F853}" srcOrd="2" destOrd="0" presId="urn:microsoft.com/office/officeart/2008/layout/LinedList"/>
    <dgm:cxn modelId="{FE180175-D54C-49FD-B116-DF1DD3DD1E74}" type="presParOf" srcId="{A57D7022-A4C3-4B19-9447-F6C2F90E76F9}" destId="{54E9289A-DE5D-4AD3-8F7E-B0015E2080F7}" srcOrd="2" destOrd="0" presId="urn:microsoft.com/office/officeart/2008/layout/LinedList"/>
    <dgm:cxn modelId="{EBCEE1F8-2510-4F4D-A1A2-B0B2EF964DA8}" type="presParOf" srcId="{A57D7022-A4C3-4B19-9447-F6C2F90E76F9}" destId="{CFA1F11C-31DF-4E70-86F6-51472DA8CFB6}" srcOrd="3" destOrd="0" presId="urn:microsoft.com/office/officeart/2008/layout/LinedList"/>
    <dgm:cxn modelId="{D3D36DA0-8C09-4A9A-9BA6-E701666529A4}" type="presParOf" srcId="{A57D7022-A4C3-4B19-9447-F6C2F90E76F9}" destId="{9342F894-75D0-463F-BC4D-B86BAF3918A9}" srcOrd="4" destOrd="0" presId="urn:microsoft.com/office/officeart/2008/layout/LinedList"/>
    <dgm:cxn modelId="{E99E40A4-2250-4C6B-8339-14ED89113A58}" type="presParOf" srcId="{9342F894-75D0-463F-BC4D-B86BAF3918A9}" destId="{73D376AA-FC57-4C00-9E61-0A540236249D}" srcOrd="0" destOrd="0" presId="urn:microsoft.com/office/officeart/2008/layout/LinedList"/>
    <dgm:cxn modelId="{057CCC47-D1DE-4DE7-82A9-73D9EA04FB41}" type="presParOf" srcId="{9342F894-75D0-463F-BC4D-B86BAF3918A9}" destId="{038C8549-A5B7-4462-873C-4F827136BBEE}" srcOrd="1" destOrd="0" presId="urn:microsoft.com/office/officeart/2008/layout/LinedList"/>
    <dgm:cxn modelId="{FE63AD62-10A9-4FB1-BB75-86F9F6AD4E86}" type="presParOf" srcId="{9342F894-75D0-463F-BC4D-B86BAF3918A9}" destId="{25F08356-F372-4733-B9FA-7AF44BD9E167}" srcOrd="2" destOrd="0" presId="urn:microsoft.com/office/officeart/2008/layout/LinedList"/>
    <dgm:cxn modelId="{156643FD-45F2-4ACD-8175-ECCBD678088A}" type="presParOf" srcId="{A57D7022-A4C3-4B19-9447-F6C2F90E76F9}" destId="{2034208B-64EB-4A01-B95F-68C92754DA03}" srcOrd="5" destOrd="0" presId="urn:microsoft.com/office/officeart/2008/layout/LinedList"/>
    <dgm:cxn modelId="{81CC35D8-536B-49F0-AE1B-5D457F6F66B4}" type="presParOf" srcId="{A57D7022-A4C3-4B19-9447-F6C2F90E76F9}" destId="{25C150F6-3E8B-4836-B871-26C425D502F6}" srcOrd="6" destOrd="0" presId="urn:microsoft.com/office/officeart/2008/layout/LinedList"/>
    <dgm:cxn modelId="{103603FE-842E-499A-B05E-511242C73728}" type="presParOf" srcId="{A57D7022-A4C3-4B19-9447-F6C2F90E76F9}" destId="{5C7A4CDF-9772-4887-90F3-213DEE0118F1}" srcOrd="7" destOrd="0" presId="urn:microsoft.com/office/officeart/2008/layout/LinedList"/>
    <dgm:cxn modelId="{1AB9C968-50F3-4BA6-BC6F-61D63DA242F4}" type="presParOf" srcId="{5C7A4CDF-9772-4887-90F3-213DEE0118F1}" destId="{7381B808-61DC-4F36-99F2-54864358A8C7}" srcOrd="0" destOrd="0" presId="urn:microsoft.com/office/officeart/2008/layout/LinedList"/>
    <dgm:cxn modelId="{2743F5E9-0C71-47E5-ADCE-ACB9B38C41FE}" type="presParOf" srcId="{5C7A4CDF-9772-4887-90F3-213DEE0118F1}" destId="{86221073-192B-4405-A54B-7AA7A2E29094}" srcOrd="1" destOrd="0" presId="urn:microsoft.com/office/officeart/2008/layout/LinedList"/>
    <dgm:cxn modelId="{EADB40F0-EC5B-4CAD-8137-D480E44D2EA8}" type="presParOf" srcId="{5C7A4CDF-9772-4887-90F3-213DEE0118F1}" destId="{381D4E82-1239-4853-941F-1963F8E93984}" srcOrd="2" destOrd="0" presId="urn:microsoft.com/office/officeart/2008/layout/LinedList"/>
    <dgm:cxn modelId="{846B2408-B078-4E18-B146-DF62F8B73FA6}" type="presParOf" srcId="{A57D7022-A4C3-4B19-9447-F6C2F90E76F9}" destId="{C049BC5E-90B7-4CD3-A817-ACB1EEE9438C}" srcOrd="8" destOrd="0" presId="urn:microsoft.com/office/officeart/2008/layout/LinedList"/>
    <dgm:cxn modelId="{32F06A98-7A6F-4BC1-9379-50246139A45D}" type="presParOf" srcId="{A57D7022-A4C3-4B19-9447-F6C2F90E76F9}" destId="{DA60FF80-F1E3-4C73-9A49-98089A9F3CA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B6B662-582B-47A8-A7A5-1CEB233B907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8EC7D91-33E5-4537-AF1B-ECC8C411D719}">
      <dgm:prSet/>
      <dgm:spPr/>
      <dgm:t>
        <a:bodyPr/>
        <a:lstStyle/>
        <a:p>
          <a:pPr rtl="0"/>
          <a:r>
            <a:rPr lang="en-US"/>
            <a:t>Used to determine distinct groups of data</a:t>
          </a:r>
        </a:p>
      </dgm:t>
    </dgm:pt>
    <dgm:pt modelId="{0185575A-6942-4776-A08C-42F957F02FF7}" type="parTrans" cxnId="{4D1D4EC8-005A-429D-B216-9100DFBA68FD}">
      <dgm:prSet/>
      <dgm:spPr/>
      <dgm:t>
        <a:bodyPr/>
        <a:lstStyle/>
        <a:p>
          <a:endParaRPr lang="en-US"/>
        </a:p>
      </dgm:t>
    </dgm:pt>
    <dgm:pt modelId="{74BACB30-0FA2-4CAD-9258-D07B922D82D6}" type="sibTrans" cxnId="{4D1D4EC8-005A-429D-B216-9100DFBA68FD}">
      <dgm:prSet/>
      <dgm:spPr/>
      <dgm:t>
        <a:bodyPr/>
        <a:lstStyle/>
        <a:p>
          <a:endParaRPr lang="en-US"/>
        </a:p>
      </dgm:t>
    </dgm:pt>
    <dgm:pt modelId="{0561F58F-C82B-42CA-91D3-F77B27935FF9}">
      <dgm:prSet/>
      <dgm:spPr/>
      <dgm:t>
        <a:bodyPr/>
        <a:lstStyle/>
        <a:p>
          <a:pPr rtl="0"/>
          <a:r>
            <a:rPr lang="en-US"/>
            <a:t>Based on data across multiple dimensions</a:t>
          </a:r>
        </a:p>
      </dgm:t>
    </dgm:pt>
    <dgm:pt modelId="{BEB5E2CF-9804-47D8-A38A-C3EBA8A70922}" type="parTrans" cxnId="{6309AAE9-347A-45E9-8288-EB546896EA47}">
      <dgm:prSet/>
      <dgm:spPr/>
      <dgm:t>
        <a:bodyPr/>
        <a:lstStyle/>
        <a:p>
          <a:endParaRPr lang="en-US"/>
        </a:p>
      </dgm:t>
    </dgm:pt>
    <dgm:pt modelId="{7D419416-A696-419C-AEC5-E39842FD8BA8}" type="sibTrans" cxnId="{6309AAE9-347A-45E9-8288-EB546896EA47}">
      <dgm:prSet/>
      <dgm:spPr/>
      <dgm:t>
        <a:bodyPr/>
        <a:lstStyle/>
        <a:p>
          <a:endParaRPr lang="en-US"/>
        </a:p>
      </dgm:t>
    </dgm:pt>
    <dgm:pt modelId="{BB6E33E0-F46A-4076-B447-E6E7BA4633CD}" type="pres">
      <dgm:prSet presAssocID="{90B6B662-582B-47A8-A7A5-1CEB233B907A}" presName="linear" presStyleCnt="0">
        <dgm:presLayoutVars>
          <dgm:animLvl val="lvl"/>
          <dgm:resizeHandles val="exact"/>
        </dgm:presLayoutVars>
      </dgm:prSet>
      <dgm:spPr/>
    </dgm:pt>
    <dgm:pt modelId="{19DA9B40-502B-463C-909D-5633770A1134}" type="pres">
      <dgm:prSet presAssocID="{B8EC7D91-33E5-4537-AF1B-ECC8C411D71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50E8A5C-B038-4FD6-B1A9-1862CBFFBEB6}" type="pres">
      <dgm:prSet presAssocID="{74BACB30-0FA2-4CAD-9258-D07B922D82D6}" presName="spacer" presStyleCnt="0"/>
      <dgm:spPr/>
    </dgm:pt>
    <dgm:pt modelId="{3936255D-020D-4EA5-BC3E-27F069A68AFD}" type="pres">
      <dgm:prSet presAssocID="{0561F58F-C82B-42CA-91D3-F77B27935FF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DBE3F66-C075-42D8-B285-3834850C1CF7}" type="presOf" srcId="{90B6B662-582B-47A8-A7A5-1CEB233B907A}" destId="{BB6E33E0-F46A-4076-B447-E6E7BA4633CD}" srcOrd="0" destOrd="0" presId="urn:microsoft.com/office/officeart/2005/8/layout/vList2"/>
    <dgm:cxn modelId="{7B6CBB57-FB38-45A2-81D8-CC9EC46D377D}" type="presOf" srcId="{B8EC7D91-33E5-4537-AF1B-ECC8C411D719}" destId="{19DA9B40-502B-463C-909D-5633770A1134}" srcOrd="0" destOrd="0" presId="urn:microsoft.com/office/officeart/2005/8/layout/vList2"/>
    <dgm:cxn modelId="{4D1D4EC8-005A-429D-B216-9100DFBA68FD}" srcId="{90B6B662-582B-47A8-A7A5-1CEB233B907A}" destId="{B8EC7D91-33E5-4537-AF1B-ECC8C411D719}" srcOrd="0" destOrd="0" parTransId="{0185575A-6942-4776-A08C-42F957F02FF7}" sibTransId="{74BACB30-0FA2-4CAD-9258-D07B922D82D6}"/>
    <dgm:cxn modelId="{7695BFDF-7C72-4236-B877-07788ED677A0}" type="presOf" srcId="{0561F58F-C82B-42CA-91D3-F77B27935FF9}" destId="{3936255D-020D-4EA5-BC3E-27F069A68AFD}" srcOrd="0" destOrd="0" presId="urn:microsoft.com/office/officeart/2005/8/layout/vList2"/>
    <dgm:cxn modelId="{6309AAE9-347A-45E9-8288-EB546896EA47}" srcId="{90B6B662-582B-47A8-A7A5-1CEB233B907A}" destId="{0561F58F-C82B-42CA-91D3-F77B27935FF9}" srcOrd="1" destOrd="0" parTransId="{BEB5E2CF-9804-47D8-A38A-C3EBA8A70922}" sibTransId="{7D419416-A696-419C-AEC5-E39842FD8BA8}"/>
    <dgm:cxn modelId="{0BC06CF0-D8BA-4D00-933E-44F1A9F86CC9}" type="presParOf" srcId="{BB6E33E0-F46A-4076-B447-E6E7BA4633CD}" destId="{19DA9B40-502B-463C-909D-5633770A1134}" srcOrd="0" destOrd="0" presId="urn:microsoft.com/office/officeart/2005/8/layout/vList2"/>
    <dgm:cxn modelId="{680789CD-533F-4633-BAE9-8EAE54E813FA}" type="presParOf" srcId="{BB6E33E0-F46A-4076-B447-E6E7BA4633CD}" destId="{650E8A5C-B038-4FD6-B1A9-1862CBFFBEB6}" srcOrd="1" destOrd="0" presId="urn:microsoft.com/office/officeart/2005/8/layout/vList2"/>
    <dgm:cxn modelId="{2748CA72-0C10-4B35-B52A-85978A7C6DFF}" type="presParOf" srcId="{BB6E33E0-F46A-4076-B447-E6E7BA4633CD}" destId="{3936255D-020D-4EA5-BC3E-27F069A68AF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C102266-A3F5-4397-8CD4-C0ACFAFFE1D4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CB43A5D-7463-4E05-92E5-8F3917AC68A8}">
      <dgm:prSet/>
      <dgm:spPr/>
      <dgm:t>
        <a:bodyPr/>
        <a:lstStyle/>
        <a:p>
          <a:pPr rtl="0"/>
          <a:r>
            <a:rPr lang="en-US"/>
            <a:t>Uses</a:t>
          </a:r>
        </a:p>
      </dgm:t>
    </dgm:pt>
    <dgm:pt modelId="{07EC05FF-CB3A-4890-A99F-917B993C7437}" type="parTrans" cxnId="{118AA6AA-C120-4D0F-9D82-0A885DA67D06}">
      <dgm:prSet/>
      <dgm:spPr/>
      <dgm:t>
        <a:bodyPr/>
        <a:lstStyle/>
        <a:p>
          <a:endParaRPr lang="en-US"/>
        </a:p>
      </dgm:t>
    </dgm:pt>
    <dgm:pt modelId="{748411E8-5BC6-44B5-8967-B8E0359B479A}" type="sibTrans" cxnId="{118AA6AA-C120-4D0F-9D82-0A885DA67D06}">
      <dgm:prSet/>
      <dgm:spPr/>
      <dgm:t>
        <a:bodyPr/>
        <a:lstStyle/>
        <a:p>
          <a:endParaRPr lang="en-US"/>
        </a:p>
      </dgm:t>
    </dgm:pt>
    <dgm:pt modelId="{0ACE05EE-5907-4893-AC77-0738BA3E5960}">
      <dgm:prSet/>
      <dgm:spPr/>
      <dgm:t>
        <a:bodyPr/>
        <a:lstStyle/>
        <a:p>
          <a:pPr rtl="0"/>
          <a:r>
            <a:rPr lang="en-US"/>
            <a:t>Customer segmentation</a:t>
          </a:r>
        </a:p>
      </dgm:t>
    </dgm:pt>
    <dgm:pt modelId="{ABBD2FB7-2F54-431E-B41E-32DFD10D64FA}" type="parTrans" cxnId="{85CD7FF9-4240-484C-9F48-2F468395F0BF}">
      <dgm:prSet/>
      <dgm:spPr/>
      <dgm:t>
        <a:bodyPr/>
        <a:lstStyle/>
        <a:p>
          <a:endParaRPr lang="en-US"/>
        </a:p>
      </dgm:t>
    </dgm:pt>
    <dgm:pt modelId="{9FB1EA37-1A25-4D3D-8C4B-5C49B17D0685}" type="sibTrans" cxnId="{85CD7FF9-4240-484C-9F48-2F468395F0BF}">
      <dgm:prSet/>
      <dgm:spPr/>
      <dgm:t>
        <a:bodyPr/>
        <a:lstStyle/>
        <a:p>
          <a:endParaRPr lang="en-US"/>
        </a:p>
      </dgm:t>
    </dgm:pt>
    <dgm:pt modelId="{74C53DAA-6553-403D-B15F-AC2F53178F41}">
      <dgm:prSet/>
      <dgm:spPr/>
      <dgm:t>
        <a:bodyPr/>
        <a:lstStyle/>
        <a:p>
          <a:pPr rtl="0"/>
          <a:r>
            <a:rPr lang="en-US"/>
            <a:t>Identifying patient care groups</a:t>
          </a:r>
        </a:p>
      </dgm:t>
    </dgm:pt>
    <dgm:pt modelId="{E20284E5-E256-4BF7-991E-066979265A67}" type="parTrans" cxnId="{55658499-77B4-4F71-A846-6541143FD034}">
      <dgm:prSet/>
      <dgm:spPr/>
      <dgm:t>
        <a:bodyPr/>
        <a:lstStyle/>
        <a:p>
          <a:endParaRPr lang="en-US"/>
        </a:p>
      </dgm:t>
    </dgm:pt>
    <dgm:pt modelId="{B07514FE-9761-4EAA-B0FA-508B549EE38E}" type="sibTrans" cxnId="{55658499-77B4-4F71-A846-6541143FD034}">
      <dgm:prSet/>
      <dgm:spPr/>
      <dgm:t>
        <a:bodyPr/>
        <a:lstStyle/>
        <a:p>
          <a:endParaRPr lang="en-US"/>
        </a:p>
      </dgm:t>
    </dgm:pt>
    <dgm:pt modelId="{BF5BB920-AE5A-4225-85BC-45EE17D824B1}">
      <dgm:prSet/>
      <dgm:spPr/>
      <dgm:t>
        <a:bodyPr/>
        <a:lstStyle/>
        <a:p>
          <a:pPr rtl="0"/>
          <a:r>
            <a:rPr lang="en-US"/>
            <a:t>Performance of business sectors</a:t>
          </a:r>
        </a:p>
      </dgm:t>
    </dgm:pt>
    <dgm:pt modelId="{1EA9ED7F-24B5-4CC8-A326-F788B4E53C13}" type="parTrans" cxnId="{1E724C5C-0A91-4FDE-9461-F637428EA3F3}">
      <dgm:prSet/>
      <dgm:spPr/>
      <dgm:t>
        <a:bodyPr/>
        <a:lstStyle/>
        <a:p>
          <a:endParaRPr lang="en-US"/>
        </a:p>
      </dgm:t>
    </dgm:pt>
    <dgm:pt modelId="{9CEB3263-E404-46DF-8F89-84FD50BAF49C}" type="sibTrans" cxnId="{1E724C5C-0A91-4FDE-9461-F637428EA3F3}">
      <dgm:prSet/>
      <dgm:spPr/>
      <dgm:t>
        <a:bodyPr/>
        <a:lstStyle/>
        <a:p>
          <a:endParaRPr lang="en-US"/>
        </a:p>
      </dgm:t>
    </dgm:pt>
    <dgm:pt modelId="{16AB5E56-7AF5-4656-8511-0DE8E1995B15}" type="pres">
      <dgm:prSet presAssocID="{7C102266-A3F5-4397-8CD4-C0ACFAFFE1D4}" presName="vert0" presStyleCnt="0">
        <dgm:presLayoutVars>
          <dgm:dir/>
          <dgm:animOne val="branch"/>
          <dgm:animLvl val="lvl"/>
        </dgm:presLayoutVars>
      </dgm:prSet>
      <dgm:spPr/>
    </dgm:pt>
    <dgm:pt modelId="{D2AE07B3-C13F-4E39-81E7-0761F07CFD57}" type="pres">
      <dgm:prSet presAssocID="{DCB43A5D-7463-4E05-92E5-8F3917AC68A8}" presName="thickLine" presStyleLbl="alignNode1" presStyleIdx="0" presStyleCnt="1"/>
      <dgm:spPr/>
    </dgm:pt>
    <dgm:pt modelId="{BC0DE7D5-B855-4719-B9FD-40C2AA2AC2C5}" type="pres">
      <dgm:prSet presAssocID="{DCB43A5D-7463-4E05-92E5-8F3917AC68A8}" presName="horz1" presStyleCnt="0"/>
      <dgm:spPr/>
    </dgm:pt>
    <dgm:pt modelId="{712C99A7-3ED9-40F5-820C-5A367166A1EB}" type="pres">
      <dgm:prSet presAssocID="{DCB43A5D-7463-4E05-92E5-8F3917AC68A8}" presName="tx1" presStyleLbl="revTx" presStyleIdx="0" presStyleCnt="4"/>
      <dgm:spPr/>
    </dgm:pt>
    <dgm:pt modelId="{0A92BEC0-0697-40D4-AE57-FC548E68FAAF}" type="pres">
      <dgm:prSet presAssocID="{DCB43A5D-7463-4E05-92E5-8F3917AC68A8}" presName="vert1" presStyleCnt="0"/>
      <dgm:spPr/>
    </dgm:pt>
    <dgm:pt modelId="{4B239BBC-E445-4556-A64C-92F8299C9B3B}" type="pres">
      <dgm:prSet presAssocID="{0ACE05EE-5907-4893-AC77-0738BA3E5960}" presName="vertSpace2a" presStyleCnt="0"/>
      <dgm:spPr/>
    </dgm:pt>
    <dgm:pt modelId="{69E15EEE-97DB-4FF2-A579-B201404DEE28}" type="pres">
      <dgm:prSet presAssocID="{0ACE05EE-5907-4893-AC77-0738BA3E5960}" presName="horz2" presStyleCnt="0"/>
      <dgm:spPr/>
    </dgm:pt>
    <dgm:pt modelId="{2EEBCA94-2C64-438B-807E-C8134F5BFD9E}" type="pres">
      <dgm:prSet presAssocID="{0ACE05EE-5907-4893-AC77-0738BA3E5960}" presName="horzSpace2" presStyleCnt="0"/>
      <dgm:spPr/>
    </dgm:pt>
    <dgm:pt modelId="{7CEBF3E1-097A-4272-8DA9-ADE9AD6D4F7F}" type="pres">
      <dgm:prSet presAssocID="{0ACE05EE-5907-4893-AC77-0738BA3E5960}" presName="tx2" presStyleLbl="revTx" presStyleIdx="1" presStyleCnt="4"/>
      <dgm:spPr/>
    </dgm:pt>
    <dgm:pt modelId="{67270EE1-5D0E-4A5E-BCCD-F254F8F42AE9}" type="pres">
      <dgm:prSet presAssocID="{0ACE05EE-5907-4893-AC77-0738BA3E5960}" presName="vert2" presStyleCnt="0"/>
      <dgm:spPr/>
    </dgm:pt>
    <dgm:pt modelId="{4E689BC8-14D8-4D00-A7EE-68BCF1F6C6A5}" type="pres">
      <dgm:prSet presAssocID="{0ACE05EE-5907-4893-AC77-0738BA3E5960}" presName="thinLine2b" presStyleLbl="callout" presStyleIdx="0" presStyleCnt="3"/>
      <dgm:spPr/>
    </dgm:pt>
    <dgm:pt modelId="{8780C23C-3C61-4E86-89FD-04D6866A03A5}" type="pres">
      <dgm:prSet presAssocID="{0ACE05EE-5907-4893-AC77-0738BA3E5960}" presName="vertSpace2b" presStyleCnt="0"/>
      <dgm:spPr/>
    </dgm:pt>
    <dgm:pt modelId="{1793416C-C094-4A41-B6D2-6C51198D5C1A}" type="pres">
      <dgm:prSet presAssocID="{74C53DAA-6553-403D-B15F-AC2F53178F41}" presName="horz2" presStyleCnt="0"/>
      <dgm:spPr/>
    </dgm:pt>
    <dgm:pt modelId="{E17BC3A4-A2A1-47B5-A1DC-49FD0C0272D1}" type="pres">
      <dgm:prSet presAssocID="{74C53DAA-6553-403D-B15F-AC2F53178F41}" presName="horzSpace2" presStyleCnt="0"/>
      <dgm:spPr/>
    </dgm:pt>
    <dgm:pt modelId="{CCA28B41-A4C6-4EC0-8176-AC40F1A94C00}" type="pres">
      <dgm:prSet presAssocID="{74C53DAA-6553-403D-B15F-AC2F53178F41}" presName="tx2" presStyleLbl="revTx" presStyleIdx="2" presStyleCnt="4"/>
      <dgm:spPr/>
    </dgm:pt>
    <dgm:pt modelId="{130C798E-F20C-4D0F-83EB-218FD9B5F22A}" type="pres">
      <dgm:prSet presAssocID="{74C53DAA-6553-403D-B15F-AC2F53178F41}" presName="vert2" presStyleCnt="0"/>
      <dgm:spPr/>
    </dgm:pt>
    <dgm:pt modelId="{7A24F64E-8B91-4EAA-A898-201DABCB1A24}" type="pres">
      <dgm:prSet presAssocID="{74C53DAA-6553-403D-B15F-AC2F53178F41}" presName="thinLine2b" presStyleLbl="callout" presStyleIdx="1" presStyleCnt="3"/>
      <dgm:spPr/>
    </dgm:pt>
    <dgm:pt modelId="{D1BF8389-C755-4F68-B2B7-C54B9226F499}" type="pres">
      <dgm:prSet presAssocID="{74C53DAA-6553-403D-B15F-AC2F53178F41}" presName="vertSpace2b" presStyleCnt="0"/>
      <dgm:spPr/>
    </dgm:pt>
    <dgm:pt modelId="{26E6E358-7329-4A63-B668-FE642365538B}" type="pres">
      <dgm:prSet presAssocID="{BF5BB920-AE5A-4225-85BC-45EE17D824B1}" presName="horz2" presStyleCnt="0"/>
      <dgm:spPr/>
    </dgm:pt>
    <dgm:pt modelId="{AD048404-3911-49BB-9B4D-F0107A1680DE}" type="pres">
      <dgm:prSet presAssocID="{BF5BB920-AE5A-4225-85BC-45EE17D824B1}" presName="horzSpace2" presStyleCnt="0"/>
      <dgm:spPr/>
    </dgm:pt>
    <dgm:pt modelId="{E9E0AEF8-80ED-436C-B0E3-5282A9AA515C}" type="pres">
      <dgm:prSet presAssocID="{BF5BB920-AE5A-4225-85BC-45EE17D824B1}" presName="tx2" presStyleLbl="revTx" presStyleIdx="3" presStyleCnt="4"/>
      <dgm:spPr/>
    </dgm:pt>
    <dgm:pt modelId="{DD5B5DD4-0A64-4464-86A3-AC1B2DE94CA1}" type="pres">
      <dgm:prSet presAssocID="{BF5BB920-AE5A-4225-85BC-45EE17D824B1}" presName="vert2" presStyleCnt="0"/>
      <dgm:spPr/>
    </dgm:pt>
    <dgm:pt modelId="{697420F4-7A27-4881-B589-2BEECA965D47}" type="pres">
      <dgm:prSet presAssocID="{BF5BB920-AE5A-4225-85BC-45EE17D824B1}" presName="thinLine2b" presStyleLbl="callout" presStyleIdx="2" presStyleCnt="3"/>
      <dgm:spPr/>
    </dgm:pt>
    <dgm:pt modelId="{1713971F-DDC3-4985-8974-4E7F01AAEA92}" type="pres">
      <dgm:prSet presAssocID="{BF5BB920-AE5A-4225-85BC-45EE17D824B1}" presName="vertSpace2b" presStyleCnt="0"/>
      <dgm:spPr/>
    </dgm:pt>
  </dgm:ptLst>
  <dgm:cxnLst>
    <dgm:cxn modelId="{9431BE07-9288-41B4-87E3-F5400A0D3164}" type="presOf" srcId="{BF5BB920-AE5A-4225-85BC-45EE17D824B1}" destId="{E9E0AEF8-80ED-436C-B0E3-5282A9AA515C}" srcOrd="0" destOrd="0" presId="urn:microsoft.com/office/officeart/2008/layout/LinedList"/>
    <dgm:cxn modelId="{1E724C5C-0A91-4FDE-9461-F637428EA3F3}" srcId="{DCB43A5D-7463-4E05-92E5-8F3917AC68A8}" destId="{BF5BB920-AE5A-4225-85BC-45EE17D824B1}" srcOrd="2" destOrd="0" parTransId="{1EA9ED7F-24B5-4CC8-A326-F788B4E53C13}" sibTransId="{9CEB3263-E404-46DF-8F89-84FD50BAF49C}"/>
    <dgm:cxn modelId="{5BCEF343-2BC4-4B9C-9F06-448237B2A4D0}" type="presOf" srcId="{74C53DAA-6553-403D-B15F-AC2F53178F41}" destId="{CCA28B41-A4C6-4EC0-8176-AC40F1A94C00}" srcOrd="0" destOrd="0" presId="urn:microsoft.com/office/officeart/2008/layout/LinedList"/>
    <dgm:cxn modelId="{5767E648-AB83-4D98-AC7D-3044C082182F}" type="presOf" srcId="{7C102266-A3F5-4397-8CD4-C0ACFAFFE1D4}" destId="{16AB5E56-7AF5-4656-8511-0DE8E1995B15}" srcOrd="0" destOrd="0" presId="urn:microsoft.com/office/officeart/2008/layout/LinedList"/>
    <dgm:cxn modelId="{2D807794-32F4-477C-982B-ECE04B286F33}" type="presOf" srcId="{DCB43A5D-7463-4E05-92E5-8F3917AC68A8}" destId="{712C99A7-3ED9-40F5-820C-5A367166A1EB}" srcOrd="0" destOrd="0" presId="urn:microsoft.com/office/officeart/2008/layout/LinedList"/>
    <dgm:cxn modelId="{55658499-77B4-4F71-A846-6541143FD034}" srcId="{DCB43A5D-7463-4E05-92E5-8F3917AC68A8}" destId="{74C53DAA-6553-403D-B15F-AC2F53178F41}" srcOrd="1" destOrd="0" parTransId="{E20284E5-E256-4BF7-991E-066979265A67}" sibTransId="{B07514FE-9761-4EAA-B0FA-508B549EE38E}"/>
    <dgm:cxn modelId="{118AA6AA-C120-4D0F-9D82-0A885DA67D06}" srcId="{7C102266-A3F5-4397-8CD4-C0ACFAFFE1D4}" destId="{DCB43A5D-7463-4E05-92E5-8F3917AC68A8}" srcOrd="0" destOrd="0" parTransId="{07EC05FF-CB3A-4890-A99F-917B993C7437}" sibTransId="{748411E8-5BC6-44B5-8967-B8E0359B479A}"/>
    <dgm:cxn modelId="{85CD7FF9-4240-484C-9F48-2F468395F0BF}" srcId="{DCB43A5D-7463-4E05-92E5-8F3917AC68A8}" destId="{0ACE05EE-5907-4893-AC77-0738BA3E5960}" srcOrd="0" destOrd="0" parTransId="{ABBD2FB7-2F54-431E-B41E-32DFD10D64FA}" sibTransId="{9FB1EA37-1A25-4D3D-8C4B-5C49B17D0685}"/>
    <dgm:cxn modelId="{89E782FA-D83A-4A35-8C32-E2F80CE3E718}" type="presOf" srcId="{0ACE05EE-5907-4893-AC77-0738BA3E5960}" destId="{7CEBF3E1-097A-4272-8DA9-ADE9AD6D4F7F}" srcOrd="0" destOrd="0" presId="urn:microsoft.com/office/officeart/2008/layout/LinedList"/>
    <dgm:cxn modelId="{6A3DF674-8BB1-429C-A2FA-E2D3B9E58077}" type="presParOf" srcId="{16AB5E56-7AF5-4656-8511-0DE8E1995B15}" destId="{D2AE07B3-C13F-4E39-81E7-0761F07CFD57}" srcOrd="0" destOrd="0" presId="urn:microsoft.com/office/officeart/2008/layout/LinedList"/>
    <dgm:cxn modelId="{544A99CA-8AE9-4945-BAD6-7694A6187721}" type="presParOf" srcId="{16AB5E56-7AF5-4656-8511-0DE8E1995B15}" destId="{BC0DE7D5-B855-4719-B9FD-40C2AA2AC2C5}" srcOrd="1" destOrd="0" presId="urn:microsoft.com/office/officeart/2008/layout/LinedList"/>
    <dgm:cxn modelId="{1D240C7F-C72D-4840-9CDC-98812015B86F}" type="presParOf" srcId="{BC0DE7D5-B855-4719-B9FD-40C2AA2AC2C5}" destId="{712C99A7-3ED9-40F5-820C-5A367166A1EB}" srcOrd="0" destOrd="0" presId="urn:microsoft.com/office/officeart/2008/layout/LinedList"/>
    <dgm:cxn modelId="{D63790ED-A2CF-41D6-9F34-61E54119FD98}" type="presParOf" srcId="{BC0DE7D5-B855-4719-B9FD-40C2AA2AC2C5}" destId="{0A92BEC0-0697-40D4-AE57-FC548E68FAAF}" srcOrd="1" destOrd="0" presId="urn:microsoft.com/office/officeart/2008/layout/LinedList"/>
    <dgm:cxn modelId="{021DC40A-D93B-41FD-80FF-4330C75F5E2F}" type="presParOf" srcId="{0A92BEC0-0697-40D4-AE57-FC548E68FAAF}" destId="{4B239BBC-E445-4556-A64C-92F8299C9B3B}" srcOrd="0" destOrd="0" presId="urn:microsoft.com/office/officeart/2008/layout/LinedList"/>
    <dgm:cxn modelId="{A1885818-F798-4212-9299-55F6B72FFD9E}" type="presParOf" srcId="{0A92BEC0-0697-40D4-AE57-FC548E68FAAF}" destId="{69E15EEE-97DB-4FF2-A579-B201404DEE28}" srcOrd="1" destOrd="0" presId="urn:microsoft.com/office/officeart/2008/layout/LinedList"/>
    <dgm:cxn modelId="{F770FB30-B8FB-4BD2-972F-A08B915BA77F}" type="presParOf" srcId="{69E15EEE-97DB-4FF2-A579-B201404DEE28}" destId="{2EEBCA94-2C64-438B-807E-C8134F5BFD9E}" srcOrd="0" destOrd="0" presId="urn:microsoft.com/office/officeart/2008/layout/LinedList"/>
    <dgm:cxn modelId="{C665EF45-72BE-4DB6-99FD-CC2EDBAF4FBD}" type="presParOf" srcId="{69E15EEE-97DB-4FF2-A579-B201404DEE28}" destId="{7CEBF3E1-097A-4272-8DA9-ADE9AD6D4F7F}" srcOrd="1" destOrd="0" presId="urn:microsoft.com/office/officeart/2008/layout/LinedList"/>
    <dgm:cxn modelId="{117B8F01-A012-4FFD-B2F0-C854D21955E7}" type="presParOf" srcId="{69E15EEE-97DB-4FF2-A579-B201404DEE28}" destId="{67270EE1-5D0E-4A5E-BCCD-F254F8F42AE9}" srcOrd="2" destOrd="0" presId="urn:microsoft.com/office/officeart/2008/layout/LinedList"/>
    <dgm:cxn modelId="{B585605B-CE9A-44EB-B051-7DB44E96458E}" type="presParOf" srcId="{0A92BEC0-0697-40D4-AE57-FC548E68FAAF}" destId="{4E689BC8-14D8-4D00-A7EE-68BCF1F6C6A5}" srcOrd="2" destOrd="0" presId="urn:microsoft.com/office/officeart/2008/layout/LinedList"/>
    <dgm:cxn modelId="{AA4DF2FC-E398-4BB0-96AB-2126A4CAAFAB}" type="presParOf" srcId="{0A92BEC0-0697-40D4-AE57-FC548E68FAAF}" destId="{8780C23C-3C61-4E86-89FD-04D6866A03A5}" srcOrd="3" destOrd="0" presId="urn:microsoft.com/office/officeart/2008/layout/LinedList"/>
    <dgm:cxn modelId="{7AC1AC73-BEA6-468B-90AA-98AC1A8B8C0F}" type="presParOf" srcId="{0A92BEC0-0697-40D4-AE57-FC548E68FAAF}" destId="{1793416C-C094-4A41-B6D2-6C51198D5C1A}" srcOrd="4" destOrd="0" presId="urn:microsoft.com/office/officeart/2008/layout/LinedList"/>
    <dgm:cxn modelId="{DC4D7D18-87C6-443A-83FB-43FE09439FD3}" type="presParOf" srcId="{1793416C-C094-4A41-B6D2-6C51198D5C1A}" destId="{E17BC3A4-A2A1-47B5-A1DC-49FD0C0272D1}" srcOrd="0" destOrd="0" presId="urn:microsoft.com/office/officeart/2008/layout/LinedList"/>
    <dgm:cxn modelId="{92DBED2C-4657-4A4F-8764-D271DAA82F8F}" type="presParOf" srcId="{1793416C-C094-4A41-B6D2-6C51198D5C1A}" destId="{CCA28B41-A4C6-4EC0-8176-AC40F1A94C00}" srcOrd="1" destOrd="0" presId="urn:microsoft.com/office/officeart/2008/layout/LinedList"/>
    <dgm:cxn modelId="{AEF759BC-E1DB-42CF-916E-4CFE9AF906A5}" type="presParOf" srcId="{1793416C-C094-4A41-B6D2-6C51198D5C1A}" destId="{130C798E-F20C-4D0F-83EB-218FD9B5F22A}" srcOrd="2" destOrd="0" presId="urn:microsoft.com/office/officeart/2008/layout/LinedList"/>
    <dgm:cxn modelId="{5043B8BD-EDB6-417D-A4F8-B3EA97B6FAA3}" type="presParOf" srcId="{0A92BEC0-0697-40D4-AE57-FC548E68FAAF}" destId="{7A24F64E-8B91-4EAA-A898-201DABCB1A24}" srcOrd="5" destOrd="0" presId="urn:microsoft.com/office/officeart/2008/layout/LinedList"/>
    <dgm:cxn modelId="{F4082ED4-F194-44DB-AE8E-40E2DA5E6A72}" type="presParOf" srcId="{0A92BEC0-0697-40D4-AE57-FC548E68FAAF}" destId="{D1BF8389-C755-4F68-B2B7-C54B9226F499}" srcOrd="6" destOrd="0" presId="urn:microsoft.com/office/officeart/2008/layout/LinedList"/>
    <dgm:cxn modelId="{FE34209D-1D49-4EA2-8348-1D6E57A6576F}" type="presParOf" srcId="{0A92BEC0-0697-40D4-AE57-FC548E68FAAF}" destId="{26E6E358-7329-4A63-B668-FE642365538B}" srcOrd="7" destOrd="0" presId="urn:microsoft.com/office/officeart/2008/layout/LinedList"/>
    <dgm:cxn modelId="{6A7E43D3-21AF-4BA9-AC6C-425BA78DE759}" type="presParOf" srcId="{26E6E358-7329-4A63-B668-FE642365538B}" destId="{AD048404-3911-49BB-9B4D-F0107A1680DE}" srcOrd="0" destOrd="0" presId="urn:microsoft.com/office/officeart/2008/layout/LinedList"/>
    <dgm:cxn modelId="{2665D1B0-2535-45B3-B60F-9C360FA9F255}" type="presParOf" srcId="{26E6E358-7329-4A63-B668-FE642365538B}" destId="{E9E0AEF8-80ED-436C-B0E3-5282A9AA515C}" srcOrd="1" destOrd="0" presId="urn:microsoft.com/office/officeart/2008/layout/LinedList"/>
    <dgm:cxn modelId="{C1D104FF-9EDB-4955-AEAE-57F8BF2CBAF9}" type="presParOf" srcId="{26E6E358-7329-4A63-B668-FE642365538B}" destId="{DD5B5DD4-0A64-4464-86A3-AC1B2DE94CA1}" srcOrd="2" destOrd="0" presId="urn:microsoft.com/office/officeart/2008/layout/LinedList"/>
    <dgm:cxn modelId="{4F564B8B-4898-4AB9-AD51-8D719500D090}" type="presParOf" srcId="{0A92BEC0-0697-40D4-AE57-FC548E68FAAF}" destId="{697420F4-7A27-4881-B589-2BEECA965D47}" srcOrd="8" destOrd="0" presId="urn:microsoft.com/office/officeart/2008/layout/LinedList"/>
    <dgm:cxn modelId="{C04602AA-A1D0-454F-AD52-509CEC60315A}" type="presParOf" srcId="{0A92BEC0-0697-40D4-AE57-FC548E68FAAF}" destId="{1713971F-DDC3-4985-8974-4E7F01AAEA92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E6F7165-4570-41FD-B42B-53DE5AD6CDDC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98B487A-E644-49E5-924A-3A74DB9B2638}">
      <dgm:prSet/>
      <dgm:spPr/>
      <dgm:t>
        <a:bodyPr/>
        <a:lstStyle/>
        <a:p>
          <a:pPr rtl="0"/>
          <a:r>
            <a:rPr lang="en-US"/>
            <a:t>Uses</a:t>
          </a:r>
        </a:p>
      </dgm:t>
    </dgm:pt>
    <dgm:pt modelId="{E89FF93E-1A0D-4C19-8BA4-54FA0BFBC3B7}" type="parTrans" cxnId="{8228B5D5-AB2B-4D60-8CE2-E2B3A82AC796}">
      <dgm:prSet/>
      <dgm:spPr/>
      <dgm:t>
        <a:bodyPr/>
        <a:lstStyle/>
        <a:p>
          <a:endParaRPr lang="en-US"/>
        </a:p>
      </dgm:t>
    </dgm:pt>
    <dgm:pt modelId="{DD3C785F-6BE8-4337-935C-E5CA8FB965C3}" type="sibTrans" cxnId="{8228B5D5-AB2B-4D60-8CE2-E2B3A82AC796}">
      <dgm:prSet/>
      <dgm:spPr/>
      <dgm:t>
        <a:bodyPr/>
        <a:lstStyle/>
        <a:p>
          <a:endParaRPr lang="en-US"/>
        </a:p>
      </dgm:t>
    </dgm:pt>
    <dgm:pt modelId="{12FF80FE-8DC8-4AD9-A307-DD2389275C79}">
      <dgm:prSet/>
      <dgm:spPr/>
      <dgm:t>
        <a:bodyPr/>
        <a:lstStyle/>
        <a:p>
          <a:pPr rtl="0"/>
          <a:r>
            <a:rPr lang="en-US"/>
            <a:t>What products are bought together?</a:t>
          </a:r>
        </a:p>
      </dgm:t>
    </dgm:pt>
    <dgm:pt modelId="{7C5EEAF2-089F-48D0-895E-C3108036724A}" type="parTrans" cxnId="{F8525B24-0686-4F49-BB6B-4D993A27DD22}">
      <dgm:prSet/>
      <dgm:spPr/>
      <dgm:t>
        <a:bodyPr/>
        <a:lstStyle/>
        <a:p>
          <a:endParaRPr lang="en-US"/>
        </a:p>
      </dgm:t>
    </dgm:pt>
    <dgm:pt modelId="{84140B99-AB50-4859-AAED-16A30220FBA5}" type="sibTrans" cxnId="{F8525B24-0686-4F49-BB6B-4D993A27DD22}">
      <dgm:prSet/>
      <dgm:spPr/>
      <dgm:t>
        <a:bodyPr/>
        <a:lstStyle/>
        <a:p>
          <a:endParaRPr lang="en-US"/>
        </a:p>
      </dgm:t>
    </dgm:pt>
    <dgm:pt modelId="{A9DDE823-77A7-4C4E-A16B-BDC8EA9A61D0}">
      <dgm:prSet/>
      <dgm:spPr/>
      <dgm:t>
        <a:bodyPr/>
        <a:lstStyle/>
        <a:p>
          <a:pPr rtl="0"/>
          <a:r>
            <a:rPr lang="en-US"/>
            <a:t>Amazon’s recommendation engine</a:t>
          </a:r>
        </a:p>
      </dgm:t>
    </dgm:pt>
    <dgm:pt modelId="{9F269300-84CD-4795-83DF-71CDE1DDCC99}" type="parTrans" cxnId="{68158E4A-159A-4699-AE9C-CDD07E3A41DC}">
      <dgm:prSet/>
      <dgm:spPr/>
      <dgm:t>
        <a:bodyPr/>
        <a:lstStyle/>
        <a:p>
          <a:endParaRPr lang="en-US"/>
        </a:p>
      </dgm:t>
    </dgm:pt>
    <dgm:pt modelId="{72587483-7554-426F-816F-7F630FE7151B}" type="sibTrans" cxnId="{68158E4A-159A-4699-AE9C-CDD07E3A41DC}">
      <dgm:prSet/>
      <dgm:spPr/>
      <dgm:t>
        <a:bodyPr/>
        <a:lstStyle/>
        <a:p>
          <a:endParaRPr lang="en-US"/>
        </a:p>
      </dgm:t>
    </dgm:pt>
    <dgm:pt modelId="{E3712F48-8428-4536-8094-274EA6BF2BFA}">
      <dgm:prSet/>
      <dgm:spPr/>
      <dgm:t>
        <a:bodyPr/>
        <a:lstStyle/>
        <a:p>
          <a:pPr rtl="0"/>
          <a:r>
            <a:rPr lang="en-US"/>
            <a:t>Telephone calling patterns</a:t>
          </a:r>
        </a:p>
      </dgm:t>
    </dgm:pt>
    <dgm:pt modelId="{30540840-11EB-4161-BD8B-FEF618982AD5}" type="parTrans" cxnId="{B17A6388-53F4-48CB-95D5-14078743E64D}">
      <dgm:prSet/>
      <dgm:spPr/>
      <dgm:t>
        <a:bodyPr/>
        <a:lstStyle/>
        <a:p>
          <a:endParaRPr lang="en-US"/>
        </a:p>
      </dgm:t>
    </dgm:pt>
    <dgm:pt modelId="{80C808CB-FDED-4AF8-B349-FBD2A61B5360}" type="sibTrans" cxnId="{B17A6388-53F4-48CB-95D5-14078743E64D}">
      <dgm:prSet/>
      <dgm:spPr/>
      <dgm:t>
        <a:bodyPr/>
        <a:lstStyle/>
        <a:p>
          <a:endParaRPr lang="en-US"/>
        </a:p>
      </dgm:t>
    </dgm:pt>
    <dgm:pt modelId="{1E60FB1B-6CD5-48BC-9B83-9ED068EC9834}" type="pres">
      <dgm:prSet presAssocID="{4E6F7165-4570-41FD-B42B-53DE5AD6CDDC}" presName="vert0" presStyleCnt="0">
        <dgm:presLayoutVars>
          <dgm:dir/>
          <dgm:animOne val="branch"/>
          <dgm:animLvl val="lvl"/>
        </dgm:presLayoutVars>
      </dgm:prSet>
      <dgm:spPr/>
    </dgm:pt>
    <dgm:pt modelId="{BE2FE996-2869-4591-995B-2A76F719024B}" type="pres">
      <dgm:prSet presAssocID="{D98B487A-E644-49E5-924A-3A74DB9B2638}" presName="thickLine" presStyleLbl="alignNode1" presStyleIdx="0" presStyleCnt="1"/>
      <dgm:spPr/>
    </dgm:pt>
    <dgm:pt modelId="{31DD1B01-EAB8-4E90-A1CC-356BB2133B33}" type="pres">
      <dgm:prSet presAssocID="{D98B487A-E644-49E5-924A-3A74DB9B2638}" presName="horz1" presStyleCnt="0"/>
      <dgm:spPr/>
    </dgm:pt>
    <dgm:pt modelId="{67B8348B-BF46-41DD-8492-6942900F3EE6}" type="pres">
      <dgm:prSet presAssocID="{D98B487A-E644-49E5-924A-3A74DB9B2638}" presName="tx1" presStyleLbl="revTx" presStyleIdx="0" presStyleCnt="4"/>
      <dgm:spPr/>
    </dgm:pt>
    <dgm:pt modelId="{DB9B0B77-0C66-452A-822C-5C3D285A605B}" type="pres">
      <dgm:prSet presAssocID="{D98B487A-E644-49E5-924A-3A74DB9B2638}" presName="vert1" presStyleCnt="0"/>
      <dgm:spPr/>
    </dgm:pt>
    <dgm:pt modelId="{F6983C39-A178-44D4-808B-01838CEFA0F0}" type="pres">
      <dgm:prSet presAssocID="{12FF80FE-8DC8-4AD9-A307-DD2389275C79}" presName="vertSpace2a" presStyleCnt="0"/>
      <dgm:spPr/>
    </dgm:pt>
    <dgm:pt modelId="{0E9D3DFB-23FF-43E2-96A7-96C068F2C62F}" type="pres">
      <dgm:prSet presAssocID="{12FF80FE-8DC8-4AD9-A307-DD2389275C79}" presName="horz2" presStyleCnt="0"/>
      <dgm:spPr/>
    </dgm:pt>
    <dgm:pt modelId="{2B77D341-EC28-46C0-A137-AA69BA2D3D5D}" type="pres">
      <dgm:prSet presAssocID="{12FF80FE-8DC8-4AD9-A307-DD2389275C79}" presName="horzSpace2" presStyleCnt="0"/>
      <dgm:spPr/>
    </dgm:pt>
    <dgm:pt modelId="{E71C04B7-6664-464A-9993-0091A386F915}" type="pres">
      <dgm:prSet presAssocID="{12FF80FE-8DC8-4AD9-A307-DD2389275C79}" presName="tx2" presStyleLbl="revTx" presStyleIdx="1" presStyleCnt="4"/>
      <dgm:spPr/>
    </dgm:pt>
    <dgm:pt modelId="{0CFB784E-8757-4680-AA71-29D6A4F29FB9}" type="pres">
      <dgm:prSet presAssocID="{12FF80FE-8DC8-4AD9-A307-DD2389275C79}" presName="vert2" presStyleCnt="0"/>
      <dgm:spPr/>
    </dgm:pt>
    <dgm:pt modelId="{95EC8A8B-712E-4925-BCC8-090871980CDA}" type="pres">
      <dgm:prSet presAssocID="{12FF80FE-8DC8-4AD9-A307-DD2389275C79}" presName="thinLine2b" presStyleLbl="callout" presStyleIdx="0" presStyleCnt="3"/>
      <dgm:spPr/>
    </dgm:pt>
    <dgm:pt modelId="{AF7032B1-9154-4E7B-AC92-DCAF5C6067F4}" type="pres">
      <dgm:prSet presAssocID="{12FF80FE-8DC8-4AD9-A307-DD2389275C79}" presName="vertSpace2b" presStyleCnt="0"/>
      <dgm:spPr/>
    </dgm:pt>
    <dgm:pt modelId="{11D1583B-3864-4070-B907-9494C22DF71B}" type="pres">
      <dgm:prSet presAssocID="{A9DDE823-77A7-4C4E-A16B-BDC8EA9A61D0}" presName="horz2" presStyleCnt="0"/>
      <dgm:spPr/>
    </dgm:pt>
    <dgm:pt modelId="{7C1012FB-3071-4F57-A38E-595A0E77A90D}" type="pres">
      <dgm:prSet presAssocID="{A9DDE823-77A7-4C4E-A16B-BDC8EA9A61D0}" presName="horzSpace2" presStyleCnt="0"/>
      <dgm:spPr/>
    </dgm:pt>
    <dgm:pt modelId="{2CF39E88-24E6-42C3-BD7D-5F7D97BB1BBC}" type="pres">
      <dgm:prSet presAssocID="{A9DDE823-77A7-4C4E-A16B-BDC8EA9A61D0}" presName="tx2" presStyleLbl="revTx" presStyleIdx="2" presStyleCnt="4"/>
      <dgm:spPr/>
    </dgm:pt>
    <dgm:pt modelId="{B3A3E053-1B7F-4989-82BB-A27545295F65}" type="pres">
      <dgm:prSet presAssocID="{A9DDE823-77A7-4C4E-A16B-BDC8EA9A61D0}" presName="vert2" presStyleCnt="0"/>
      <dgm:spPr/>
    </dgm:pt>
    <dgm:pt modelId="{10D4A03E-7497-456F-9ED9-47886361A89C}" type="pres">
      <dgm:prSet presAssocID="{A9DDE823-77A7-4C4E-A16B-BDC8EA9A61D0}" presName="thinLine2b" presStyleLbl="callout" presStyleIdx="1" presStyleCnt="3"/>
      <dgm:spPr/>
    </dgm:pt>
    <dgm:pt modelId="{CF577E43-774A-40C7-B91D-691C59A70673}" type="pres">
      <dgm:prSet presAssocID="{A9DDE823-77A7-4C4E-A16B-BDC8EA9A61D0}" presName="vertSpace2b" presStyleCnt="0"/>
      <dgm:spPr/>
    </dgm:pt>
    <dgm:pt modelId="{12E46BAE-7C9F-48AA-8B30-4FC644691F24}" type="pres">
      <dgm:prSet presAssocID="{E3712F48-8428-4536-8094-274EA6BF2BFA}" presName="horz2" presStyleCnt="0"/>
      <dgm:spPr/>
    </dgm:pt>
    <dgm:pt modelId="{0CE30BB7-E8FF-44DD-9DE5-E4B305E04606}" type="pres">
      <dgm:prSet presAssocID="{E3712F48-8428-4536-8094-274EA6BF2BFA}" presName="horzSpace2" presStyleCnt="0"/>
      <dgm:spPr/>
    </dgm:pt>
    <dgm:pt modelId="{C6561C3B-358A-4E32-914C-A374A5951B1E}" type="pres">
      <dgm:prSet presAssocID="{E3712F48-8428-4536-8094-274EA6BF2BFA}" presName="tx2" presStyleLbl="revTx" presStyleIdx="3" presStyleCnt="4"/>
      <dgm:spPr/>
    </dgm:pt>
    <dgm:pt modelId="{11AC39BB-23E6-4ED3-B383-63223C156ACC}" type="pres">
      <dgm:prSet presAssocID="{E3712F48-8428-4536-8094-274EA6BF2BFA}" presName="vert2" presStyleCnt="0"/>
      <dgm:spPr/>
    </dgm:pt>
    <dgm:pt modelId="{0BAC18EB-D557-49A6-8F37-0519DBC7DF05}" type="pres">
      <dgm:prSet presAssocID="{E3712F48-8428-4536-8094-274EA6BF2BFA}" presName="thinLine2b" presStyleLbl="callout" presStyleIdx="2" presStyleCnt="3"/>
      <dgm:spPr/>
    </dgm:pt>
    <dgm:pt modelId="{1014473F-EB87-4AAD-BBDA-B1960846D2BC}" type="pres">
      <dgm:prSet presAssocID="{E3712F48-8428-4536-8094-274EA6BF2BFA}" presName="vertSpace2b" presStyleCnt="0"/>
      <dgm:spPr/>
    </dgm:pt>
  </dgm:ptLst>
  <dgm:cxnLst>
    <dgm:cxn modelId="{50DECC13-19BA-4FCC-9E83-1364E727DF7B}" type="presOf" srcId="{4E6F7165-4570-41FD-B42B-53DE5AD6CDDC}" destId="{1E60FB1B-6CD5-48BC-9B83-9ED068EC9834}" srcOrd="0" destOrd="0" presId="urn:microsoft.com/office/officeart/2008/layout/LinedList"/>
    <dgm:cxn modelId="{5C40AD19-4A19-4770-AD97-059EA92553A7}" type="presOf" srcId="{12FF80FE-8DC8-4AD9-A307-DD2389275C79}" destId="{E71C04B7-6664-464A-9993-0091A386F915}" srcOrd="0" destOrd="0" presId="urn:microsoft.com/office/officeart/2008/layout/LinedList"/>
    <dgm:cxn modelId="{F8525B24-0686-4F49-BB6B-4D993A27DD22}" srcId="{D98B487A-E644-49E5-924A-3A74DB9B2638}" destId="{12FF80FE-8DC8-4AD9-A307-DD2389275C79}" srcOrd="0" destOrd="0" parTransId="{7C5EEAF2-089F-48D0-895E-C3108036724A}" sibTransId="{84140B99-AB50-4859-AAED-16A30220FBA5}"/>
    <dgm:cxn modelId="{E858693E-3ABD-4112-A5A3-2D4143A78C92}" type="presOf" srcId="{A9DDE823-77A7-4C4E-A16B-BDC8EA9A61D0}" destId="{2CF39E88-24E6-42C3-BD7D-5F7D97BB1BBC}" srcOrd="0" destOrd="0" presId="urn:microsoft.com/office/officeart/2008/layout/LinedList"/>
    <dgm:cxn modelId="{68158E4A-159A-4699-AE9C-CDD07E3A41DC}" srcId="{D98B487A-E644-49E5-924A-3A74DB9B2638}" destId="{A9DDE823-77A7-4C4E-A16B-BDC8EA9A61D0}" srcOrd="1" destOrd="0" parTransId="{9F269300-84CD-4795-83DF-71CDE1DDCC99}" sibTransId="{72587483-7554-426F-816F-7F630FE7151B}"/>
    <dgm:cxn modelId="{8404814B-DE39-4879-B758-E5F04DA14516}" type="presOf" srcId="{D98B487A-E644-49E5-924A-3A74DB9B2638}" destId="{67B8348B-BF46-41DD-8492-6942900F3EE6}" srcOrd="0" destOrd="0" presId="urn:microsoft.com/office/officeart/2008/layout/LinedList"/>
    <dgm:cxn modelId="{47A3637B-B746-40DD-92B4-844915F52BD1}" type="presOf" srcId="{E3712F48-8428-4536-8094-274EA6BF2BFA}" destId="{C6561C3B-358A-4E32-914C-A374A5951B1E}" srcOrd="0" destOrd="0" presId="urn:microsoft.com/office/officeart/2008/layout/LinedList"/>
    <dgm:cxn modelId="{B17A6388-53F4-48CB-95D5-14078743E64D}" srcId="{D98B487A-E644-49E5-924A-3A74DB9B2638}" destId="{E3712F48-8428-4536-8094-274EA6BF2BFA}" srcOrd="2" destOrd="0" parTransId="{30540840-11EB-4161-BD8B-FEF618982AD5}" sibTransId="{80C808CB-FDED-4AF8-B349-FBD2A61B5360}"/>
    <dgm:cxn modelId="{8228B5D5-AB2B-4D60-8CE2-E2B3A82AC796}" srcId="{4E6F7165-4570-41FD-B42B-53DE5AD6CDDC}" destId="{D98B487A-E644-49E5-924A-3A74DB9B2638}" srcOrd="0" destOrd="0" parTransId="{E89FF93E-1A0D-4C19-8BA4-54FA0BFBC3B7}" sibTransId="{DD3C785F-6BE8-4337-935C-E5CA8FB965C3}"/>
    <dgm:cxn modelId="{19753FAD-D747-4823-92CC-C501A6D0274D}" type="presParOf" srcId="{1E60FB1B-6CD5-48BC-9B83-9ED068EC9834}" destId="{BE2FE996-2869-4591-995B-2A76F719024B}" srcOrd="0" destOrd="0" presId="urn:microsoft.com/office/officeart/2008/layout/LinedList"/>
    <dgm:cxn modelId="{149CFC81-ABF4-4F2D-AC62-03C2283F0686}" type="presParOf" srcId="{1E60FB1B-6CD5-48BC-9B83-9ED068EC9834}" destId="{31DD1B01-EAB8-4E90-A1CC-356BB2133B33}" srcOrd="1" destOrd="0" presId="urn:microsoft.com/office/officeart/2008/layout/LinedList"/>
    <dgm:cxn modelId="{E49E4C94-91FE-418A-9924-E2D7D842AB30}" type="presParOf" srcId="{31DD1B01-EAB8-4E90-A1CC-356BB2133B33}" destId="{67B8348B-BF46-41DD-8492-6942900F3EE6}" srcOrd="0" destOrd="0" presId="urn:microsoft.com/office/officeart/2008/layout/LinedList"/>
    <dgm:cxn modelId="{379E8EE4-CC15-4216-8B00-F375E00CEB64}" type="presParOf" srcId="{31DD1B01-EAB8-4E90-A1CC-356BB2133B33}" destId="{DB9B0B77-0C66-452A-822C-5C3D285A605B}" srcOrd="1" destOrd="0" presId="urn:microsoft.com/office/officeart/2008/layout/LinedList"/>
    <dgm:cxn modelId="{C3A31FAC-6D56-44F9-8C32-941FA341C817}" type="presParOf" srcId="{DB9B0B77-0C66-452A-822C-5C3D285A605B}" destId="{F6983C39-A178-44D4-808B-01838CEFA0F0}" srcOrd="0" destOrd="0" presId="urn:microsoft.com/office/officeart/2008/layout/LinedList"/>
    <dgm:cxn modelId="{B330D68C-2B3A-4BEB-9B5B-6BA89DCF4659}" type="presParOf" srcId="{DB9B0B77-0C66-452A-822C-5C3D285A605B}" destId="{0E9D3DFB-23FF-43E2-96A7-96C068F2C62F}" srcOrd="1" destOrd="0" presId="urn:microsoft.com/office/officeart/2008/layout/LinedList"/>
    <dgm:cxn modelId="{8DAA3C44-5625-45DC-BBD2-B0CC6778C376}" type="presParOf" srcId="{0E9D3DFB-23FF-43E2-96A7-96C068F2C62F}" destId="{2B77D341-EC28-46C0-A137-AA69BA2D3D5D}" srcOrd="0" destOrd="0" presId="urn:microsoft.com/office/officeart/2008/layout/LinedList"/>
    <dgm:cxn modelId="{338FC0A0-8BFD-4AFF-9E3B-4E424231085B}" type="presParOf" srcId="{0E9D3DFB-23FF-43E2-96A7-96C068F2C62F}" destId="{E71C04B7-6664-464A-9993-0091A386F915}" srcOrd="1" destOrd="0" presId="urn:microsoft.com/office/officeart/2008/layout/LinedList"/>
    <dgm:cxn modelId="{D97E5565-254A-4F1A-B1D0-BD23C5C9F491}" type="presParOf" srcId="{0E9D3DFB-23FF-43E2-96A7-96C068F2C62F}" destId="{0CFB784E-8757-4680-AA71-29D6A4F29FB9}" srcOrd="2" destOrd="0" presId="urn:microsoft.com/office/officeart/2008/layout/LinedList"/>
    <dgm:cxn modelId="{2BF1F4B2-822E-444F-8C0F-AC3E94884618}" type="presParOf" srcId="{DB9B0B77-0C66-452A-822C-5C3D285A605B}" destId="{95EC8A8B-712E-4925-BCC8-090871980CDA}" srcOrd="2" destOrd="0" presId="urn:microsoft.com/office/officeart/2008/layout/LinedList"/>
    <dgm:cxn modelId="{F19E9976-CCA6-437C-A58C-90659E595C8D}" type="presParOf" srcId="{DB9B0B77-0C66-452A-822C-5C3D285A605B}" destId="{AF7032B1-9154-4E7B-AC92-DCAF5C6067F4}" srcOrd="3" destOrd="0" presId="urn:microsoft.com/office/officeart/2008/layout/LinedList"/>
    <dgm:cxn modelId="{248A240F-9E61-46CE-BEC6-48E180C13740}" type="presParOf" srcId="{DB9B0B77-0C66-452A-822C-5C3D285A605B}" destId="{11D1583B-3864-4070-B907-9494C22DF71B}" srcOrd="4" destOrd="0" presId="urn:microsoft.com/office/officeart/2008/layout/LinedList"/>
    <dgm:cxn modelId="{57261EEB-D30D-4271-81F0-D697EA684A9F}" type="presParOf" srcId="{11D1583B-3864-4070-B907-9494C22DF71B}" destId="{7C1012FB-3071-4F57-A38E-595A0E77A90D}" srcOrd="0" destOrd="0" presId="urn:microsoft.com/office/officeart/2008/layout/LinedList"/>
    <dgm:cxn modelId="{C5FA6F83-70C0-47D5-89AF-AC3B542E3DBA}" type="presParOf" srcId="{11D1583B-3864-4070-B907-9494C22DF71B}" destId="{2CF39E88-24E6-42C3-BD7D-5F7D97BB1BBC}" srcOrd="1" destOrd="0" presId="urn:microsoft.com/office/officeart/2008/layout/LinedList"/>
    <dgm:cxn modelId="{EEDC402D-3770-4AC9-B2BE-2AE4686F4657}" type="presParOf" srcId="{11D1583B-3864-4070-B907-9494C22DF71B}" destId="{B3A3E053-1B7F-4989-82BB-A27545295F65}" srcOrd="2" destOrd="0" presId="urn:microsoft.com/office/officeart/2008/layout/LinedList"/>
    <dgm:cxn modelId="{26C0B83B-FE02-4CE1-8129-4E3A7F22ED04}" type="presParOf" srcId="{DB9B0B77-0C66-452A-822C-5C3D285A605B}" destId="{10D4A03E-7497-456F-9ED9-47886361A89C}" srcOrd="5" destOrd="0" presId="urn:microsoft.com/office/officeart/2008/layout/LinedList"/>
    <dgm:cxn modelId="{FC1EEC6A-61EE-41F1-9AF7-620B0B716FC8}" type="presParOf" srcId="{DB9B0B77-0C66-452A-822C-5C3D285A605B}" destId="{CF577E43-774A-40C7-B91D-691C59A70673}" srcOrd="6" destOrd="0" presId="urn:microsoft.com/office/officeart/2008/layout/LinedList"/>
    <dgm:cxn modelId="{88D0684F-A13E-4BE0-85B8-B57561EFFD09}" type="presParOf" srcId="{DB9B0B77-0C66-452A-822C-5C3D285A605B}" destId="{12E46BAE-7C9F-48AA-8B30-4FC644691F24}" srcOrd="7" destOrd="0" presId="urn:microsoft.com/office/officeart/2008/layout/LinedList"/>
    <dgm:cxn modelId="{BD449F10-52A4-49B5-A07B-A6CF6ADBC71A}" type="presParOf" srcId="{12E46BAE-7C9F-48AA-8B30-4FC644691F24}" destId="{0CE30BB7-E8FF-44DD-9DE5-E4B305E04606}" srcOrd="0" destOrd="0" presId="urn:microsoft.com/office/officeart/2008/layout/LinedList"/>
    <dgm:cxn modelId="{46451A0B-099C-43E5-85E0-D0C13F4976C8}" type="presParOf" srcId="{12E46BAE-7C9F-48AA-8B30-4FC644691F24}" destId="{C6561C3B-358A-4E32-914C-A374A5951B1E}" srcOrd="1" destOrd="0" presId="urn:microsoft.com/office/officeart/2008/layout/LinedList"/>
    <dgm:cxn modelId="{82C92CE6-9D36-48B2-AB77-7DE11963D2AE}" type="presParOf" srcId="{12E46BAE-7C9F-48AA-8B30-4FC644691F24}" destId="{11AC39BB-23E6-4ED3-B383-63223C156ACC}" srcOrd="2" destOrd="0" presId="urn:microsoft.com/office/officeart/2008/layout/LinedList"/>
    <dgm:cxn modelId="{FD02F1C0-01D3-4DC7-9C95-C30C3B374D39}" type="presParOf" srcId="{DB9B0B77-0C66-452A-822C-5C3D285A605B}" destId="{0BAC18EB-D557-49A6-8F37-0519DBC7DF05}" srcOrd="8" destOrd="0" presId="urn:microsoft.com/office/officeart/2008/layout/LinedList"/>
    <dgm:cxn modelId="{1279A23E-575E-4614-B1F4-A01631F58778}" type="presParOf" srcId="{DB9B0B77-0C66-452A-822C-5C3D285A605B}" destId="{1014473F-EB87-4AAD-BBDA-B1960846D2BC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5D346F-B22F-4C0B-A65D-E96CCC37EF5F}">
      <dsp:nvSpPr>
        <dsp:cNvPr id="0" name=""/>
        <dsp:cNvSpPr/>
      </dsp:nvSpPr>
      <dsp:spPr>
        <a:xfrm>
          <a:off x="0" y="43338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How do sales compare in two different stores in the same state?</a:t>
          </a:r>
        </a:p>
      </dsp:txBody>
      <dsp:txXfrm>
        <a:off x="0" y="433380"/>
        <a:ext cx="6324600" cy="1360800"/>
      </dsp:txXfrm>
    </dsp:sp>
    <dsp:sp modelId="{2C057CBC-4276-4358-AC45-5314FEE85A05}">
      <dsp:nvSpPr>
        <dsp:cNvPr id="0" name=""/>
        <dsp:cNvSpPr/>
      </dsp:nvSpPr>
      <dsp:spPr>
        <a:xfrm>
          <a:off x="316230" y="79140"/>
          <a:ext cx="4427220" cy="708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Sales analysis</a:t>
          </a:r>
        </a:p>
      </dsp:txBody>
      <dsp:txXfrm>
        <a:off x="350815" y="113725"/>
        <a:ext cx="4358050" cy="639310"/>
      </dsp:txXfrm>
    </dsp:sp>
    <dsp:sp modelId="{3644B952-0175-443E-A549-8AC32D07C608}">
      <dsp:nvSpPr>
        <dsp:cNvPr id="0" name=""/>
        <dsp:cNvSpPr/>
      </dsp:nvSpPr>
      <dsp:spPr>
        <a:xfrm>
          <a:off x="0" y="227802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Which product lines are the highest revenue producers this year?</a:t>
          </a:r>
        </a:p>
      </dsp:txBody>
      <dsp:txXfrm>
        <a:off x="0" y="2278020"/>
        <a:ext cx="6324600" cy="1360800"/>
      </dsp:txXfrm>
    </dsp:sp>
    <dsp:sp modelId="{9E46D764-DF36-4AB6-8371-E8BE5EDD58B2}">
      <dsp:nvSpPr>
        <dsp:cNvPr id="0" name=""/>
        <dsp:cNvSpPr/>
      </dsp:nvSpPr>
      <dsp:spPr>
        <a:xfrm>
          <a:off x="316230" y="1923780"/>
          <a:ext cx="4427220" cy="70848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Profitability analysis</a:t>
          </a:r>
        </a:p>
      </dsp:txBody>
      <dsp:txXfrm>
        <a:off x="350815" y="1958365"/>
        <a:ext cx="4358050" cy="639310"/>
      </dsp:txXfrm>
    </dsp:sp>
    <dsp:sp modelId="{B4D6E0F4-3E14-4576-8D8C-9CD2C84C8DCB}">
      <dsp:nvSpPr>
        <dsp:cNvPr id="0" name=""/>
        <dsp:cNvSpPr/>
      </dsp:nvSpPr>
      <dsp:spPr>
        <a:xfrm>
          <a:off x="0" y="412266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Did salesperson X meet this quarter’s target? </a:t>
          </a:r>
        </a:p>
      </dsp:txBody>
      <dsp:txXfrm>
        <a:off x="0" y="4122660"/>
        <a:ext cx="6324600" cy="1360800"/>
      </dsp:txXfrm>
    </dsp:sp>
    <dsp:sp modelId="{37113FE5-59BF-4C3D-B624-BEBBFA9A84BC}">
      <dsp:nvSpPr>
        <dsp:cNvPr id="0" name=""/>
        <dsp:cNvSpPr/>
      </dsp:nvSpPr>
      <dsp:spPr>
        <a:xfrm>
          <a:off x="316230" y="3768420"/>
          <a:ext cx="4427220" cy="7084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Sales force analysis</a:t>
          </a:r>
        </a:p>
      </dsp:txBody>
      <dsp:txXfrm>
        <a:off x="350815" y="3803005"/>
        <a:ext cx="4358050" cy="6393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37FEC-3590-451B-8A48-DF9A87633137}">
      <dsp:nvSpPr>
        <dsp:cNvPr id="0" name=""/>
        <dsp:cNvSpPr/>
      </dsp:nvSpPr>
      <dsp:spPr>
        <a:xfrm>
          <a:off x="0" y="39929"/>
          <a:ext cx="4800600" cy="1594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Find out which events predict the occurrence of other events</a:t>
          </a:r>
        </a:p>
      </dsp:txBody>
      <dsp:txXfrm>
        <a:off x="77847" y="117776"/>
        <a:ext cx="4644906" cy="1439016"/>
      </dsp:txXfrm>
    </dsp:sp>
    <dsp:sp modelId="{560415DB-36A9-4EDF-9A54-BA874E86ACC4}">
      <dsp:nvSpPr>
        <dsp:cNvPr id="0" name=""/>
        <dsp:cNvSpPr/>
      </dsp:nvSpPr>
      <dsp:spPr>
        <a:xfrm>
          <a:off x="0" y="1718160"/>
          <a:ext cx="4800600" cy="15947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Often used to see which products are bought together</a:t>
          </a:r>
        </a:p>
      </dsp:txBody>
      <dsp:txXfrm>
        <a:off x="77847" y="1796007"/>
        <a:ext cx="4644906" cy="1439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5D346F-B22F-4C0B-A65D-E96CCC37EF5F}">
      <dsp:nvSpPr>
        <dsp:cNvPr id="0" name=""/>
        <dsp:cNvSpPr/>
      </dsp:nvSpPr>
      <dsp:spPr>
        <a:xfrm>
          <a:off x="0" y="43338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>
              <a:solidFill>
                <a:srgbClr val="FF0000"/>
              </a:solidFill>
            </a:rPr>
            <a:t>Why</a:t>
          </a:r>
          <a:r>
            <a:rPr lang="en-US" sz="2400" kern="1200"/>
            <a:t> do </a:t>
          </a:r>
          <a:r>
            <a:rPr lang="en-US" sz="2400" kern="1200">
              <a:solidFill>
                <a:schemeClr val="tx1"/>
              </a:solidFill>
            </a:rPr>
            <a:t>sales differ </a:t>
          </a:r>
          <a:r>
            <a:rPr lang="en-US" sz="2400" kern="1200"/>
            <a:t>in two stores in the same state?</a:t>
          </a:r>
        </a:p>
      </dsp:txBody>
      <dsp:txXfrm>
        <a:off x="0" y="433380"/>
        <a:ext cx="6324600" cy="1360800"/>
      </dsp:txXfrm>
    </dsp:sp>
    <dsp:sp modelId="{2C057CBC-4276-4358-AC45-5314FEE85A05}">
      <dsp:nvSpPr>
        <dsp:cNvPr id="0" name=""/>
        <dsp:cNvSpPr/>
      </dsp:nvSpPr>
      <dsp:spPr>
        <a:xfrm>
          <a:off x="316230" y="79140"/>
          <a:ext cx="4427220" cy="708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Sales analysis</a:t>
          </a:r>
        </a:p>
      </dsp:txBody>
      <dsp:txXfrm>
        <a:off x="350815" y="113725"/>
        <a:ext cx="4358050" cy="639310"/>
      </dsp:txXfrm>
    </dsp:sp>
    <dsp:sp modelId="{3644B952-0175-443E-A549-8AC32D07C608}">
      <dsp:nvSpPr>
        <dsp:cNvPr id="0" name=""/>
        <dsp:cNvSpPr/>
      </dsp:nvSpPr>
      <dsp:spPr>
        <a:xfrm>
          <a:off x="0" y="227802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Which product lines </a:t>
          </a:r>
          <a:r>
            <a:rPr lang="en-US" sz="2400" kern="1200">
              <a:solidFill>
                <a:srgbClr val="FF0000"/>
              </a:solidFill>
            </a:rPr>
            <a:t>will be</a:t>
          </a:r>
          <a:r>
            <a:rPr lang="en-US" sz="2400" kern="1200"/>
            <a:t> the highest revenue producers </a:t>
          </a:r>
          <a:r>
            <a:rPr lang="en-US" sz="2400" kern="1200">
              <a:solidFill>
                <a:srgbClr val="FF0000"/>
              </a:solidFill>
            </a:rPr>
            <a:t>next</a:t>
          </a:r>
          <a:r>
            <a:rPr lang="en-US" sz="2400" kern="1200"/>
            <a:t> year?</a:t>
          </a:r>
        </a:p>
      </dsp:txBody>
      <dsp:txXfrm>
        <a:off x="0" y="2278020"/>
        <a:ext cx="6324600" cy="1360800"/>
      </dsp:txXfrm>
    </dsp:sp>
    <dsp:sp modelId="{9E46D764-DF36-4AB6-8371-E8BE5EDD58B2}">
      <dsp:nvSpPr>
        <dsp:cNvPr id="0" name=""/>
        <dsp:cNvSpPr/>
      </dsp:nvSpPr>
      <dsp:spPr>
        <a:xfrm>
          <a:off x="316230" y="1923780"/>
          <a:ext cx="4427220" cy="70848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Profitability analysis</a:t>
          </a:r>
        </a:p>
      </dsp:txBody>
      <dsp:txXfrm>
        <a:off x="350815" y="1958365"/>
        <a:ext cx="4358050" cy="639310"/>
      </dsp:txXfrm>
    </dsp:sp>
    <dsp:sp modelId="{B4D6E0F4-3E14-4576-8D8C-9CD2C84C8DCB}">
      <dsp:nvSpPr>
        <dsp:cNvPr id="0" name=""/>
        <dsp:cNvSpPr/>
      </dsp:nvSpPr>
      <dsp:spPr>
        <a:xfrm>
          <a:off x="0" y="412266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How much likely will the salesperson X meet </a:t>
          </a:r>
          <a:r>
            <a:rPr lang="en-US" sz="2400" kern="1200">
              <a:solidFill>
                <a:srgbClr val="FF0000"/>
              </a:solidFill>
            </a:rPr>
            <a:t>next</a:t>
          </a:r>
          <a:r>
            <a:rPr lang="en-US" sz="2400" kern="1200"/>
            <a:t> quarter’s target? </a:t>
          </a:r>
        </a:p>
      </dsp:txBody>
      <dsp:txXfrm>
        <a:off x="0" y="4122660"/>
        <a:ext cx="6324600" cy="1360800"/>
      </dsp:txXfrm>
    </dsp:sp>
    <dsp:sp modelId="{37113FE5-59BF-4C3D-B624-BEBBFA9A84BC}">
      <dsp:nvSpPr>
        <dsp:cNvPr id="0" name=""/>
        <dsp:cNvSpPr/>
      </dsp:nvSpPr>
      <dsp:spPr>
        <a:xfrm>
          <a:off x="316230" y="3768420"/>
          <a:ext cx="4427220" cy="7084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Sales force analysis</a:t>
          </a:r>
        </a:p>
      </dsp:txBody>
      <dsp:txXfrm>
        <a:off x="350815" y="3803005"/>
        <a:ext cx="4358050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D7BA6-6C19-4712-BD09-33F1B5C35F7A}">
      <dsp:nvSpPr>
        <dsp:cNvPr id="0" name=""/>
        <dsp:cNvSpPr/>
      </dsp:nvSpPr>
      <dsp:spPr>
        <a:xfrm>
          <a:off x="0" y="22779"/>
          <a:ext cx="5867399" cy="15397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One month before the end of the introductory period, </a:t>
          </a:r>
          <a:r>
            <a:rPr lang="en-US" sz="2800" b="1" i="1" kern="1200"/>
            <a:t>predict which customers will leave</a:t>
          </a:r>
          <a:endParaRPr lang="en-US" sz="2800" kern="1200"/>
        </a:p>
      </dsp:txBody>
      <dsp:txXfrm>
        <a:off x="75163" y="97942"/>
        <a:ext cx="5717073" cy="1389393"/>
      </dsp:txXfrm>
    </dsp:sp>
    <dsp:sp modelId="{2CD545BA-9B4D-47E9-80B1-67E7D72B750B}">
      <dsp:nvSpPr>
        <dsp:cNvPr id="0" name=""/>
        <dsp:cNvSpPr/>
      </dsp:nvSpPr>
      <dsp:spPr>
        <a:xfrm>
          <a:off x="0" y="1643139"/>
          <a:ext cx="5867399" cy="153971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Offer those customers something based on their </a:t>
          </a:r>
          <a:r>
            <a:rPr lang="en-US" sz="2800" b="1" i="1" kern="1200"/>
            <a:t>future value</a:t>
          </a:r>
        </a:p>
      </dsp:txBody>
      <dsp:txXfrm>
        <a:off x="75163" y="1718302"/>
        <a:ext cx="5717073" cy="1389393"/>
      </dsp:txXfrm>
    </dsp:sp>
    <dsp:sp modelId="{8E321590-A53A-4CE7-A442-C7205E11F79A}">
      <dsp:nvSpPr>
        <dsp:cNvPr id="0" name=""/>
        <dsp:cNvSpPr/>
      </dsp:nvSpPr>
      <dsp:spPr>
        <a:xfrm>
          <a:off x="0" y="3263499"/>
          <a:ext cx="5867399" cy="153971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/>
            <a:t>Ignore</a:t>
          </a:r>
          <a:r>
            <a:rPr lang="en-US" sz="2800" kern="1200"/>
            <a:t> the ones that are not predicted to churn</a:t>
          </a:r>
        </a:p>
      </dsp:txBody>
      <dsp:txXfrm>
        <a:off x="75163" y="3338662"/>
        <a:ext cx="5717073" cy="13893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A3843A-248F-4DDD-A0ED-E384F0D290CB}">
      <dsp:nvSpPr>
        <dsp:cNvPr id="0" name=""/>
        <dsp:cNvSpPr/>
      </dsp:nvSpPr>
      <dsp:spPr>
        <a:xfrm>
          <a:off x="0" y="2158"/>
          <a:ext cx="5029199" cy="154928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Decision Trees</a:t>
          </a:r>
        </a:p>
      </dsp:txBody>
      <dsp:txXfrm>
        <a:off x="75630" y="77788"/>
        <a:ext cx="4877939" cy="1398021"/>
      </dsp:txXfrm>
    </dsp:sp>
    <dsp:sp modelId="{2CF92B59-C961-4931-9A9B-8196D45CB2A0}">
      <dsp:nvSpPr>
        <dsp:cNvPr id="0" name=""/>
        <dsp:cNvSpPr/>
      </dsp:nvSpPr>
      <dsp:spPr>
        <a:xfrm>
          <a:off x="0" y="1663759"/>
          <a:ext cx="5029199" cy="1549281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Clustering</a:t>
          </a:r>
        </a:p>
      </dsp:txBody>
      <dsp:txXfrm>
        <a:off x="75630" y="1739389"/>
        <a:ext cx="4877939" cy="1398021"/>
      </dsp:txXfrm>
    </dsp:sp>
    <dsp:sp modelId="{C7088953-E31B-4444-A8A1-E59DE2BDEDDE}">
      <dsp:nvSpPr>
        <dsp:cNvPr id="0" name=""/>
        <dsp:cNvSpPr/>
      </dsp:nvSpPr>
      <dsp:spPr>
        <a:xfrm>
          <a:off x="0" y="3325360"/>
          <a:ext cx="5029199" cy="1549281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Association Rule Mining</a:t>
          </a:r>
        </a:p>
      </dsp:txBody>
      <dsp:txXfrm>
        <a:off x="75630" y="3400990"/>
        <a:ext cx="4877939" cy="13980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97BF8-C2EE-4F3D-B8A5-2F7B53933DBF}">
      <dsp:nvSpPr>
        <dsp:cNvPr id="0" name=""/>
        <dsp:cNvSpPr/>
      </dsp:nvSpPr>
      <dsp:spPr>
        <a:xfrm>
          <a:off x="0" y="54465"/>
          <a:ext cx="3733800" cy="10448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Used to classify data </a:t>
          </a:r>
          <a:br>
            <a:rPr lang="en-US" sz="1900" kern="1200"/>
          </a:br>
          <a:r>
            <a:rPr lang="en-US" sz="1900" kern="1200"/>
            <a:t>according to a </a:t>
          </a:r>
          <a:br>
            <a:rPr lang="en-US" sz="1900" kern="1200"/>
          </a:br>
          <a:r>
            <a:rPr lang="en-US" sz="1900" kern="1200"/>
            <a:t>pre-defined outcome</a:t>
          </a:r>
        </a:p>
      </dsp:txBody>
      <dsp:txXfrm>
        <a:off x="51003" y="105468"/>
        <a:ext cx="3631794" cy="942803"/>
      </dsp:txXfrm>
    </dsp:sp>
    <dsp:sp modelId="{B506551A-4D73-49F2-A27D-1B3E92AEBCDC}">
      <dsp:nvSpPr>
        <dsp:cNvPr id="0" name=""/>
        <dsp:cNvSpPr/>
      </dsp:nvSpPr>
      <dsp:spPr>
        <a:xfrm>
          <a:off x="0" y="1153995"/>
          <a:ext cx="3733800" cy="104480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Based on characteristics </a:t>
          </a:r>
          <a:br>
            <a:rPr lang="en-US" sz="1900" kern="1200"/>
          </a:br>
          <a:r>
            <a:rPr lang="en-US" sz="1900" kern="1200"/>
            <a:t>of that data </a:t>
          </a:r>
        </a:p>
      </dsp:txBody>
      <dsp:txXfrm>
        <a:off x="51003" y="1204998"/>
        <a:ext cx="3631794" cy="942803"/>
      </dsp:txXfrm>
    </dsp:sp>
    <dsp:sp modelId="{B03A70A7-493E-4B88-B514-3800C3A43F9B}">
      <dsp:nvSpPr>
        <dsp:cNvPr id="0" name=""/>
        <dsp:cNvSpPr/>
      </dsp:nvSpPr>
      <dsp:spPr>
        <a:xfrm>
          <a:off x="0" y="2253525"/>
          <a:ext cx="3733800" cy="104480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Can be used to predict future outcomes</a:t>
          </a:r>
        </a:p>
      </dsp:txBody>
      <dsp:txXfrm>
        <a:off x="51003" y="2304528"/>
        <a:ext cx="3631794" cy="9428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76007-EF14-4E1F-A89D-53704ACFC280}">
      <dsp:nvSpPr>
        <dsp:cNvPr id="0" name=""/>
        <dsp:cNvSpPr/>
      </dsp:nvSpPr>
      <dsp:spPr>
        <a:xfrm>
          <a:off x="0" y="0"/>
          <a:ext cx="8153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C4F7BD6-E385-4B63-98B4-0266873E9A51}">
      <dsp:nvSpPr>
        <dsp:cNvPr id="0" name=""/>
        <dsp:cNvSpPr/>
      </dsp:nvSpPr>
      <dsp:spPr>
        <a:xfrm>
          <a:off x="0" y="0"/>
          <a:ext cx="1630680" cy="182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Uses</a:t>
          </a:r>
        </a:p>
      </dsp:txBody>
      <dsp:txXfrm>
        <a:off x="0" y="0"/>
        <a:ext cx="1630680" cy="1828800"/>
      </dsp:txXfrm>
    </dsp:sp>
    <dsp:sp modelId="{FB383316-7AF6-418F-8F05-8CDC30C4EB0D}">
      <dsp:nvSpPr>
        <dsp:cNvPr id="0" name=""/>
        <dsp:cNvSpPr/>
      </dsp:nvSpPr>
      <dsp:spPr>
        <a:xfrm>
          <a:off x="1752980" y="28575"/>
          <a:ext cx="6400418" cy="571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Predict whether a customer should receive a loan</a:t>
          </a:r>
        </a:p>
      </dsp:txBody>
      <dsp:txXfrm>
        <a:off x="1752980" y="28575"/>
        <a:ext cx="6400418" cy="571499"/>
      </dsp:txXfrm>
    </dsp:sp>
    <dsp:sp modelId="{54E9289A-DE5D-4AD3-8F7E-B0015E2080F7}">
      <dsp:nvSpPr>
        <dsp:cNvPr id="0" name=""/>
        <dsp:cNvSpPr/>
      </dsp:nvSpPr>
      <dsp:spPr>
        <a:xfrm>
          <a:off x="1630679" y="600074"/>
          <a:ext cx="65227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38C8549-A5B7-4462-873C-4F827136BBEE}">
      <dsp:nvSpPr>
        <dsp:cNvPr id="0" name=""/>
        <dsp:cNvSpPr/>
      </dsp:nvSpPr>
      <dsp:spPr>
        <a:xfrm>
          <a:off x="1752980" y="628649"/>
          <a:ext cx="6400418" cy="571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Flag a credit card charge as legitimate</a:t>
          </a:r>
        </a:p>
      </dsp:txBody>
      <dsp:txXfrm>
        <a:off x="1752980" y="628649"/>
        <a:ext cx="6400418" cy="571499"/>
      </dsp:txXfrm>
    </dsp:sp>
    <dsp:sp modelId="{2034208B-64EB-4A01-B95F-68C92754DA03}">
      <dsp:nvSpPr>
        <dsp:cNvPr id="0" name=""/>
        <dsp:cNvSpPr/>
      </dsp:nvSpPr>
      <dsp:spPr>
        <a:xfrm>
          <a:off x="1630679" y="1200149"/>
          <a:ext cx="65227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6221073-192B-4405-A54B-7AA7A2E29094}">
      <dsp:nvSpPr>
        <dsp:cNvPr id="0" name=""/>
        <dsp:cNvSpPr/>
      </dsp:nvSpPr>
      <dsp:spPr>
        <a:xfrm>
          <a:off x="1752980" y="1228724"/>
          <a:ext cx="6400418" cy="571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Determine whether an investment will pay off</a:t>
          </a:r>
        </a:p>
      </dsp:txBody>
      <dsp:txXfrm>
        <a:off x="1752980" y="1228724"/>
        <a:ext cx="6400418" cy="571499"/>
      </dsp:txXfrm>
    </dsp:sp>
    <dsp:sp modelId="{C049BC5E-90B7-4CD3-A817-ACB1EEE9438C}">
      <dsp:nvSpPr>
        <dsp:cNvPr id="0" name=""/>
        <dsp:cNvSpPr/>
      </dsp:nvSpPr>
      <dsp:spPr>
        <a:xfrm>
          <a:off x="1630679" y="1800224"/>
          <a:ext cx="65227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A9B40-502B-463C-909D-5633770A1134}">
      <dsp:nvSpPr>
        <dsp:cNvPr id="0" name=""/>
        <dsp:cNvSpPr/>
      </dsp:nvSpPr>
      <dsp:spPr>
        <a:xfrm>
          <a:off x="0" y="649"/>
          <a:ext cx="3455872" cy="1594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Used to determine distinct groups of data</a:t>
          </a:r>
        </a:p>
      </dsp:txBody>
      <dsp:txXfrm>
        <a:off x="77847" y="78496"/>
        <a:ext cx="3300178" cy="1439016"/>
      </dsp:txXfrm>
    </dsp:sp>
    <dsp:sp modelId="{3936255D-020D-4EA5-BC3E-27F069A68AFD}">
      <dsp:nvSpPr>
        <dsp:cNvPr id="0" name=""/>
        <dsp:cNvSpPr/>
      </dsp:nvSpPr>
      <dsp:spPr>
        <a:xfrm>
          <a:off x="0" y="1678879"/>
          <a:ext cx="3455872" cy="15947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Based on data across multiple dimensions</a:t>
          </a:r>
        </a:p>
      </dsp:txBody>
      <dsp:txXfrm>
        <a:off x="77847" y="1756726"/>
        <a:ext cx="3300178" cy="14390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E07B3-C13F-4E39-81E7-0761F07CFD57}">
      <dsp:nvSpPr>
        <dsp:cNvPr id="0" name=""/>
        <dsp:cNvSpPr/>
      </dsp:nvSpPr>
      <dsp:spPr>
        <a:xfrm>
          <a:off x="0" y="0"/>
          <a:ext cx="8534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12C99A7-3ED9-40F5-820C-5A367166A1EB}">
      <dsp:nvSpPr>
        <dsp:cNvPr id="0" name=""/>
        <dsp:cNvSpPr/>
      </dsp:nvSpPr>
      <dsp:spPr>
        <a:xfrm>
          <a:off x="0" y="0"/>
          <a:ext cx="1706880" cy="173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Uses</a:t>
          </a:r>
        </a:p>
      </dsp:txBody>
      <dsp:txXfrm>
        <a:off x="0" y="0"/>
        <a:ext cx="1706880" cy="1735015"/>
      </dsp:txXfrm>
    </dsp:sp>
    <dsp:sp modelId="{7CEBF3E1-097A-4272-8DA9-ADE9AD6D4F7F}">
      <dsp:nvSpPr>
        <dsp:cNvPr id="0" name=""/>
        <dsp:cNvSpPr/>
      </dsp:nvSpPr>
      <dsp:spPr>
        <a:xfrm>
          <a:off x="1834896" y="27109"/>
          <a:ext cx="6699504" cy="542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Customer segmentation</a:t>
          </a:r>
        </a:p>
      </dsp:txBody>
      <dsp:txXfrm>
        <a:off x="1834896" y="27109"/>
        <a:ext cx="6699504" cy="542192"/>
      </dsp:txXfrm>
    </dsp:sp>
    <dsp:sp modelId="{4E689BC8-14D8-4D00-A7EE-68BCF1F6C6A5}">
      <dsp:nvSpPr>
        <dsp:cNvPr id="0" name=""/>
        <dsp:cNvSpPr/>
      </dsp:nvSpPr>
      <dsp:spPr>
        <a:xfrm>
          <a:off x="1706880" y="569301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CA28B41-A4C6-4EC0-8176-AC40F1A94C00}">
      <dsp:nvSpPr>
        <dsp:cNvPr id="0" name=""/>
        <dsp:cNvSpPr/>
      </dsp:nvSpPr>
      <dsp:spPr>
        <a:xfrm>
          <a:off x="1834896" y="596411"/>
          <a:ext cx="6699504" cy="542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Identifying patient care groups</a:t>
          </a:r>
        </a:p>
      </dsp:txBody>
      <dsp:txXfrm>
        <a:off x="1834896" y="596411"/>
        <a:ext cx="6699504" cy="542192"/>
      </dsp:txXfrm>
    </dsp:sp>
    <dsp:sp modelId="{7A24F64E-8B91-4EAA-A898-201DABCB1A24}">
      <dsp:nvSpPr>
        <dsp:cNvPr id="0" name=""/>
        <dsp:cNvSpPr/>
      </dsp:nvSpPr>
      <dsp:spPr>
        <a:xfrm>
          <a:off x="1706880" y="1138603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9E0AEF8-80ED-436C-B0E3-5282A9AA515C}">
      <dsp:nvSpPr>
        <dsp:cNvPr id="0" name=""/>
        <dsp:cNvSpPr/>
      </dsp:nvSpPr>
      <dsp:spPr>
        <a:xfrm>
          <a:off x="1834896" y="1165713"/>
          <a:ext cx="6699504" cy="542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Performance of business sectors</a:t>
          </a:r>
        </a:p>
      </dsp:txBody>
      <dsp:txXfrm>
        <a:off x="1834896" y="1165713"/>
        <a:ext cx="6699504" cy="542192"/>
      </dsp:txXfrm>
    </dsp:sp>
    <dsp:sp modelId="{697420F4-7A27-4881-B589-2BEECA965D47}">
      <dsp:nvSpPr>
        <dsp:cNvPr id="0" name=""/>
        <dsp:cNvSpPr/>
      </dsp:nvSpPr>
      <dsp:spPr>
        <a:xfrm>
          <a:off x="1706880" y="1707905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FE996-2869-4591-995B-2A76F719024B}">
      <dsp:nvSpPr>
        <dsp:cNvPr id="0" name=""/>
        <dsp:cNvSpPr/>
      </dsp:nvSpPr>
      <dsp:spPr>
        <a:xfrm>
          <a:off x="0" y="0"/>
          <a:ext cx="8534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7B8348B-BF46-41DD-8492-6942900F3EE6}">
      <dsp:nvSpPr>
        <dsp:cNvPr id="0" name=""/>
        <dsp:cNvSpPr/>
      </dsp:nvSpPr>
      <dsp:spPr>
        <a:xfrm>
          <a:off x="0" y="0"/>
          <a:ext cx="1706880" cy="190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Uses</a:t>
          </a:r>
        </a:p>
      </dsp:txBody>
      <dsp:txXfrm>
        <a:off x="0" y="0"/>
        <a:ext cx="1706880" cy="1905000"/>
      </dsp:txXfrm>
    </dsp:sp>
    <dsp:sp modelId="{E71C04B7-6664-464A-9993-0091A386F915}">
      <dsp:nvSpPr>
        <dsp:cNvPr id="0" name=""/>
        <dsp:cNvSpPr/>
      </dsp:nvSpPr>
      <dsp:spPr>
        <a:xfrm>
          <a:off x="1834896" y="29765"/>
          <a:ext cx="6699504" cy="595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What products are bought together?</a:t>
          </a:r>
        </a:p>
      </dsp:txBody>
      <dsp:txXfrm>
        <a:off x="1834896" y="29765"/>
        <a:ext cx="6699504" cy="595312"/>
      </dsp:txXfrm>
    </dsp:sp>
    <dsp:sp modelId="{95EC8A8B-712E-4925-BCC8-090871980CDA}">
      <dsp:nvSpPr>
        <dsp:cNvPr id="0" name=""/>
        <dsp:cNvSpPr/>
      </dsp:nvSpPr>
      <dsp:spPr>
        <a:xfrm>
          <a:off x="1706880" y="625078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2CF39E88-24E6-42C3-BD7D-5F7D97BB1BBC}">
      <dsp:nvSpPr>
        <dsp:cNvPr id="0" name=""/>
        <dsp:cNvSpPr/>
      </dsp:nvSpPr>
      <dsp:spPr>
        <a:xfrm>
          <a:off x="1834896" y="654843"/>
          <a:ext cx="6699504" cy="595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Amazon’s recommendation engine</a:t>
          </a:r>
        </a:p>
      </dsp:txBody>
      <dsp:txXfrm>
        <a:off x="1834896" y="654843"/>
        <a:ext cx="6699504" cy="595312"/>
      </dsp:txXfrm>
    </dsp:sp>
    <dsp:sp modelId="{10D4A03E-7497-456F-9ED9-47886361A89C}">
      <dsp:nvSpPr>
        <dsp:cNvPr id="0" name=""/>
        <dsp:cNvSpPr/>
      </dsp:nvSpPr>
      <dsp:spPr>
        <a:xfrm>
          <a:off x="1706880" y="1250156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6561C3B-358A-4E32-914C-A374A5951B1E}">
      <dsp:nvSpPr>
        <dsp:cNvPr id="0" name=""/>
        <dsp:cNvSpPr/>
      </dsp:nvSpPr>
      <dsp:spPr>
        <a:xfrm>
          <a:off x="1834896" y="1279921"/>
          <a:ext cx="6699504" cy="595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Telephone calling patterns</a:t>
          </a:r>
        </a:p>
      </dsp:txBody>
      <dsp:txXfrm>
        <a:off x="1834896" y="1279921"/>
        <a:ext cx="6699504" cy="595312"/>
      </dsp:txXfrm>
    </dsp:sp>
    <dsp:sp modelId="{0BAC18EB-D557-49A6-8F37-0519DBC7DF05}">
      <dsp:nvSpPr>
        <dsp:cNvPr id="0" name=""/>
        <dsp:cNvSpPr/>
      </dsp:nvSpPr>
      <dsp:spPr>
        <a:xfrm>
          <a:off x="1706880" y="1875234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5F6BF-D63A-47CA-8378-B444EEE52E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07B7D-8024-45D1-A117-CA4AB9BC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57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52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56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47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34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39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53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1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42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3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3" Type="http://schemas.openxmlformats.org/officeDocument/2006/relationships/image" Target="../media/image10.jpe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hyperlink" Target="http://www.superfreshfood.com/my+Rewards_application.asp" TargetMode="Externa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9.gif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/>
              <a:t>Introduction to Advanced Analytics and Python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>
                <a:latin typeface="+mj-lt"/>
                <a:cs typeface="Myriad Arabic" panose="01010101010101010101" pitchFamily="50" charset="-78"/>
              </a:rPr>
              <a:t>MIS2502: Data and Analytics</a:t>
            </a:r>
            <a:endParaRPr lang="en-US" sz="400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77FBC-F0DD-23D4-BC56-7AEA467482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7150" y="4953000"/>
            <a:ext cx="6489700" cy="990600"/>
          </a:xfrm>
        </p:spPr>
        <p:txBody>
          <a:bodyPr>
            <a:noAutofit/>
          </a:bodyPr>
          <a:lstStyle/>
          <a:p>
            <a:r>
              <a:rPr lang="en-US" b="1">
                <a:solidFill>
                  <a:schemeClr val="tx1"/>
                </a:solidFill>
              </a:rPr>
              <a:t>Jeremy Shafer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92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atadrivesmedia.com/wp-content/uploads/2009/03/cluste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150" y="734198"/>
            <a:ext cx="5230928" cy="289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algn="l"/>
            <a:r>
              <a:rPr lang="en-US"/>
              <a:t>Clustering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69161"/>
          <a:ext cx="3455872" cy="3274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ectangle 3"/>
          <p:cNvSpPr/>
          <p:nvPr/>
        </p:nvSpPr>
        <p:spPr>
          <a:xfrm>
            <a:off x="2143125" y="6581001"/>
            <a:ext cx="69869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/>
              <a:t>http://www.datadrivesmedia.com/two-ways-performance-increases-targeting-precision-and-response-rates/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304800" y="4572000"/>
          <a:ext cx="8534400" cy="1735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792246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381000" y="4800600"/>
          <a:ext cx="85344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pPr algn="l"/>
            <a:r>
              <a:rPr lang="en-US"/>
              <a:t>Association Rule Mining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48006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5" name="Picture 2" descr="my+REWARDS CARD Application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567" y="1524000"/>
            <a:ext cx="3768433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35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934200" y="1600200"/>
            <a:ext cx="2057400" cy="4870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46444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029" y="-1348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The Information Architecture of an Organization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438400" y="22098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22098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12" y="53110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3274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9507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2183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9653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7032728" y="29668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noFill/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91000" y="29653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242701" y="2209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46714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4200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Data analysis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844983" y="1219200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Now we’re here…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89079" y="3890078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Stores real-time transactional data in a relational or NoSQL database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32336" y="3956511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374152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C3A6A-EAF2-4381-AB40-CE675FA7B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Advanced Data Analytics?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8031-8A02-4851-B21D-5F3F5A112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 examination of data or content using sophisticated techniques and tools, to discover </a:t>
            </a:r>
            <a:r>
              <a:rPr lang="en-US" i="1" dirty="0"/>
              <a:t>deeper insights</a:t>
            </a:r>
            <a:r>
              <a:rPr lang="en-US" dirty="0"/>
              <a:t>, make predictions, or generate recommendations.</a:t>
            </a:r>
          </a:p>
          <a:p>
            <a:endParaRPr lang="en-US" dirty="0"/>
          </a:p>
          <a:p>
            <a:r>
              <a:rPr lang="en-US" dirty="0"/>
              <a:t>Goals: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04800" y="4786389"/>
            <a:ext cx="8534399" cy="1614409"/>
            <a:chOff x="304800" y="4786389"/>
            <a:chExt cx="8534399" cy="1614409"/>
          </a:xfrm>
        </p:grpSpPr>
        <p:sp>
          <p:nvSpPr>
            <p:cNvPr id="5" name="Freeform 4"/>
            <p:cNvSpPr/>
            <p:nvPr/>
          </p:nvSpPr>
          <p:spPr>
            <a:xfrm>
              <a:off x="304800" y="4792980"/>
              <a:ext cx="2667000" cy="1600199"/>
            </a:xfrm>
            <a:custGeom>
              <a:avLst/>
              <a:gdLst>
                <a:gd name="connsiteX0" fmla="*/ 0 w 2667000"/>
                <a:gd name="connsiteY0" fmla="*/ 0 h 1600199"/>
                <a:gd name="connsiteX1" fmla="*/ 2667000 w 2667000"/>
                <a:gd name="connsiteY1" fmla="*/ 0 h 1600199"/>
                <a:gd name="connsiteX2" fmla="*/ 2667000 w 2667000"/>
                <a:gd name="connsiteY2" fmla="*/ 1600199 h 1600199"/>
                <a:gd name="connsiteX3" fmla="*/ 0 w 2667000"/>
                <a:gd name="connsiteY3" fmla="*/ 1600199 h 1600199"/>
                <a:gd name="connsiteX4" fmla="*/ 0 w 2667000"/>
                <a:gd name="connsiteY4" fmla="*/ 0 h 16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7000" h="1600199">
                  <a:moveTo>
                    <a:pt x="0" y="0"/>
                  </a:moveTo>
                  <a:lnTo>
                    <a:pt x="2667000" y="0"/>
                  </a:lnTo>
                  <a:lnTo>
                    <a:pt x="2667000" y="1600199"/>
                  </a:lnTo>
                  <a:lnTo>
                    <a:pt x="0" y="160019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/>
                <a:t>Extraction of </a:t>
              </a:r>
              <a:r>
                <a:rPr lang="en-US" sz="2100" kern="1200">
                  <a:solidFill>
                    <a:srgbClr val="FF0000"/>
                  </a:solidFill>
                </a:rPr>
                <a:t>implicit</a:t>
              </a:r>
              <a:r>
                <a:rPr lang="en-US" sz="2100" kern="1200"/>
                <a:t>, previously </a:t>
              </a:r>
              <a:r>
                <a:rPr lang="en-US" sz="2100" kern="1200">
                  <a:solidFill>
                    <a:srgbClr val="FF0000"/>
                  </a:solidFill>
                </a:rPr>
                <a:t>unknown</a:t>
              </a:r>
              <a:r>
                <a:rPr lang="en-US" sz="2100" kern="1200"/>
                <a:t>, and potentially useful information from data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3238500" y="4786389"/>
              <a:ext cx="2667000" cy="1600199"/>
            </a:xfrm>
            <a:custGeom>
              <a:avLst/>
              <a:gdLst>
                <a:gd name="connsiteX0" fmla="*/ 0 w 2667000"/>
                <a:gd name="connsiteY0" fmla="*/ 0 h 1600199"/>
                <a:gd name="connsiteX1" fmla="*/ 2667000 w 2667000"/>
                <a:gd name="connsiteY1" fmla="*/ 0 h 1600199"/>
                <a:gd name="connsiteX2" fmla="*/ 2667000 w 2667000"/>
                <a:gd name="connsiteY2" fmla="*/ 1600199 h 1600199"/>
                <a:gd name="connsiteX3" fmla="*/ 0 w 2667000"/>
                <a:gd name="connsiteY3" fmla="*/ 1600199 h 1600199"/>
                <a:gd name="connsiteX4" fmla="*/ 0 w 2667000"/>
                <a:gd name="connsiteY4" fmla="*/ 0 h 16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7000" h="1600199">
                  <a:moveTo>
                    <a:pt x="0" y="0"/>
                  </a:moveTo>
                  <a:lnTo>
                    <a:pt x="2667000" y="0"/>
                  </a:lnTo>
                  <a:lnTo>
                    <a:pt x="2667000" y="1600199"/>
                  </a:lnTo>
                  <a:lnTo>
                    <a:pt x="0" y="160019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-4966938"/>
                <a:satOff val="19906"/>
                <a:lumOff val="4314"/>
                <a:alphaOff val="0"/>
              </a:schemeClr>
            </a:fillRef>
            <a:effectRef idx="1">
              <a:schemeClr val="accent5"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/>
                <a:t>Exploration and analysis of large data sets to </a:t>
              </a:r>
              <a:r>
                <a:rPr lang="en-US" sz="2100" kern="1200">
                  <a:solidFill>
                    <a:srgbClr val="FF0000"/>
                  </a:solidFill>
                </a:rPr>
                <a:t>discover meaningful patterns 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6172199" y="4800599"/>
              <a:ext cx="2667000" cy="1600199"/>
            </a:xfrm>
            <a:custGeom>
              <a:avLst/>
              <a:gdLst>
                <a:gd name="connsiteX0" fmla="*/ 0 w 2667000"/>
                <a:gd name="connsiteY0" fmla="*/ 0 h 1600199"/>
                <a:gd name="connsiteX1" fmla="*/ 2667000 w 2667000"/>
                <a:gd name="connsiteY1" fmla="*/ 0 h 1600199"/>
                <a:gd name="connsiteX2" fmla="*/ 2667000 w 2667000"/>
                <a:gd name="connsiteY2" fmla="*/ 1600199 h 1600199"/>
                <a:gd name="connsiteX3" fmla="*/ 0 w 2667000"/>
                <a:gd name="connsiteY3" fmla="*/ 1600199 h 1600199"/>
                <a:gd name="connsiteX4" fmla="*/ 0 w 2667000"/>
                <a:gd name="connsiteY4" fmla="*/ 0 h 16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7000" h="1600199">
                  <a:moveTo>
                    <a:pt x="0" y="0"/>
                  </a:moveTo>
                  <a:lnTo>
                    <a:pt x="2667000" y="0"/>
                  </a:lnTo>
                  <a:lnTo>
                    <a:pt x="2667000" y="1600199"/>
                  </a:lnTo>
                  <a:lnTo>
                    <a:pt x="0" y="160019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1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b="0" i="0" kern="1200"/>
                <a:t>Prediction of </a:t>
              </a:r>
              <a:r>
                <a:rPr lang="en-US" sz="2100" b="0" i="0" kern="1200">
                  <a:solidFill>
                    <a:srgbClr val="FF0000"/>
                  </a:solidFill>
                </a:rPr>
                <a:t>future events</a:t>
              </a:r>
              <a:r>
                <a:rPr lang="en-US" sz="2100" b="0" i="0" kern="1200"/>
                <a:t> based on historical data</a:t>
              </a:r>
              <a:endParaRPr lang="en-US" sz="21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1069438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/>
              <a:t>What advanced data analytics is </a:t>
            </a:r>
            <a:r>
              <a:rPr lang="en-US" b="1">
                <a:solidFill>
                  <a:srgbClr val="FF0000"/>
                </a:solidFill>
              </a:rPr>
              <a:t>not</a:t>
            </a:r>
            <a:r>
              <a:rPr lang="en-US"/>
              <a:t>…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1143000" y="1066800"/>
          <a:ext cx="6324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7457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/>
              <a:t>Advanced data analytics is about…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42967882"/>
              </p:ext>
            </p:extLst>
          </p:nvPr>
        </p:nvGraphicFramePr>
        <p:xfrm>
          <a:off x="1143000" y="1066800"/>
          <a:ext cx="6324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9324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152400"/>
            <a:ext cx="41148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/>
              <a:t>Example: Smarter Customer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352800"/>
            <a:ext cx="8763000" cy="3352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/>
              <a:t>Consider a marketing manager for a brokerage </a:t>
            </a:r>
            <a:br>
              <a:rPr lang="en-US" altLang="ko-KR"/>
            </a:br>
            <a:r>
              <a:rPr lang="en-US" altLang="ko-KR"/>
              <a:t>company</a:t>
            </a:r>
          </a:p>
          <a:p>
            <a:pPr>
              <a:lnSpc>
                <a:spcPct val="90000"/>
              </a:lnSpc>
            </a:pPr>
            <a:r>
              <a:rPr lang="en-US" altLang="ko-KR"/>
              <a:t>Problem: </a:t>
            </a:r>
            <a:r>
              <a:rPr lang="en-US" altLang="ko-KR">
                <a:solidFill>
                  <a:schemeClr val="tx2">
                    <a:lumMod val="75000"/>
                  </a:schemeClr>
                </a:solidFill>
              </a:rPr>
              <a:t>High churn (customers leave)</a:t>
            </a:r>
          </a:p>
          <a:p>
            <a:pPr lvl="1">
              <a:lnSpc>
                <a:spcPct val="90000"/>
              </a:lnSpc>
            </a:pPr>
            <a:r>
              <a:rPr lang="en-US" altLang="ko-KR" sz="2400"/>
              <a:t>Customers get an average reward of $150 to open an account</a:t>
            </a:r>
          </a:p>
          <a:p>
            <a:pPr lvl="1">
              <a:lnSpc>
                <a:spcPct val="90000"/>
              </a:lnSpc>
            </a:pPr>
            <a:r>
              <a:rPr lang="en-US" altLang="ko-KR" sz="2400"/>
              <a:t>40% of customers leave after the 6 months introductory period</a:t>
            </a:r>
          </a:p>
          <a:p>
            <a:pPr lvl="1">
              <a:lnSpc>
                <a:spcPct val="90000"/>
              </a:lnSpc>
            </a:pPr>
            <a:r>
              <a:rPr lang="en-US" altLang="ko-KR" sz="2400"/>
              <a:t>Getting a customer back after they leave is expensive</a:t>
            </a:r>
          </a:p>
          <a:p>
            <a:pPr lvl="1">
              <a:lnSpc>
                <a:spcPct val="90000"/>
              </a:lnSpc>
            </a:pPr>
            <a:r>
              <a:rPr lang="en-US" altLang="ko-KR" sz="2400"/>
              <a:t>Giving incentives to everyone who </a:t>
            </a:r>
            <a:r>
              <a:rPr lang="en-US" altLang="ko-KR" sz="2400" i="1"/>
              <a:t>might </a:t>
            </a:r>
            <a:r>
              <a:rPr lang="en-US" altLang="ko-KR" sz="2400"/>
              <a:t>leave is expensive</a:t>
            </a:r>
          </a:p>
        </p:txBody>
      </p:sp>
      <p:pic>
        <p:nvPicPr>
          <p:cNvPr id="1029" name="Picture 5" descr="C:\Users\David\AppData\Local\Microsoft\Windows\Temporary Internet Files\Content.IE5\LHBNVX9N\MP90034193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" y="76200"/>
            <a:ext cx="4164858" cy="2971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665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38400"/>
            <a:ext cx="2895600" cy="2895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/>
              <a:t>Answer: Not all customers have the same value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586740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4735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/>
              <a:t>Three Analytics Tasks We Will Be Doing in this Class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13573"/>
              </p:ext>
            </p:extLst>
          </p:nvPr>
        </p:nvGraphicFramePr>
        <p:xfrm>
          <a:off x="457200" y="1600200"/>
          <a:ext cx="5029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996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a decision 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323" y="1145401"/>
            <a:ext cx="5197231" cy="337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" y="152400"/>
            <a:ext cx="8229600" cy="1143000"/>
          </a:xfrm>
        </p:spPr>
        <p:txBody>
          <a:bodyPr/>
          <a:lstStyle/>
          <a:p>
            <a:pPr algn="l"/>
            <a:r>
              <a:rPr lang="en-US"/>
              <a:t>Decision Trees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3733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ectangle 3"/>
          <p:cNvSpPr/>
          <p:nvPr/>
        </p:nvSpPr>
        <p:spPr>
          <a:xfrm>
            <a:off x="4330700" y="4523601"/>
            <a:ext cx="478985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100">
                <a:solidFill>
                  <a:schemeClr val="bg1"/>
                </a:solidFill>
              </a:rPr>
              <a:t>http://www.mindtoss.com/2010/01/25/five-second-rule-decision-chart/</a:t>
            </a:r>
          </a:p>
        </p:txBody>
      </p:sp>
      <p:graphicFrame>
        <p:nvGraphicFramePr>
          <p:cNvPr id="13" name="Diagram 12"/>
          <p:cNvGraphicFramePr/>
          <p:nvPr/>
        </p:nvGraphicFramePr>
        <p:xfrm>
          <a:off x="533400" y="4876800"/>
          <a:ext cx="81534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898326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471</Words>
  <Application>Microsoft Office PowerPoint</Application>
  <PresentationFormat>On-screen Show (4:3)</PresentationFormat>
  <Paragraphs>81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Introduction to Advanced Analytics and Python</vt:lpstr>
      <vt:lpstr>The Information Architecture of an Organization</vt:lpstr>
      <vt:lpstr>What is Advanced Data Analytics?</vt:lpstr>
      <vt:lpstr>What advanced data analytics is not…</vt:lpstr>
      <vt:lpstr>Advanced data analytics is about…</vt:lpstr>
      <vt:lpstr>Example: Smarter Customer Retention</vt:lpstr>
      <vt:lpstr>Answer: Not all customers have the same value</vt:lpstr>
      <vt:lpstr>Three Analytics Tasks We Will Be Doing in this Class</vt:lpstr>
      <vt:lpstr>Decision Trees</vt:lpstr>
      <vt:lpstr>Clustering</vt:lpstr>
      <vt:lpstr>Association Rule Mining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jaehwuen jung</dc:creator>
  <cp:lastModifiedBy>Jeremy J. Shafer</cp:lastModifiedBy>
  <cp:revision>3</cp:revision>
  <dcterms:created xsi:type="dcterms:W3CDTF">2011-09-06T14:24:06Z</dcterms:created>
  <dcterms:modified xsi:type="dcterms:W3CDTF">2023-11-08T17:37:52Z</dcterms:modified>
</cp:coreProperties>
</file>