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6.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7.xml" ContentType="application/vnd.openxmlformats-officedocument.theme+xml"/>
  <Override PartName="/ppt/slideLayouts/slideLayout27.xml" ContentType="application/vnd.openxmlformats-officedocument.presentationml.slideLayout+xml"/>
  <Override PartName="/ppt/theme/theme8.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9.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4"/>
    <p:sldMasterId id="2147483691" r:id="rId5"/>
    <p:sldMasterId id="2147483684" r:id="rId6"/>
    <p:sldMasterId id="2147483686" r:id="rId7"/>
    <p:sldMasterId id="2147483701" r:id="rId8"/>
    <p:sldMasterId id="2147483704" r:id="rId9"/>
    <p:sldMasterId id="2147483710" r:id="rId10"/>
    <p:sldMasterId id="2147483717" r:id="rId11"/>
    <p:sldMasterId id="2147483719" r:id="rId12"/>
    <p:sldMasterId id="2147483722" r:id="rId13"/>
  </p:sldMasterIdLst>
  <p:notesMasterIdLst>
    <p:notesMasterId r:id="rId72"/>
  </p:notesMasterIdLst>
  <p:sldIdLst>
    <p:sldId id="256" r:id="rId14"/>
    <p:sldId id="330" r:id="rId15"/>
    <p:sldId id="345" r:id="rId16"/>
    <p:sldId id="331" r:id="rId17"/>
    <p:sldId id="332" r:id="rId18"/>
    <p:sldId id="333" r:id="rId19"/>
    <p:sldId id="334" r:id="rId20"/>
    <p:sldId id="335" r:id="rId21"/>
    <p:sldId id="336" r:id="rId22"/>
    <p:sldId id="337" r:id="rId23"/>
    <p:sldId id="338" r:id="rId24"/>
    <p:sldId id="339" r:id="rId25"/>
    <p:sldId id="340" r:id="rId26"/>
    <p:sldId id="341" r:id="rId27"/>
    <p:sldId id="342" r:id="rId28"/>
    <p:sldId id="343" r:id="rId29"/>
    <p:sldId id="344" r:id="rId30"/>
    <p:sldId id="346" r:id="rId31"/>
    <p:sldId id="347" r:id="rId32"/>
    <p:sldId id="350" r:id="rId33"/>
    <p:sldId id="348" r:id="rId34"/>
    <p:sldId id="397" r:id="rId35"/>
    <p:sldId id="398" r:id="rId36"/>
    <p:sldId id="349" r:id="rId37"/>
    <p:sldId id="351" r:id="rId38"/>
    <p:sldId id="352" r:id="rId39"/>
    <p:sldId id="353" r:id="rId40"/>
    <p:sldId id="354" r:id="rId41"/>
    <p:sldId id="358" r:id="rId42"/>
    <p:sldId id="360" r:id="rId43"/>
    <p:sldId id="361" r:id="rId44"/>
    <p:sldId id="362" r:id="rId45"/>
    <p:sldId id="355" r:id="rId46"/>
    <p:sldId id="363" r:id="rId47"/>
    <p:sldId id="359" r:id="rId48"/>
    <p:sldId id="365" r:id="rId49"/>
    <p:sldId id="366" r:id="rId50"/>
    <p:sldId id="367" r:id="rId51"/>
    <p:sldId id="368" r:id="rId52"/>
    <p:sldId id="369" r:id="rId53"/>
    <p:sldId id="370" r:id="rId54"/>
    <p:sldId id="371" r:id="rId55"/>
    <p:sldId id="372" r:id="rId56"/>
    <p:sldId id="373" r:id="rId57"/>
    <p:sldId id="374" r:id="rId58"/>
    <p:sldId id="375" r:id="rId59"/>
    <p:sldId id="376" r:id="rId60"/>
    <p:sldId id="377" r:id="rId61"/>
    <p:sldId id="378" r:id="rId62"/>
    <p:sldId id="379" r:id="rId63"/>
    <p:sldId id="380" r:id="rId64"/>
    <p:sldId id="381" r:id="rId65"/>
    <p:sldId id="382" r:id="rId66"/>
    <p:sldId id="383" r:id="rId67"/>
    <p:sldId id="394" r:id="rId68"/>
    <p:sldId id="395" r:id="rId69"/>
    <p:sldId id="396" r:id="rId70"/>
    <p:sldId id="260" r:id="rId7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Content" id="{5973D931-3BAC-4F30-9C16-B7461F574E40}">
          <p14:sldIdLst>
            <p14:sldId id="256"/>
            <p14:sldId id="330"/>
            <p14:sldId id="345"/>
            <p14:sldId id="331"/>
            <p14:sldId id="332"/>
            <p14:sldId id="333"/>
            <p14:sldId id="334"/>
            <p14:sldId id="335"/>
            <p14:sldId id="336"/>
            <p14:sldId id="337"/>
            <p14:sldId id="338"/>
            <p14:sldId id="339"/>
            <p14:sldId id="340"/>
            <p14:sldId id="341"/>
            <p14:sldId id="342"/>
            <p14:sldId id="343"/>
            <p14:sldId id="344"/>
            <p14:sldId id="346"/>
            <p14:sldId id="347"/>
            <p14:sldId id="350"/>
            <p14:sldId id="348"/>
            <p14:sldId id="397"/>
            <p14:sldId id="398"/>
            <p14:sldId id="349"/>
            <p14:sldId id="351"/>
            <p14:sldId id="352"/>
            <p14:sldId id="353"/>
            <p14:sldId id="354"/>
            <p14:sldId id="358"/>
            <p14:sldId id="360"/>
            <p14:sldId id="361"/>
            <p14:sldId id="362"/>
            <p14:sldId id="355"/>
            <p14:sldId id="363"/>
            <p14:sldId id="359"/>
            <p14:sldId id="365"/>
            <p14:sldId id="366"/>
            <p14:sldId id="367"/>
            <p14:sldId id="368"/>
            <p14:sldId id="369"/>
            <p14:sldId id="370"/>
            <p14:sldId id="371"/>
            <p14:sldId id="372"/>
            <p14:sldId id="373"/>
            <p14:sldId id="374"/>
            <p14:sldId id="375"/>
            <p14:sldId id="376"/>
            <p14:sldId id="377"/>
            <p14:sldId id="378"/>
            <p14:sldId id="379"/>
            <p14:sldId id="380"/>
            <p14:sldId id="381"/>
            <p14:sldId id="382"/>
            <p14:sldId id="383"/>
            <p14:sldId id="394"/>
            <p14:sldId id="395"/>
            <p14:sldId id="396"/>
            <p14:sldId id="260"/>
          </p14:sldIdLst>
        </p14:section>
        <p14:section name="Appendix: Image Descriptions for Unsighted Students" id="{9E859B0B-078E-463E-89A6-21C20DD280C4}">
          <p14:sldIdLst/>
        </p14:section>
      </p14:sectionLst>
    </p:ext>
    <p:ext uri="{EFAFB233-063F-42B5-8137-9DF3F51BA10A}">
      <p15:sldGuideLst xmlns:p15="http://schemas.microsoft.com/office/powerpoint/2012/main">
        <p15:guide id="2" pos="3264" userDrawn="1">
          <p15:clr>
            <a:srgbClr val="A4A3A4"/>
          </p15:clr>
        </p15:guide>
        <p15:guide id="3" orient="horz" pos="2256" userDrawn="1">
          <p15:clr>
            <a:srgbClr val="A4A3A4"/>
          </p15:clr>
        </p15:guide>
        <p15:guide id="4" pos="56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iporen, Laura" initials="CL" lastIdx="4" clrIdx="0">
    <p:extLst>
      <p:ext uri="{19B8F6BF-5375-455C-9EA6-DF929625EA0E}">
        <p15:presenceInfo xmlns:p15="http://schemas.microsoft.com/office/powerpoint/2012/main" userId="S-1-5-21-1645522239-1123561945-839522115-1006658" providerId="AD"/>
      </p:ext>
    </p:extLst>
  </p:cmAuthor>
  <p:cmAuthor id="2" name="Ciporen, Laura" initials="CL [2]" lastIdx="2" clrIdx="1">
    <p:extLst>
      <p:ext uri="{19B8F6BF-5375-455C-9EA6-DF929625EA0E}">
        <p15:presenceInfo xmlns:p15="http://schemas.microsoft.com/office/powerpoint/2012/main" userId="S::laura.ciporen@mheducation.com::567f631f-0624-4179-9d16-569ddce4882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FF"/>
    <a:srgbClr val="6699FF"/>
    <a:srgbClr val="0099CC"/>
    <a:srgbClr val="F6E9EB"/>
    <a:srgbClr val="F7F9FB"/>
    <a:srgbClr val="F4FD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81565" autoAdjust="0"/>
  </p:normalViewPr>
  <p:slideViewPr>
    <p:cSldViewPr snapToGrid="0" showGuides="1">
      <p:cViewPr varScale="1">
        <p:scale>
          <a:sx n="81" d="100"/>
          <a:sy n="81" d="100"/>
        </p:scale>
        <p:origin x="778" y="72"/>
      </p:cViewPr>
      <p:guideLst>
        <p:guide pos="3264"/>
        <p:guide orient="horz" pos="2256"/>
        <p:guide pos="5640"/>
      </p:guideLst>
    </p:cSldViewPr>
  </p:slideViewPr>
  <p:outlineViewPr>
    <p:cViewPr>
      <p:scale>
        <a:sx n="33" d="100"/>
        <a:sy n="33" d="100"/>
      </p:scale>
      <p:origin x="0" y="-42580"/>
    </p:cViewPr>
  </p:outlineViewPr>
  <p:notesTextViewPr>
    <p:cViewPr>
      <p:scale>
        <a:sx n="3" d="2"/>
        <a:sy n="3" d="2"/>
      </p:scale>
      <p:origin x="0" y="0"/>
    </p:cViewPr>
  </p:notesTextViewPr>
  <p:sorterViewPr>
    <p:cViewPr>
      <p:scale>
        <a:sx n="66" d="100"/>
        <a:sy n="66" d="100"/>
      </p:scale>
      <p:origin x="0" y="-794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16" Type="http://schemas.openxmlformats.org/officeDocument/2006/relationships/slide" Target="slides/slide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48.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slide" Target="slides/slide58.xml"/><Relationship Id="rId2" Type="http://schemas.openxmlformats.org/officeDocument/2006/relationships/customXml" Target="../customXml/item2.xml"/><Relationship Id="rId29" Type="http://schemas.openxmlformats.org/officeDocument/2006/relationships/slide" Target="slides/slide1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FFD5F8-DACB-1949-87B7-B73E6F465790}" type="datetimeFigureOut">
              <a:rPr lang="en-US" smtClean="0"/>
              <a:t>10/3/2023</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913750-1E0A-8744-990B-BB53EBCE6F52}" type="slidenum">
              <a:rPr lang="en-US" smtClean="0"/>
              <a:t>‹#›</a:t>
            </a:fld>
            <a:endParaRPr lang="en-US" dirty="0"/>
          </a:p>
        </p:txBody>
      </p:sp>
    </p:spTree>
    <p:extLst>
      <p:ext uri="{BB962C8B-B14F-4D97-AF65-F5344CB8AC3E}">
        <p14:creationId xmlns:p14="http://schemas.microsoft.com/office/powerpoint/2010/main" val="2770422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Networks range in size from small home networks to the Internet, which is the world’s largest network.</a:t>
            </a:r>
          </a:p>
          <a:p>
            <a:r>
              <a:rPr lang="en-US" dirty="0"/>
              <a:t>The Internet allows for the communication and exchange of many types of data and information.   </a:t>
            </a:r>
          </a:p>
        </p:txBody>
      </p:sp>
      <p:sp>
        <p:nvSpPr>
          <p:cNvPr id="4" name="Slide Number Placeholder 3"/>
          <p:cNvSpPr>
            <a:spLocks noGrp="1"/>
          </p:cNvSpPr>
          <p:nvPr>
            <p:ph type="sldNum" sz="quarter" idx="5"/>
          </p:nvPr>
        </p:nvSpPr>
        <p:spPr/>
        <p:txBody>
          <a:bodyPr/>
          <a:lstStyle/>
          <a:p>
            <a:fld id="{6A913750-1E0A-8744-990B-BB53EBCE6F52}" type="slidenum">
              <a:rPr lang="en-US" smtClean="0"/>
              <a:t>2</a:t>
            </a:fld>
            <a:endParaRPr lang="en-US" dirty="0"/>
          </a:p>
        </p:txBody>
      </p:sp>
    </p:spTree>
    <p:extLst>
      <p:ext uri="{BB962C8B-B14F-4D97-AF65-F5344CB8AC3E}">
        <p14:creationId xmlns:p14="http://schemas.microsoft.com/office/powerpoint/2010/main" val="2544674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913750-1E0A-8744-990B-BB53EBCE6F52}" type="slidenum">
              <a:rPr lang="en-US" smtClean="0"/>
              <a:t>12</a:t>
            </a:fld>
            <a:endParaRPr lang="en-US" dirty="0"/>
          </a:p>
        </p:txBody>
      </p:sp>
    </p:spTree>
    <p:extLst>
      <p:ext uri="{BB962C8B-B14F-4D97-AF65-F5344CB8AC3E}">
        <p14:creationId xmlns:p14="http://schemas.microsoft.com/office/powerpoint/2010/main" val="42134945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913750-1E0A-8744-990B-BB53EBCE6F52}" type="slidenum">
              <a:rPr lang="en-US" smtClean="0"/>
              <a:t>13</a:t>
            </a:fld>
            <a:endParaRPr lang="en-US" dirty="0"/>
          </a:p>
        </p:txBody>
      </p:sp>
    </p:spTree>
    <p:extLst>
      <p:ext uri="{BB962C8B-B14F-4D97-AF65-F5344CB8AC3E}">
        <p14:creationId xmlns:p14="http://schemas.microsoft.com/office/powerpoint/2010/main" val="925330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TCP/IP can also be used as a private network communications protocol for private networks including intranets and extranets. </a:t>
            </a:r>
          </a:p>
          <a:p>
            <a:r>
              <a:rPr lang="en-US" dirty="0"/>
              <a:t>TCP/IP specifies how data and information are exchanged over the Internet by identifying how it should be broken into packets, addressed, transmitted, routed, and received at the destination where it was intended.  </a:t>
            </a:r>
          </a:p>
        </p:txBody>
      </p:sp>
      <p:sp>
        <p:nvSpPr>
          <p:cNvPr id="4" name="Slide Number Placeholder 3"/>
          <p:cNvSpPr>
            <a:spLocks noGrp="1"/>
          </p:cNvSpPr>
          <p:nvPr>
            <p:ph type="sldNum" sz="quarter" idx="5"/>
          </p:nvPr>
        </p:nvSpPr>
        <p:spPr/>
        <p:txBody>
          <a:bodyPr/>
          <a:lstStyle/>
          <a:p>
            <a:fld id="{6A913750-1E0A-8744-990B-BB53EBCE6F52}" type="slidenum">
              <a:rPr lang="en-US" smtClean="0"/>
              <a:t>14</a:t>
            </a:fld>
            <a:endParaRPr lang="en-US" dirty="0"/>
          </a:p>
        </p:txBody>
      </p:sp>
    </p:spTree>
    <p:extLst>
      <p:ext uri="{BB962C8B-B14F-4D97-AF65-F5344CB8AC3E}">
        <p14:creationId xmlns:p14="http://schemas.microsoft.com/office/powerpoint/2010/main" val="660303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TCP/IP Rules</a:t>
            </a:r>
          </a:p>
          <a:p>
            <a:pPr>
              <a:buFont typeface="Arial" panose="020B0604020202020204" pitchFamily="34" charset="0"/>
              <a:buNone/>
            </a:pPr>
            <a:r>
              <a:rPr lang="en-US" dirty="0"/>
              <a:t>What each computer must do to transmit data and when and how to transmit the data. </a:t>
            </a:r>
          </a:p>
          <a:p>
            <a:pPr>
              <a:buFont typeface="Arial" panose="020B0604020202020204" pitchFamily="34" charset="0"/>
              <a:buNone/>
            </a:pPr>
            <a:r>
              <a:rPr lang="en-US" dirty="0"/>
              <a:t>Stipulate how to receive the data (in the same manner described above). </a:t>
            </a:r>
          </a:p>
          <a:p>
            <a:endParaRPr lang="en-US" dirty="0"/>
          </a:p>
        </p:txBody>
      </p:sp>
      <p:sp>
        <p:nvSpPr>
          <p:cNvPr id="4" name="Slide Number Placeholder 3"/>
          <p:cNvSpPr>
            <a:spLocks noGrp="1"/>
          </p:cNvSpPr>
          <p:nvPr>
            <p:ph type="sldNum" sz="quarter" idx="5"/>
          </p:nvPr>
        </p:nvSpPr>
        <p:spPr/>
        <p:txBody>
          <a:bodyPr/>
          <a:lstStyle/>
          <a:p>
            <a:fld id="{6A913750-1E0A-8744-990B-BB53EBCE6F52}" type="slidenum">
              <a:rPr lang="en-US" smtClean="0"/>
              <a:t>15</a:t>
            </a:fld>
            <a:endParaRPr lang="en-US" dirty="0"/>
          </a:p>
        </p:txBody>
      </p:sp>
    </p:spTree>
    <p:extLst>
      <p:ext uri="{BB962C8B-B14F-4D97-AF65-F5344CB8AC3E}">
        <p14:creationId xmlns:p14="http://schemas.microsoft.com/office/powerpoint/2010/main" val="11968095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File sharing is the public or private sharing of computer files, data, or network access with various levels of security.</a:t>
            </a:r>
            <a:endParaRPr lang="en-US" dirty="0"/>
          </a:p>
        </p:txBody>
      </p:sp>
      <p:sp>
        <p:nvSpPr>
          <p:cNvPr id="4" name="Slide Number Placeholder 3"/>
          <p:cNvSpPr>
            <a:spLocks noGrp="1"/>
          </p:cNvSpPr>
          <p:nvPr>
            <p:ph type="sldNum" sz="quarter" idx="5"/>
          </p:nvPr>
        </p:nvSpPr>
        <p:spPr/>
        <p:txBody>
          <a:bodyPr/>
          <a:lstStyle/>
          <a:p>
            <a:fld id="{6A913750-1E0A-8744-990B-BB53EBCE6F52}" type="slidenum">
              <a:rPr lang="en-US" smtClean="0"/>
              <a:t>16</a:t>
            </a:fld>
            <a:endParaRPr lang="en-US" dirty="0"/>
          </a:p>
        </p:txBody>
      </p:sp>
    </p:spTree>
    <p:extLst>
      <p:ext uri="{BB962C8B-B14F-4D97-AF65-F5344CB8AC3E}">
        <p14:creationId xmlns:p14="http://schemas.microsoft.com/office/powerpoint/2010/main" val="3801936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Web and the Internet are not synonymous. </a:t>
            </a:r>
          </a:p>
          <a:p>
            <a:r>
              <a:rPr lang="en-US" dirty="0"/>
              <a:t>The Web is one of many applications supported by the Internet. </a:t>
            </a:r>
          </a:p>
          <a:p>
            <a:r>
              <a:rPr lang="en-US" dirty="0"/>
              <a:t>HTTP was designed for communication between web browsers and web servers. </a:t>
            </a:r>
          </a:p>
          <a:p>
            <a:r>
              <a:rPr lang="en-US" dirty="0"/>
              <a:t>HTTP governs the transfer of data between a client and server computer.</a:t>
            </a:r>
          </a:p>
          <a:p>
            <a:r>
              <a:rPr lang="en-US" dirty="0"/>
              <a:t>URL is a generic term for all types of names and addresses that refer to objects and content on the Web. </a:t>
            </a:r>
          </a:p>
          <a:p>
            <a:r>
              <a:rPr lang="en-US" dirty="0"/>
              <a:t>A URL is the address of a document or other content/resources found on the Web. </a:t>
            </a:r>
          </a:p>
          <a:p>
            <a:r>
              <a:rPr lang="en-US" dirty="0"/>
              <a:t>URL example, if you want to visit Google you type the URL www.google.com</a:t>
            </a:r>
          </a:p>
          <a:p>
            <a:r>
              <a:rPr lang="en-US" dirty="0"/>
              <a:t>With HTML you can create hyperlinks to link or connect various resources on the web. </a:t>
            </a:r>
          </a:p>
        </p:txBody>
      </p:sp>
      <p:sp>
        <p:nvSpPr>
          <p:cNvPr id="4" name="Slide Number Placeholder 3"/>
          <p:cNvSpPr>
            <a:spLocks noGrp="1"/>
          </p:cNvSpPr>
          <p:nvPr>
            <p:ph type="sldNum" sz="quarter" idx="5"/>
          </p:nvPr>
        </p:nvSpPr>
        <p:spPr/>
        <p:txBody>
          <a:bodyPr/>
          <a:lstStyle/>
          <a:p>
            <a:fld id="{6A913750-1E0A-8744-990B-BB53EBCE6F52}" type="slidenum">
              <a:rPr lang="en-US" smtClean="0"/>
              <a:t>18</a:t>
            </a:fld>
            <a:endParaRPr lang="en-US" dirty="0"/>
          </a:p>
        </p:txBody>
      </p:sp>
    </p:spTree>
    <p:extLst>
      <p:ext uri="{BB962C8B-B14F-4D97-AF65-F5344CB8AC3E}">
        <p14:creationId xmlns:p14="http://schemas.microsoft.com/office/powerpoint/2010/main" val="42746255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Web 2.0 allows people to collaborate and share information online. Key features of Web 2.0 Include interactivity, folksonomy, user participation, and Software as a Service (SaaS).</a:t>
            </a:r>
          </a:p>
          <a:p>
            <a:r>
              <a:rPr lang="en-US" sz="1200" dirty="0"/>
              <a:t>Interactivity-a user can click on an image to find more information.</a:t>
            </a:r>
          </a:p>
          <a:p>
            <a:r>
              <a:rPr lang="en-US" dirty="0"/>
              <a:t>Folksonomy-tagging of websites, images, videos, and links.</a:t>
            </a:r>
          </a:p>
          <a:p>
            <a:r>
              <a:rPr lang="en-US" sz="1200" dirty="0"/>
              <a:t>User Participation-</a:t>
            </a:r>
            <a:r>
              <a:rPr lang="en-US" dirty="0"/>
              <a:t>using Yelp to review your favorite restaurant.</a:t>
            </a:r>
          </a:p>
          <a:p>
            <a:r>
              <a:rPr lang="en-US" dirty="0"/>
              <a:t>Software as a Service (Saas)-mashup sites. </a:t>
            </a:r>
          </a:p>
          <a:p>
            <a:endParaRPr lang="en-US" sz="1200" dirty="0"/>
          </a:p>
          <a:p>
            <a:endParaRPr lang="en-US" dirty="0"/>
          </a:p>
        </p:txBody>
      </p:sp>
      <p:sp>
        <p:nvSpPr>
          <p:cNvPr id="4" name="Slide Number Placeholder 3"/>
          <p:cNvSpPr>
            <a:spLocks noGrp="1"/>
          </p:cNvSpPr>
          <p:nvPr>
            <p:ph type="sldNum" sz="quarter" idx="5"/>
          </p:nvPr>
        </p:nvSpPr>
        <p:spPr/>
        <p:txBody>
          <a:bodyPr/>
          <a:lstStyle/>
          <a:p>
            <a:fld id="{6A913750-1E0A-8744-990B-BB53EBCE6F52}" type="slidenum">
              <a:rPr lang="en-US" smtClean="0"/>
              <a:t>19</a:t>
            </a:fld>
            <a:endParaRPr lang="en-US" dirty="0"/>
          </a:p>
        </p:txBody>
      </p:sp>
    </p:spTree>
    <p:extLst>
      <p:ext uri="{BB962C8B-B14F-4D97-AF65-F5344CB8AC3E}">
        <p14:creationId xmlns:p14="http://schemas.microsoft.com/office/powerpoint/2010/main" val="5068070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913750-1E0A-8744-990B-BB53EBCE6F52}" type="slidenum">
              <a:rPr lang="en-US" smtClean="0"/>
              <a:t>20</a:t>
            </a:fld>
            <a:endParaRPr lang="en-US" dirty="0"/>
          </a:p>
        </p:txBody>
      </p:sp>
    </p:spTree>
    <p:extLst>
      <p:ext uri="{BB962C8B-B14F-4D97-AF65-F5344CB8AC3E}">
        <p14:creationId xmlns:p14="http://schemas.microsoft.com/office/powerpoint/2010/main" val="9998937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Includes many features and tools that allow individuals to make better use of the billions of web pages on the Internet, the wide array of smartphone applications, and to make the best use of the Internet of Things (IoT). </a:t>
            </a:r>
          </a:p>
          <a:p>
            <a:r>
              <a:rPr lang="en-US" dirty="0"/>
              <a:t>Supports more widespread use of cloud computing and Software as a Service in business environments. </a:t>
            </a:r>
          </a:p>
        </p:txBody>
      </p:sp>
      <p:sp>
        <p:nvSpPr>
          <p:cNvPr id="4" name="Slide Number Placeholder 3"/>
          <p:cNvSpPr>
            <a:spLocks noGrp="1"/>
          </p:cNvSpPr>
          <p:nvPr>
            <p:ph type="sldNum" sz="quarter" idx="5"/>
          </p:nvPr>
        </p:nvSpPr>
        <p:spPr/>
        <p:txBody>
          <a:bodyPr/>
          <a:lstStyle/>
          <a:p>
            <a:fld id="{6A913750-1E0A-8744-990B-BB53EBCE6F52}" type="slidenum">
              <a:rPr lang="en-US" smtClean="0"/>
              <a:t>21</a:t>
            </a:fld>
            <a:endParaRPr lang="en-US" dirty="0"/>
          </a:p>
        </p:txBody>
      </p:sp>
    </p:spTree>
    <p:extLst>
      <p:ext uri="{BB962C8B-B14F-4D97-AF65-F5344CB8AC3E}">
        <p14:creationId xmlns:p14="http://schemas.microsoft.com/office/powerpoint/2010/main" val="92810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GIS permits organizations and users the ability to store, view, and analyze geographic and geographic data in the form of multidimensional charts and maps.  </a:t>
            </a:r>
          </a:p>
          <a:p>
            <a:endParaRPr lang="en-US" dirty="0"/>
          </a:p>
          <a:p>
            <a:r>
              <a:rPr lang="en-US" dirty="0"/>
              <a:t>Geospatial locations may be temporarily static (the location of a highway, people living in poverty in a certain location), or dynamic (vehicle traffic, the spread of virus such as COVID-19).</a:t>
            </a:r>
          </a:p>
          <a:p>
            <a:endParaRPr lang="en-US" dirty="0"/>
          </a:p>
          <a:p>
            <a:r>
              <a:rPr lang="en-US" dirty="0"/>
              <a:t>Transportation based organizations use GISs combined with databases and GPS technology to facilitate the transportation of goods from one location to another.</a:t>
            </a:r>
          </a:p>
          <a:p>
            <a:endParaRPr lang="en-US" dirty="0"/>
          </a:p>
        </p:txBody>
      </p:sp>
      <p:sp>
        <p:nvSpPr>
          <p:cNvPr id="4" name="Slide Number Placeholder 3"/>
          <p:cNvSpPr>
            <a:spLocks noGrp="1"/>
          </p:cNvSpPr>
          <p:nvPr>
            <p:ph type="sldNum" sz="quarter" idx="5"/>
          </p:nvPr>
        </p:nvSpPr>
        <p:spPr/>
        <p:txBody>
          <a:bodyPr/>
          <a:lstStyle/>
          <a:p>
            <a:fld id="{6A913750-1E0A-8744-990B-BB53EBCE6F52}" type="slidenum">
              <a:rPr lang="en-US" smtClean="0"/>
              <a:t>24</a:t>
            </a:fld>
            <a:endParaRPr lang="en-US" dirty="0"/>
          </a:p>
        </p:txBody>
      </p:sp>
    </p:spTree>
    <p:extLst>
      <p:ext uri="{BB962C8B-B14F-4D97-AF65-F5344CB8AC3E}">
        <p14:creationId xmlns:p14="http://schemas.microsoft.com/office/powerpoint/2010/main" val="1033567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913750-1E0A-8744-990B-BB53EBCE6F52}" type="slidenum">
              <a:rPr lang="en-US" smtClean="0"/>
              <a:t>4</a:t>
            </a:fld>
            <a:endParaRPr lang="en-US" dirty="0"/>
          </a:p>
        </p:txBody>
      </p:sp>
    </p:spTree>
    <p:extLst>
      <p:ext uri="{BB962C8B-B14F-4D97-AF65-F5344CB8AC3E}">
        <p14:creationId xmlns:p14="http://schemas.microsoft.com/office/powerpoint/2010/main" val="28558301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913750-1E0A-8744-990B-BB53EBCE6F52}" type="slidenum">
              <a:rPr lang="en-US" smtClean="0"/>
              <a:t>25</a:t>
            </a:fld>
            <a:endParaRPr lang="en-US" dirty="0"/>
          </a:p>
        </p:txBody>
      </p:sp>
    </p:spTree>
    <p:extLst>
      <p:ext uri="{BB962C8B-B14F-4D97-AF65-F5344CB8AC3E}">
        <p14:creationId xmlns:p14="http://schemas.microsoft.com/office/powerpoint/2010/main" val="20378771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913750-1E0A-8744-990B-BB53EBCE6F52}" type="slidenum">
              <a:rPr lang="en-US" smtClean="0"/>
              <a:t>26</a:t>
            </a:fld>
            <a:endParaRPr lang="en-US" dirty="0"/>
          </a:p>
        </p:txBody>
      </p:sp>
    </p:spTree>
    <p:extLst>
      <p:ext uri="{BB962C8B-B14F-4D97-AF65-F5344CB8AC3E}">
        <p14:creationId xmlns:p14="http://schemas.microsoft.com/office/powerpoint/2010/main" val="19766080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913750-1E0A-8744-990B-BB53EBCE6F52}" type="slidenum">
              <a:rPr lang="en-US" smtClean="0"/>
              <a:t>28</a:t>
            </a:fld>
            <a:endParaRPr lang="en-US" dirty="0"/>
          </a:p>
        </p:txBody>
      </p:sp>
    </p:spTree>
    <p:extLst>
      <p:ext uri="{BB962C8B-B14F-4D97-AF65-F5344CB8AC3E}">
        <p14:creationId xmlns:p14="http://schemas.microsoft.com/office/powerpoint/2010/main" val="32471449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913750-1E0A-8744-990B-BB53EBCE6F52}" type="slidenum">
              <a:rPr lang="en-US" smtClean="0"/>
              <a:t>29</a:t>
            </a:fld>
            <a:endParaRPr lang="en-US" dirty="0"/>
          </a:p>
        </p:txBody>
      </p:sp>
    </p:spTree>
    <p:extLst>
      <p:ext uri="{BB962C8B-B14F-4D97-AF65-F5344CB8AC3E}">
        <p14:creationId xmlns:p14="http://schemas.microsoft.com/office/powerpoint/2010/main" val="5681485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IoT allows billions of devices to be connected to the Internet.</a:t>
            </a:r>
          </a:p>
          <a:p>
            <a:r>
              <a:rPr lang="en-US" dirty="0"/>
              <a:t>IoT combines connected devices with automated systems that gather data, analyze the data, and convert the data into useable information.</a:t>
            </a:r>
          </a:p>
          <a:p>
            <a:r>
              <a:rPr lang="en-US" dirty="0"/>
              <a:t>For IoT to work you must have networks, devices, and data. The proliferation of networks and inexpensive sensors has made it possible to connect almost any device to the IoT. </a:t>
            </a:r>
          </a:p>
        </p:txBody>
      </p:sp>
      <p:sp>
        <p:nvSpPr>
          <p:cNvPr id="4" name="Slide Number Placeholder 3"/>
          <p:cNvSpPr>
            <a:spLocks noGrp="1"/>
          </p:cNvSpPr>
          <p:nvPr>
            <p:ph type="sldNum" sz="quarter" idx="5"/>
          </p:nvPr>
        </p:nvSpPr>
        <p:spPr/>
        <p:txBody>
          <a:bodyPr/>
          <a:lstStyle/>
          <a:p>
            <a:fld id="{6A913750-1E0A-8744-990B-BB53EBCE6F52}" type="slidenum">
              <a:rPr lang="en-US" smtClean="0"/>
              <a:t>30</a:t>
            </a:fld>
            <a:endParaRPr lang="en-US" dirty="0"/>
          </a:p>
        </p:txBody>
      </p:sp>
    </p:spTree>
    <p:extLst>
      <p:ext uri="{BB962C8B-B14F-4D97-AF65-F5344CB8AC3E}">
        <p14:creationId xmlns:p14="http://schemas.microsoft.com/office/powerpoint/2010/main" val="1005187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5G connectivity will allow for faster connection speeds, greater data capacity, and lower latency. </a:t>
            </a:r>
          </a:p>
          <a:p>
            <a:r>
              <a:rPr lang="en-US" dirty="0"/>
              <a:t>Connected Cities-This data helps first responders, city planners, and utility companies more efficiently manage the daily operations in some cities.</a:t>
            </a:r>
          </a:p>
          <a:p>
            <a:r>
              <a:rPr lang="en-US" dirty="0"/>
              <a:t>Transportation-5G networks may eventually allow for autonomous vehicles to safely interact with each other and their environment.</a:t>
            </a:r>
          </a:p>
          <a:p>
            <a:r>
              <a:rPr lang="en-US" dirty="0"/>
              <a:t>Connected Devices-This will enable the support of more simultaneous Internet connections and even more connected devices.</a:t>
            </a:r>
          </a:p>
        </p:txBody>
      </p:sp>
      <p:sp>
        <p:nvSpPr>
          <p:cNvPr id="4" name="Slide Number Placeholder 3"/>
          <p:cNvSpPr>
            <a:spLocks noGrp="1"/>
          </p:cNvSpPr>
          <p:nvPr>
            <p:ph type="sldNum" sz="quarter" idx="5"/>
          </p:nvPr>
        </p:nvSpPr>
        <p:spPr/>
        <p:txBody>
          <a:bodyPr/>
          <a:lstStyle/>
          <a:p>
            <a:fld id="{6A913750-1E0A-8744-990B-BB53EBCE6F52}" type="slidenum">
              <a:rPr lang="en-US" smtClean="0"/>
              <a:t>31</a:t>
            </a:fld>
            <a:endParaRPr lang="en-US" dirty="0"/>
          </a:p>
        </p:txBody>
      </p:sp>
    </p:spTree>
    <p:extLst>
      <p:ext uri="{BB962C8B-B14F-4D97-AF65-F5344CB8AC3E}">
        <p14:creationId xmlns:p14="http://schemas.microsoft.com/office/powerpoint/2010/main" val="4835426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the fifth-generation wireless technology for digital cellular networks that began wide deployment in 2019. </a:t>
            </a:r>
          </a:p>
          <a:p>
            <a:r>
              <a:rPr lang="en-US" dirty="0"/>
              <a:t>Currently, US-based cell phone carriers including Verizon, AT&amp;T, T-Mobile, and Sprint are testing and offering 5G service. In order to connect and optimally use a 5G network, you’ll need to have a phone that is 5G enabled.</a:t>
            </a:r>
          </a:p>
          <a:p>
            <a:r>
              <a:rPr lang="en-US" dirty="0"/>
              <a:t>Faster connection/data transfer speeds-Speeds vary by location and carrier. At the top end, that’s over 100 times the speed of 4G. </a:t>
            </a:r>
          </a:p>
          <a:p>
            <a:r>
              <a:rPr lang="en-US" dirty="0"/>
              <a:t>Greater Capacity-</a:t>
            </a:r>
            <a:r>
              <a:rPr lang="en-US" sz="1200" dirty="0"/>
              <a:t>This mean more people can transmit data at the same time.</a:t>
            </a:r>
          </a:p>
          <a:p>
            <a:r>
              <a:rPr lang="en-US" sz="1200" dirty="0"/>
              <a:t>Lower Latency-</a:t>
            </a:r>
            <a:r>
              <a:rPr lang="en-US" dirty="0"/>
              <a:t>On 4G networks latency speeds are between 40-50 milliseconds. It is estimated 5G can reduce this by 75 percent.</a:t>
            </a:r>
          </a:p>
        </p:txBody>
      </p:sp>
      <p:sp>
        <p:nvSpPr>
          <p:cNvPr id="4" name="Slide Number Placeholder 3"/>
          <p:cNvSpPr>
            <a:spLocks noGrp="1"/>
          </p:cNvSpPr>
          <p:nvPr>
            <p:ph type="sldNum" sz="quarter" idx="5"/>
          </p:nvPr>
        </p:nvSpPr>
        <p:spPr/>
        <p:txBody>
          <a:bodyPr/>
          <a:lstStyle/>
          <a:p>
            <a:fld id="{6A913750-1E0A-8744-990B-BB53EBCE6F52}" type="slidenum">
              <a:rPr lang="en-US" smtClean="0"/>
              <a:t>32</a:t>
            </a:fld>
            <a:endParaRPr lang="en-US" dirty="0"/>
          </a:p>
        </p:txBody>
      </p:sp>
    </p:spTree>
    <p:extLst>
      <p:ext uri="{BB962C8B-B14F-4D97-AF65-F5344CB8AC3E}">
        <p14:creationId xmlns:p14="http://schemas.microsoft.com/office/powerpoint/2010/main" val="8040074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913750-1E0A-8744-990B-BB53EBCE6F52}" type="slidenum">
              <a:rPr lang="en-US" smtClean="0"/>
              <a:t>34</a:t>
            </a:fld>
            <a:endParaRPr lang="en-US" dirty="0"/>
          </a:p>
        </p:txBody>
      </p:sp>
    </p:spTree>
    <p:extLst>
      <p:ext uri="{BB962C8B-B14F-4D97-AF65-F5344CB8AC3E}">
        <p14:creationId xmlns:p14="http://schemas.microsoft.com/office/powerpoint/2010/main" val="2370934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913750-1E0A-8744-990B-BB53EBCE6F52}" type="slidenum">
              <a:rPr lang="en-US" smtClean="0"/>
              <a:t>35</a:t>
            </a:fld>
            <a:endParaRPr lang="en-US" dirty="0"/>
          </a:p>
        </p:txBody>
      </p:sp>
    </p:spTree>
    <p:extLst>
      <p:ext uri="{BB962C8B-B14F-4D97-AF65-F5344CB8AC3E}">
        <p14:creationId xmlns:p14="http://schemas.microsoft.com/office/powerpoint/2010/main" val="32800417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“clouds” of resources are accessed by individuals on devices connected to the Internet on as-needed basis.</a:t>
            </a:r>
          </a:p>
          <a:p>
            <a:endParaRPr lang="en-US" dirty="0"/>
          </a:p>
        </p:txBody>
      </p:sp>
      <p:sp>
        <p:nvSpPr>
          <p:cNvPr id="4" name="Slide Number Placeholder 3"/>
          <p:cNvSpPr>
            <a:spLocks noGrp="1"/>
          </p:cNvSpPr>
          <p:nvPr>
            <p:ph type="sldNum" sz="quarter" idx="5"/>
          </p:nvPr>
        </p:nvSpPr>
        <p:spPr/>
        <p:txBody>
          <a:bodyPr/>
          <a:lstStyle/>
          <a:p>
            <a:fld id="{6A913750-1E0A-8744-990B-BB53EBCE6F52}" type="slidenum">
              <a:rPr lang="en-US" smtClean="0"/>
              <a:t>36</a:t>
            </a:fld>
            <a:endParaRPr lang="en-US" dirty="0"/>
          </a:p>
        </p:txBody>
      </p:sp>
    </p:spTree>
    <p:extLst>
      <p:ext uri="{BB962C8B-B14F-4D97-AF65-F5344CB8AC3E}">
        <p14:creationId xmlns:p14="http://schemas.microsoft.com/office/powerpoint/2010/main" val="570807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PAN, </a:t>
            </a:r>
            <a:r>
              <a:rPr lang="en-US" sz="1200" b="0" i="0" dirty="0">
                <a:solidFill>
                  <a:srgbClr val="000000"/>
                </a:solidFill>
                <a:effectLst/>
              </a:rPr>
              <a:t>When you share your smartphone’s Internet connection to other devices (such as your tablet) you are creating a PAN. </a:t>
            </a:r>
          </a:p>
          <a:p>
            <a:r>
              <a:rPr lang="en-US" sz="1200" b="0" i="0" dirty="0">
                <a:solidFill>
                  <a:srgbClr val="000000"/>
                </a:solidFill>
                <a:effectLst/>
              </a:rPr>
              <a:t>WAN, </a:t>
            </a:r>
          </a:p>
          <a:p>
            <a:r>
              <a:rPr lang="en-US" b="0" i="0" dirty="0">
                <a:solidFill>
                  <a:srgbClr val="000000"/>
                </a:solidFill>
                <a:effectLst/>
                <a:latin typeface="ProximaNova"/>
              </a:rPr>
              <a:t>For example, connecting point-of-sale devices in retail stores in two different geographic locations. </a:t>
            </a:r>
            <a:endParaRPr lang="en-US" sz="1200" b="0" i="0" dirty="0">
              <a:solidFill>
                <a:srgbClr val="000000"/>
              </a:solidFill>
              <a:effectLst/>
              <a:latin typeface="ProximaNova"/>
            </a:endParaRPr>
          </a:p>
          <a:p>
            <a:r>
              <a:rPr lang="en-US" sz="1200" b="0" i="0" dirty="0">
                <a:solidFill>
                  <a:srgbClr val="000000"/>
                </a:solidFill>
                <a:effectLst/>
                <a:latin typeface="ProximaNova"/>
              </a:rPr>
              <a:t>Internets,</a:t>
            </a:r>
            <a:r>
              <a:rPr lang="en-US" b="0" i="0" dirty="0">
                <a:solidFill>
                  <a:srgbClr val="000000"/>
                </a:solidFill>
                <a:effectLst/>
                <a:latin typeface="ProximaNova"/>
              </a:rPr>
              <a:t> Private internets used solely within an organization and for use by people within the organization are referred to as an intranet. </a:t>
            </a:r>
            <a:endParaRPr lang="en-US" dirty="0"/>
          </a:p>
        </p:txBody>
      </p:sp>
      <p:sp>
        <p:nvSpPr>
          <p:cNvPr id="4" name="Slide Number Placeholder 3"/>
          <p:cNvSpPr>
            <a:spLocks noGrp="1"/>
          </p:cNvSpPr>
          <p:nvPr>
            <p:ph type="sldNum" sz="quarter" idx="5"/>
          </p:nvPr>
        </p:nvSpPr>
        <p:spPr/>
        <p:txBody>
          <a:bodyPr/>
          <a:lstStyle/>
          <a:p>
            <a:fld id="{6A913750-1E0A-8744-990B-BB53EBCE6F52}" type="slidenum">
              <a:rPr lang="en-US" smtClean="0"/>
              <a:t>5</a:t>
            </a:fld>
            <a:endParaRPr lang="en-US" dirty="0"/>
          </a:p>
        </p:txBody>
      </p:sp>
    </p:spTree>
    <p:extLst>
      <p:ext uri="{BB962C8B-B14F-4D97-AF65-F5344CB8AC3E}">
        <p14:creationId xmlns:p14="http://schemas.microsoft.com/office/powerpoint/2010/main" val="17406543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913750-1E0A-8744-990B-BB53EBCE6F52}" type="slidenum">
              <a:rPr lang="en-US" smtClean="0"/>
              <a:t>37</a:t>
            </a:fld>
            <a:endParaRPr lang="en-US" dirty="0"/>
          </a:p>
        </p:txBody>
      </p:sp>
    </p:spTree>
    <p:extLst>
      <p:ext uri="{BB962C8B-B14F-4D97-AF65-F5344CB8AC3E}">
        <p14:creationId xmlns:p14="http://schemas.microsoft.com/office/powerpoint/2010/main" val="11188816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913750-1E0A-8744-990B-BB53EBCE6F52}" type="slidenum">
              <a:rPr lang="en-US" smtClean="0"/>
              <a:t>38</a:t>
            </a:fld>
            <a:endParaRPr lang="en-US" dirty="0"/>
          </a:p>
        </p:txBody>
      </p:sp>
    </p:spTree>
    <p:extLst>
      <p:ext uri="{BB962C8B-B14F-4D97-AF65-F5344CB8AC3E}">
        <p14:creationId xmlns:p14="http://schemas.microsoft.com/office/powerpoint/2010/main" val="6955729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a study found on Statista.com, the average hourly cost of Cloud-based server downtime is $400,000 dollars that is largely composed of lost sales revenue and productivity.</a:t>
            </a:r>
          </a:p>
        </p:txBody>
      </p:sp>
      <p:sp>
        <p:nvSpPr>
          <p:cNvPr id="4" name="Slide Number Placeholder 3"/>
          <p:cNvSpPr>
            <a:spLocks noGrp="1"/>
          </p:cNvSpPr>
          <p:nvPr>
            <p:ph type="sldNum" sz="quarter" idx="5"/>
          </p:nvPr>
        </p:nvSpPr>
        <p:spPr/>
        <p:txBody>
          <a:bodyPr/>
          <a:lstStyle/>
          <a:p>
            <a:fld id="{6A913750-1E0A-8744-990B-BB53EBCE6F52}" type="slidenum">
              <a:rPr lang="en-US" smtClean="0"/>
              <a:t>39</a:t>
            </a:fld>
            <a:endParaRPr lang="en-US" dirty="0"/>
          </a:p>
        </p:txBody>
      </p:sp>
    </p:spTree>
    <p:extLst>
      <p:ext uri="{BB962C8B-B14F-4D97-AF65-F5344CB8AC3E}">
        <p14:creationId xmlns:p14="http://schemas.microsoft.com/office/powerpoint/2010/main" val="40852639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Private Cloud</a:t>
            </a:r>
            <a:r>
              <a:rPr lang="en-US" dirty="0"/>
              <a:t>-</a:t>
            </a:r>
            <a:r>
              <a:rPr lang="en-US" sz="1200" dirty="0"/>
              <a:t>It may be owned, managed, and operated by the organization, a third party, or some combination of them, and may exist on or off premises</a:t>
            </a:r>
          </a:p>
          <a:p>
            <a:endParaRPr lang="en-US" dirty="0"/>
          </a:p>
        </p:txBody>
      </p:sp>
      <p:sp>
        <p:nvSpPr>
          <p:cNvPr id="4" name="Slide Number Placeholder 3"/>
          <p:cNvSpPr>
            <a:spLocks noGrp="1"/>
          </p:cNvSpPr>
          <p:nvPr>
            <p:ph type="sldNum" sz="quarter" idx="5"/>
          </p:nvPr>
        </p:nvSpPr>
        <p:spPr/>
        <p:txBody>
          <a:bodyPr/>
          <a:lstStyle/>
          <a:p>
            <a:fld id="{6A913750-1E0A-8744-990B-BB53EBCE6F52}" type="slidenum">
              <a:rPr lang="en-US" smtClean="0"/>
              <a:t>40</a:t>
            </a:fld>
            <a:endParaRPr lang="en-US" dirty="0"/>
          </a:p>
        </p:txBody>
      </p:sp>
    </p:spTree>
    <p:extLst>
      <p:ext uri="{BB962C8B-B14F-4D97-AF65-F5344CB8AC3E}">
        <p14:creationId xmlns:p14="http://schemas.microsoft.com/office/powerpoint/2010/main" val="27103340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Community Cloud</a:t>
            </a:r>
            <a:r>
              <a:rPr lang="en-US" dirty="0"/>
              <a:t>-It may be owned, managed, and operated by one or more of the organizations in the community, a third party, or some combination of them, and it may exist on or off premises. Access to community Clouds is often restricted to members of the community.</a:t>
            </a:r>
          </a:p>
          <a:p>
            <a:endParaRPr lang="en-US" dirty="0"/>
          </a:p>
          <a:p>
            <a:r>
              <a:rPr lang="en-US" b="1" dirty="0"/>
              <a:t>Public Cloud</a:t>
            </a:r>
            <a:r>
              <a:rPr lang="en-US" dirty="0"/>
              <a:t>-It exists on the premises of the Cloud provider. Public Clouds are often used for file sharing and email.</a:t>
            </a:r>
          </a:p>
          <a:p>
            <a:endParaRPr lang="en-US" dirty="0"/>
          </a:p>
          <a:p>
            <a:r>
              <a:rPr lang="en-US" b="1" dirty="0"/>
              <a:t>Hybrid Cloud</a:t>
            </a:r>
            <a:r>
              <a:rPr lang="en-US" dirty="0"/>
              <a:t>-</a:t>
            </a:r>
            <a:r>
              <a:rPr lang="en-US" sz="1200" dirty="0"/>
              <a:t>clouds are bound together by standardized or proprietary technology that enables data and application portability (e.g., cloud bursting for load balancing between clouds).</a:t>
            </a:r>
            <a:endParaRPr lang="en-US" dirty="0"/>
          </a:p>
        </p:txBody>
      </p:sp>
      <p:sp>
        <p:nvSpPr>
          <p:cNvPr id="4" name="Slide Number Placeholder 3"/>
          <p:cNvSpPr>
            <a:spLocks noGrp="1"/>
          </p:cNvSpPr>
          <p:nvPr>
            <p:ph type="sldNum" sz="quarter" idx="5"/>
          </p:nvPr>
        </p:nvSpPr>
        <p:spPr/>
        <p:txBody>
          <a:bodyPr/>
          <a:lstStyle/>
          <a:p>
            <a:fld id="{6A913750-1E0A-8744-990B-BB53EBCE6F52}" type="slidenum">
              <a:rPr lang="en-US" smtClean="0"/>
              <a:t>41</a:t>
            </a:fld>
            <a:endParaRPr lang="en-US" dirty="0"/>
          </a:p>
        </p:txBody>
      </p:sp>
    </p:spTree>
    <p:extLst>
      <p:ext uri="{BB962C8B-B14F-4D97-AF65-F5344CB8AC3E}">
        <p14:creationId xmlns:p14="http://schemas.microsoft.com/office/powerpoint/2010/main" val="7957835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AWS</a:t>
            </a:r>
            <a:r>
              <a:rPr lang="en-US" dirty="0"/>
              <a:t>-a broad set of global Cloud-based products includes compute, storage, databases, analytics, networking, mobile, developer tools, management tools, IoT, security , and enterprise applications. These services help organizations move faster, lower IT costs, and scale.</a:t>
            </a:r>
          </a:p>
          <a:p>
            <a:r>
              <a:rPr lang="en-US" b="1" dirty="0"/>
              <a:t>Google Cloud</a:t>
            </a:r>
            <a:r>
              <a:rPr lang="en-US" dirty="0"/>
              <a:t>-offers serverless computing, IaaS, and PaaS (these concepts are covered in a later chapter)</a:t>
            </a:r>
          </a:p>
          <a:p>
            <a:r>
              <a:rPr lang="en-US" b="1" dirty="0"/>
              <a:t>Salesforce</a:t>
            </a:r>
            <a:r>
              <a:rPr lang="en-US" dirty="0"/>
              <a:t>-solutions include all the applications required by businesses like CRM, Enterprise Resources Planning (ERP), customer service, sales, mobile applications, and marketing</a:t>
            </a:r>
          </a:p>
          <a:p>
            <a:endParaRPr lang="en-US" dirty="0"/>
          </a:p>
          <a:p>
            <a:r>
              <a:rPr lang="en-US" dirty="0"/>
              <a:t> </a:t>
            </a:r>
          </a:p>
        </p:txBody>
      </p:sp>
      <p:sp>
        <p:nvSpPr>
          <p:cNvPr id="4" name="Slide Number Placeholder 3"/>
          <p:cNvSpPr>
            <a:spLocks noGrp="1"/>
          </p:cNvSpPr>
          <p:nvPr>
            <p:ph type="sldNum" sz="quarter" idx="5"/>
          </p:nvPr>
        </p:nvSpPr>
        <p:spPr/>
        <p:txBody>
          <a:bodyPr/>
          <a:lstStyle/>
          <a:p>
            <a:fld id="{6A913750-1E0A-8744-990B-BB53EBCE6F52}" type="slidenum">
              <a:rPr lang="en-US" smtClean="0"/>
              <a:t>42</a:t>
            </a:fld>
            <a:endParaRPr lang="en-US" dirty="0"/>
          </a:p>
        </p:txBody>
      </p:sp>
    </p:spTree>
    <p:extLst>
      <p:ext uri="{BB962C8B-B14F-4D97-AF65-F5344CB8AC3E}">
        <p14:creationId xmlns:p14="http://schemas.microsoft.com/office/powerpoint/2010/main" val="25603478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913750-1E0A-8744-990B-BB53EBCE6F52}" type="slidenum">
              <a:rPr lang="en-US" smtClean="0"/>
              <a:t>43</a:t>
            </a:fld>
            <a:endParaRPr lang="en-US" dirty="0"/>
          </a:p>
        </p:txBody>
      </p:sp>
    </p:spTree>
    <p:extLst>
      <p:ext uri="{BB962C8B-B14F-4D97-AF65-F5344CB8AC3E}">
        <p14:creationId xmlns:p14="http://schemas.microsoft.com/office/powerpoint/2010/main" val="5120523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For example, when someone in Rio de Janeiro wants to access a website that is hosted in the United States, it can be executed more quickly through a PoP located in Brazil.</a:t>
            </a:r>
          </a:p>
        </p:txBody>
      </p:sp>
      <p:sp>
        <p:nvSpPr>
          <p:cNvPr id="4" name="Slide Number Placeholder 3"/>
          <p:cNvSpPr>
            <a:spLocks noGrp="1"/>
          </p:cNvSpPr>
          <p:nvPr>
            <p:ph type="sldNum" sz="quarter" idx="5"/>
          </p:nvPr>
        </p:nvSpPr>
        <p:spPr/>
        <p:txBody>
          <a:bodyPr/>
          <a:lstStyle/>
          <a:p>
            <a:fld id="{6A913750-1E0A-8744-990B-BB53EBCE6F52}" type="slidenum">
              <a:rPr lang="en-US" smtClean="0"/>
              <a:t>44</a:t>
            </a:fld>
            <a:endParaRPr lang="en-US" dirty="0"/>
          </a:p>
        </p:txBody>
      </p:sp>
    </p:spTree>
    <p:extLst>
      <p:ext uri="{BB962C8B-B14F-4D97-AF65-F5344CB8AC3E}">
        <p14:creationId xmlns:p14="http://schemas.microsoft.com/office/powerpoint/2010/main" val="11591178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Web services allow for the exchange of information between two systems and are not tied to any one operating system or programming language. </a:t>
            </a:r>
          </a:p>
        </p:txBody>
      </p:sp>
      <p:sp>
        <p:nvSpPr>
          <p:cNvPr id="4" name="Slide Number Placeholder 3"/>
          <p:cNvSpPr>
            <a:spLocks noGrp="1"/>
          </p:cNvSpPr>
          <p:nvPr>
            <p:ph type="sldNum" sz="quarter" idx="5"/>
          </p:nvPr>
        </p:nvSpPr>
        <p:spPr/>
        <p:txBody>
          <a:bodyPr/>
          <a:lstStyle/>
          <a:p>
            <a:fld id="{6A913750-1E0A-8744-990B-BB53EBCE6F52}" type="slidenum">
              <a:rPr lang="en-US" smtClean="0"/>
              <a:t>45</a:t>
            </a:fld>
            <a:endParaRPr lang="en-US" dirty="0"/>
          </a:p>
        </p:txBody>
      </p:sp>
    </p:spTree>
    <p:extLst>
      <p:ext uri="{BB962C8B-B14F-4D97-AF65-F5344CB8AC3E}">
        <p14:creationId xmlns:p14="http://schemas.microsoft.com/office/powerpoint/2010/main" val="34691672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XML is similar to Hypertext Markup Language (HTML), although HTML is limited to describing how data should be displayed in webpages</a:t>
            </a:r>
          </a:p>
          <a:p>
            <a:endParaRPr lang="en-US" b="0" dirty="0"/>
          </a:p>
        </p:txBody>
      </p:sp>
      <p:sp>
        <p:nvSpPr>
          <p:cNvPr id="4" name="Slide Number Placeholder 3"/>
          <p:cNvSpPr>
            <a:spLocks noGrp="1"/>
          </p:cNvSpPr>
          <p:nvPr>
            <p:ph type="sldNum" sz="quarter" idx="5"/>
          </p:nvPr>
        </p:nvSpPr>
        <p:spPr/>
        <p:txBody>
          <a:bodyPr/>
          <a:lstStyle/>
          <a:p>
            <a:fld id="{6A913750-1E0A-8744-990B-BB53EBCE6F52}" type="slidenum">
              <a:rPr lang="en-US" smtClean="0"/>
              <a:t>46</a:t>
            </a:fld>
            <a:endParaRPr lang="en-US" dirty="0"/>
          </a:p>
        </p:txBody>
      </p:sp>
    </p:spTree>
    <p:extLst>
      <p:ext uri="{BB962C8B-B14F-4D97-AF65-F5344CB8AC3E}">
        <p14:creationId xmlns:p14="http://schemas.microsoft.com/office/powerpoint/2010/main" val="930992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913750-1E0A-8744-990B-BB53EBCE6F52}" type="slidenum">
              <a:rPr lang="en-US" smtClean="0"/>
              <a:t>6</a:t>
            </a:fld>
            <a:endParaRPr lang="en-US" dirty="0"/>
          </a:p>
        </p:txBody>
      </p:sp>
    </p:spTree>
    <p:extLst>
      <p:ext uri="{BB962C8B-B14F-4D97-AF65-F5344CB8AC3E}">
        <p14:creationId xmlns:p14="http://schemas.microsoft.com/office/powerpoint/2010/main" val="16790893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An example of SaaS is Microsoft 365. Before Microsoft Office 365, you would purchase and download the software directly to a device.</a:t>
            </a:r>
          </a:p>
        </p:txBody>
      </p:sp>
      <p:sp>
        <p:nvSpPr>
          <p:cNvPr id="4" name="Slide Number Placeholder 3"/>
          <p:cNvSpPr>
            <a:spLocks noGrp="1"/>
          </p:cNvSpPr>
          <p:nvPr>
            <p:ph type="sldNum" sz="quarter" idx="5"/>
          </p:nvPr>
        </p:nvSpPr>
        <p:spPr/>
        <p:txBody>
          <a:bodyPr/>
          <a:lstStyle/>
          <a:p>
            <a:fld id="{6A913750-1E0A-8744-990B-BB53EBCE6F52}" type="slidenum">
              <a:rPr lang="en-US" smtClean="0"/>
              <a:t>47</a:t>
            </a:fld>
            <a:endParaRPr lang="en-US" dirty="0"/>
          </a:p>
        </p:txBody>
      </p:sp>
    </p:spTree>
    <p:extLst>
      <p:ext uri="{BB962C8B-B14F-4D97-AF65-F5344CB8AC3E}">
        <p14:creationId xmlns:p14="http://schemas.microsoft.com/office/powerpoint/2010/main" val="6943896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6A913750-1E0A-8744-990B-BB53EBCE6F52}" type="slidenum">
              <a:rPr lang="en-US" smtClean="0"/>
              <a:t>48</a:t>
            </a:fld>
            <a:endParaRPr lang="en-US" dirty="0"/>
          </a:p>
        </p:txBody>
      </p:sp>
    </p:spTree>
    <p:extLst>
      <p:ext uri="{BB962C8B-B14F-4D97-AF65-F5344CB8AC3E}">
        <p14:creationId xmlns:p14="http://schemas.microsoft.com/office/powerpoint/2010/main" val="39230122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PaaS vendors also provide point-and-click app building, multi-language program development, and built-in social and mobile capabilities.  </a:t>
            </a:r>
            <a:endParaRPr lang="en-US" b="0" dirty="0"/>
          </a:p>
        </p:txBody>
      </p:sp>
      <p:sp>
        <p:nvSpPr>
          <p:cNvPr id="4" name="Slide Number Placeholder 3"/>
          <p:cNvSpPr>
            <a:spLocks noGrp="1"/>
          </p:cNvSpPr>
          <p:nvPr>
            <p:ph type="sldNum" sz="quarter" idx="5"/>
          </p:nvPr>
        </p:nvSpPr>
        <p:spPr/>
        <p:txBody>
          <a:bodyPr/>
          <a:lstStyle/>
          <a:p>
            <a:fld id="{6A913750-1E0A-8744-990B-BB53EBCE6F52}" type="slidenum">
              <a:rPr lang="en-US" smtClean="0"/>
              <a:t>49</a:t>
            </a:fld>
            <a:endParaRPr lang="en-US" dirty="0"/>
          </a:p>
        </p:txBody>
      </p:sp>
    </p:spTree>
    <p:extLst>
      <p:ext uri="{BB962C8B-B14F-4D97-AF65-F5344CB8AC3E}">
        <p14:creationId xmlns:p14="http://schemas.microsoft.com/office/powerpoint/2010/main" val="12054477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IaaS helps organizations avoid the cost of acquiring and managing their own physical servers and datacenter architecture. </a:t>
            </a:r>
            <a:endParaRPr lang="en-US" b="0" dirty="0"/>
          </a:p>
        </p:txBody>
      </p:sp>
      <p:sp>
        <p:nvSpPr>
          <p:cNvPr id="4" name="Slide Number Placeholder 3"/>
          <p:cNvSpPr>
            <a:spLocks noGrp="1"/>
          </p:cNvSpPr>
          <p:nvPr>
            <p:ph type="sldNum" sz="quarter" idx="5"/>
          </p:nvPr>
        </p:nvSpPr>
        <p:spPr/>
        <p:txBody>
          <a:bodyPr/>
          <a:lstStyle/>
          <a:p>
            <a:fld id="{6A913750-1E0A-8744-990B-BB53EBCE6F52}" type="slidenum">
              <a:rPr lang="en-US" smtClean="0"/>
              <a:t>50</a:t>
            </a:fld>
            <a:endParaRPr lang="en-US" dirty="0"/>
          </a:p>
        </p:txBody>
      </p:sp>
    </p:spTree>
    <p:extLst>
      <p:ext uri="{BB962C8B-B14F-4D97-AF65-F5344CB8AC3E}">
        <p14:creationId xmlns:p14="http://schemas.microsoft.com/office/powerpoint/2010/main" val="6230442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Serverless Computing allows developers the opportunity to build applications (write and deploy code) more efficiently because they do not have to worry about infrastructure management.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Although physical servers are still used by the Cloud service provider, we still refer to it as serverless computing because this infrastructure is not owned, controlled, or maintained by the organization</a:t>
            </a:r>
          </a:p>
        </p:txBody>
      </p:sp>
      <p:sp>
        <p:nvSpPr>
          <p:cNvPr id="4" name="Slide Number Placeholder 3"/>
          <p:cNvSpPr>
            <a:spLocks noGrp="1"/>
          </p:cNvSpPr>
          <p:nvPr>
            <p:ph type="sldNum" sz="quarter" idx="5"/>
          </p:nvPr>
        </p:nvSpPr>
        <p:spPr/>
        <p:txBody>
          <a:bodyPr/>
          <a:lstStyle/>
          <a:p>
            <a:fld id="{6A913750-1E0A-8744-990B-BB53EBCE6F52}" type="slidenum">
              <a:rPr lang="en-US" smtClean="0"/>
              <a:t>51</a:t>
            </a:fld>
            <a:endParaRPr lang="en-US" dirty="0"/>
          </a:p>
        </p:txBody>
      </p:sp>
    </p:spTree>
    <p:extLst>
      <p:ext uri="{BB962C8B-B14F-4D97-AF65-F5344CB8AC3E}">
        <p14:creationId xmlns:p14="http://schemas.microsoft.com/office/powerpoint/2010/main" val="28301188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Cloud services security policies vary by Cloud provider, so it is important to research policies before signing a service level agreement (SLA).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an agreement for service has been reached, an implementation plan is usually created.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Cloud service providers can configure security plans to the exact specification of the organization.</a:t>
            </a:r>
          </a:p>
        </p:txBody>
      </p:sp>
      <p:sp>
        <p:nvSpPr>
          <p:cNvPr id="4" name="Slide Number Placeholder 3"/>
          <p:cNvSpPr>
            <a:spLocks noGrp="1"/>
          </p:cNvSpPr>
          <p:nvPr>
            <p:ph type="sldNum" sz="quarter" idx="5"/>
          </p:nvPr>
        </p:nvSpPr>
        <p:spPr/>
        <p:txBody>
          <a:bodyPr/>
          <a:lstStyle/>
          <a:p>
            <a:fld id="{6A913750-1E0A-8744-990B-BB53EBCE6F52}" type="slidenum">
              <a:rPr lang="en-US" smtClean="0"/>
              <a:t>52</a:t>
            </a:fld>
            <a:endParaRPr lang="en-US" dirty="0"/>
          </a:p>
        </p:txBody>
      </p:sp>
    </p:spTree>
    <p:extLst>
      <p:ext uri="{BB962C8B-B14F-4D97-AF65-F5344CB8AC3E}">
        <p14:creationId xmlns:p14="http://schemas.microsoft.com/office/powerpoint/2010/main" val="22300011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913750-1E0A-8744-990B-BB53EBCE6F52}" type="slidenum">
              <a:rPr lang="en-US" smtClean="0"/>
              <a:t>53</a:t>
            </a:fld>
            <a:endParaRPr lang="en-US" dirty="0"/>
          </a:p>
        </p:txBody>
      </p:sp>
    </p:spTree>
    <p:extLst>
      <p:ext uri="{BB962C8B-B14F-4D97-AF65-F5344CB8AC3E}">
        <p14:creationId xmlns:p14="http://schemas.microsoft.com/office/powerpoint/2010/main" val="37572580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913750-1E0A-8744-990B-BB53EBCE6F52}" type="slidenum">
              <a:rPr lang="en-US" smtClean="0"/>
              <a:t>54</a:t>
            </a:fld>
            <a:endParaRPr lang="en-US" dirty="0"/>
          </a:p>
        </p:txBody>
      </p:sp>
    </p:spTree>
    <p:extLst>
      <p:ext uri="{BB962C8B-B14F-4D97-AF65-F5344CB8AC3E}">
        <p14:creationId xmlns:p14="http://schemas.microsoft.com/office/powerpoint/2010/main" val="13733789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dedicated workspace is viewable and editable (based on assigned privileges) by users regardless of their physical location. </a:t>
            </a:r>
          </a:p>
          <a:p>
            <a:r>
              <a:rPr lang="en-US" dirty="0"/>
              <a:t>Any changes, edits, additions made to the data, or workspace are made in real-time ensuring that all who have access are receiving the most current and up-to-date information.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fld id="{6A913750-1E0A-8744-990B-BB53EBCE6F52}" type="slidenum">
              <a:rPr lang="en-US" smtClean="0"/>
              <a:t>55</a:t>
            </a:fld>
            <a:endParaRPr lang="en-US" dirty="0"/>
          </a:p>
        </p:txBody>
      </p:sp>
    </p:spTree>
    <p:extLst>
      <p:ext uri="{BB962C8B-B14F-4D97-AF65-F5344CB8AC3E}">
        <p14:creationId xmlns:p14="http://schemas.microsoft.com/office/powerpoint/2010/main" val="36571094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913750-1E0A-8744-990B-BB53EBCE6F52}" type="slidenum">
              <a:rPr lang="en-US" smtClean="0"/>
              <a:t>56</a:t>
            </a:fld>
            <a:endParaRPr lang="en-US" dirty="0"/>
          </a:p>
        </p:txBody>
      </p:sp>
    </p:spTree>
    <p:extLst>
      <p:ext uri="{BB962C8B-B14F-4D97-AF65-F5344CB8AC3E}">
        <p14:creationId xmlns:p14="http://schemas.microsoft.com/office/powerpoint/2010/main" val="15553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913750-1E0A-8744-990B-BB53EBCE6F52}" type="slidenum">
              <a:rPr lang="en-US" smtClean="0"/>
              <a:t>7</a:t>
            </a:fld>
            <a:endParaRPr lang="en-US" dirty="0"/>
          </a:p>
        </p:txBody>
      </p:sp>
    </p:spTree>
    <p:extLst>
      <p:ext uri="{BB962C8B-B14F-4D97-AF65-F5344CB8AC3E}">
        <p14:creationId xmlns:p14="http://schemas.microsoft.com/office/powerpoint/2010/main" val="32731348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choosing a collaboration software program it is important to investigate the options and functionality each program offers, cost, and ease of use. </a:t>
            </a:r>
          </a:p>
        </p:txBody>
      </p:sp>
      <p:sp>
        <p:nvSpPr>
          <p:cNvPr id="4" name="Slide Number Placeholder 3"/>
          <p:cNvSpPr>
            <a:spLocks noGrp="1"/>
          </p:cNvSpPr>
          <p:nvPr>
            <p:ph type="sldNum" sz="quarter" idx="5"/>
          </p:nvPr>
        </p:nvSpPr>
        <p:spPr/>
        <p:txBody>
          <a:bodyPr/>
          <a:lstStyle/>
          <a:p>
            <a:fld id="{6A913750-1E0A-8744-990B-BB53EBCE6F52}" type="slidenum">
              <a:rPr lang="en-US" smtClean="0"/>
              <a:t>57</a:t>
            </a:fld>
            <a:endParaRPr lang="en-US" dirty="0"/>
          </a:p>
        </p:txBody>
      </p:sp>
    </p:spTree>
    <p:extLst>
      <p:ext uri="{BB962C8B-B14F-4D97-AF65-F5344CB8AC3E}">
        <p14:creationId xmlns:p14="http://schemas.microsoft.com/office/powerpoint/2010/main" val="474576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 diagram with multiple digital devices, showing the router, switch, and wireless access point.</a:t>
            </a:r>
          </a:p>
        </p:txBody>
      </p:sp>
      <p:sp>
        <p:nvSpPr>
          <p:cNvPr id="4" name="Slide Number Placeholder 3"/>
          <p:cNvSpPr>
            <a:spLocks noGrp="1"/>
          </p:cNvSpPr>
          <p:nvPr>
            <p:ph type="sldNum" sz="quarter" idx="5"/>
          </p:nvPr>
        </p:nvSpPr>
        <p:spPr/>
        <p:txBody>
          <a:bodyPr/>
          <a:lstStyle/>
          <a:p>
            <a:fld id="{6A913750-1E0A-8744-990B-BB53EBCE6F52}" type="slidenum">
              <a:rPr lang="en-US" smtClean="0"/>
              <a:t>8</a:t>
            </a:fld>
            <a:endParaRPr lang="en-US" dirty="0"/>
          </a:p>
        </p:txBody>
      </p:sp>
    </p:spTree>
    <p:extLst>
      <p:ext uri="{BB962C8B-B14F-4D97-AF65-F5344CB8AC3E}">
        <p14:creationId xmlns:p14="http://schemas.microsoft.com/office/powerpoint/2010/main" val="2079381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913750-1E0A-8744-990B-BB53EBCE6F52}" type="slidenum">
              <a:rPr lang="en-US" smtClean="0"/>
              <a:t>9</a:t>
            </a:fld>
            <a:endParaRPr lang="en-US" dirty="0"/>
          </a:p>
        </p:txBody>
      </p:sp>
    </p:spTree>
    <p:extLst>
      <p:ext uri="{BB962C8B-B14F-4D97-AF65-F5344CB8AC3E}">
        <p14:creationId xmlns:p14="http://schemas.microsoft.com/office/powerpoint/2010/main" val="30997242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913750-1E0A-8744-990B-BB53EBCE6F52}" type="slidenum">
              <a:rPr lang="en-US" smtClean="0"/>
              <a:t>10</a:t>
            </a:fld>
            <a:endParaRPr lang="en-US" dirty="0"/>
          </a:p>
        </p:txBody>
      </p:sp>
    </p:spTree>
    <p:extLst>
      <p:ext uri="{BB962C8B-B14F-4D97-AF65-F5344CB8AC3E}">
        <p14:creationId xmlns:p14="http://schemas.microsoft.com/office/powerpoint/2010/main" val="11270189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913750-1E0A-8744-990B-BB53EBCE6F52}" type="slidenum">
              <a:rPr lang="en-US" smtClean="0"/>
              <a:t>11</a:t>
            </a:fld>
            <a:endParaRPr lang="en-US" dirty="0"/>
          </a:p>
        </p:txBody>
      </p:sp>
    </p:spTree>
    <p:extLst>
      <p:ext uri="{BB962C8B-B14F-4D97-AF65-F5344CB8AC3E}">
        <p14:creationId xmlns:p14="http://schemas.microsoft.com/office/powerpoint/2010/main" val="3793301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W/Cover">
    <p:spTree>
      <p:nvGrpSpPr>
        <p:cNvPr id="1" name=""/>
        <p:cNvGrpSpPr/>
        <p:nvPr/>
      </p:nvGrpSpPr>
      <p:grpSpPr>
        <a:xfrm>
          <a:off x="0" y="0"/>
          <a:ext cx="0" cy="0"/>
          <a:chOff x="0" y="0"/>
          <a:chExt cx="0" cy="0"/>
        </a:xfrm>
      </p:grpSpPr>
      <p:grpSp>
        <p:nvGrpSpPr>
          <p:cNvPr id="20" name="MHE Official Background, fixed">
            <a:extLst>
              <a:ext uri="{C183D7F6-B498-43B3-948B-1728B52AA6E4}">
                <adec:decorative xmlns:adec="http://schemas.microsoft.com/office/drawing/2017/decorative" val="1"/>
              </a:ext>
            </a:extLst>
          </p:cNvPr>
          <p:cNvGrpSpPr/>
          <p:nvPr userDrawn="1"/>
        </p:nvGrpSpPr>
        <p:grpSpPr>
          <a:xfrm>
            <a:off x="346105" y="2099014"/>
            <a:ext cx="3863458" cy="3863458"/>
            <a:chOff x="331115" y="2099014"/>
            <a:chExt cx="3863458" cy="3863458"/>
          </a:xfrm>
        </p:grpSpPr>
        <p:sp>
          <p:nvSpPr>
            <p:cNvPr id="13" name="Rectangle 12">
              <a:extLst>
                <a:ext uri="{FF2B5EF4-FFF2-40B4-BE49-F238E27FC236}">
                  <a16:creationId xmlns:a16="http://schemas.microsoft.com/office/drawing/2014/main" id="{FD9DDEA9-6897-2B48-BA6A-9075880AA615}"/>
                </a:ext>
              </a:extLst>
            </p:cNvPr>
            <p:cNvSpPr/>
            <p:nvPr userDrawn="1"/>
          </p:nvSpPr>
          <p:spPr>
            <a:xfrm>
              <a:off x="331115" y="2099014"/>
              <a:ext cx="3863458" cy="3863458"/>
            </a:xfrm>
            <a:prstGeom prst="rect">
              <a:avLst/>
            </a:prstGeom>
            <a:solidFill>
              <a:srgbClr val="720F1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2AD1ADE-6D88-5C48-9EEF-7E081C733011}"/>
                </a:ext>
              </a:extLst>
            </p:cNvPr>
            <p:cNvSpPr/>
            <p:nvPr userDrawn="1"/>
          </p:nvSpPr>
          <p:spPr>
            <a:xfrm>
              <a:off x="467612" y="2368353"/>
              <a:ext cx="3457621" cy="3457621"/>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FE6DE48-1064-2849-AF2D-2E29711B1885}"/>
                </a:ext>
              </a:extLst>
            </p:cNvPr>
            <p:cNvSpPr/>
            <p:nvPr userDrawn="1"/>
          </p:nvSpPr>
          <p:spPr>
            <a:xfrm>
              <a:off x="599258" y="2898475"/>
              <a:ext cx="2793799" cy="2792652"/>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7" name="Title"/>
          <p:cNvSpPr>
            <a:spLocks noGrp="1"/>
          </p:cNvSpPr>
          <p:nvPr>
            <p:ph type="ctrTitle" hasCustomPrompt="1"/>
          </p:nvPr>
        </p:nvSpPr>
        <p:spPr>
          <a:xfrm>
            <a:off x="621792" y="3140014"/>
            <a:ext cx="2788920" cy="1157665"/>
          </a:xfrm>
          <a:prstGeom prst="rect">
            <a:avLst/>
          </a:prstGeom>
        </p:spPr>
        <p:txBody>
          <a:bodyPr anchor="b">
            <a:noAutofit/>
          </a:bodyPr>
          <a:lstStyle>
            <a:lvl1pPr algn="l">
              <a:lnSpc>
                <a:spcPct val="100000"/>
              </a:lnSpc>
              <a:defRPr sz="2600" b="1">
                <a:solidFill>
                  <a:schemeClr val="bg1"/>
                </a:solidFill>
              </a:defRPr>
            </a:lvl1pPr>
          </a:lstStyle>
          <a:p>
            <a:r>
              <a:rPr lang="en-US" dirty="0"/>
              <a:t>Presentation Title</a:t>
            </a:r>
          </a:p>
        </p:txBody>
      </p:sp>
      <p:sp>
        <p:nvSpPr>
          <p:cNvPr id="8" name="Subtitle"/>
          <p:cNvSpPr>
            <a:spLocks noGrp="1"/>
          </p:cNvSpPr>
          <p:nvPr>
            <p:ph type="subTitle" idx="1" hasCustomPrompt="1"/>
          </p:nvPr>
        </p:nvSpPr>
        <p:spPr>
          <a:xfrm>
            <a:off x="621792" y="4261103"/>
            <a:ext cx="2788920" cy="612821"/>
          </a:xfrm>
          <a:prstGeom prst="rect">
            <a:avLst/>
          </a:prstGeom>
        </p:spPr>
        <p:txBody>
          <a:bodyPr/>
          <a:lstStyle>
            <a:lvl1pPr marL="0" indent="0" algn="l">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cxnSp>
        <p:nvCxnSpPr>
          <p:cNvPr id="9"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713232" y="4919472"/>
            <a:ext cx="253288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 Placeholder"/>
          <p:cNvSpPr>
            <a:spLocks noGrp="1"/>
          </p:cNvSpPr>
          <p:nvPr>
            <p:ph type="body" sz="quarter" idx="10" hasCustomPrompt="1"/>
          </p:nvPr>
        </p:nvSpPr>
        <p:spPr>
          <a:xfrm>
            <a:off x="621792" y="5093208"/>
            <a:ext cx="2788920" cy="576185"/>
          </a:xfrm>
          <a:prstGeom prst="rect">
            <a:avLst/>
          </a:prstGeom>
        </p:spPr>
        <p:txBody>
          <a:bodyPr/>
          <a:lstStyle>
            <a:lvl1pPr>
              <a:spcBef>
                <a:spcPts val="0"/>
              </a:spcBef>
              <a:defRPr sz="1200" b="1">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Extra Text</a:t>
            </a:r>
          </a:p>
        </p:txBody>
      </p:sp>
      <p:sp>
        <p:nvSpPr>
          <p:cNvPr id="3" name="Cover Placeholder">
            <a:extLst>
              <a:ext uri="{FF2B5EF4-FFF2-40B4-BE49-F238E27FC236}">
                <a16:creationId xmlns:a16="http://schemas.microsoft.com/office/drawing/2014/main" id="{67C61915-1FDF-4DF1-95F4-8BAC894B4DC1}"/>
              </a:ext>
            </a:extLst>
          </p:cNvPr>
          <p:cNvSpPr>
            <a:spLocks noGrp="1"/>
          </p:cNvSpPr>
          <p:nvPr>
            <p:ph type="pic" sz="quarter" idx="11" hasCustomPrompt="1"/>
          </p:nvPr>
        </p:nvSpPr>
        <p:spPr>
          <a:xfrm>
            <a:off x="4572000" y="1450229"/>
            <a:ext cx="4229100" cy="4976453"/>
          </a:xfrm>
          <a:prstGeom prst="rect">
            <a:avLst/>
          </a:prstGeom>
        </p:spPr>
        <p:txBody>
          <a:bodyPr/>
          <a:lstStyle>
            <a:lvl1pPr>
              <a:defRPr/>
            </a:lvl1pPr>
          </a:lstStyle>
          <a:p>
            <a:r>
              <a:rPr lang="en-US" dirty="0"/>
              <a:t>Optional: Include Cover Here</a:t>
            </a:r>
          </a:p>
        </p:txBody>
      </p:sp>
      <p:sp>
        <p:nvSpPr>
          <p:cNvPr id="2" name="Long Copyright">
            <a:extLst>
              <a:ext uri="{FF2B5EF4-FFF2-40B4-BE49-F238E27FC236}">
                <a16:creationId xmlns:a16="http://schemas.microsoft.com/office/drawing/2014/main" id="{8AC4EEC4-5547-4185-92E7-A6CAF888043F}"/>
              </a:ext>
            </a:extLst>
          </p:cNvPr>
          <p:cNvSpPr>
            <a:spLocks noGrp="1"/>
          </p:cNvSpPr>
          <p:nvPr>
            <p:ph type="ftr" sz="quarter" idx="12"/>
          </p:nvPr>
        </p:nvSpPr>
        <p:spPr>
          <a:xfrm>
            <a:off x="0" y="6478438"/>
            <a:ext cx="9144000" cy="374266"/>
          </a:xfrm>
        </p:spPr>
        <p:txBody>
          <a:bodyPr/>
          <a:lstStyle>
            <a:lvl1pPr algn="ctr">
              <a:defRPr>
                <a:solidFill>
                  <a:schemeClr val="tx1">
                    <a:lumMod val="50000"/>
                    <a:lumOff val="50000"/>
                  </a:schemeClr>
                </a:solidFill>
              </a:defRPr>
            </a:lvl1pPr>
          </a:lstStyle>
          <a:p>
            <a:pPr defTabSz="457200">
              <a:spcBef>
                <a:spcPct val="20000"/>
              </a:spcBef>
              <a:defRPr/>
            </a:pPr>
            <a:r>
              <a:rPr lang="en-US" dirty="0"/>
              <a:t>© &lt; add the year&gt; McGraw Hill. All rights reserved. Authorized only for instructor use in the classroom.</a:t>
            </a:r>
          </a:p>
          <a:p>
            <a:pPr defTabSz="457200">
              <a:spcBef>
                <a:spcPct val="20000"/>
              </a:spcBef>
              <a:defRPr/>
            </a:pPr>
            <a:r>
              <a:rPr lang="en-US" dirty="0"/>
              <a:t>No reproduction or further distribution permitted without the prior written consent of McGraw Hill.</a:t>
            </a:r>
          </a:p>
        </p:txBody>
      </p:sp>
    </p:spTree>
    <p:extLst>
      <p:ext uri="{BB962C8B-B14F-4D97-AF65-F5344CB8AC3E}">
        <p14:creationId xmlns:p14="http://schemas.microsoft.com/office/powerpoint/2010/main" val="1001655917"/>
      </p:ext>
    </p:extLst>
  </p:cSld>
  <p:clrMapOvr>
    <a:masterClrMapping/>
  </p:clrMapOvr>
  <p:extLst>
    <p:ext uri="{DCECCB84-F9BA-43D5-87BE-67443E8EF086}">
      <p15:sldGuideLst xmlns:p15="http://schemas.microsoft.com/office/powerpoint/2012/main">
        <p15:guide id="1" orient="horz" pos="957">
          <p15:clr>
            <a:srgbClr val="FBAE40"/>
          </p15:clr>
        </p15:guide>
        <p15:guide id="2" orient="horz" pos="410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x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612476"/>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342900" y="2070496"/>
            <a:ext cx="8458200" cy="649138"/>
          </a:xfrm>
        </p:spPr>
        <p:txBody>
          <a:bodyPr/>
          <a:lstStyle>
            <a:lvl1pPr>
              <a:defRPr/>
            </a:lvl1pPr>
          </a:lstStyle>
          <a:p>
            <a:pPr lvl="0"/>
            <a:r>
              <a:rPr lang="en-US" dirty="0"/>
              <a:t>Slide Content 2</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2900944"/>
            <a:ext cx="8458200" cy="673100"/>
          </a:xfrm>
        </p:spPr>
        <p:txBody>
          <a:bodyPr/>
          <a:lstStyle>
            <a:lvl1pPr>
              <a:defRPr/>
            </a:lvl1pPr>
          </a:lstStyle>
          <a:p>
            <a:pPr lvl="0"/>
            <a:r>
              <a:rPr lang="en-US" dirty="0"/>
              <a:t>Slide Content 3</a:t>
            </a:r>
          </a:p>
          <a:p>
            <a:pPr lvl="1"/>
            <a:r>
              <a:rPr lang="en-US" dirty="0"/>
              <a:t>Second level</a:t>
            </a:r>
          </a:p>
          <a:p>
            <a:pPr lvl="2"/>
            <a:r>
              <a:rPr lang="en-US" dirty="0"/>
              <a:t>Third level</a:t>
            </a:r>
          </a:p>
        </p:txBody>
      </p:sp>
      <p:sp>
        <p:nvSpPr>
          <p:cNvPr id="11" name="Content Placeholder 4">
            <a:extLst>
              <a:ext uri="{FF2B5EF4-FFF2-40B4-BE49-F238E27FC236}">
                <a16:creationId xmlns:a16="http://schemas.microsoft.com/office/drawing/2014/main" id="{30BD29E5-BD7B-4CD0-9B09-8F8B24F89FBE}"/>
              </a:ext>
            </a:extLst>
          </p:cNvPr>
          <p:cNvSpPr>
            <a:spLocks noGrp="1"/>
          </p:cNvSpPr>
          <p:nvPr>
            <p:ph sz="quarter" idx="16" hasCustomPrompt="1"/>
          </p:nvPr>
        </p:nvSpPr>
        <p:spPr>
          <a:xfrm>
            <a:off x="342900" y="3755354"/>
            <a:ext cx="8458200" cy="698500"/>
          </a:xfrm>
        </p:spPr>
        <p:txBody>
          <a:bodyPr/>
          <a:lstStyle>
            <a:lvl1pPr>
              <a:defRPr/>
            </a:lvl1pPr>
          </a:lstStyle>
          <a:p>
            <a:pPr lvl="0"/>
            <a:r>
              <a:rPr lang="en-US" dirty="0"/>
              <a:t>Slide Content 4</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4635164"/>
            <a:ext cx="8458200" cy="698500"/>
          </a:xfrm>
        </p:spPr>
        <p:txBody>
          <a:bodyPr/>
          <a:lstStyle>
            <a:lvl1pPr>
              <a:defRPr/>
            </a:lvl1pPr>
          </a:lstStyle>
          <a:p>
            <a:pPr lvl="0"/>
            <a:r>
              <a:rPr lang="en-US" dirty="0"/>
              <a:t>Slide Content 5</a:t>
            </a:r>
          </a:p>
          <a:p>
            <a:pPr lvl="1"/>
            <a:r>
              <a:rPr lang="en-US" dirty="0"/>
              <a:t>Second level</a:t>
            </a:r>
          </a:p>
          <a:p>
            <a:pPr lvl="2"/>
            <a:r>
              <a:rPr lang="en-US" dirty="0"/>
              <a:t>Third level</a:t>
            </a:r>
          </a:p>
        </p:txBody>
      </p:sp>
      <p:sp>
        <p:nvSpPr>
          <p:cNvPr id="15" name="Content Placeholder 6">
            <a:extLst>
              <a:ext uri="{FF2B5EF4-FFF2-40B4-BE49-F238E27FC236}">
                <a16:creationId xmlns:a16="http://schemas.microsoft.com/office/drawing/2014/main" id="{8B728CCD-2639-461B-9841-57505AC13467}"/>
              </a:ext>
            </a:extLst>
          </p:cNvPr>
          <p:cNvSpPr>
            <a:spLocks noGrp="1"/>
          </p:cNvSpPr>
          <p:nvPr>
            <p:ph sz="quarter" idx="18" hasCustomPrompt="1"/>
          </p:nvPr>
        </p:nvSpPr>
        <p:spPr>
          <a:xfrm>
            <a:off x="342900" y="5514975"/>
            <a:ext cx="8458200" cy="733425"/>
          </a:xfrm>
        </p:spPr>
        <p:txBody>
          <a:bodyPr/>
          <a:lstStyle>
            <a:lvl1pPr>
              <a:defRPr/>
            </a:lvl1pPr>
          </a:lstStyle>
          <a:p>
            <a:pPr lvl="0"/>
            <a:r>
              <a:rPr lang="en-US" dirty="0"/>
              <a:t>Slide Content 6</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101" y="6684963"/>
            <a:ext cx="6972299"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p:txBody>
          <a:bodyPr/>
          <a:lstStyle/>
          <a:p>
            <a:fld id="{68151E55-6873-49E2-B8D5-2F265E6F1973}" type="slidenum">
              <a:rPr lang="en-US" smtClean="0"/>
              <a:t>‹#›</a:t>
            </a:fld>
            <a:endParaRPr lang="en-US" dirty="0"/>
          </a:p>
        </p:txBody>
      </p:sp>
    </p:spTree>
    <p:extLst>
      <p:ext uri="{BB962C8B-B14F-4D97-AF65-F5344CB8AC3E}">
        <p14:creationId xmlns:p14="http://schemas.microsoft.com/office/powerpoint/2010/main" val="407061431"/>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Slide">
    <p:spTree>
      <p:nvGrpSpPr>
        <p:cNvPr id="1" name=""/>
        <p:cNvGrpSpPr/>
        <p:nvPr/>
      </p:nvGrpSpPr>
      <p:grpSpPr>
        <a:xfrm>
          <a:off x="0" y="0"/>
          <a:ext cx="0" cy="0"/>
          <a:chOff x="0" y="0"/>
          <a:chExt cx="0" cy="0"/>
        </a:xfrm>
      </p:grpSpPr>
      <p:sp>
        <p:nvSpPr>
          <p:cNvPr id="2" name="Hidden Slide Title">
            <a:extLst>
              <a:ext uri="{FF2B5EF4-FFF2-40B4-BE49-F238E27FC236}">
                <a16:creationId xmlns:a16="http://schemas.microsoft.com/office/drawing/2014/main" id="{D3229D0C-04EF-482F-B26C-8D49CD33DBE3}"/>
              </a:ext>
            </a:extLst>
          </p:cNvPr>
          <p:cNvSpPr>
            <a:spLocks noGrp="1"/>
          </p:cNvSpPr>
          <p:nvPr>
            <p:ph type="title" hasCustomPrompt="1"/>
          </p:nvPr>
        </p:nvSpPr>
        <p:spPr>
          <a:xfrm>
            <a:off x="3425949" y="418391"/>
            <a:ext cx="2292103" cy="291823"/>
          </a:xfrm>
          <a:prstGeom prst="rect">
            <a:avLst/>
          </a:prstGeom>
        </p:spPr>
        <p:txBody>
          <a:bodyPr/>
          <a:lstStyle>
            <a:lvl1pPr>
              <a:defRPr>
                <a:solidFill>
                  <a:schemeClr val="tx1"/>
                </a:solidFill>
              </a:defRPr>
            </a:lvl1pPr>
          </a:lstStyle>
          <a:p>
            <a:r>
              <a:rPr lang="en-US" dirty="0"/>
              <a:t>Add hidden title here </a:t>
            </a:r>
          </a:p>
        </p:txBody>
      </p:sp>
      <p:pic>
        <p:nvPicPr>
          <p:cNvPr id="6" name="MGH Logo">
            <a:extLst>
              <a:ext uri="{FF2B5EF4-FFF2-40B4-BE49-F238E27FC236}">
                <a16:creationId xmlns:a16="http://schemas.microsoft.com/office/drawing/2014/main" id="{60DCFDF5-2A5B-440E-888A-BC0BFEF9FF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50211" y="1005697"/>
            <a:ext cx="2443579" cy="2443579"/>
          </a:xfrm>
          <a:prstGeom prst="rect">
            <a:avLst/>
          </a:prstGeom>
        </p:spPr>
      </p:pic>
      <p:sp>
        <p:nvSpPr>
          <p:cNvPr id="3" name="Long Copyright">
            <a:extLst>
              <a:ext uri="{FF2B5EF4-FFF2-40B4-BE49-F238E27FC236}">
                <a16:creationId xmlns:a16="http://schemas.microsoft.com/office/drawing/2014/main" id="{9AB572CE-E262-4FA6-8D47-02F068ADD1BE}"/>
              </a:ext>
            </a:extLst>
          </p:cNvPr>
          <p:cNvSpPr>
            <a:spLocks noGrp="1"/>
          </p:cNvSpPr>
          <p:nvPr>
            <p:ph type="ftr" sz="quarter" idx="10"/>
          </p:nvPr>
        </p:nvSpPr>
        <p:spPr>
          <a:xfrm>
            <a:off x="0" y="6487064"/>
            <a:ext cx="9144000" cy="370936"/>
          </a:xfrm>
        </p:spPr>
        <p:txBody>
          <a:bodyPr/>
          <a:lstStyle>
            <a:lvl1pPr algn="ctr">
              <a:defRPr/>
            </a:lvl1pPr>
          </a:lstStyle>
          <a:p>
            <a:pPr defTabSz="457200">
              <a:spcBef>
                <a:spcPct val="20000"/>
              </a:spcBef>
              <a:defRPr/>
            </a:pPr>
            <a:r>
              <a:rPr lang="en-US" dirty="0"/>
              <a:t>© &lt; add the year&gt; McGraw Hill. All rights reserved. Authorized only for instructor use in the classroom.</a:t>
            </a:r>
          </a:p>
          <a:p>
            <a:pPr defTabSz="457200">
              <a:spcBef>
                <a:spcPct val="20000"/>
              </a:spcBef>
              <a:defRPr/>
            </a:pPr>
            <a:r>
              <a:rPr lang="en-US" dirty="0"/>
              <a:t>No reproduction or further distribution permitted without the prior written consent of McGraw Hill.</a:t>
            </a:r>
          </a:p>
        </p:txBody>
      </p:sp>
      <p:sp>
        <p:nvSpPr>
          <p:cNvPr id="9" name="MGH Tagline">
            <a:extLst>
              <a:ext uri="{FF2B5EF4-FFF2-40B4-BE49-F238E27FC236}">
                <a16:creationId xmlns:a16="http://schemas.microsoft.com/office/drawing/2014/main" id="{F040BF5C-A78D-440C-93DF-72F3F641F3F1}"/>
              </a:ext>
            </a:extLst>
          </p:cNvPr>
          <p:cNvSpPr txBox="1"/>
          <p:nvPr userDrawn="1"/>
        </p:nvSpPr>
        <p:spPr>
          <a:xfrm>
            <a:off x="1730746" y="3796682"/>
            <a:ext cx="5682508" cy="4690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4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Because learning changes everything.</a:t>
            </a:r>
            <a:r>
              <a:rPr kumimoji="0" lang="en-US" sz="1400" b="0" i="0" u="none" strike="noStrike" kern="1200" cap="none" spc="40" normalizeH="0" baseline="60000" noProof="0" dirty="0">
                <a:ln>
                  <a:noFill/>
                </a:ln>
                <a:solidFill>
                  <a:srgbClr val="000000"/>
                </a:solidFill>
                <a:effectLst/>
                <a:uLnTx/>
                <a:uFillTx/>
                <a:latin typeface="Arial" panose="020B0604020202020204" pitchFamily="34" charset="0"/>
                <a:ea typeface="Calibri" panose="020F0502020204030204" pitchFamily="34" charset="0"/>
                <a:cs typeface="+mn-cs"/>
              </a:rPr>
              <a:t>®</a:t>
            </a:r>
            <a:endParaRPr kumimoji="0" lang="en-US" sz="2400" b="0" i="0" u="none" strike="noStrike" kern="1200" cap="none" spc="40" normalizeH="0" baseline="60000" noProof="0" dirty="0">
              <a:ln>
                <a:noFill/>
              </a:ln>
              <a:solidFill>
                <a:srgbClr val="000000"/>
              </a:solidFill>
              <a:effectLst/>
              <a:uLnTx/>
              <a:uFillTx/>
              <a:latin typeface="+mn-lt"/>
              <a:ea typeface="+mn-ea"/>
              <a:cs typeface="+mn-cs"/>
            </a:endParaRPr>
          </a:p>
        </p:txBody>
      </p:sp>
      <p:sp>
        <p:nvSpPr>
          <p:cNvPr id="10" name="MGH URL">
            <a:extLst>
              <a:ext uri="{FF2B5EF4-FFF2-40B4-BE49-F238E27FC236}">
                <a16:creationId xmlns:a16="http://schemas.microsoft.com/office/drawing/2014/main" id="{2215B5DD-E18E-478F-81B9-79BA83A9A251}"/>
              </a:ext>
            </a:extLst>
          </p:cNvPr>
          <p:cNvSpPr txBox="1"/>
          <p:nvPr userDrawn="1"/>
        </p:nvSpPr>
        <p:spPr>
          <a:xfrm>
            <a:off x="3269085" y="5329121"/>
            <a:ext cx="26058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n-lt"/>
                <a:ea typeface="+mn-ea"/>
                <a:cs typeface="+mn-cs"/>
              </a:rPr>
              <a:t>www.mheducation.com</a:t>
            </a:r>
            <a:endParaRPr kumimoji="0" lang="en-US" sz="2000" b="0" i="0" u="none" strike="noStrike" kern="1200" cap="none" spc="0" normalizeH="0" baseline="0" noProof="0" dirty="0">
              <a:ln>
                <a:noFill/>
              </a:ln>
              <a:solidFill>
                <a:srgbClr val="000000"/>
              </a:solidFill>
              <a:effectLst/>
              <a:uLnTx/>
              <a:uFillTx/>
              <a:latin typeface="+mn-lt"/>
              <a:ea typeface="+mn-ea"/>
              <a:cs typeface="+mn-cs"/>
            </a:endParaRPr>
          </a:p>
        </p:txBody>
      </p:sp>
    </p:spTree>
    <p:extLst>
      <p:ext uri="{BB962C8B-B14F-4D97-AF65-F5344CB8AC3E}">
        <p14:creationId xmlns:p14="http://schemas.microsoft.com/office/powerpoint/2010/main" val="744366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ppendixDivi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6CA9270-FD0E-4B64-B0D8-24095E6A2959}"/>
              </a:ext>
            </a:extLst>
          </p:cNvPr>
          <p:cNvSpPr>
            <a:spLocks noGrp="1"/>
          </p:cNvSpPr>
          <p:nvPr>
            <p:ph type="title" hasCustomPrompt="1"/>
          </p:nvPr>
        </p:nvSpPr>
        <p:spPr>
          <a:xfrm>
            <a:off x="342899" y="2366309"/>
            <a:ext cx="7696919" cy="526936"/>
          </a:xfrm>
          <a:prstGeom prst="rect">
            <a:avLst/>
          </a:prstGeom>
        </p:spPr>
        <p:txBody>
          <a:bodyPr anchor="ctr"/>
          <a:lstStyle>
            <a:lvl1pPr>
              <a:defRPr/>
            </a:lvl1pPr>
          </a:lstStyle>
          <a:p>
            <a:r>
              <a:rPr lang="en-US" dirty="0"/>
              <a:t>Accessibility Content: Text Alternatives for Images</a:t>
            </a:r>
          </a:p>
        </p:txBody>
      </p:sp>
      <p:sp>
        <p:nvSpPr>
          <p:cNvPr id="3" name="Slide Number Placeholder">
            <a:extLst>
              <a:ext uri="{FF2B5EF4-FFF2-40B4-BE49-F238E27FC236}">
                <a16:creationId xmlns:a16="http://schemas.microsoft.com/office/drawing/2014/main" id="{0B6E1DCB-9B8A-423D-B48B-2CCDE624B45C}"/>
              </a:ext>
            </a:extLst>
          </p:cNvPr>
          <p:cNvSpPr>
            <a:spLocks noGrp="1"/>
          </p:cNvSpPr>
          <p:nvPr>
            <p:ph type="sldNum" sz="quarter" idx="10"/>
          </p:nvPr>
        </p:nvSpPr>
        <p:spPr>
          <a:xfrm>
            <a:off x="8637202" y="6682314"/>
            <a:ext cx="342900" cy="143831"/>
          </a:xfrm>
        </p:spPr>
        <p:txBody>
          <a:bodyPr/>
          <a:lstStyle/>
          <a:p>
            <a:fld id="{68151E55-6873-49E2-B8D5-2F265E6F1973}" type="slidenum">
              <a:rPr lang="en-US" smtClean="0"/>
              <a:t>‹#›</a:t>
            </a:fld>
            <a:endParaRPr lang="en-US" dirty="0"/>
          </a:p>
        </p:txBody>
      </p:sp>
    </p:spTree>
    <p:extLst>
      <p:ext uri="{BB962C8B-B14F-4D97-AF65-F5344CB8AC3E}">
        <p14:creationId xmlns:p14="http://schemas.microsoft.com/office/powerpoint/2010/main" val="3692571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isc. Divi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C0136BE0-3F2D-44D5-B125-B7A30D2C8896}"/>
              </a:ext>
            </a:extLst>
          </p:cNvPr>
          <p:cNvSpPr>
            <a:spLocks noGrp="1"/>
          </p:cNvSpPr>
          <p:nvPr>
            <p:ph type="title"/>
          </p:nvPr>
        </p:nvSpPr>
        <p:spPr>
          <a:xfrm>
            <a:off x="339450" y="117244"/>
            <a:ext cx="6065851" cy="730970"/>
          </a:xfrm>
          <a:prstGeom prst="rect">
            <a:avLst/>
          </a:prstGeom>
        </p:spPr>
        <p:txBody>
          <a:bodyPr/>
          <a:lstStyle/>
          <a:p>
            <a:r>
              <a:rPr lang="en-US" dirty="0"/>
              <a:t>Click to edit Master title style</a:t>
            </a:r>
          </a:p>
        </p:txBody>
      </p:sp>
      <p:sp>
        <p:nvSpPr>
          <p:cNvPr id="3" name="Slide Number Placeholder">
            <a:extLst>
              <a:ext uri="{FF2B5EF4-FFF2-40B4-BE49-F238E27FC236}">
                <a16:creationId xmlns:a16="http://schemas.microsoft.com/office/drawing/2014/main" id="{FA117DCA-6A6D-48B9-9002-DA1E4814BF99}"/>
              </a:ext>
            </a:extLst>
          </p:cNvPr>
          <p:cNvSpPr>
            <a:spLocks noGrp="1"/>
          </p:cNvSpPr>
          <p:nvPr>
            <p:ph type="sldNum" sz="quarter" idx="10"/>
          </p:nvPr>
        </p:nvSpPr>
        <p:spPr/>
        <p:txBody>
          <a:bodyPr/>
          <a:lstStyle/>
          <a:p>
            <a:fld id="{68151E55-6873-49E2-B8D5-2F265E6F1973}" type="slidenum">
              <a:rPr lang="en-US" smtClean="0"/>
              <a:pPr/>
              <a:t>‹#›</a:t>
            </a:fld>
            <a:endParaRPr lang="en-US" dirty="0"/>
          </a:p>
        </p:txBody>
      </p:sp>
      <p:sp>
        <p:nvSpPr>
          <p:cNvPr id="5" name="Content Placeholder">
            <a:extLst>
              <a:ext uri="{FF2B5EF4-FFF2-40B4-BE49-F238E27FC236}">
                <a16:creationId xmlns:a16="http://schemas.microsoft.com/office/drawing/2014/main" id="{DA8444E8-1445-4AB7-85DD-90449330C005}"/>
              </a:ext>
            </a:extLst>
          </p:cNvPr>
          <p:cNvSpPr>
            <a:spLocks noGrp="1"/>
          </p:cNvSpPr>
          <p:nvPr>
            <p:ph sz="quarter" idx="11" hasCustomPrompt="1"/>
          </p:nvPr>
        </p:nvSpPr>
        <p:spPr>
          <a:xfrm>
            <a:off x="342900" y="1973249"/>
            <a:ext cx="6477000" cy="4343400"/>
          </a:xfrm>
        </p:spPr>
        <p:txBody>
          <a:bodyPr/>
          <a:lstStyle>
            <a:lvl1pPr>
              <a:defRPr/>
            </a:lvl1pPr>
            <a:lvl2pPr marL="344488" indent="-342900">
              <a:buFont typeface="Arial" panose="020B0604020202020204" pitchFamily="34" charset="0"/>
              <a:buChar char="•"/>
              <a:defRPr/>
            </a:lvl2pPr>
            <a:lvl3pPr>
              <a:defRPr/>
            </a:lvl3pPr>
            <a:lvl4pPr>
              <a:defRPr/>
            </a:lvl4pPr>
          </a:lstStyle>
          <a:p>
            <a:pPr lvl="0"/>
            <a:r>
              <a:rPr lang="en-US" dirty="0"/>
              <a:t>Slide Content</a:t>
            </a:r>
          </a:p>
          <a:p>
            <a:pPr lvl="2"/>
            <a:r>
              <a:rPr lang="en-US" dirty="0"/>
              <a:t>Second level</a:t>
            </a:r>
          </a:p>
          <a:p>
            <a:pPr lvl="3"/>
            <a:r>
              <a:rPr lang="en-US" dirty="0"/>
              <a:t>Third level</a:t>
            </a:r>
          </a:p>
        </p:txBody>
      </p:sp>
    </p:spTree>
    <p:extLst>
      <p:ext uri="{BB962C8B-B14F-4D97-AF65-F5344CB8AC3E}">
        <p14:creationId xmlns:p14="http://schemas.microsoft.com/office/powerpoint/2010/main" val="44541601"/>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ppendix-One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6" name="Return to main slide Link 1">
            <a:extLst>
              <a:ext uri="{FF2B5EF4-FFF2-40B4-BE49-F238E27FC236}">
                <a16:creationId xmlns:a16="http://schemas.microsoft.com/office/drawing/2014/main" id="{F538FEEA-434F-404A-8A40-5F717D6CB596}"/>
              </a:ext>
            </a:extLst>
          </p:cNvPr>
          <p:cNvSpPr>
            <a:spLocks noGrp="1"/>
          </p:cNvSpPr>
          <p:nvPr>
            <p:ph type="body" sz="quarter" idx="14" hasCustomPrompt="1"/>
          </p:nvPr>
        </p:nvSpPr>
        <p:spPr>
          <a:xfrm>
            <a:off x="3081587" y="1068234"/>
            <a:ext cx="2980826" cy="225425"/>
          </a:xfrm>
        </p:spPr>
        <p:txBody>
          <a:bodyPr anchor="ctr">
            <a:noAutofit/>
          </a:bodyPr>
          <a:lstStyle>
            <a:lvl1pPr algn="ctr">
              <a:defRPr sz="1200"/>
            </a:lvl1pPr>
          </a:lstStyle>
          <a:p>
            <a:pPr lvl="0"/>
            <a:r>
              <a:rPr lang="en-US" dirty="0"/>
              <a:t>Return to parent-slide containing images.</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371601"/>
            <a:ext cx="8458200" cy="4876800"/>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10" name="Return to main slide Link 2">
            <a:extLst>
              <a:ext uri="{FF2B5EF4-FFF2-40B4-BE49-F238E27FC236}">
                <a16:creationId xmlns:a16="http://schemas.microsoft.com/office/drawing/2014/main" id="{D8AF3780-479B-4486-8AEE-B0E29BE2F870}"/>
              </a:ext>
            </a:extLst>
          </p:cNvPr>
          <p:cNvSpPr>
            <a:spLocks noGrp="1"/>
          </p:cNvSpPr>
          <p:nvPr>
            <p:ph type="body" sz="quarter" idx="15" hasCustomPrompt="1"/>
          </p:nvPr>
        </p:nvSpPr>
        <p:spPr>
          <a:xfrm>
            <a:off x="3092111" y="6350211"/>
            <a:ext cx="2959779" cy="228600"/>
          </a:xfrm>
        </p:spPr>
        <p:txBody>
          <a:bodyPr vert="horz" lIns="91440" tIns="45720" rIns="91440" bIns="45720" rtlCol="0" anchor="ctr">
            <a:noAutofit/>
          </a:bodyPr>
          <a:lstStyle>
            <a:lvl1pPr>
              <a:defRPr lang="en-US" sz="1200" dirty="0"/>
            </a:lvl1pPr>
          </a:lstStyle>
          <a:p>
            <a:pPr lvl="0" algn="ctr"/>
            <a:r>
              <a:rPr lang="en-US" dirty="0"/>
              <a:t>Return to parent-slide containing images.</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p:txBody>
          <a:bodyPr/>
          <a:lstStyle/>
          <a:p>
            <a:fld id="{68151E55-6873-49E2-B8D5-2F265E6F1973}" type="slidenum">
              <a:rPr lang="en-US" smtClean="0"/>
              <a:t>‹#›</a:t>
            </a:fld>
            <a:endParaRPr lang="en-US" dirty="0"/>
          </a:p>
        </p:txBody>
      </p:sp>
    </p:spTree>
    <p:extLst>
      <p:ext uri="{BB962C8B-B14F-4D97-AF65-F5344CB8AC3E}">
        <p14:creationId xmlns:p14="http://schemas.microsoft.com/office/powerpoint/2010/main" val="842702864"/>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ppendix-Two Comparison Placeholders With Identifi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9" name="Return to main slide Link 1">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3081528" y="1059828"/>
            <a:ext cx="2980944" cy="228600"/>
          </a:xfrm>
          <a:prstGeom prst="rect">
            <a:avLst/>
          </a:prstGeom>
        </p:spPr>
        <p:txBody>
          <a:bodyPr vert="horz" lIns="91440" tIns="45720" rIns="91440" bIns="45720" rtlCol="0" anchor="ctr">
            <a:noAutofit/>
          </a:bodyPr>
          <a:lstStyle>
            <a:lvl1pPr>
              <a:defRPr lang="en-US" sz="1200" dirty="0"/>
            </a:lvl1pPr>
          </a:lstStyle>
          <a:p>
            <a:pPr lvl="0" algn="ctr"/>
            <a:r>
              <a:rPr lang="en-US" dirty="0"/>
              <a:t>Return to parent-slide containing images.</a:t>
            </a:r>
          </a:p>
        </p:txBody>
      </p:sp>
      <p:sp>
        <p:nvSpPr>
          <p:cNvPr id="8" name="Image Identifier 1">
            <a:extLst>
              <a:ext uri="{FF2B5EF4-FFF2-40B4-BE49-F238E27FC236}">
                <a16:creationId xmlns:a16="http://schemas.microsoft.com/office/drawing/2014/main" id="{C828D23C-A7ED-420E-B199-2D8CCF24D6BE}"/>
              </a:ext>
            </a:extLst>
          </p:cNvPr>
          <p:cNvSpPr>
            <a:spLocks noGrp="1"/>
          </p:cNvSpPr>
          <p:nvPr>
            <p:ph type="body" sz="quarter" idx="15" hasCustomPrompt="1"/>
          </p:nvPr>
        </p:nvSpPr>
        <p:spPr>
          <a:xfrm>
            <a:off x="365125" y="1410562"/>
            <a:ext cx="4076700" cy="392112"/>
          </a:xfrm>
        </p:spPr>
        <p:txBody>
          <a:bodyPr/>
          <a:lstStyle>
            <a:lvl1pPr>
              <a:defRPr/>
            </a:lvl1pPr>
          </a:lstStyle>
          <a:p>
            <a:pPr lvl="0"/>
            <a:r>
              <a:rPr lang="en-US" dirty="0"/>
              <a:t>Image Identifier 1</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933303"/>
            <a:ext cx="4076700" cy="4315097"/>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11" name="Image Identifier 2">
            <a:extLst>
              <a:ext uri="{FF2B5EF4-FFF2-40B4-BE49-F238E27FC236}">
                <a16:creationId xmlns:a16="http://schemas.microsoft.com/office/drawing/2014/main" id="{7DBCEA22-E8D2-4B8A-B55C-3FFA6FAB317C}"/>
              </a:ext>
            </a:extLst>
          </p:cNvPr>
          <p:cNvSpPr>
            <a:spLocks noGrp="1"/>
          </p:cNvSpPr>
          <p:nvPr>
            <p:ph type="body" sz="quarter" idx="16" hasCustomPrompt="1"/>
          </p:nvPr>
        </p:nvSpPr>
        <p:spPr>
          <a:xfrm>
            <a:off x="4715145" y="1410562"/>
            <a:ext cx="4078224" cy="393192"/>
          </a:xfrm>
        </p:spPr>
        <p:txBody>
          <a:bodyPr/>
          <a:lstStyle>
            <a:lvl1pPr>
              <a:defRPr/>
            </a:lvl1pPr>
          </a:lstStyle>
          <a:p>
            <a:pPr lvl="0"/>
            <a:r>
              <a:rPr lang="en-US" dirty="0"/>
              <a:t>Image Identifier 2</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4724400" y="1933303"/>
            <a:ext cx="4076700" cy="4315097"/>
          </a:xfrm>
          <a:prstGeom prst="rect">
            <a:avLst/>
          </a:prstGeom>
        </p:spPr>
        <p:txBody>
          <a:bodyPr/>
          <a:lstStyle>
            <a:lvl1pPr>
              <a:defRPr/>
            </a:lvl1pPr>
          </a:lstStyle>
          <a:p>
            <a:pPr lvl="0"/>
            <a:r>
              <a:rPr lang="en-US" dirty="0"/>
              <a:t>Slide Content 2</a:t>
            </a:r>
          </a:p>
          <a:p>
            <a:pPr lvl="1"/>
            <a:r>
              <a:rPr lang="en-US" dirty="0"/>
              <a:t>Second level</a:t>
            </a:r>
          </a:p>
          <a:p>
            <a:pPr lvl="2"/>
            <a:r>
              <a:rPr lang="en-US" dirty="0"/>
              <a:t>Third level</a:t>
            </a:r>
          </a:p>
        </p:txBody>
      </p:sp>
      <p:sp>
        <p:nvSpPr>
          <p:cNvPr id="7" name="Return to main slide Link 2">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081528" y="6348550"/>
            <a:ext cx="2980944" cy="228600"/>
          </a:xfrm>
          <a:prstGeom prst="rect">
            <a:avLst/>
          </a:prstGeom>
        </p:spPr>
        <p:txBody>
          <a:bodyPr vert="horz" lIns="91440" tIns="45720" rIns="91440" bIns="45720" rtlCol="0" anchor="ctr">
            <a:noAutofit/>
          </a:bodyPr>
          <a:lstStyle>
            <a:lvl1pPr>
              <a:defRPr lang="en-US" sz="1200" dirty="0"/>
            </a:lvl1pPr>
          </a:lstStyle>
          <a:p>
            <a:pPr lvl="0" algn="ctr"/>
            <a:r>
              <a:rPr lang="en-US" dirty="0"/>
              <a:t>Return to parent-slide containing images.</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dirty="0"/>
          </a:p>
        </p:txBody>
      </p:sp>
    </p:spTree>
    <p:extLst>
      <p:ext uri="{BB962C8B-B14F-4D97-AF65-F5344CB8AC3E}">
        <p14:creationId xmlns:p14="http://schemas.microsoft.com/office/powerpoint/2010/main" val="2505933215"/>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guide id="3" pos="2880">
          <p15:clr>
            <a:srgbClr val="FBAE40"/>
          </p15:clr>
        </p15:guide>
        <p15:guide id="4" pos="2976">
          <p15:clr>
            <a:srgbClr val="FBAE40"/>
          </p15:clr>
        </p15:guide>
        <p15:guide id="5" pos="278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Title Slide W/Cover">
    <p:spTree>
      <p:nvGrpSpPr>
        <p:cNvPr id="1" name=""/>
        <p:cNvGrpSpPr/>
        <p:nvPr/>
      </p:nvGrpSpPr>
      <p:grpSpPr>
        <a:xfrm>
          <a:off x="0" y="0"/>
          <a:ext cx="0" cy="0"/>
          <a:chOff x="0" y="0"/>
          <a:chExt cx="0" cy="0"/>
        </a:xfrm>
      </p:grpSpPr>
      <p:grpSp>
        <p:nvGrpSpPr>
          <p:cNvPr id="20" name="MHE Official Background, fixed">
            <a:extLst>
              <a:ext uri="{C183D7F6-B498-43B3-948B-1728B52AA6E4}">
                <adec:decorative xmlns:adec="http://schemas.microsoft.com/office/drawing/2017/decorative" val="1"/>
              </a:ext>
            </a:extLst>
          </p:cNvPr>
          <p:cNvGrpSpPr/>
          <p:nvPr/>
        </p:nvGrpSpPr>
        <p:grpSpPr>
          <a:xfrm>
            <a:off x="346105" y="2099014"/>
            <a:ext cx="3863458" cy="3863458"/>
            <a:chOff x="331115" y="2099014"/>
            <a:chExt cx="3863458" cy="3863458"/>
          </a:xfrm>
        </p:grpSpPr>
        <p:sp>
          <p:nvSpPr>
            <p:cNvPr id="13" name="Rectangle 12">
              <a:extLst>
                <a:ext uri="{FF2B5EF4-FFF2-40B4-BE49-F238E27FC236}">
                  <a16:creationId xmlns:a16="http://schemas.microsoft.com/office/drawing/2014/main" id="{FD9DDEA9-6897-2B48-BA6A-9075880AA615}"/>
                </a:ext>
              </a:extLst>
            </p:cNvPr>
            <p:cNvSpPr/>
            <p:nvPr userDrawn="1"/>
          </p:nvSpPr>
          <p:spPr>
            <a:xfrm>
              <a:off x="331115" y="2099014"/>
              <a:ext cx="3863458" cy="3863458"/>
            </a:xfrm>
            <a:prstGeom prst="rect">
              <a:avLst/>
            </a:prstGeom>
            <a:solidFill>
              <a:srgbClr val="720F1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2AD1ADE-6D88-5C48-9EEF-7E081C733011}"/>
                </a:ext>
              </a:extLst>
            </p:cNvPr>
            <p:cNvSpPr/>
            <p:nvPr userDrawn="1"/>
          </p:nvSpPr>
          <p:spPr>
            <a:xfrm>
              <a:off x="467612" y="2368353"/>
              <a:ext cx="3457621" cy="3457621"/>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FE6DE48-1064-2849-AF2D-2E29711B1885}"/>
                </a:ext>
              </a:extLst>
            </p:cNvPr>
            <p:cNvSpPr/>
            <p:nvPr userDrawn="1"/>
          </p:nvSpPr>
          <p:spPr>
            <a:xfrm>
              <a:off x="599258" y="2898475"/>
              <a:ext cx="2793799" cy="2792652"/>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7" name="Title"/>
          <p:cNvSpPr>
            <a:spLocks noGrp="1"/>
          </p:cNvSpPr>
          <p:nvPr>
            <p:ph type="ctrTitle" hasCustomPrompt="1"/>
          </p:nvPr>
        </p:nvSpPr>
        <p:spPr>
          <a:xfrm>
            <a:off x="621792" y="3140014"/>
            <a:ext cx="2788920" cy="1157665"/>
          </a:xfrm>
          <a:prstGeom prst="rect">
            <a:avLst/>
          </a:prstGeom>
        </p:spPr>
        <p:txBody>
          <a:bodyPr anchor="b">
            <a:noAutofit/>
          </a:bodyPr>
          <a:lstStyle>
            <a:lvl1pPr algn="l">
              <a:lnSpc>
                <a:spcPct val="100000"/>
              </a:lnSpc>
              <a:defRPr sz="2600" b="1">
                <a:solidFill>
                  <a:schemeClr val="bg1"/>
                </a:solidFill>
              </a:defRPr>
            </a:lvl1pPr>
          </a:lstStyle>
          <a:p>
            <a:r>
              <a:rPr lang="en-US" dirty="0"/>
              <a:t>Presentation Title</a:t>
            </a:r>
          </a:p>
        </p:txBody>
      </p:sp>
      <p:sp>
        <p:nvSpPr>
          <p:cNvPr id="8" name="Subtitle"/>
          <p:cNvSpPr>
            <a:spLocks noGrp="1"/>
          </p:cNvSpPr>
          <p:nvPr>
            <p:ph type="subTitle" idx="1" hasCustomPrompt="1"/>
          </p:nvPr>
        </p:nvSpPr>
        <p:spPr>
          <a:xfrm>
            <a:off x="621792" y="4261103"/>
            <a:ext cx="2788920" cy="612821"/>
          </a:xfrm>
          <a:prstGeom prst="rect">
            <a:avLst/>
          </a:prstGeom>
        </p:spPr>
        <p:txBody>
          <a:bodyPr/>
          <a:lstStyle>
            <a:lvl1pPr marL="0" indent="0" algn="l">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cxnSp>
        <p:nvCxnSpPr>
          <p:cNvPr id="9"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p:nvCxnSpPr>
        <p:spPr>
          <a:xfrm>
            <a:off x="713232" y="4919472"/>
            <a:ext cx="253288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 Placeholder"/>
          <p:cNvSpPr>
            <a:spLocks noGrp="1"/>
          </p:cNvSpPr>
          <p:nvPr>
            <p:ph type="body" sz="quarter" idx="10" hasCustomPrompt="1"/>
          </p:nvPr>
        </p:nvSpPr>
        <p:spPr>
          <a:xfrm>
            <a:off x="621792" y="5093208"/>
            <a:ext cx="2788920" cy="576185"/>
          </a:xfrm>
          <a:prstGeom prst="rect">
            <a:avLst/>
          </a:prstGeom>
        </p:spPr>
        <p:txBody>
          <a:bodyPr/>
          <a:lstStyle>
            <a:lvl1pPr>
              <a:spcBef>
                <a:spcPts val="0"/>
              </a:spcBef>
              <a:defRPr sz="1200" b="1">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Extra Text</a:t>
            </a:r>
          </a:p>
        </p:txBody>
      </p:sp>
      <p:sp>
        <p:nvSpPr>
          <p:cNvPr id="3" name="Cover Placeholder">
            <a:extLst>
              <a:ext uri="{FF2B5EF4-FFF2-40B4-BE49-F238E27FC236}">
                <a16:creationId xmlns:a16="http://schemas.microsoft.com/office/drawing/2014/main" id="{67C61915-1FDF-4DF1-95F4-8BAC894B4DC1}"/>
              </a:ext>
            </a:extLst>
          </p:cNvPr>
          <p:cNvSpPr>
            <a:spLocks noGrp="1"/>
          </p:cNvSpPr>
          <p:nvPr>
            <p:ph type="pic" sz="quarter" idx="11" hasCustomPrompt="1"/>
          </p:nvPr>
        </p:nvSpPr>
        <p:spPr>
          <a:xfrm>
            <a:off x="4572000" y="1450229"/>
            <a:ext cx="4229100" cy="4976453"/>
          </a:xfrm>
          <a:prstGeom prst="rect">
            <a:avLst/>
          </a:prstGeom>
        </p:spPr>
        <p:txBody>
          <a:bodyPr/>
          <a:lstStyle>
            <a:lvl1pPr>
              <a:defRPr/>
            </a:lvl1pPr>
          </a:lstStyle>
          <a:p>
            <a:r>
              <a:rPr lang="en-US" dirty="0"/>
              <a:t>Optional: Include Cover Here</a:t>
            </a:r>
          </a:p>
        </p:txBody>
      </p:sp>
      <p:sp>
        <p:nvSpPr>
          <p:cNvPr id="2" name="Long Copyright">
            <a:extLst>
              <a:ext uri="{FF2B5EF4-FFF2-40B4-BE49-F238E27FC236}">
                <a16:creationId xmlns:a16="http://schemas.microsoft.com/office/drawing/2014/main" id="{8AC4EEC4-5547-4185-92E7-A6CAF888043F}"/>
              </a:ext>
            </a:extLst>
          </p:cNvPr>
          <p:cNvSpPr>
            <a:spLocks noGrp="1"/>
          </p:cNvSpPr>
          <p:nvPr>
            <p:ph type="ftr" sz="quarter" idx="12"/>
          </p:nvPr>
        </p:nvSpPr>
        <p:spPr>
          <a:xfrm>
            <a:off x="0" y="6478438"/>
            <a:ext cx="9144000" cy="374266"/>
          </a:xfrm>
        </p:spPr>
        <p:txBody>
          <a:bodyPr/>
          <a:lstStyle>
            <a:lvl1pPr algn="ctr">
              <a:defRPr>
                <a:solidFill>
                  <a:schemeClr val="tx1">
                    <a:lumMod val="50000"/>
                    <a:lumOff val="50000"/>
                  </a:schemeClr>
                </a:solidFill>
              </a:defRPr>
            </a:lvl1pPr>
          </a:lstStyle>
          <a:p>
            <a:pPr defTabSz="457200">
              <a:spcBef>
                <a:spcPct val="20000"/>
              </a:spcBef>
              <a:defRPr/>
            </a:pPr>
            <a:r>
              <a:rPr lang="en-US" dirty="0"/>
              <a:t>© &lt; add the year&gt; McGraw Hill. All rights reserved. Authorized only for instructor use in the classroom.</a:t>
            </a:r>
          </a:p>
          <a:p>
            <a:pPr defTabSz="457200">
              <a:spcBef>
                <a:spcPct val="20000"/>
              </a:spcBef>
              <a:defRPr/>
            </a:pPr>
            <a:r>
              <a:rPr lang="en-US" dirty="0"/>
              <a:t>No reproduction or further distribution permitted without the prior written consent of McGraw Hill.</a:t>
            </a:r>
          </a:p>
        </p:txBody>
      </p:sp>
      <p:grpSp>
        <p:nvGrpSpPr>
          <p:cNvPr id="12" name="MHE Official Background, fixed">
            <a:extLst>
              <a:ext uri="{FF2B5EF4-FFF2-40B4-BE49-F238E27FC236}">
                <a16:creationId xmlns:a16="http://schemas.microsoft.com/office/drawing/2014/main" id="{D29C1F91-B9FA-49E2-965C-ECEABD0CEA6B}"/>
              </a:ext>
              <a:ext uri="{C183D7F6-B498-43B3-948B-1728B52AA6E4}">
                <adec:decorative xmlns:adec="http://schemas.microsoft.com/office/drawing/2017/decorative" val="1"/>
              </a:ext>
            </a:extLst>
          </p:cNvPr>
          <p:cNvGrpSpPr/>
          <p:nvPr userDrawn="1"/>
        </p:nvGrpSpPr>
        <p:grpSpPr>
          <a:xfrm>
            <a:off x="346105" y="2099014"/>
            <a:ext cx="3863458" cy="3863458"/>
            <a:chOff x="331115" y="2099014"/>
            <a:chExt cx="3863458" cy="3863458"/>
          </a:xfrm>
        </p:grpSpPr>
        <p:sp>
          <p:nvSpPr>
            <p:cNvPr id="16" name="Rectangle 15">
              <a:extLst>
                <a:ext uri="{FF2B5EF4-FFF2-40B4-BE49-F238E27FC236}">
                  <a16:creationId xmlns:a16="http://schemas.microsoft.com/office/drawing/2014/main" id="{59CC7E79-3515-4FB8-8DC8-359934FEF187}"/>
                </a:ext>
              </a:extLst>
            </p:cNvPr>
            <p:cNvSpPr/>
            <p:nvPr userDrawn="1"/>
          </p:nvSpPr>
          <p:spPr>
            <a:xfrm>
              <a:off x="331115" y="2099014"/>
              <a:ext cx="3863458" cy="3863458"/>
            </a:xfrm>
            <a:prstGeom prst="rect">
              <a:avLst/>
            </a:prstGeom>
            <a:solidFill>
              <a:srgbClr val="720F1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A2BB529-22D1-43F2-B635-35915848E6C8}"/>
                </a:ext>
              </a:extLst>
            </p:cNvPr>
            <p:cNvSpPr/>
            <p:nvPr userDrawn="1"/>
          </p:nvSpPr>
          <p:spPr>
            <a:xfrm>
              <a:off x="467612" y="2368353"/>
              <a:ext cx="3457621" cy="3457621"/>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320D4EC-59AC-4431-8842-0D6AB6EDCE5A}"/>
                </a:ext>
              </a:extLst>
            </p:cNvPr>
            <p:cNvSpPr/>
            <p:nvPr userDrawn="1"/>
          </p:nvSpPr>
          <p:spPr>
            <a:xfrm>
              <a:off x="599258" y="2898475"/>
              <a:ext cx="2793799" cy="2792652"/>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cxnSp>
        <p:nvCxnSpPr>
          <p:cNvPr id="19" name="MHE line separating subtitles from text">
            <a:extLst>
              <a:ext uri="{FF2B5EF4-FFF2-40B4-BE49-F238E27FC236}">
                <a16:creationId xmlns:a16="http://schemas.microsoft.com/office/drawing/2014/main" id="{6E6F5D17-CD13-4666-89EB-ECF61844D91D}"/>
              </a:ext>
              <a:ext uri="{C183D7F6-B498-43B3-948B-1728B52AA6E4}">
                <adec:decorative xmlns:adec="http://schemas.microsoft.com/office/drawing/2017/decorative" val="1"/>
              </a:ext>
            </a:extLst>
          </p:cNvPr>
          <p:cNvCxnSpPr>
            <a:cxnSpLocks/>
          </p:cNvCxnSpPr>
          <p:nvPr userDrawn="1"/>
        </p:nvCxnSpPr>
        <p:spPr>
          <a:xfrm>
            <a:off x="713232" y="4919472"/>
            <a:ext cx="253288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7820593"/>
      </p:ext>
    </p:extLst>
  </p:cSld>
  <p:clrMapOvr>
    <a:masterClrMapping/>
  </p:clrMapOvr>
  <p:extLst>
    <p:ext uri="{DCECCB84-F9BA-43D5-87BE-67443E8EF086}">
      <p15:sldGuideLst xmlns:p15="http://schemas.microsoft.com/office/powerpoint/2012/main">
        <p15:guide id="1" orient="horz" pos="957">
          <p15:clr>
            <a:srgbClr val="FBAE40"/>
          </p15:clr>
        </p15:guide>
        <p15:guide id="2" orient="horz" pos="410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_Title Slide W/Cover">
    <p:spTree>
      <p:nvGrpSpPr>
        <p:cNvPr id="1" name=""/>
        <p:cNvGrpSpPr/>
        <p:nvPr/>
      </p:nvGrpSpPr>
      <p:grpSpPr>
        <a:xfrm>
          <a:off x="0" y="0"/>
          <a:ext cx="0" cy="0"/>
          <a:chOff x="0" y="0"/>
          <a:chExt cx="0" cy="0"/>
        </a:xfrm>
      </p:grpSpPr>
      <p:grpSp>
        <p:nvGrpSpPr>
          <p:cNvPr id="4" name="MHE Altered Background, fixed">
            <a:extLst>
              <a:ext uri="{FF2B5EF4-FFF2-40B4-BE49-F238E27FC236}">
                <a16:creationId xmlns:a16="http://schemas.microsoft.com/office/drawing/2014/main" id="{E2D8ACCF-E5FC-4FE9-9E84-B2A0A6B1EEBA}"/>
              </a:ext>
              <a:ext uri="{C183D7F6-B498-43B3-948B-1728B52AA6E4}">
                <adec:decorative xmlns:adec="http://schemas.microsoft.com/office/drawing/2017/decorative" val="1"/>
              </a:ext>
            </a:extLst>
          </p:cNvPr>
          <p:cNvGrpSpPr/>
          <p:nvPr/>
        </p:nvGrpSpPr>
        <p:grpSpPr>
          <a:xfrm>
            <a:off x="342900" y="2095500"/>
            <a:ext cx="3886199" cy="3886199"/>
            <a:chOff x="342900" y="2095500"/>
            <a:chExt cx="3886199" cy="3886199"/>
          </a:xfrm>
        </p:grpSpPr>
        <p:sp>
          <p:nvSpPr>
            <p:cNvPr id="14" name="Rectangle 13">
              <a:extLst>
                <a:ext uri="{FF2B5EF4-FFF2-40B4-BE49-F238E27FC236}">
                  <a16:creationId xmlns:a16="http://schemas.microsoft.com/office/drawing/2014/main" id="{52AD1ADE-6D88-5C48-9EEF-7E081C733011}"/>
                </a:ext>
              </a:extLst>
            </p:cNvPr>
            <p:cNvSpPr/>
            <p:nvPr userDrawn="1"/>
          </p:nvSpPr>
          <p:spPr>
            <a:xfrm>
              <a:off x="342900" y="2095500"/>
              <a:ext cx="3886199" cy="3886199"/>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FE6DE48-1064-2849-AF2D-2E29711B1885}"/>
                </a:ext>
              </a:extLst>
            </p:cNvPr>
            <p:cNvSpPr/>
            <p:nvPr userDrawn="1"/>
          </p:nvSpPr>
          <p:spPr>
            <a:xfrm>
              <a:off x="495300" y="2362200"/>
              <a:ext cx="3429000" cy="3467100"/>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7" name="Title"/>
          <p:cNvSpPr>
            <a:spLocks noGrp="1"/>
          </p:cNvSpPr>
          <p:nvPr>
            <p:ph type="ctrTitle" hasCustomPrompt="1"/>
          </p:nvPr>
        </p:nvSpPr>
        <p:spPr>
          <a:xfrm>
            <a:off x="621792" y="2608290"/>
            <a:ext cx="3035808" cy="1394084"/>
          </a:xfrm>
          <a:prstGeom prst="rect">
            <a:avLst/>
          </a:prstGeom>
        </p:spPr>
        <p:txBody>
          <a:bodyPr anchor="b">
            <a:noAutofit/>
          </a:bodyPr>
          <a:lstStyle>
            <a:lvl1pPr algn="l">
              <a:lnSpc>
                <a:spcPct val="100000"/>
              </a:lnSpc>
              <a:defRPr sz="2600" b="1">
                <a:solidFill>
                  <a:schemeClr val="bg1"/>
                </a:solidFill>
              </a:defRPr>
            </a:lvl1pPr>
          </a:lstStyle>
          <a:p>
            <a:r>
              <a:rPr lang="en-US" dirty="0"/>
              <a:t>Presentation Title</a:t>
            </a:r>
          </a:p>
        </p:txBody>
      </p:sp>
      <p:sp>
        <p:nvSpPr>
          <p:cNvPr id="8" name="Subtitle"/>
          <p:cNvSpPr>
            <a:spLocks noGrp="1"/>
          </p:cNvSpPr>
          <p:nvPr>
            <p:ph type="subTitle" idx="1" hasCustomPrompt="1"/>
          </p:nvPr>
        </p:nvSpPr>
        <p:spPr>
          <a:xfrm>
            <a:off x="621792" y="4069830"/>
            <a:ext cx="3035808" cy="804094"/>
          </a:xfrm>
          <a:prstGeom prst="rect">
            <a:avLst/>
          </a:prstGeom>
        </p:spPr>
        <p:txBody>
          <a:bodyPr/>
          <a:lstStyle>
            <a:lvl1pPr marL="0" indent="0" algn="l">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cxnSp>
        <p:nvCxnSpPr>
          <p:cNvPr id="9"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p:nvCxnSpPr>
        <p:spPr>
          <a:xfrm>
            <a:off x="713232" y="4919472"/>
            <a:ext cx="253288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 Placeholder"/>
          <p:cNvSpPr>
            <a:spLocks noGrp="1"/>
          </p:cNvSpPr>
          <p:nvPr>
            <p:ph type="body" sz="quarter" idx="10" hasCustomPrompt="1"/>
          </p:nvPr>
        </p:nvSpPr>
        <p:spPr>
          <a:xfrm>
            <a:off x="621791" y="5096656"/>
            <a:ext cx="3043303" cy="569626"/>
          </a:xfrm>
          <a:prstGeom prst="rect">
            <a:avLst/>
          </a:prstGeom>
        </p:spPr>
        <p:txBody>
          <a:bodyPr/>
          <a:lstStyle>
            <a:lvl1pPr>
              <a:spcBef>
                <a:spcPts val="0"/>
              </a:spcBef>
              <a:defRPr sz="1200" b="1">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Extra Text</a:t>
            </a:r>
          </a:p>
        </p:txBody>
      </p:sp>
      <p:sp>
        <p:nvSpPr>
          <p:cNvPr id="3" name="Cover Placeholder">
            <a:extLst>
              <a:ext uri="{FF2B5EF4-FFF2-40B4-BE49-F238E27FC236}">
                <a16:creationId xmlns:a16="http://schemas.microsoft.com/office/drawing/2014/main" id="{67C61915-1FDF-4DF1-95F4-8BAC894B4DC1}"/>
              </a:ext>
            </a:extLst>
          </p:cNvPr>
          <p:cNvSpPr>
            <a:spLocks noGrp="1"/>
          </p:cNvSpPr>
          <p:nvPr>
            <p:ph type="pic" sz="quarter" idx="11" hasCustomPrompt="1"/>
          </p:nvPr>
        </p:nvSpPr>
        <p:spPr>
          <a:xfrm>
            <a:off x="4572000" y="1450229"/>
            <a:ext cx="4229100" cy="4976453"/>
          </a:xfrm>
          <a:prstGeom prst="rect">
            <a:avLst/>
          </a:prstGeom>
        </p:spPr>
        <p:txBody>
          <a:bodyPr/>
          <a:lstStyle>
            <a:lvl1pPr>
              <a:defRPr/>
            </a:lvl1pPr>
          </a:lstStyle>
          <a:p>
            <a:r>
              <a:rPr lang="en-US" dirty="0"/>
              <a:t>Optional: Include Cover Here</a:t>
            </a:r>
          </a:p>
        </p:txBody>
      </p:sp>
      <p:sp>
        <p:nvSpPr>
          <p:cNvPr id="2" name="Long Copyright">
            <a:extLst>
              <a:ext uri="{FF2B5EF4-FFF2-40B4-BE49-F238E27FC236}">
                <a16:creationId xmlns:a16="http://schemas.microsoft.com/office/drawing/2014/main" id="{F4607C07-D864-4A1A-8061-D12997CC50CE}"/>
              </a:ext>
            </a:extLst>
          </p:cNvPr>
          <p:cNvSpPr>
            <a:spLocks noGrp="1"/>
          </p:cNvSpPr>
          <p:nvPr>
            <p:ph type="ftr" sz="quarter" idx="12"/>
          </p:nvPr>
        </p:nvSpPr>
        <p:spPr/>
        <p:txBody>
          <a:bodyPr/>
          <a:lstStyle>
            <a:lvl1pPr algn="ctr">
              <a:defRPr/>
            </a:lvl1pPr>
          </a:lstStyle>
          <a:p>
            <a:pPr defTabSz="457200">
              <a:spcBef>
                <a:spcPct val="20000"/>
              </a:spcBef>
              <a:defRPr/>
            </a:pPr>
            <a:r>
              <a:rPr lang="en-US" dirty="0"/>
              <a:t>© &lt; add the year&gt; McGraw Hill. All rights reserved. Authorized only for instructor use in the classroom.</a:t>
            </a:r>
          </a:p>
          <a:p>
            <a:pPr defTabSz="457200">
              <a:spcBef>
                <a:spcPct val="20000"/>
              </a:spcBef>
              <a:defRPr/>
            </a:pPr>
            <a:r>
              <a:rPr lang="en-US" dirty="0"/>
              <a:t>No reproduction or further distribution permitted without the prior written consent of McGraw Hill.</a:t>
            </a:r>
          </a:p>
        </p:txBody>
      </p:sp>
      <p:grpSp>
        <p:nvGrpSpPr>
          <p:cNvPr id="11" name="MHE Altered Background, fixed">
            <a:extLst>
              <a:ext uri="{FF2B5EF4-FFF2-40B4-BE49-F238E27FC236}">
                <a16:creationId xmlns:a16="http://schemas.microsoft.com/office/drawing/2014/main" id="{25343AA3-358E-4B8C-8DBA-7A496F050D7D}"/>
              </a:ext>
              <a:ext uri="{C183D7F6-B498-43B3-948B-1728B52AA6E4}">
                <adec:decorative xmlns:adec="http://schemas.microsoft.com/office/drawing/2017/decorative" val="1"/>
              </a:ext>
            </a:extLst>
          </p:cNvPr>
          <p:cNvGrpSpPr/>
          <p:nvPr userDrawn="1"/>
        </p:nvGrpSpPr>
        <p:grpSpPr>
          <a:xfrm>
            <a:off x="342900" y="2095500"/>
            <a:ext cx="3886199" cy="3886199"/>
            <a:chOff x="342900" y="2095500"/>
            <a:chExt cx="3886199" cy="3886199"/>
          </a:xfrm>
        </p:grpSpPr>
        <p:sp>
          <p:nvSpPr>
            <p:cNvPr id="12" name="Rectangle 11">
              <a:extLst>
                <a:ext uri="{FF2B5EF4-FFF2-40B4-BE49-F238E27FC236}">
                  <a16:creationId xmlns:a16="http://schemas.microsoft.com/office/drawing/2014/main" id="{59159FCD-E950-406A-B175-AB4C217679E8}"/>
                </a:ext>
              </a:extLst>
            </p:cNvPr>
            <p:cNvSpPr/>
            <p:nvPr userDrawn="1"/>
          </p:nvSpPr>
          <p:spPr>
            <a:xfrm>
              <a:off x="342900" y="2095500"/>
              <a:ext cx="3886199" cy="3886199"/>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A2A670E-DCB6-46F4-9B85-8665356BAB18}"/>
                </a:ext>
              </a:extLst>
            </p:cNvPr>
            <p:cNvSpPr/>
            <p:nvPr userDrawn="1"/>
          </p:nvSpPr>
          <p:spPr>
            <a:xfrm>
              <a:off x="495300" y="2362200"/>
              <a:ext cx="3429000" cy="3467100"/>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16" name="Title">
            <a:extLst>
              <a:ext uri="{FF2B5EF4-FFF2-40B4-BE49-F238E27FC236}">
                <a16:creationId xmlns:a16="http://schemas.microsoft.com/office/drawing/2014/main" id="{EA4B5620-F704-40D9-A60F-04837F5E8522}"/>
              </a:ext>
            </a:extLst>
          </p:cNvPr>
          <p:cNvSpPr>
            <a:spLocks noGrp="1"/>
          </p:cNvSpPr>
          <p:nvPr>
            <p:ph type="ctrTitle" hasCustomPrompt="1"/>
          </p:nvPr>
        </p:nvSpPr>
        <p:spPr>
          <a:xfrm>
            <a:off x="621792" y="2608290"/>
            <a:ext cx="3035808" cy="1394084"/>
          </a:xfrm>
          <a:prstGeom prst="rect">
            <a:avLst/>
          </a:prstGeom>
        </p:spPr>
        <p:txBody>
          <a:bodyPr anchor="b">
            <a:noAutofit/>
          </a:bodyPr>
          <a:lstStyle>
            <a:lvl1pPr algn="l">
              <a:lnSpc>
                <a:spcPct val="100000"/>
              </a:lnSpc>
              <a:defRPr sz="2600" b="1">
                <a:solidFill>
                  <a:schemeClr val="bg1"/>
                </a:solidFill>
              </a:defRPr>
            </a:lvl1pPr>
          </a:lstStyle>
          <a:p>
            <a:r>
              <a:rPr lang="en-US" dirty="0"/>
              <a:t>Presentation Title</a:t>
            </a:r>
          </a:p>
        </p:txBody>
      </p:sp>
      <p:sp>
        <p:nvSpPr>
          <p:cNvPr id="17" name="Subtitle">
            <a:extLst>
              <a:ext uri="{FF2B5EF4-FFF2-40B4-BE49-F238E27FC236}">
                <a16:creationId xmlns:a16="http://schemas.microsoft.com/office/drawing/2014/main" id="{C095FD4D-6D7D-467A-A2A8-47F9045BE1EB}"/>
              </a:ext>
            </a:extLst>
          </p:cNvPr>
          <p:cNvSpPr>
            <a:spLocks noGrp="1"/>
          </p:cNvSpPr>
          <p:nvPr>
            <p:ph type="subTitle" idx="1" hasCustomPrompt="1"/>
          </p:nvPr>
        </p:nvSpPr>
        <p:spPr>
          <a:xfrm>
            <a:off x="621792" y="4069830"/>
            <a:ext cx="3035808" cy="804094"/>
          </a:xfrm>
          <a:prstGeom prst="rect">
            <a:avLst/>
          </a:prstGeom>
        </p:spPr>
        <p:txBody>
          <a:bodyPr/>
          <a:lstStyle>
            <a:lvl1pPr marL="0" indent="0" algn="l">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cxnSp>
        <p:nvCxnSpPr>
          <p:cNvPr id="18" name="MHE line separating subtitles from text">
            <a:extLst>
              <a:ext uri="{FF2B5EF4-FFF2-40B4-BE49-F238E27FC236}">
                <a16:creationId xmlns:a16="http://schemas.microsoft.com/office/drawing/2014/main" id="{193184D1-D783-4CAC-AECB-3A21CA806D28}"/>
              </a:ext>
              <a:ext uri="{C183D7F6-B498-43B3-948B-1728B52AA6E4}">
                <adec:decorative xmlns:adec="http://schemas.microsoft.com/office/drawing/2017/decorative" val="1"/>
              </a:ext>
            </a:extLst>
          </p:cNvPr>
          <p:cNvCxnSpPr>
            <a:cxnSpLocks/>
          </p:cNvCxnSpPr>
          <p:nvPr userDrawn="1"/>
        </p:nvCxnSpPr>
        <p:spPr>
          <a:xfrm>
            <a:off x="713232" y="4919472"/>
            <a:ext cx="253288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Text Placeholder">
            <a:extLst>
              <a:ext uri="{FF2B5EF4-FFF2-40B4-BE49-F238E27FC236}">
                <a16:creationId xmlns:a16="http://schemas.microsoft.com/office/drawing/2014/main" id="{C5716219-5D5E-4066-8ECF-E69C919B2614}"/>
              </a:ext>
            </a:extLst>
          </p:cNvPr>
          <p:cNvSpPr>
            <a:spLocks noGrp="1"/>
          </p:cNvSpPr>
          <p:nvPr>
            <p:ph type="body" sz="quarter" idx="10" hasCustomPrompt="1"/>
          </p:nvPr>
        </p:nvSpPr>
        <p:spPr>
          <a:xfrm>
            <a:off x="621791" y="5096656"/>
            <a:ext cx="3043303" cy="569626"/>
          </a:xfrm>
          <a:prstGeom prst="rect">
            <a:avLst/>
          </a:prstGeom>
        </p:spPr>
        <p:txBody>
          <a:bodyPr/>
          <a:lstStyle>
            <a:lvl1pPr>
              <a:spcBef>
                <a:spcPts val="0"/>
              </a:spcBef>
              <a:defRPr sz="1200" b="1">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Extra Text</a:t>
            </a:r>
          </a:p>
        </p:txBody>
      </p:sp>
      <p:sp>
        <p:nvSpPr>
          <p:cNvPr id="20" name="Cover Placeholder">
            <a:extLst>
              <a:ext uri="{FF2B5EF4-FFF2-40B4-BE49-F238E27FC236}">
                <a16:creationId xmlns:a16="http://schemas.microsoft.com/office/drawing/2014/main" id="{D2DFDC36-485B-47D5-83E5-838EDC73AC1B}"/>
              </a:ext>
            </a:extLst>
          </p:cNvPr>
          <p:cNvSpPr>
            <a:spLocks noGrp="1"/>
          </p:cNvSpPr>
          <p:nvPr>
            <p:ph type="pic" sz="quarter" idx="11" hasCustomPrompt="1"/>
          </p:nvPr>
        </p:nvSpPr>
        <p:spPr>
          <a:xfrm>
            <a:off x="4572000" y="1450229"/>
            <a:ext cx="4229100" cy="4976453"/>
          </a:xfrm>
          <a:prstGeom prst="rect">
            <a:avLst/>
          </a:prstGeom>
        </p:spPr>
        <p:txBody>
          <a:bodyPr/>
          <a:lstStyle>
            <a:lvl1pPr>
              <a:defRPr/>
            </a:lvl1pPr>
          </a:lstStyle>
          <a:p>
            <a:r>
              <a:rPr lang="en-US" dirty="0"/>
              <a:t>Optional: Include Cover Here</a:t>
            </a:r>
          </a:p>
        </p:txBody>
      </p:sp>
    </p:spTree>
    <p:extLst>
      <p:ext uri="{BB962C8B-B14F-4D97-AF65-F5344CB8AC3E}">
        <p14:creationId xmlns:p14="http://schemas.microsoft.com/office/powerpoint/2010/main" val="2420055732"/>
      </p:ext>
    </p:extLst>
  </p:cSld>
  <p:clrMapOvr>
    <a:masterClrMapping/>
  </p:clrMapOvr>
  <p:extLst>
    <p:ext uri="{DCECCB84-F9BA-43D5-87BE-67443E8EF086}">
      <p15:sldGuideLst xmlns:p15="http://schemas.microsoft.com/office/powerpoint/2012/main">
        <p15:guide id="1" orient="horz" pos="1320">
          <p15:clr>
            <a:srgbClr val="FBAE40"/>
          </p15:clr>
        </p15:guide>
        <p15:guide id="2" orient="horz" pos="3768">
          <p15:clr>
            <a:srgbClr val="FBAE40"/>
          </p15:clr>
        </p15:guide>
        <p15:guide id="3" pos="2664">
          <p15:clr>
            <a:srgbClr val="FBAE40"/>
          </p15:clr>
        </p15:guide>
        <p15:guide id="4" pos="2880">
          <p15:clr>
            <a:srgbClr val="FBAE40"/>
          </p15:clr>
        </p15:guide>
        <p15:guide id="5" pos="2472">
          <p15:clr>
            <a:srgbClr val="FBAE40"/>
          </p15:clr>
        </p15:guide>
        <p15:guide id="6" pos="312">
          <p15:clr>
            <a:srgbClr val="FBAE40"/>
          </p15:clr>
        </p15:guide>
        <p15:guide id="7" orient="horz" pos="1488">
          <p15:clr>
            <a:srgbClr val="FBAE40"/>
          </p15:clr>
        </p15:guide>
        <p15:guide id="8" orient="horz" pos="367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Title Slide NO Cover">
    <p:spTree>
      <p:nvGrpSpPr>
        <p:cNvPr id="1" name=""/>
        <p:cNvGrpSpPr/>
        <p:nvPr/>
      </p:nvGrpSpPr>
      <p:grpSpPr>
        <a:xfrm>
          <a:off x="0" y="0"/>
          <a:ext cx="0" cy="0"/>
          <a:chOff x="0" y="0"/>
          <a:chExt cx="0" cy="0"/>
        </a:xfrm>
      </p:grpSpPr>
      <p:grpSp>
        <p:nvGrpSpPr>
          <p:cNvPr id="20" name="MHE Official Background, fixed">
            <a:extLst>
              <a:ext uri="{C183D7F6-B498-43B3-948B-1728B52AA6E4}">
                <adec:decorative xmlns:adec="http://schemas.microsoft.com/office/drawing/2017/decorative" val="1"/>
              </a:ext>
            </a:extLst>
          </p:cNvPr>
          <p:cNvGrpSpPr/>
          <p:nvPr/>
        </p:nvGrpSpPr>
        <p:grpSpPr>
          <a:xfrm>
            <a:off x="0" y="1452559"/>
            <a:ext cx="9144000" cy="4982750"/>
            <a:chOff x="0" y="1521567"/>
            <a:chExt cx="9144000" cy="4846438"/>
          </a:xfrm>
        </p:grpSpPr>
        <p:sp>
          <p:nvSpPr>
            <p:cNvPr id="11" name="Rectangle 10">
              <a:extLst>
                <a:ext uri="{FF2B5EF4-FFF2-40B4-BE49-F238E27FC236}">
                  <a16:creationId xmlns:a16="http://schemas.microsoft.com/office/drawing/2014/main" id="{23FD8DC8-1EF1-6B48-9F31-D9D254F85818}"/>
                </a:ext>
              </a:extLst>
            </p:cNvPr>
            <p:cNvSpPr/>
            <p:nvPr userDrawn="1"/>
          </p:nvSpPr>
          <p:spPr>
            <a:xfrm>
              <a:off x="0" y="1521567"/>
              <a:ext cx="9144000" cy="4846438"/>
            </a:xfrm>
            <a:prstGeom prst="rect">
              <a:avLst/>
            </a:prstGeom>
            <a:solidFill>
              <a:srgbClr val="720F1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500492E-5EBE-C745-8EEE-F17D4BB4582E}"/>
                </a:ext>
              </a:extLst>
            </p:cNvPr>
            <p:cNvSpPr/>
            <p:nvPr userDrawn="1"/>
          </p:nvSpPr>
          <p:spPr>
            <a:xfrm>
              <a:off x="185629" y="2001422"/>
              <a:ext cx="8493233" cy="4166364"/>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D976C39-0B94-D44F-9108-A52DD0916B5A}"/>
                </a:ext>
              </a:extLst>
            </p:cNvPr>
            <p:cNvSpPr/>
            <p:nvPr userDrawn="1"/>
          </p:nvSpPr>
          <p:spPr>
            <a:xfrm>
              <a:off x="364385" y="2475809"/>
              <a:ext cx="7858340" cy="3513221"/>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2" name="Title"/>
          <p:cNvSpPr>
            <a:spLocks noGrp="1"/>
          </p:cNvSpPr>
          <p:nvPr>
            <p:ph type="ctrTitle"/>
          </p:nvPr>
        </p:nvSpPr>
        <p:spPr>
          <a:xfrm>
            <a:off x="777240" y="2985555"/>
            <a:ext cx="6521640" cy="873214"/>
          </a:xfrm>
          <a:prstGeom prst="rect">
            <a:avLst/>
          </a:prstGeom>
        </p:spPr>
        <p:txBody>
          <a:bodyPr anchor="t">
            <a:noAutofit/>
          </a:bodyPr>
          <a:lstStyle>
            <a:lvl1pPr algn="l">
              <a:lnSpc>
                <a:spcPct val="100000"/>
              </a:lnSpc>
              <a:defRPr sz="2600" b="1">
                <a:solidFill>
                  <a:schemeClr val="bg1"/>
                </a:solidFill>
              </a:defRPr>
            </a:lvl1pPr>
          </a:lstStyle>
          <a:p>
            <a:r>
              <a:rPr lang="en-US"/>
              <a:t>Click to edit Master title style</a:t>
            </a:r>
            <a:endParaRPr lang="en-US" dirty="0"/>
          </a:p>
        </p:txBody>
      </p:sp>
      <p:sp>
        <p:nvSpPr>
          <p:cNvPr id="3" name="Subtitle"/>
          <p:cNvSpPr>
            <a:spLocks noGrp="1"/>
          </p:cNvSpPr>
          <p:nvPr>
            <p:ph type="subTitle" idx="1"/>
          </p:nvPr>
        </p:nvSpPr>
        <p:spPr>
          <a:xfrm>
            <a:off x="782058" y="3986784"/>
            <a:ext cx="4297680" cy="517585"/>
          </a:xfrm>
          <a:prstGeom prst="rect">
            <a:avLst/>
          </a:prstGeom>
        </p:spPr>
        <p:txBody>
          <a:bodyPr/>
          <a:lstStyle>
            <a:lvl1pPr marL="0" indent="0" algn="l">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21"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p:nvCxnSpPr>
        <p:spPr>
          <a:xfrm>
            <a:off x="867202" y="4650037"/>
            <a:ext cx="357478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Text Placeholder"/>
          <p:cNvSpPr>
            <a:spLocks noGrp="1"/>
          </p:cNvSpPr>
          <p:nvPr>
            <p:ph type="body" sz="quarter" idx="10"/>
          </p:nvPr>
        </p:nvSpPr>
        <p:spPr>
          <a:xfrm>
            <a:off x="777240" y="4718304"/>
            <a:ext cx="4443413" cy="576185"/>
          </a:xfrm>
          <a:prstGeom prst="rect">
            <a:avLst/>
          </a:prstGeom>
        </p:spPr>
        <p:txBody>
          <a:bodyPr/>
          <a:lstStyle>
            <a:lvl1pPr>
              <a:spcBef>
                <a:spcPts val="0"/>
              </a:spcBef>
              <a:defRPr sz="16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p:txBody>
      </p:sp>
      <p:sp>
        <p:nvSpPr>
          <p:cNvPr id="4" name="Long Copyright">
            <a:extLst>
              <a:ext uri="{FF2B5EF4-FFF2-40B4-BE49-F238E27FC236}">
                <a16:creationId xmlns:a16="http://schemas.microsoft.com/office/drawing/2014/main" id="{54514DA3-A928-4CD1-BFAE-B5DF399C4B36}"/>
              </a:ext>
            </a:extLst>
          </p:cNvPr>
          <p:cNvSpPr>
            <a:spLocks noGrp="1"/>
          </p:cNvSpPr>
          <p:nvPr>
            <p:ph type="ftr" sz="quarter" idx="11"/>
          </p:nvPr>
        </p:nvSpPr>
        <p:spPr>
          <a:xfrm>
            <a:off x="0" y="6487064"/>
            <a:ext cx="9144000" cy="370935"/>
          </a:xfrm>
        </p:spPr>
        <p:txBody>
          <a:bodyPr/>
          <a:lstStyle>
            <a:lvl1pPr algn="ctr">
              <a:defRPr/>
            </a:lvl1pPr>
          </a:lstStyle>
          <a:p>
            <a:pPr defTabSz="457200">
              <a:spcBef>
                <a:spcPct val="20000"/>
              </a:spcBef>
              <a:defRPr/>
            </a:pPr>
            <a:r>
              <a:rPr lang="en-US" dirty="0"/>
              <a:t>© &lt; add the year&gt; McGraw Hill. All rights reserved. Authorized only for instructor use in the classroom.</a:t>
            </a:r>
          </a:p>
          <a:p>
            <a:pPr defTabSz="457200">
              <a:spcBef>
                <a:spcPct val="20000"/>
              </a:spcBef>
              <a:defRPr/>
            </a:pPr>
            <a:r>
              <a:rPr lang="en-US" dirty="0"/>
              <a:t>No reproduction or further distribution permitted without the prior written consent of McGraw Hill.</a:t>
            </a:r>
          </a:p>
        </p:txBody>
      </p:sp>
      <p:grpSp>
        <p:nvGrpSpPr>
          <p:cNvPr id="14" name="MHE Official Background, fixed">
            <a:extLst>
              <a:ext uri="{FF2B5EF4-FFF2-40B4-BE49-F238E27FC236}">
                <a16:creationId xmlns:a16="http://schemas.microsoft.com/office/drawing/2014/main" id="{2FCEE2DB-2DB7-467A-BC72-A608894E3C89}"/>
              </a:ext>
              <a:ext uri="{C183D7F6-B498-43B3-948B-1728B52AA6E4}">
                <adec:decorative xmlns:adec="http://schemas.microsoft.com/office/drawing/2017/decorative" val="1"/>
              </a:ext>
            </a:extLst>
          </p:cNvPr>
          <p:cNvGrpSpPr/>
          <p:nvPr userDrawn="1"/>
        </p:nvGrpSpPr>
        <p:grpSpPr>
          <a:xfrm>
            <a:off x="0" y="1452559"/>
            <a:ext cx="9144000" cy="4982750"/>
            <a:chOff x="0" y="1521567"/>
            <a:chExt cx="9144000" cy="4846438"/>
          </a:xfrm>
        </p:grpSpPr>
        <p:sp>
          <p:nvSpPr>
            <p:cNvPr id="15" name="Rectangle 14">
              <a:extLst>
                <a:ext uri="{FF2B5EF4-FFF2-40B4-BE49-F238E27FC236}">
                  <a16:creationId xmlns:a16="http://schemas.microsoft.com/office/drawing/2014/main" id="{5B2F6EC5-4E1E-4CB5-94B3-E3FB54ED3DEA}"/>
                </a:ext>
              </a:extLst>
            </p:cNvPr>
            <p:cNvSpPr/>
            <p:nvPr userDrawn="1"/>
          </p:nvSpPr>
          <p:spPr>
            <a:xfrm>
              <a:off x="0" y="1521567"/>
              <a:ext cx="9144000" cy="4846438"/>
            </a:xfrm>
            <a:prstGeom prst="rect">
              <a:avLst/>
            </a:prstGeom>
            <a:solidFill>
              <a:srgbClr val="720F1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C0E27F38-E6F8-4FBA-98F5-3C6A1A271B35}"/>
                </a:ext>
              </a:extLst>
            </p:cNvPr>
            <p:cNvSpPr/>
            <p:nvPr userDrawn="1"/>
          </p:nvSpPr>
          <p:spPr>
            <a:xfrm>
              <a:off x="185629" y="2001422"/>
              <a:ext cx="8493233" cy="4166364"/>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0897C870-C439-4B8A-9A37-F0CE08221138}"/>
                </a:ext>
              </a:extLst>
            </p:cNvPr>
            <p:cNvSpPr/>
            <p:nvPr userDrawn="1"/>
          </p:nvSpPr>
          <p:spPr>
            <a:xfrm>
              <a:off x="364385" y="2475809"/>
              <a:ext cx="7858340" cy="3513221"/>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18" name="Title">
            <a:extLst>
              <a:ext uri="{FF2B5EF4-FFF2-40B4-BE49-F238E27FC236}">
                <a16:creationId xmlns:a16="http://schemas.microsoft.com/office/drawing/2014/main" id="{6B142DB7-3376-434C-88D2-52DFFB2175C0}"/>
              </a:ext>
            </a:extLst>
          </p:cNvPr>
          <p:cNvSpPr>
            <a:spLocks noGrp="1"/>
          </p:cNvSpPr>
          <p:nvPr>
            <p:ph type="ctrTitle"/>
          </p:nvPr>
        </p:nvSpPr>
        <p:spPr>
          <a:xfrm>
            <a:off x="777240" y="2985555"/>
            <a:ext cx="6521640" cy="873214"/>
          </a:xfrm>
          <a:prstGeom prst="rect">
            <a:avLst/>
          </a:prstGeom>
        </p:spPr>
        <p:txBody>
          <a:bodyPr anchor="t">
            <a:noAutofit/>
          </a:bodyPr>
          <a:lstStyle>
            <a:lvl1pPr algn="l">
              <a:lnSpc>
                <a:spcPct val="100000"/>
              </a:lnSpc>
              <a:defRPr sz="2600" b="1">
                <a:solidFill>
                  <a:schemeClr val="bg1"/>
                </a:solidFill>
              </a:defRPr>
            </a:lvl1pPr>
          </a:lstStyle>
          <a:p>
            <a:r>
              <a:rPr lang="en-US"/>
              <a:t>Click to edit Master title style</a:t>
            </a:r>
            <a:endParaRPr lang="en-US" dirty="0"/>
          </a:p>
        </p:txBody>
      </p:sp>
      <p:cxnSp>
        <p:nvCxnSpPr>
          <p:cNvPr id="19" name="MHE line separating subtitles from text">
            <a:extLst>
              <a:ext uri="{FF2B5EF4-FFF2-40B4-BE49-F238E27FC236}">
                <a16:creationId xmlns:a16="http://schemas.microsoft.com/office/drawing/2014/main" id="{94F28384-8AD8-4B48-904C-AFC0E3446050}"/>
              </a:ext>
              <a:ext uri="{C183D7F6-B498-43B3-948B-1728B52AA6E4}">
                <adec:decorative xmlns:adec="http://schemas.microsoft.com/office/drawing/2017/decorative" val="1"/>
              </a:ext>
            </a:extLst>
          </p:cNvPr>
          <p:cNvCxnSpPr>
            <a:cxnSpLocks/>
          </p:cNvCxnSpPr>
          <p:nvPr userDrawn="1"/>
        </p:nvCxnSpPr>
        <p:spPr>
          <a:xfrm>
            <a:off x="867202" y="4650037"/>
            <a:ext cx="357478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138308"/>
      </p:ext>
    </p:extLst>
  </p:cSld>
  <p:clrMapOvr>
    <a:masterClrMapping/>
  </p:clrMapOvr>
  <p:extLst>
    <p:ext uri="{DCECCB84-F9BA-43D5-87BE-67443E8EF086}">
      <p15:sldGuideLst xmlns:p15="http://schemas.microsoft.com/office/powerpoint/2012/main">
        <p15:guide id="1" orient="horz" pos="959">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_Title Slide NO Cover">
    <p:spTree>
      <p:nvGrpSpPr>
        <p:cNvPr id="1" name=""/>
        <p:cNvGrpSpPr/>
        <p:nvPr/>
      </p:nvGrpSpPr>
      <p:grpSpPr>
        <a:xfrm>
          <a:off x="0" y="0"/>
          <a:ext cx="0" cy="0"/>
          <a:chOff x="0" y="0"/>
          <a:chExt cx="0" cy="0"/>
        </a:xfrm>
      </p:grpSpPr>
      <p:grpSp>
        <p:nvGrpSpPr>
          <p:cNvPr id="5" name="MHE altered Background, fixed">
            <a:extLst>
              <a:ext uri="{FF2B5EF4-FFF2-40B4-BE49-F238E27FC236}">
                <a16:creationId xmlns:a16="http://schemas.microsoft.com/office/drawing/2014/main" id="{7A14A7A9-A9D7-4A08-A24F-4D1C1F4C29CE}"/>
              </a:ext>
              <a:ext uri="{C183D7F6-B498-43B3-948B-1728B52AA6E4}">
                <adec:decorative xmlns:adec="http://schemas.microsoft.com/office/drawing/2017/decorative" val="1"/>
              </a:ext>
            </a:extLst>
          </p:cNvPr>
          <p:cNvGrpSpPr/>
          <p:nvPr/>
        </p:nvGrpSpPr>
        <p:grpSpPr>
          <a:xfrm>
            <a:off x="0" y="1446366"/>
            <a:ext cx="9143999" cy="4991100"/>
            <a:chOff x="0" y="1524000"/>
            <a:chExt cx="9143999" cy="4991100"/>
          </a:xfrm>
        </p:grpSpPr>
        <p:sp>
          <p:nvSpPr>
            <p:cNvPr id="12" name="Rectangle 11">
              <a:extLst>
                <a:ext uri="{FF2B5EF4-FFF2-40B4-BE49-F238E27FC236}">
                  <a16:creationId xmlns:a16="http://schemas.microsoft.com/office/drawing/2014/main" id="{9500492E-5EBE-C745-8EEE-F17D4BB4582E}"/>
                </a:ext>
              </a:extLst>
            </p:cNvPr>
            <p:cNvSpPr/>
            <p:nvPr userDrawn="1"/>
          </p:nvSpPr>
          <p:spPr>
            <a:xfrm>
              <a:off x="0" y="1524000"/>
              <a:ext cx="9143999" cy="4991100"/>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D976C39-0B94-D44F-9108-A52DD0916B5A}"/>
                </a:ext>
              </a:extLst>
            </p:cNvPr>
            <p:cNvSpPr/>
            <p:nvPr userDrawn="1"/>
          </p:nvSpPr>
          <p:spPr>
            <a:xfrm>
              <a:off x="190500" y="2019300"/>
              <a:ext cx="8496300" cy="4267200"/>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2" name="Title"/>
          <p:cNvSpPr>
            <a:spLocks noGrp="1"/>
          </p:cNvSpPr>
          <p:nvPr>
            <p:ph type="ctrTitle"/>
          </p:nvPr>
        </p:nvSpPr>
        <p:spPr>
          <a:xfrm>
            <a:off x="567378" y="2593298"/>
            <a:ext cx="6980170" cy="1130559"/>
          </a:xfrm>
          <a:prstGeom prst="rect">
            <a:avLst/>
          </a:prstGeom>
        </p:spPr>
        <p:txBody>
          <a:bodyPr anchor="t">
            <a:noAutofit/>
          </a:bodyPr>
          <a:lstStyle>
            <a:lvl1pPr algn="l">
              <a:lnSpc>
                <a:spcPct val="100000"/>
              </a:lnSpc>
              <a:defRPr sz="2600" b="1">
                <a:solidFill>
                  <a:schemeClr val="bg1"/>
                </a:solidFill>
              </a:defRPr>
            </a:lvl1pPr>
          </a:lstStyle>
          <a:p>
            <a:r>
              <a:rPr lang="en-US"/>
              <a:t>Click to edit Master title style</a:t>
            </a:r>
            <a:endParaRPr lang="en-US" dirty="0"/>
          </a:p>
        </p:txBody>
      </p:sp>
      <p:sp>
        <p:nvSpPr>
          <p:cNvPr id="3" name="Subtitle"/>
          <p:cNvSpPr>
            <a:spLocks noGrp="1"/>
          </p:cNvSpPr>
          <p:nvPr>
            <p:ph type="subTitle" idx="1"/>
          </p:nvPr>
        </p:nvSpPr>
        <p:spPr>
          <a:xfrm>
            <a:off x="567378" y="3807503"/>
            <a:ext cx="4542020" cy="719352"/>
          </a:xfrm>
          <a:prstGeom prst="rect">
            <a:avLst/>
          </a:prstGeom>
        </p:spPr>
        <p:txBody>
          <a:bodyPr/>
          <a:lstStyle>
            <a:lvl1pPr marL="0" indent="0" algn="l">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21"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p:nvCxnSpPr>
        <p:spPr>
          <a:xfrm>
            <a:off x="702310" y="4665027"/>
            <a:ext cx="357478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Text Placeholder"/>
          <p:cNvSpPr>
            <a:spLocks noGrp="1"/>
          </p:cNvSpPr>
          <p:nvPr>
            <p:ph type="body" sz="quarter" idx="10"/>
          </p:nvPr>
        </p:nvSpPr>
        <p:spPr>
          <a:xfrm>
            <a:off x="567378" y="4770769"/>
            <a:ext cx="4443413" cy="576185"/>
          </a:xfrm>
          <a:prstGeom prst="rect">
            <a:avLst/>
          </a:prstGeom>
        </p:spPr>
        <p:txBody>
          <a:bodyPr/>
          <a:lstStyle>
            <a:lvl1pPr>
              <a:spcBef>
                <a:spcPts val="0"/>
              </a:spcBef>
              <a:defRPr sz="16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p:txBody>
      </p:sp>
      <p:sp>
        <p:nvSpPr>
          <p:cNvPr id="4" name="Long Copyright">
            <a:extLst>
              <a:ext uri="{FF2B5EF4-FFF2-40B4-BE49-F238E27FC236}">
                <a16:creationId xmlns:a16="http://schemas.microsoft.com/office/drawing/2014/main" id="{54514DA3-A928-4CD1-BFAE-B5DF399C4B36}"/>
              </a:ext>
            </a:extLst>
          </p:cNvPr>
          <p:cNvSpPr>
            <a:spLocks noGrp="1"/>
          </p:cNvSpPr>
          <p:nvPr>
            <p:ph type="ftr" sz="quarter" idx="11"/>
          </p:nvPr>
        </p:nvSpPr>
        <p:spPr>
          <a:xfrm>
            <a:off x="0" y="6487064"/>
            <a:ext cx="9144000" cy="370935"/>
          </a:xfrm>
        </p:spPr>
        <p:txBody>
          <a:bodyPr/>
          <a:lstStyle>
            <a:lvl1pPr algn="ctr">
              <a:defRPr/>
            </a:lvl1pPr>
          </a:lstStyle>
          <a:p>
            <a:pPr defTabSz="457200">
              <a:spcBef>
                <a:spcPct val="20000"/>
              </a:spcBef>
              <a:defRPr/>
            </a:pPr>
            <a:r>
              <a:rPr lang="en-US" dirty="0"/>
              <a:t>© &lt; add the year&gt; McGraw Hill. All rights reserved. Authorized only for instructor use in the classroom.</a:t>
            </a:r>
          </a:p>
          <a:p>
            <a:pPr defTabSz="457200">
              <a:spcBef>
                <a:spcPct val="20000"/>
              </a:spcBef>
              <a:defRPr/>
            </a:pPr>
            <a:r>
              <a:rPr lang="en-US" dirty="0"/>
              <a:t>No reproduction or further distribution permitted without the prior written consent of McGraw Hill.</a:t>
            </a:r>
          </a:p>
        </p:txBody>
      </p:sp>
      <p:grpSp>
        <p:nvGrpSpPr>
          <p:cNvPr id="10" name="MHE altered Background, fixed">
            <a:extLst>
              <a:ext uri="{FF2B5EF4-FFF2-40B4-BE49-F238E27FC236}">
                <a16:creationId xmlns:a16="http://schemas.microsoft.com/office/drawing/2014/main" id="{43D4CBAE-2247-4D97-B21D-10F3B1E8AE28}"/>
              </a:ext>
              <a:ext uri="{C183D7F6-B498-43B3-948B-1728B52AA6E4}">
                <adec:decorative xmlns:adec="http://schemas.microsoft.com/office/drawing/2017/decorative" val="1"/>
              </a:ext>
            </a:extLst>
          </p:cNvPr>
          <p:cNvGrpSpPr/>
          <p:nvPr userDrawn="1"/>
        </p:nvGrpSpPr>
        <p:grpSpPr>
          <a:xfrm>
            <a:off x="0" y="1446366"/>
            <a:ext cx="9143999" cy="4991100"/>
            <a:chOff x="0" y="1524000"/>
            <a:chExt cx="9143999" cy="4991100"/>
          </a:xfrm>
        </p:grpSpPr>
        <p:sp>
          <p:nvSpPr>
            <p:cNvPr id="11" name="Rectangle 10">
              <a:extLst>
                <a:ext uri="{FF2B5EF4-FFF2-40B4-BE49-F238E27FC236}">
                  <a16:creationId xmlns:a16="http://schemas.microsoft.com/office/drawing/2014/main" id="{E60CFC80-26B1-4699-9714-BE9773EB2A6D}"/>
                </a:ext>
              </a:extLst>
            </p:cNvPr>
            <p:cNvSpPr/>
            <p:nvPr userDrawn="1"/>
          </p:nvSpPr>
          <p:spPr>
            <a:xfrm>
              <a:off x="0" y="1524000"/>
              <a:ext cx="9143999" cy="4991100"/>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412C96F-72B9-4E24-941A-4E613B49B1CA}"/>
                </a:ext>
              </a:extLst>
            </p:cNvPr>
            <p:cNvSpPr/>
            <p:nvPr userDrawn="1"/>
          </p:nvSpPr>
          <p:spPr>
            <a:xfrm>
              <a:off x="190500" y="2019300"/>
              <a:ext cx="8496300" cy="4267200"/>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15" name="Title">
            <a:extLst>
              <a:ext uri="{FF2B5EF4-FFF2-40B4-BE49-F238E27FC236}">
                <a16:creationId xmlns:a16="http://schemas.microsoft.com/office/drawing/2014/main" id="{2E30A978-D42F-4D4C-AA7F-C3C0E772B24E}"/>
              </a:ext>
            </a:extLst>
          </p:cNvPr>
          <p:cNvSpPr>
            <a:spLocks noGrp="1"/>
          </p:cNvSpPr>
          <p:nvPr>
            <p:ph type="ctrTitle"/>
          </p:nvPr>
        </p:nvSpPr>
        <p:spPr>
          <a:xfrm>
            <a:off x="567378" y="2593298"/>
            <a:ext cx="6980170" cy="1130559"/>
          </a:xfrm>
          <a:prstGeom prst="rect">
            <a:avLst/>
          </a:prstGeom>
        </p:spPr>
        <p:txBody>
          <a:bodyPr anchor="t">
            <a:noAutofit/>
          </a:bodyPr>
          <a:lstStyle>
            <a:lvl1pPr algn="l">
              <a:lnSpc>
                <a:spcPct val="100000"/>
              </a:lnSpc>
              <a:defRPr sz="2600" b="1">
                <a:solidFill>
                  <a:schemeClr val="bg1"/>
                </a:solidFill>
              </a:defRPr>
            </a:lvl1pPr>
          </a:lstStyle>
          <a:p>
            <a:r>
              <a:rPr lang="en-US"/>
              <a:t>Click to edit Master title style</a:t>
            </a:r>
            <a:endParaRPr lang="en-US" dirty="0"/>
          </a:p>
        </p:txBody>
      </p:sp>
      <p:sp>
        <p:nvSpPr>
          <p:cNvPr id="16" name="Subtitle">
            <a:extLst>
              <a:ext uri="{FF2B5EF4-FFF2-40B4-BE49-F238E27FC236}">
                <a16:creationId xmlns:a16="http://schemas.microsoft.com/office/drawing/2014/main" id="{2B35583D-9130-4AD8-8C39-635322E68BAD}"/>
              </a:ext>
            </a:extLst>
          </p:cNvPr>
          <p:cNvSpPr>
            <a:spLocks noGrp="1"/>
          </p:cNvSpPr>
          <p:nvPr>
            <p:ph type="subTitle" idx="1"/>
          </p:nvPr>
        </p:nvSpPr>
        <p:spPr>
          <a:xfrm>
            <a:off x="567378" y="3807503"/>
            <a:ext cx="4542020" cy="719352"/>
          </a:xfrm>
          <a:prstGeom prst="rect">
            <a:avLst/>
          </a:prstGeom>
        </p:spPr>
        <p:txBody>
          <a:bodyPr/>
          <a:lstStyle>
            <a:lvl1pPr marL="0" indent="0" algn="l">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17" name="MHE line separating subtitles from text">
            <a:extLst>
              <a:ext uri="{FF2B5EF4-FFF2-40B4-BE49-F238E27FC236}">
                <a16:creationId xmlns:a16="http://schemas.microsoft.com/office/drawing/2014/main" id="{B898844B-E8A4-4DC6-BEF5-B150CFB6AA2D}"/>
              </a:ext>
              <a:ext uri="{C183D7F6-B498-43B3-948B-1728B52AA6E4}">
                <adec:decorative xmlns:adec="http://schemas.microsoft.com/office/drawing/2017/decorative" val="1"/>
              </a:ext>
            </a:extLst>
          </p:cNvPr>
          <p:cNvCxnSpPr>
            <a:cxnSpLocks/>
          </p:cNvCxnSpPr>
          <p:nvPr userDrawn="1"/>
        </p:nvCxnSpPr>
        <p:spPr>
          <a:xfrm>
            <a:off x="702310" y="4665027"/>
            <a:ext cx="357478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Text Placeholder">
            <a:extLst>
              <a:ext uri="{FF2B5EF4-FFF2-40B4-BE49-F238E27FC236}">
                <a16:creationId xmlns:a16="http://schemas.microsoft.com/office/drawing/2014/main" id="{C9FBF0B0-487F-4463-86A8-E88B4FCC86EB}"/>
              </a:ext>
            </a:extLst>
          </p:cNvPr>
          <p:cNvSpPr>
            <a:spLocks noGrp="1"/>
          </p:cNvSpPr>
          <p:nvPr>
            <p:ph type="body" sz="quarter" idx="10"/>
          </p:nvPr>
        </p:nvSpPr>
        <p:spPr>
          <a:xfrm>
            <a:off x="567378" y="4770769"/>
            <a:ext cx="4443413" cy="576185"/>
          </a:xfrm>
          <a:prstGeom prst="rect">
            <a:avLst/>
          </a:prstGeom>
        </p:spPr>
        <p:txBody>
          <a:bodyPr/>
          <a:lstStyle>
            <a:lvl1pPr>
              <a:spcBef>
                <a:spcPts val="0"/>
              </a:spcBef>
              <a:defRPr sz="16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p:txBody>
      </p:sp>
      <p:sp>
        <p:nvSpPr>
          <p:cNvPr id="19" name="Long Copyright">
            <a:extLst>
              <a:ext uri="{FF2B5EF4-FFF2-40B4-BE49-F238E27FC236}">
                <a16:creationId xmlns:a16="http://schemas.microsoft.com/office/drawing/2014/main" id="{BFE4E39E-F64C-420E-9CDB-FB3016E4A272}"/>
              </a:ext>
            </a:extLst>
          </p:cNvPr>
          <p:cNvSpPr>
            <a:spLocks noGrp="1"/>
          </p:cNvSpPr>
          <p:nvPr>
            <p:ph type="ftr" sz="quarter" idx="11"/>
          </p:nvPr>
        </p:nvSpPr>
        <p:spPr>
          <a:xfrm>
            <a:off x="0" y="6487064"/>
            <a:ext cx="9144000" cy="370935"/>
          </a:xfrm>
        </p:spPr>
        <p:txBody>
          <a:bodyPr/>
          <a:lstStyle>
            <a:lvl1pPr algn="ctr">
              <a:defRPr/>
            </a:lvl1pPr>
          </a:lstStyle>
          <a:p>
            <a:pPr defTabSz="457200">
              <a:spcBef>
                <a:spcPct val="20000"/>
              </a:spcBef>
              <a:defRPr/>
            </a:pPr>
            <a:r>
              <a:rPr lang="en-US" dirty="0"/>
              <a:t>© &lt; add the year&gt; McGraw Hill. All rights reserved. Authorized only for instructor use in the classroom.</a:t>
            </a:r>
          </a:p>
          <a:p>
            <a:pPr defTabSz="457200">
              <a:spcBef>
                <a:spcPct val="20000"/>
              </a:spcBef>
              <a:defRPr/>
            </a:pPr>
            <a:r>
              <a:rPr lang="en-US" dirty="0"/>
              <a:t>No reproduction or further distribution permitted without the prior written consent of McGraw Hill.</a:t>
            </a:r>
          </a:p>
        </p:txBody>
      </p:sp>
    </p:spTree>
    <p:extLst>
      <p:ext uri="{BB962C8B-B14F-4D97-AF65-F5344CB8AC3E}">
        <p14:creationId xmlns:p14="http://schemas.microsoft.com/office/powerpoint/2010/main" val="477315736"/>
      </p:ext>
    </p:extLst>
  </p:cSld>
  <p:clrMapOvr>
    <a:masterClrMapping/>
  </p:clrMapOvr>
  <p:extLst>
    <p:ext uri="{DCECCB84-F9BA-43D5-87BE-67443E8EF086}">
      <p15:sldGuideLst xmlns:p15="http://schemas.microsoft.com/office/powerpoint/2012/main">
        <p15:guide id="1" orient="horz" pos="1272">
          <p15:clr>
            <a:srgbClr val="FBAE40"/>
          </p15:clr>
        </p15:guide>
        <p15:guide id="2" orient="horz" pos="3960">
          <p15:clr>
            <a:srgbClr val="FBAE40"/>
          </p15:clr>
        </p15:guide>
        <p15:guide id="3" pos="120">
          <p15:clr>
            <a:srgbClr val="FBAE40"/>
          </p15:clr>
        </p15:guide>
        <p15:guide id="4" pos="5472">
          <p15:clr>
            <a:srgbClr val="FBAE40"/>
          </p15:clr>
        </p15:guide>
        <p15:guide id="5" orient="horz" pos="22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W/Cover">
    <p:spTree>
      <p:nvGrpSpPr>
        <p:cNvPr id="1" name=""/>
        <p:cNvGrpSpPr/>
        <p:nvPr/>
      </p:nvGrpSpPr>
      <p:grpSpPr>
        <a:xfrm>
          <a:off x="0" y="0"/>
          <a:ext cx="0" cy="0"/>
          <a:chOff x="0" y="0"/>
          <a:chExt cx="0" cy="0"/>
        </a:xfrm>
      </p:grpSpPr>
      <p:grpSp>
        <p:nvGrpSpPr>
          <p:cNvPr id="4" name="MHE Altered Background, fixed">
            <a:extLst>
              <a:ext uri="{FF2B5EF4-FFF2-40B4-BE49-F238E27FC236}">
                <a16:creationId xmlns:a16="http://schemas.microsoft.com/office/drawing/2014/main" id="{E2D8ACCF-E5FC-4FE9-9E84-B2A0A6B1EEBA}"/>
              </a:ext>
              <a:ext uri="{C183D7F6-B498-43B3-948B-1728B52AA6E4}">
                <adec:decorative xmlns:adec="http://schemas.microsoft.com/office/drawing/2017/decorative" val="1"/>
              </a:ext>
            </a:extLst>
          </p:cNvPr>
          <p:cNvGrpSpPr/>
          <p:nvPr userDrawn="1"/>
        </p:nvGrpSpPr>
        <p:grpSpPr>
          <a:xfrm>
            <a:off x="342900" y="2095500"/>
            <a:ext cx="3886199" cy="3886199"/>
            <a:chOff x="342900" y="2095500"/>
            <a:chExt cx="3886199" cy="3886199"/>
          </a:xfrm>
        </p:grpSpPr>
        <p:sp>
          <p:nvSpPr>
            <p:cNvPr id="14" name="Rectangle 13">
              <a:extLst>
                <a:ext uri="{FF2B5EF4-FFF2-40B4-BE49-F238E27FC236}">
                  <a16:creationId xmlns:a16="http://schemas.microsoft.com/office/drawing/2014/main" id="{52AD1ADE-6D88-5C48-9EEF-7E081C733011}"/>
                </a:ext>
              </a:extLst>
            </p:cNvPr>
            <p:cNvSpPr/>
            <p:nvPr userDrawn="1"/>
          </p:nvSpPr>
          <p:spPr>
            <a:xfrm>
              <a:off x="342900" y="2095500"/>
              <a:ext cx="3886199" cy="3886199"/>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FE6DE48-1064-2849-AF2D-2E29711B1885}"/>
                </a:ext>
              </a:extLst>
            </p:cNvPr>
            <p:cNvSpPr/>
            <p:nvPr userDrawn="1"/>
          </p:nvSpPr>
          <p:spPr>
            <a:xfrm>
              <a:off x="495300" y="2362200"/>
              <a:ext cx="3429000" cy="3467100"/>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7" name="Title"/>
          <p:cNvSpPr>
            <a:spLocks noGrp="1"/>
          </p:cNvSpPr>
          <p:nvPr userDrawn="1">
            <p:ph type="ctrTitle" hasCustomPrompt="1"/>
          </p:nvPr>
        </p:nvSpPr>
        <p:spPr>
          <a:xfrm>
            <a:off x="621792" y="2608290"/>
            <a:ext cx="3035808" cy="1394084"/>
          </a:xfrm>
          <a:prstGeom prst="rect">
            <a:avLst/>
          </a:prstGeom>
        </p:spPr>
        <p:txBody>
          <a:bodyPr anchor="b">
            <a:noAutofit/>
          </a:bodyPr>
          <a:lstStyle>
            <a:lvl1pPr algn="l">
              <a:lnSpc>
                <a:spcPct val="100000"/>
              </a:lnSpc>
              <a:defRPr sz="2600" b="1">
                <a:solidFill>
                  <a:schemeClr val="bg1"/>
                </a:solidFill>
              </a:defRPr>
            </a:lvl1pPr>
          </a:lstStyle>
          <a:p>
            <a:r>
              <a:rPr lang="en-US" dirty="0"/>
              <a:t>Presentation Title</a:t>
            </a:r>
          </a:p>
        </p:txBody>
      </p:sp>
      <p:sp>
        <p:nvSpPr>
          <p:cNvPr id="8" name="Subtitle"/>
          <p:cNvSpPr>
            <a:spLocks noGrp="1"/>
          </p:cNvSpPr>
          <p:nvPr userDrawn="1">
            <p:ph type="subTitle" idx="1" hasCustomPrompt="1"/>
          </p:nvPr>
        </p:nvSpPr>
        <p:spPr>
          <a:xfrm>
            <a:off x="621792" y="4069830"/>
            <a:ext cx="3035808" cy="804094"/>
          </a:xfrm>
          <a:prstGeom prst="rect">
            <a:avLst/>
          </a:prstGeom>
        </p:spPr>
        <p:txBody>
          <a:bodyPr/>
          <a:lstStyle>
            <a:lvl1pPr marL="0" indent="0" algn="l">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cxnSp>
        <p:nvCxnSpPr>
          <p:cNvPr id="9"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713232" y="4919472"/>
            <a:ext cx="253288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 Placeholder"/>
          <p:cNvSpPr>
            <a:spLocks noGrp="1"/>
          </p:cNvSpPr>
          <p:nvPr userDrawn="1">
            <p:ph type="body" sz="quarter" idx="10" hasCustomPrompt="1"/>
          </p:nvPr>
        </p:nvSpPr>
        <p:spPr>
          <a:xfrm>
            <a:off x="621791" y="5096656"/>
            <a:ext cx="3043303" cy="569626"/>
          </a:xfrm>
          <a:prstGeom prst="rect">
            <a:avLst/>
          </a:prstGeom>
        </p:spPr>
        <p:txBody>
          <a:bodyPr/>
          <a:lstStyle>
            <a:lvl1pPr>
              <a:spcBef>
                <a:spcPts val="0"/>
              </a:spcBef>
              <a:defRPr sz="1200" b="1">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Extra Text</a:t>
            </a:r>
          </a:p>
        </p:txBody>
      </p:sp>
      <p:sp>
        <p:nvSpPr>
          <p:cNvPr id="3" name="Cover Placeholder">
            <a:extLst>
              <a:ext uri="{FF2B5EF4-FFF2-40B4-BE49-F238E27FC236}">
                <a16:creationId xmlns:a16="http://schemas.microsoft.com/office/drawing/2014/main" id="{67C61915-1FDF-4DF1-95F4-8BAC894B4DC1}"/>
              </a:ext>
            </a:extLst>
          </p:cNvPr>
          <p:cNvSpPr>
            <a:spLocks noGrp="1"/>
          </p:cNvSpPr>
          <p:nvPr userDrawn="1">
            <p:ph type="pic" sz="quarter" idx="11" hasCustomPrompt="1"/>
          </p:nvPr>
        </p:nvSpPr>
        <p:spPr>
          <a:xfrm>
            <a:off x="4572000" y="1450229"/>
            <a:ext cx="4229100" cy="4976453"/>
          </a:xfrm>
          <a:prstGeom prst="rect">
            <a:avLst/>
          </a:prstGeom>
        </p:spPr>
        <p:txBody>
          <a:bodyPr/>
          <a:lstStyle>
            <a:lvl1pPr>
              <a:defRPr/>
            </a:lvl1pPr>
          </a:lstStyle>
          <a:p>
            <a:r>
              <a:rPr lang="en-US" dirty="0"/>
              <a:t>Optional: Include Cover Here</a:t>
            </a:r>
          </a:p>
        </p:txBody>
      </p:sp>
      <p:sp>
        <p:nvSpPr>
          <p:cNvPr id="2" name="Long Copyright">
            <a:extLst>
              <a:ext uri="{FF2B5EF4-FFF2-40B4-BE49-F238E27FC236}">
                <a16:creationId xmlns:a16="http://schemas.microsoft.com/office/drawing/2014/main" id="{F4607C07-D864-4A1A-8061-D12997CC50CE}"/>
              </a:ext>
            </a:extLst>
          </p:cNvPr>
          <p:cNvSpPr>
            <a:spLocks noGrp="1"/>
          </p:cNvSpPr>
          <p:nvPr>
            <p:ph type="ftr" sz="quarter" idx="12"/>
          </p:nvPr>
        </p:nvSpPr>
        <p:spPr/>
        <p:txBody>
          <a:bodyPr/>
          <a:lstStyle>
            <a:lvl1pPr algn="ctr">
              <a:defRPr/>
            </a:lvl1pPr>
          </a:lstStyle>
          <a:p>
            <a:pPr defTabSz="457200">
              <a:spcBef>
                <a:spcPct val="20000"/>
              </a:spcBef>
              <a:defRPr/>
            </a:pPr>
            <a:r>
              <a:rPr lang="en-US" dirty="0"/>
              <a:t>© &lt; add the year&gt; McGraw Hill. All rights reserved. Authorized only for instructor use in the classroom.</a:t>
            </a:r>
          </a:p>
          <a:p>
            <a:pPr defTabSz="457200">
              <a:spcBef>
                <a:spcPct val="20000"/>
              </a:spcBef>
              <a:defRPr/>
            </a:pPr>
            <a:r>
              <a:rPr lang="en-US" dirty="0"/>
              <a:t>No reproduction or further distribution permitted without the prior written consent of McGraw Hill.</a:t>
            </a:r>
          </a:p>
        </p:txBody>
      </p:sp>
    </p:spTree>
    <p:extLst>
      <p:ext uri="{BB962C8B-B14F-4D97-AF65-F5344CB8AC3E}">
        <p14:creationId xmlns:p14="http://schemas.microsoft.com/office/powerpoint/2010/main" val="2489068921"/>
      </p:ext>
    </p:extLst>
  </p:cSld>
  <p:clrMapOvr>
    <a:masterClrMapping/>
  </p:clrMapOvr>
  <p:extLst>
    <p:ext uri="{DCECCB84-F9BA-43D5-87BE-67443E8EF086}">
      <p15:sldGuideLst xmlns:p15="http://schemas.microsoft.com/office/powerpoint/2012/main">
        <p15:guide id="1" orient="horz" pos="1320">
          <p15:clr>
            <a:srgbClr val="FBAE40"/>
          </p15:clr>
        </p15:guide>
        <p15:guide id="2" orient="horz" pos="3768">
          <p15:clr>
            <a:srgbClr val="FBAE40"/>
          </p15:clr>
        </p15:guide>
        <p15:guide id="3" pos="2664">
          <p15:clr>
            <a:srgbClr val="FBAE40"/>
          </p15:clr>
        </p15:guide>
        <p15:guide id="4" pos="2880">
          <p15:clr>
            <a:srgbClr val="FBAE40"/>
          </p15:clr>
        </p15:guide>
        <p15:guide id="5" pos="2472">
          <p15:clr>
            <a:srgbClr val="FBAE40"/>
          </p15:clr>
        </p15:guide>
        <p15:guide id="6" pos="312">
          <p15:clr>
            <a:srgbClr val="FBAE40"/>
          </p15:clr>
        </p15:guide>
        <p15:guide id="7" orient="horz" pos="1488">
          <p15:clr>
            <a:srgbClr val="FBAE40"/>
          </p15:clr>
        </p15:guide>
        <p15:guide id="8" orient="horz" pos="367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Slide W/Cover">
    <p:spTree>
      <p:nvGrpSpPr>
        <p:cNvPr id="1" name=""/>
        <p:cNvGrpSpPr/>
        <p:nvPr/>
      </p:nvGrpSpPr>
      <p:grpSpPr>
        <a:xfrm>
          <a:off x="0" y="0"/>
          <a:ext cx="0" cy="0"/>
          <a:chOff x="0" y="0"/>
          <a:chExt cx="0" cy="0"/>
        </a:xfrm>
      </p:grpSpPr>
      <p:grpSp>
        <p:nvGrpSpPr>
          <p:cNvPr id="4" name="MHE Altered Background, fixed">
            <a:extLst>
              <a:ext uri="{FF2B5EF4-FFF2-40B4-BE49-F238E27FC236}">
                <a16:creationId xmlns:a16="http://schemas.microsoft.com/office/drawing/2014/main" id="{E2D8ACCF-E5FC-4FE9-9E84-B2A0A6B1EEBA}"/>
              </a:ext>
              <a:ext uri="{C183D7F6-B498-43B3-948B-1728B52AA6E4}">
                <adec:decorative xmlns:adec="http://schemas.microsoft.com/office/drawing/2017/decorative" val="1"/>
              </a:ext>
            </a:extLst>
          </p:cNvPr>
          <p:cNvGrpSpPr/>
          <p:nvPr userDrawn="1"/>
        </p:nvGrpSpPr>
        <p:grpSpPr>
          <a:xfrm>
            <a:off x="342900" y="2095500"/>
            <a:ext cx="3886199" cy="3886199"/>
            <a:chOff x="342900" y="2095500"/>
            <a:chExt cx="3886199" cy="3886199"/>
          </a:xfrm>
        </p:grpSpPr>
        <p:sp>
          <p:nvSpPr>
            <p:cNvPr id="14" name="Rectangle 13">
              <a:extLst>
                <a:ext uri="{FF2B5EF4-FFF2-40B4-BE49-F238E27FC236}">
                  <a16:creationId xmlns:a16="http://schemas.microsoft.com/office/drawing/2014/main" id="{52AD1ADE-6D88-5C48-9EEF-7E081C733011}"/>
                </a:ext>
              </a:extLst>
            </p:cNvPr>
            <p:cNvSpPr/>
            <p:nvPr userDrawn="1"/>
          </p:nvSpPr>
          <p:spPr>
            <a:xfrm>
              <a:off x="342900" y="2095500"/>
              <a:ext cx="3886199" cy="3886199"/>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FE6DE48-1064-2849-AF2D-2E29711B1885}"/>
                </a:ext>
              </a:extLst>
            </p:cNvPr>
            <p:cNvSpPr/>
            <p:nvPr userDrawn="1"/>
          </p:nvSpPr>
          <p:spPr>
            <a:xfrm>
              <a:off x="495300" y="2362200"/>
              <a:ext cx="3429000" cy="3467100"/>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7" name="Title"/>
          <p:cNvSpPr>
            <a:spLocks noGrp="1"/>
          </p:cNvSpPr>
          <p:nvPr userDrawn="1">
            <p:ph type="ctrTitle" hasCustomPrompt="1"/>
          </p:nvPr>
        </p:nvSpPr>
        <p:spPr>
          <a:xfrm>
            <a:off x="621792" y="2608290"/>
            <a:ext cx="3035808" cy="1394084"/>
          </a:xfrm>
          <a:prstGeom prst="rect">
            <a:avLst/>
          </a:prstGeom>
        </p:spPr>
        <p:txBody>
          <a:bodyPr anchor="b">
            <a:noAutofit/>
          </a:bodyPr>
          <a:lstStyle>
            <a:lvl1pPr algn="l">
              <a:lnSpc>
                <a:spcPct val="100000"/>
              </a:lnSpc>
              <a:defRPr sz="2600" b="1">
                <a:solidFill>
                  <a:schemeClr val="bg1"/>
                </a:solidFill>
              </a:defRPr>
            </a:lvl1pPr>
          </a:lstStyle>
          <a:p>
            <a:r>
              <a:rPr lang="en-US" dirty="0"/>
              <a:t>Presentation Title</a:t>
            </a:r>
          </a:p>
        </p:txBody>
      </p:sp>
      <p:sp>
        <p:nvSpPr>
          <p:cNvPr id="8" name="Subtitle"/>
          <p:cNvSpPr>
            <a:spLocks noGrp="1"/>
          </p:cNvSpPr>
          <p:nvPr userDrawn="1">
            <p:ph type="subTitle" idx="1" hasCustomPrompt="1"/>
          </p:nvPr>
        </p:nvSpPr>
        <p:spPr>
          <a:xfrm>
            <a:off x="621792" y="4069830"/>
            <a:ext cx="3035808" cy="804094"/>
          </a:xfrm>
          <a:prstGeom prst="rect">
            <a:avLst/>
          </a:prstGeom>
        </p:spPr>
        <p:txBody>
          <a:bodyPr/>
          <a:lstStyle>
            <a:lvl1pPr marL="0" indent="0" algn="l">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cxnSp>
        <p:nvCxnSpPr>
          <p:cNvPr id="9"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713232" y="4919472"/>
            <a:ext cx="253288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 Placeholder"/>
          <p:cNvSpPr>
            <a:spLocks noGrp="1"/>
          </p:cNvSpPr>
          <p:nvPr userDrawn="1">
            <p:ph type="body" sz="quarter" idx="10" hasCustomPrompt="1"/>
          </p:nvPr>
        </p:nvSpPr>
        <p:spPr>
          <a:xfrm>
            <a:off x="621791" y="5096656"/>
            <a:ext cx="3043303" cy="569626"/>
          </a:xfrm>
          <a:prstGeom prst="rect">
            <a:avLst/>
          </a:prstGeom>
        </p:spPr>
        <p:txBody>
          <a:bodyPr/>
          <a:lstStyle>
            <a:lvl1pPr>
              <a:spcBef>
                <a:spcPts val="0"/>
              </a:spcBef>
              <a:defRPr sz="1200" b="1">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Extra Text</a:t>
            </a:r>
          </a:p>
        </p:txBody>
      </p:sp>
      <p:sp>
        <p:nvSpPr>
          <p:cNvPr id="3" name="Cover Placeholder">
            <a:extLst>
              <a:ext uri="{FF2B5EF4-FFF2-40B4-BE49-F238E27FC236}">
                <a16:creationId xmlns:a16="http://schemas.microsoft.com/office/drawing/2014/main" id="{67C61915-1FDF-4DF1-95F4-8BAC894B4DC1}"/>
              </a:ext>
            </a:extLst>
          </p:cNvPr>
          <p:cNvSpPr>
            <a:spLocks noGrp="1"/>
          </p:cNvSpPr>
          <p:nvPr userDrawn="1">
            <p:ph type="pic" sz="quarter" idx="11" hasCustomPrompt="1"/>
          </p:nvPr>
        </p:nvSpPr>
        <p:spPr>
          <a:xfrm>
            <a:off x="4572000" y="1450229"/>
            <a:ext cx="4229100" cy="4976453"/>
          </a:xfrm>
          <a:prstGeom prst="rect">
            <a:avLst/>
          </a:prstGeom>
        </p:spPr>
        <p:txBody>
          <a:bodyPr/>
          <a:lstStyle>
            <a:lvl1pPr>
              <a:defRPr/>
            </a:lvl1pPr>
          </a:lstStyle>
          <a:p>
            <a:r>
              <a:rPr lang="en-US" dirty="0"/>
              <a:t>Optional: Include Cover Here</a:t>
            </a:r>
          </a:p>
        </p:txBody>
      </p:sp>
      <p:sp>
        <p:nvSpPr>
          <p:cNvPr id="2" name="Long Copyright">
            <a:extLst>
              <a:ext uri="{FF2B5EF4-FFF2-40B4-BE49-F238E27FC236}">
                <a16:creationId xmlns:a16="http://schemas.microsoft.com/office/drawing/2014/main" id="{F4607C07-D864-4A1A-8061-D12997CC50CE}"/>
              </a:ext>
            </a:extLst>
          </p:cNvPr>
          <p:cNvSpPr>
            <a:spLocks noGrp="1"/>
          </p:cNvSpPr>
          <p:nvPr>
            <p:ph type="ftr" sz="quarter" idx="12"/>
          </p:nvPr>
        </p:nvSpPr>
        <p:spPr/>
        <p:txBody>
          <a:bodyPr/>
          <a:lstStyle>
            <a:lvl1pPr algn="ctr">
              <a:defRPr/>
            </a:lvl1pPr>
          </a:lstStyle>
          <a:p>
            <a:pPr defTabSz="457200">
              <a:spcBef>
                <a:spcPct val="20000"/>
              </a:spcBef>
              <a:defRPr/>
            </a:pPr>
            <a:r>
              <a:rPr lang="en-US" dirty="0"/>
              <a:t>© &lt; add the year&gt; McGraw Hill. All rights reserved. Authorized only for instructor use in the classroom.</a:t>
            </a:r>
          </a:p>
          <a:p>
            <a:pPr defTabSz="457200">
              <a:spcBef>
                <a:spcPct val="20000"/>
              </a:spcBef>
              <a:defRPr/>
            </a:pPr>
            <a:r>
              <a:rPr lang="en-US" dirty="0"/>
              <a:t>No reproduction or further distribution permitted without the prior written consent of McGraw Hill.</a:t>
            </a:r>
          </a:p>
        </p:txBody>
      </p:sp>
    </p:spTree>
    <p:extLst>
      <p:ext uri="{BB962C8B-B14F-4D97-AF65-F5344CB8AC3E}">
        <p14:creationId xmlns:p14="http://schemas.microsoft.com/office/powerpoint/2010/main" val="4040887398"/>
      </p:ext>
    </p:extLst>
  </p:cSld>
  <p:clrMapOvr>
    <a:masterClrMapping/>
  </p:clrMapOvr>
  <p:extLst>
    <p:ext uri="{DCECCB84-F9BA-43D5-87BE-67443E8EF086}">
      <p15:sldGuideLst xmlns:p15="http://schemas.microsoft.com/office/powerpoint/2012/main">
        <p15:guide id="1" orient="horz" pos="1320">
          <p15:clr>
            <a:srgbClr val="FBAE40"/>
          </p15:clr>
        </p15:guide>
        <p15:guide id="2" orient="horz" pos="3768">
          <p15:clr>
            <a:srgbClr val="FBAE40"/>
          </p15:clr>
        </p15:guide>
        <p15:guide id="3" pos="2664">
          <p15:clr>
            <a:srgbClr val="FBAE40"/>
          </p15:clr>
        </p15:guide>
        <p15:guide id="4" pos="2880">
          <p15:clr>
            <a:srgbClr val="FBAE40"/>
          </p15:clr>
        </p15:guide>
        <p15:guide id="5" pos="2472">
          <p15:clr>
            <a:srgbClr val="FBAE40"/>
          </p15:clr>
        </p15:guide>
        <p15:guide id="6" pos="312">
          <p15:clr>
            <a:srgbClr val="FBAE40"/>
          </p15:clr>
        </p15:guide>
        <p15:guide id="7" orient="horz" pos="1488">
          <p15:clr>
            <a:srgbClr val="FBAE40"/>
          </p15:clr>
        </p15:guide>
        <p15:guide id="8" orient="horz" pos="367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ne Main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4971691"/>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p:txBody>
          <a:bodyPr/>
          <a:lstStyle/>
          <a:p>
            <a:fld id="{68151E55-6873-49E2-B8D5-2F265E6F1973}" type="slidenum">
              <a:rPr lang="en-US" smtClean="0"/>
              <a:t>‹#›</a:t>
            </a:fld>
            <a:endParaRPr lang="en-US" dirty="0"/>
          </a:p>
        </p:txBody>
      </p:sp>
    </p:spTree>
    <p:extLst>
      <p:ext uri="{BB962C8B-B14F-4D97-AF65-F5344CB8AC3E}">
        <p14:creationId xmlns:p14="http://schemas.microsoft.com/office/powerpoint/2010/main" val="1218103485"/>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Horizontal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2838091"/>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342900" y="4343400"/>
            <a:ext cx="8458200" cy="1905000"/>
          </a:xfrm>
        </p:spPr>
        <p:txBody>
          <a:bodyPr/>
          <a:lstStyle>
            <a:lvl1pPr>
              <a:defRPr/>
            </a:lvl1pPr>
            <a:lvl4pPr marL="455613" indent="0">
              <a:buNone/>
              <a:defRPr/>
            </a:lvl4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100" y="6684963"/>
            <a:ext cx="6972300" cy="173037"/>
          </a:xfrm>
        </p:spPr>
        <p:txBody>
          <a:bodyPr vert="horz" lIns="91440" tIns="45720" rIns="91440" bIns="45720" rtlCol="0" anchor="ctr">
            <a:noAutofit/>
          </a:bodyPr>
          <a:lstStyle>
            <a:lvl1pPr>
              <a:defRPr lang="en-US" sz="800" dirty="0">
                <a:solidFill>
                  <a:schemeClr val="tx1">
                    <a:lumMod val="65000"/>
                    <a:lumOff val="35000"/>
                  </a:schemeClr>
                </a:solidFill>
              </a:defRPr>
            </a:lvl1pPr>
          </a:lstStyle>
          <a:p>
            <a:pPr lvl="0" algn="r"/>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p:txBody>
          <a:bodyPr/>
          <a:lstStyle/>
          <a:p>
            <a:fld id="{68151E55-6873-49E2-B8D5-2F265E6F1973}" type="slidenum">
              <a:rPr lang="en-US" smtClean="0"/>
              <a:t>‹#›</a:t>
            </a:fld>
            <a:endParaRPr lang="en-US" dirty="0"/>
          </a:p>
        </p:txBody>
      </p:sp>
    </p:spTree>
    <p:extLst>
      <p:ext uri="{BB962C8B-B14F-4D97-AF65-F5344CB8AC3E}">
        <p14:creationId xmlns:p14="http://schemas.microsoft.com/office/powerpoint/2010/main" val="3049071723"/>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mpariso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4076700" cy="4971691"/>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4724400" y="1257300"/>
            <a:ext cx="4076700" cy="4991100"/>
          </a:xfrm>
        </p:spPr>
        <p:txBody>
          <a:bodyPr/>
          <a:lstStyle>
            <a:lvl1pPr>
              <a:defRPr/>
            </a:lvl1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p:txBody>
          <a:bodyPr/>
          <a:lstStyle/>
          <a:p>
            <a:fld id="{68151E55-6873-49E2-B8D5-2F265E6F1973}" type="slidenum">
              <a:rPr lang="en-US" smtClean="0"/>
              <a:t>‹#›</a:t>
            </a:fld>
            <a:endParaRPr lang="en-US" dirty="0"/>
          </a:p>
        </p:txBody>
      </p:sp>
    </p:spTree>
    <p:extLst>
      <p:ext uri="{BB962C8B-B14F-4D97-AF65-F5344CB8AC3E}">
        <p14:creationId xmlns:p14="http://schemas.microsoft.com/office/powerpoint/2010/main" val="1648975277"/>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guide id="3" pos="2880">
          <p15:clr>
            <a:srgbClr val="FBAE40"/>
          </p15:clr>
        </p15:guide>
        <p15:guide id="4" pos="2976">
          <p15:clr>
            <a:srgbClr val="FBAE40"/>
          </p15:clr>
        </p15:guide>
        <p15:guide id="5" pos="278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ne Main One Secondary">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5791200" cy="4971691"/>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6418052" y="1257300"/>
            <a:ext cx="2383047" cy="4991100"/>
          </a:xfrm>
        </p:spPr>
        <p:txBody>
          <a:bodyPr/>
          <a:lstStyle>
            <a:lvl1pPr>
              <a:defRPr/>
            </a:lvl1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marL="0" marR="0" indent="0" algn="ctr" defTabSz="914400" rtl="0" eaLnBrk="1" fontAlgn="auto" latinLnBrk="0" hangingPunct="1">
              <a:lnSpc>
                <a:spcPct val="100000"/>
              </a:lnSpc>
              <a:spcBef>
                <a:spcPts val="0"/>
              </a:spcBef>
              <a:spcAft>
                <a:spcPts val="800"/>
              </a:spcAft>
              <a:buClrTx/>
              <a:buSzTx/>
              <a:buFont typeface="Arial" panose="020B0604020202020204" pitchFamily="34" charset="0"/>
              <a:buNone/>
              <a:tabLst/>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101" y="6684963"/>
            <a:ext cx="6972299"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p:txBody>
          <a:bodyPr/>
          <a:lstStyle/>
          <a:p>
            <a:fld id="{68151E55-6873-49E2-B8D5-2F265E6F1973}" type="slidenum">
              <a:rPr lang="en-US" smtClean="0"/>
              <a:t>‹#›</a:t>
            </a:fld>
            <a:endParaRPr lang="en-US" dirty="0"/>
          </a:p>
        </p:txBody>
      </p:sp>
    </p:spTree>
    <p:extLst>
      <p:ext uri="{BB962C8B-B14F-4D97-AF65-F5344CB8AC3E}">
        <p14:creationId xmlns:p14="http://schemas.microsoft.com/office/powerpoint/2010/main" val="1945637095"/>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guide id="4" pos="4032">
          <p15:clr>
            <a:srgbClr val="FBAE40"/>
          </p15:clr>
        </p15:guide>
        <p15:guide id="5" pos="386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with Third as Accent">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2838091"/>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342901" y="4343400"/>
            <a:ext cx="5791200" cy="1905000"/>
          </a:xfrm>
        </p:spPr>
        <p:txBody>
          <a:bodyPr/>
          <a:lstStyle>
            <a:lvl1pPr>
              <a:defRPr/>
            </a:lvl1pPr>
          </a:lstStyle>
          <a:p>
            <a:pPr lvl="0"/>
            <a:r>
              <a:rPr lang="en-US" dirty="0"/>
              <a:t>Slide Content 2</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22432755-BCF5-451F-968D-CFFD10D87BE2}"/>
              </a:ext>
            </a:extLst>
          </p:cNvPr>
          <p:cNvSpPr>
            <a:spLocks noGrp="1"/>
          </p:cNvSpPr>
          <p:nvPr>
            <p:ph sz="quarter" idx="15" hasCustomPrompt="1"/>
          </p:nvPr>
        </p:nvSpPr>
        <p:spPr>
          <a:xfrm>
            <a:off x="6400800" y="4343400"/>
            <a:ext cx="2400300" cy="1905000"/>
          </a:xfrm>
        </p:spPr>
        <p:txBody>
          <a:bodyPr/>
          <a:lstStyle>
            <a:lvl1pPr>
              <a:defRPr/>
            </a:lvl1pPr>
          </a:lstStyle>
          <a:p>
            <a:pPr lvl="0"/>
            <a:r>
              <a:rPr lang="en-US" dirty="0"/>
              <a:t>Slide Content 3</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101" y="6684963"/>
            <a:ext cx="6972299"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p:txBody>
          <a:bodyPr/>
          <a:lstStyle/>
          <a:p>
            <a:fld id="{68151E55-6873-49E2-B8D5-2F265E6F1973}" type="slidenum">
              <a:rPr lang="en-US" smtClean="0"/>
              <a:t>‹#›</a:t>
            </a:fld>
            <a:endParaRPr lang="en-US" dirty="0"/>
          </a:p>
        </p:txBody>
      </p:sp>
    </p:spTree>
    <p:extLst>
      <p:ext uri="{BB962C8B-B14F-4D97-AF65-F5344CB8AC3E}">
        <p14:creationId xmlns:p14="http://schemas.microsoft.com/office/powerpoint/2010/main" val="1519597093"/>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guide id="4" pos="4032">
          <p15:clr>
            <a:srgbClr val="FBAE40"/>
          </p15:clr>
        </p15:guide>
        <p15:guide id="5" pos="386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ix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612476"/>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342900" y="2070496"/>
            <a:ext cx="8458200" cy="649138"/>
          </a:xfrm>
        </p:spPr>
        <p:txBody>
          <a:bodyPr/>
          <a:lstStyle>
            <a:lvl1pPr>
              <a:defRPr/>
            </a:lvl1pPr>
          </a:lstStyle>
          <a:p>
            <a:pPr lvl="0"/>
            <a:r>
              <a:rPr lang="en-US" dirty="0"/>
              <a:t>Slide Content 2</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2900944"/>
            <a:ext cx="8458200" cy="673100"/>
          </a:xfrm>
        </p:spPr>
        <p:txBody>
          <a:bodyPr/>
          <a:lstStyle>
            <a:lvl1pPr>
              <a:defRPr/>
            </a:lvl1pPr>
          </a:lstStyle>
          <a:p>
            <a:pPr lvl="0"/>
            <a:r>
              <a:rPr lang="en-US" dirty="0"/>
              <a:t>Slide Content 3</a:t>
            </a:r>
          </a:p>
          <a:p>
            <a:pPr lvl="1"/>
            <a:r>
              <a:rPr lang="en-US" dirty="0"/>
              <a:t>Second level</a:t>
            </a:r>
          </a:p>
          <a:p>
            <a:pPr lvl="2"/>
            <a:r>
              <a:rPr lang="en-US" dirty="0"/>
              <a:t>Third level</a:t>
            </a:r>
          </a:p>
        </p:txBody>
      </p:sp>
      <p:sp>
        <p:nvSpPr>
          <p:cNvPr id="11" name="Content Placeholder 4">
            <a:extLst>
              <a:ext uri="{FF2B5EF4-FFF2-40B4-BE49-F238E27FC236}">
                <a16:creationId xmlns:a16="http://schemas.microsoft.com/office/drawing/2014/main" id="{30BD29E5-BD7B-4CD0-9B09-8F8B24F89FBE}"/>
              </a:ext>
            </a:extLst>
          </p:cNvPr>
          <p:cNvSpPr>
            <a:spLocks noGrp="1"/>
          </p:cNvSpPr>
          <p:nvPr>
            <p:ph sz="quarter" idx="16" hasCustomPrompt="1"/>
          </p:nvPr>
        </p:nvSpPr>
        <p:spPr>
          <a:xfrm>
            <a:off x="342900" y="3755354"/>
            <a:ext cx="8458200" cy="698500"/>
          </a:xfrm>
        </p:spPr>
        <p:txBody>
          <a:bodyPr/>
          <a:lstStyle>
            <a:lvl1pPr>
              <a:defRPr/>
            </a:lvl1pPr>
          </a:lstStyle>
          <a:p>
            <a:pPr lvl="0"/>
            <a:r>
              <a:rPr lang="en-US" dirty="0"/>
              <a:t>Slide Content 4</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4635164"/>
            <a:ext cx="8458200" cy="698500"/>
          </a:xfrm>
        </p:spPr>
        <p:txBody>
          <a:bodyPr/>
          <a:lstStyle>
            <a:lvl1pPr>
              <a:defRPr/>
            </a:lvl1pPr>
          </a:lstStyle>
          <a:p>
            <a:pPr lvl="0"/>
            <a:r>
              <a:rPr lang="en-US" dirty="0"/>
              <a:t>Slide Content 5</a:t>
            </a:r>
          </a:p>
          <a:p>
            <a:pPr lvl="1"/>
            <a:r>
              <a:rPr lang="en-US" dirty="0"/>
              <a:t>Second level</a:t>
            </a:r>
          </a:p>
          <a:p>
            <a:pPr lvl="2"/>
            <a:r>
              <a:rPr lang="en-US" dirty="0"/>
              <a:t>Third level</a:t>
            </a:r>
          </a:p>
        </p:txBody>
      </p:sp>
      <p:sp>
        <p:nvSpPr>
          <p:cNvPr id="15" name="Content Placeholder 6">
            <a:extLst>
              <a:ext uri="{FF2B5EF4-FFF2-40B4-BE49-F238E27FC236}">
                <a16:creationId xmlns:a16="http://schemas.microsoft.com/office/drawing/2014/main" id="{8B728CCD-2639-461B-9841-57505AC13467}"/>
              </a:ext>
            </a:extLst>
          </p:cNvPr>
          <p:cNvSpPr>
            <a:spLocks noGrp="1"/>
          </p:cNvSpPr>
          <p:nvPr>
            <p:ph sz="quarter" idx="18" hasCustomPrompt="1"/>
          </p:nvPr>
        </p:nvSpPr>
        <p:spPr>
          <a:xfrm>
            <a:off x="342900" y="5514975"/>
            <a:ext cx="8458200" cy="733425"/>
          </a:xfrm>
        </p:spPr>
        <p:txBody>
          <a:bodyPr/>
          <a:lstStyle>
            <a:lvl1pPr>
              <a:defRPr/>
            </a:lvl1pPr>
          </a:lstStyle>
          <a:p>
            <a:pPr lvl="0"/>
            <a:r>
              <a:rPr lang="en-US" dirty="0"/>
              <a:t>Slide Content 6</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101" y="6684963"/>
            <a:ext cx="6972299"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p:txBody>
          <a:bodyPr/>
          <a:lstStyle/>
          <a:p>
            <a:fld id="{68151E55-6873-49E2-B8D5-2F265E6F1973}" type="slidenum">
              <a:rPr lang="en-US" smtClean="0"/>
              <a:t>‹#›</a:t>
            </a:fld>
            <a:endParaRPr lang="en-US" dirty="0"/>
          </a:p>
        </p:txBody>
      </p:sp>
    </p:spTree>
    <p:extLst>
      <p:ext uri="{BB962C8B-B14F-4D97-AF65-F5344CB8AC3E}">
        <p14:creationId xmlns:p14="http://schemas.microsoft.com/office/powerpoint/2010/main" val="904639798"/>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osingSlide">
    <p:spTree>
      <p:nvGrpSpPr>
        <p:cNvPr id="1" name=""/>
        <p:cNvGrpSpPr/>
        <p:nvPr/>
      </p:nvGrpSpPr>
      <p:grpSpPr>
        <a:xfrm>
          <a:off x="0" y="0"/>
          <a:ext cx="0" cy="0"/>
          <a:chOff x="0" y="0"/>
          <a:chExt cx="0" cy="0"/>
        </a:xfrm>
      </p:grpSpPr>
      <p:sp>
        <p:nvSpPr>
          <p:cNvPr id="2" name="Hidden Slide Title">
            <a:extLst>
              <a:ext uri="{FF2B5EF4-FFF2-40B4-BE49-F238E27FC236}">
                <a16:creationId xmlns:a16="http://schemas.microsoft.com/office/drawing/2014/main" id="{D3229D0C-04EF-482F-B26C-8D49CD33DBE3}"/>
              </a:ext>
            </a:extLst>
          </p:cNvPr>
          <p:cNvSpPr>
            <a:spLocks noGrp="1"/>
          </p:cNvSpPr>
          <p:nvPr>
            <p:ph type="title" hasCustomPrompt="1"/>
          </p:nvPr>
        </p:nvSpPr>
        <p:spPr>
          <a:xfrm>
            <a:off x="3425949" y="418391"/>
            <a:ext cx="2292103" cy="291823"/>
          </a:xfrm>
          <a:prstGeom prst="rect">
            <a:avLst/>
          </a:prstGeom>
        </p:spPr>
        <p:txBody>
          <a:bodyPr/>
          <a:lstStyle>
            <a:lvl1pPr>
              <a:defRPr>
                <a:solidFill>
                  <a:schemeClr val="tx1"/>
                </a:solidFill>
              </a:defRPr>
            </a:lvl1pPr>
          </a:lstStyle>
          <a:p>
            <a:r>
              <a:rPr lang="en-US" dirty="0"/>
              <a:t>Add hidden title here </a:t>
            </a:r>
          </a:p>
        </p:txBody>
      </p:sp>
      <p:pic>
        <p:nvPicPr>
          <p:cNvPr id="6" name="MGH Logo">
            <a:extLst>
              <a:ext uri="{FF2B5EF4-FFF2-40B4-BE49-F238E27FC236}">
                <a16:creationId xmlns:a16="http://schemas.microsoft.com/office/drawing/2014/main" id="{60DCFDF5-2A5B-440E-888A-BC0BFEF9FF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50211" y="1005697"/>
            <a:ext cx="2443579" cy="2443579"/>
          </a:xfrm>
          <a:prstGeom prst="rect">
            <a:avLst/>
          </a:prstGeom>
        </p:spPr>
      </p:pic>
      <p:sp>
        <p:nvSpPr>
          <p:cNvPr id="3" name="Long Copyright">
            <a:extLst>
              <a:ext uri="{FF2B5EF4-FFF2-40B4-BE49-F238E27FC236}">
                <a16:creationId xmlns:a16="http://schemas.microsoft.com/office/drawing/2014/main" id="{9AB572CE-E262-4FA6-8D47-02F068ADD1BE}"/>
              </a:ext>
            </a:extLst>
          </p:cNvPr>
          <p:cNvSpPr>
            <a:spLocks noGrp="1"/>
          </p:cNvSpPr>
          <p:nvPr>
            <p:ph type="ftr" sz="quarter" idx="10"/>
          </p:nvPr>
        </p:nvSpPr>
        <p:spPr>
          <a:xfrm>
            <a:off x="0" y="6487064"/>
            <a:ext cx="9144000" cy="370936"/>
          </a:xfrm>
        </p:spPr>
        <p:txBody>
          <a:bodyPr/>
          <a:lstStyle>
            <a:lvl1pPr algn="ctr">
              <a:defRPr/>
            </a:lvl1pPr>
          </a:lstStyle>
          <a:p>
            <a:pPr defTabSz="457200">
              <a:spcBef>
                <a:spcPct val="20000"/>
              </a:spcBef>
              <a:defRPr/>
            </a:pPr>
            <a:r>
              <a:rPr lang="en-US" dirty="0"/>
              <a:t>© &lt; add the year&gt; McGraw Hill. All rights reserved. Authorized only for instructor use in the classroom.</a:t>
            </a:r>
          </a:p>
          <a:p>
            <a:pPr defTabSz="457200">
              <a:spcBef>
                <a:spcPct val="20000"/>
              </a:spcBef>
              <a:defRPr/>
            </a:pPr>
            <a:r>
              <a:rPr lang="en-US" dirty="0"/>
              <a:t>No reproduction or further distribution permitted without the prior written consent of McGraw Hill.</a:t>
            </a:r>
          </a:p>
        </p:txBody>
      </p:sp>
      <p:sp>
        <p:nvSpPr>
          <p:cNvPr id="9" name="MGH Tagline">
            <a:extLst>
              <a:ext uri="{FF2B5EF4-FFF2-40B4-BE49-F238E27FC236}">
                <a16:creationId xmlns:a16="http://schemas.microsoft.com/office/drawing/2014/main" id="{F040BF5C-A78D-440C-93DF-72F3F641F3F1}"/>
              </a:ext>
            </a:extLst>
          </p:cNvPr>
          <p:cNvSpPr txBox="1"/>
          <p:nvPr userDrawn="1"/>
        </p:nvSpPr>
        <p:spPr>
          <a:xfrm>
            <a:off x="1730746" y="3796682"/>
            <a:ext cx="5682508" cy="4690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4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Because learning changes everything.</a:t>
            </a:r>
            <a:r>
              <a:rPr kumimoji="0" lang="en-US" sz="1400" b="0" i="0" u="none" strike="noStrike" kern="1200" cap="none" spc="40" normalizeH="0" baseline="60000" noProof="0" dirty="0">
                <a:ln>
                  <a:noFill/>
                </a:ln>
                <a:solidFill>
                  <a:srgbClr val="000000"/>
                </a:solidFill>
                <a:effectLst/>
                <a:uLnTx/>
                <a:uFillTx/>
                <a:latin typeface="Arial" panose="020B0604020202020204" pitchFamily="34" charset="0"/>
                <a:ea typeface="Calibri" panose="020F0502020204030204" pitchFamily="34" charset="0"/>
                <a:cs typeface="+mn-cs"/>
              </a:rPr>
              <a:t>®</a:t>
            </a:r>
            <a:endParaRPr kumimoji="0" lang="en-US" sz="2400" b="0" i="0" u="none" strike="noStrike" kern="1200" cap="none" spc="40" normalizeH="0" baseline="60000" noProof="0" dirty="0">
              <a:ln>
                <a:noFill/>
              </a:ln>
              <a:solidFill>
                <a:srgbClr val="000000"/>
              </a:solidFill>
              <a:effectLst/>
              <a:uLnTx/>
              <a:uFillTx/>
              <a:latin typeface="+mn-lt"/>
              <a:ea typeface="+mn-ea"/>
              <a:cs typeface="+mn-cs"/>
            </a:endParaRPr>
          </a:p>
        </p:txBody>
      </p:sp>
      <p:sp>
        <p:nvSpPr>
          <p:cNvPr id="10" name="MGH URL">
            <a:extLst>
              <a:ext uri="{FF2B5EF4-FFF2-40B4-BE49-F238E27FC236}">
                <a16:creationId xmlns:a16="http://schemas.microsoft.com/office/drawing/2014/main" id="{2215B5DD-E18E-478F-81B9-79BA83A9A251}"/>
              </a:ext>
            </a:extLst>
          </p:cNvPr>
          <p:cNvSpPr txBox="1"/>
          <p:nvPr userDrawn="1"/>
        </p:nvSpPr>
        <p:spPr>
          <a:xfrm>
            <a:off x="3269085" y="5329121"/>
            <a:ext cx="26058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n-lt"/>
                <a:ea typeface="+mn-ea"/>
                <a:cs typeface="+mn-cs"/>
              </a:rPr>
              <a:t>www.mheducation.com</a:t>
            </a:r>
            <a:endParaRPr kumimoji="0" lang="en-US" sz="2000" b="0" i="0" u="none" strike="noStrike" kern="1200" cap="none" spc="0" normalizeH="0" baseline="0" noProof="0" dirty="0">
              <a:ln>
                <a:noFill/>
              </a:ln>
              <a:solidFill>
                <a:srgbClr val="000000"/>
              </a:solidFill>
              <a:effectLst/>
              <a:uLnTx/>
              <a:uFillTx/>
              <a:latin typeface="+mn-lt"/>
              <a:ea typeface="+mn-ea"/>
              <a:cs typeface="+mn-cs"/>
            </a:endParaRPr>
          </a:p>
        </p:txBody>
      </p:sp>
    </p:spTree>
    <p:extLst>
      <p:ext uri="{BB962C8B-B14F-4D97-AF65-F5344CB8AC3E}">
        <p14:creationId xmlns:p14="http://schemas.microsoft.com/office/powerpoint/2010/main" val="22060162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ppendixDivi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6CA9270-FD0E-4B64-B0D8-24095E6A2959}"/>
              </a:ext>
            </a:extLst>
          </p:cNvPr>
          <p:cNvSpPr>
            <a:spLocks noGrp="1"/>
          </p:cNvSpPr>
          <p:nvPr>
            <p:ph type="title" hasCustomPrompt="1"/>
          </p:nvPr>
        </p:nvSpPr>
        <p:spPr>
          <a:xfrm>
            <a:off x="342899" y="2366309"/>
            <a:ext cx="7696919" cy="526936"/>
          </a:xfrm>
          <a:prstGeom prst="rect">
            <a:avLst/>
          </a:prstGeom>
        </p:spPr>
        <p:txBody>
          <a:bodyPr anchor="ctr"/>
          <a:lstStyle>
            <a:lvl1pPr>
              <a:defRPr/>
            </a:lvl1pPr>
          </a:lstStyle>
          <a:p>
            <a:r>
              <a:rPr lang="en-US" dirty="0"/>
              <a:t>Accessibility Content: Text Alternatives for Images</a:t>
            </a:r>
          </a:p>
        </p:txBody>
      </p:sp>
      <p:sp>
        <p:nvSpPr>
          <p:cNvPr id="3" name="Slide Number Placeholder">
            <a:extLst>
              <a:ext uri="{FF2B5EF4-FFF2-40B4-BE49-F238E27FC236}">
                <a16:creationId xmlns:a16="http://schemas.microsoft.com/office/drawing/2014/main" id="{0B6E1DCB-9B8A-423D-B48B-2CCDE624B45C}"/>
              </a:ext>
            </a:extLst>
          </p:cNvPr>
          <p:cNvSpPr>
            <a:spLocks noGrp="1"/>
          </p:cNvSpPr>
          <p:nvPr>
            <p:ph type="sldNum" sz="quarter" idx="10"/>
          </p:nvPr>
        </p:nvSpPr>
        <p:spPr>
          <a:xfrm>
            <a:off x="8637202" y="6682314"/>
            <a:ext cx="342900" cy="143831"/>
          </a:xfrm>
        </p:spPr>
        <p:txBody>
          <a:bodyPr/>
          <a:lstStyle/>
          <a:p>
            <a:fld id="{68151E55-6873-49E2-B8D5-2F265E6F1973}" type="slidenum">
              <a:rPr lang="en-US" smtClean="0"/>
              <a:t>‹#›</a:t>
            </a:fld>
            <a:endParaRPr lang="en-US" dirty="0"/>
          </a:p>
        </p:txBody>
      </p:sp>
    </p:spTree>
    <p:extLst>
      <p:ext uri="{BB962C8B-B14F-4D97-AF65-F5344CB8AC3E}">
        <p14:creationId xmlns:p14="http://schemas.microsoft.com/office/powerpoint/2010/main" val="37044490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isc. Divi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C0136BE0-3F2D-44D5-B125-B7A30D2C8896}"/>
              </a:ext>
            </a:extLst>
          </p:cNvPr>
          <p:cNvSpPr>
            <a:spLocks noGrp="1"/>
          </p:cNvSpPr>
          <p:nvPr>
            <p:ph type="title"/>
          </p:nvPr>
        </p:nvSpPr>
        <p:spPr>
          <a:xfrm>
            <a:off x="339450" y="117244"/>
            <a:ext cx="6065851" cy="730970"/>
          </a:xfrm>
          <a:prstGeom prst="rect">
            <a:avLst/>
          </a:prstGeom>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FA117DCA-6A6D-48B9-9002-DA1E4814BF99}"/>
              </a:ext>
            </a:extLst>
          </p:cNvPr>
          <p:cNvSpPr>
            <a:spLocks noGrp="1"/>
          </p:cNvSpPr>
          <p:nvPr>
            <p:ph type="sldNum" sz="quarter" idx="10"/>
          </p:nvPr>
        </p:nvSpPr>
        <p:spPr/>
        <p:txBody>
          <a:bodyPr/>
          <a:lstStyle/>
          <a:p>
            <a:fld id="{68151E55-6873-49E2-B8D5-2F265E6F1973}" type="slidenum">
              <a:rPr lang="en-US" smtClean="0"/>
              <a:pPr/>
              <a:t>‹#›</a:t>
            </a:fld>
            <a:endParaRPr lang="en-US" dirty="0"/>
          </a:p>
        </p:txBody>
      </p:sp>
      <p:sp>
        <p:nvSpPr>
          <p:cNvPr id="5" name="Content Placeholder">
            <a:extLst>
              <a:ext uri="{FF2B5EF4-FFF2-40B4-BE49-F238E27FC236}">
                <a16:creationId xmlns:a16="http://schemas.microsoft.com/office/drawing/2014/main" id="{DA8444E8-1445-4AB7-85DD-90449330C005}"/>
              </a:ext>
            </a:extLst>
          </p:cNvPr>
          <p:cNvSpPr>
            <a:spLocks noGrp="1"/>
          </p:cNvSpPr>
          <p:nvPr>
            <p:ph sz="quarter" idx="11" hasCustomPrompt="1"/>
          </p:nvPr>
        </p:nvSpPr>
        <p:spPr>
          <a:xfrm>
            <a:off x="342900" y="1973249"/>
            <a:ext cx="6477000" cy="4343400"/>
          </a:xfrm>
        </p:spPr>
        <p:txBody>
          <a:bodyPr/>
          <a:lstStyle>
            <a:lvl1pPr>
              <a:defRPr/>
            </a:lvl1pPr>
            <a:lvl2pPr marL="344488" indent="-342900">
              <a:buFont typeface="Arial" panose="020B0604020202020204" pitchFamily="34" charset="0"/>
              <a:buChar char="•"/>
              <a:defRPr/>
            </a:lvl2pPr>
            <a:lvl3pPr>
              <a:defRPr/>
            </a:lvl3pPr>
            <a:lvl4pPr>
              <a:defRPr/>
            </a:lvl4pPr>
          </a:lstStyle>
          <a:p>
            <a:pPr lvl="0"/>
            <a:r>
              <a:rPr lang="en-US" dirty="0"/>
              <a:t>Slide Content</a:t>
            </a:r>
          </a:p>
          <a:p>
            <a:pPr lvl="2"/>
            <a:r>
              <a:rPr lang="en-US" dirty="0"/>
              <a:t>Second level</a:t>
            </a:r>
          </a:p>
          <a:p>
            <a:pPr lvl="3"/>
            <a:r>
              <a:rPr lang="en-US" dirty="0"/>
              <a:t>Third level</a:t>
            </a:r>
          </a:p>
        </p:txBody>
      </p:sp>
    </p:spTree>
    <p:extLst>
      <p:ext uri="{BB962C8B-B14F-4D97-AF65-F5344CB8AC3E}">
        <p14:creationId xmlns:p14="http://schemas.microsoft.com/office/powerpoint/2010/main" val="4110293313"/>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NO Cover">
    <p:spTree>
      <p:nvGrpSpPr>
        <p:cNvPr id="1" name=""/>
        <p:cNvGrpSpPr/>
        <p:nvPr/>
      </p:nvGrpSpPr>
      <p:grpSpPr>
        <a:xfrm>
          <a:off x="0" y="0"/>
          <a:ext cx="0" cy="0"/>
          <a:chOff x="0" y="0"/>
          <a:chExt cx="0" cy="0"/>
        </a:xfrm>
      </p:grpSpPr>
      <p:grpSp>
        <p:nvGrpSpPr>
          <p:cNvPr id="20" name="MHE Official Background, fixed">
            <a:extLst>
              <a:ext uri="{C183D7F6-B498-43B3-948B-1728B52AA6E4}">
                <adec:decorative xmlns:adec="http://schemas.microsoft.com/office/drawing/2017/decorative" val="1"/>
              </a:ext>
            </a:extLst>
          </p:cNvPr>
          <p:cNvGrpSpPr/>
          <p:nvPr userDrawn="1"/>
        </p:nvGrpSpPr>
        <p:grpSpPr>
          <a:xfrm>
            <a:off x="0" y="1452559"/>
            <a:ext cx="9144000" cy="4982750"/>
            <a:chOff x="0" y="1521567"/>
            <a:chExt cx="9144000" cy="4846438"/>
          </a:xfrm>
        </p:grpSpPr>
        <p:sp>
          <p:nvSpPr>
            <p:cNvPr id="11" name="Rectangle 10">
              <a:extLst>
                <a:ext uri="{FF2B5EF4-FFF2-40B4-BE49-F238E27FC236}">
                  <a16:creationId xmlns:a16="http://schemas.microsoft.com/office/drawing/2014/main" id="{23FD8DC8-1EF1-6B48-9F31-D9D254F85818}"/>
                </a:ext>
              </a:extLst>
            </p:cNvPr>
            <p:cNvSpPr/>
            <p:nvPr userDrawn="1"/>
          </p:nvSpPr>
          <p:spPr>
            <a:xfrm>
              <a:off x="0" y="1521567"/>
              <a:ext cx="9144000" cy="4846438"/>
            </a:xfrm>
            <a:prstGeom prst="rect">
              <a:avLst/>
            </a:prstGeom>
            <a:solidFill>
              <a:srgbClr val="720F1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500492E-5EBE-C745-8EEE-F17D4BB4582E}"/>
                </a:ext>
              </a:extLst>
            </p:cNvPr>
            <p:cNvSpPr/>
            <p:nvPr userDrawn="1"/>
          </p:nvSpPr>
          <p:spPr>
            <a:xfrm>
              <a:off x="185629" y="2001422"/>
              <a:ext cx="8493233" cy="4166364"/>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D976C39-0B94-D44F-9108-A52DD0916B5A}"/>
                </a:ext>
              </a:extLst>
            </p:cNvPr>
            <p:cNvSpPr/>
            <p:nvPr userDrawn="1"/>
          </p:nvSpPr>
          <p:spPr>
            <a:xfrm>
              <a:off x="364385" y="2475809"/>
              <a:ext cx="7858340" cy="3513221"/>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2" name="Title"/>
          <p:cNvSpPr>
            <a:spLocks noGrp="1"/>
          </p:cNvSpPr>
          <p:nvPr userDrawn="1">
            <p:ph type="ctrTitle"/>
          </p:nvPr>
        </p:nvSpPr>
        <p:spPr>
          <a:xfrm>
            <a:off x="777240" y="2985555"/>
            <a:ext cx="6521640" cy="873214"/>
          </a:xfrm>
          <a:prstGeom prst="rect">
            <a:avLst/>
          </a:prstGeom>
        </p:spPr>
        <p:txBody>
          <a:bodyPr anchor="t">
            <a:noAutofit/>
          </a:bodyPr>
          <a:lstStyle>
            <a:lvl1pPr algn="l">
              <a:lnSpc>
                <a:spcPct val="100000"/>
              </a:lnSpc>
              <a:defRPr sz="2600" b="1">
                <a:solidFill>
                  <a:schemeClr val="bg1"/>
                </a:solidFill>
              </a:defRPr>
            </a:lvl1pPr>
          </a:lstStyle>
          <a:p>
            <a:r>
              <a:rPr lang="en-US"/>
              <a:t>Click to edit Master title style</a:t>
            </a:r>
            <a:endParaRPr lang="en-US" dirty="0"/>
          </a:p>
        </p:txBody>
      </p:sp>
      <p:sp>
        <p:nvSpPr>
          <p:cNvPr id="3" name="Subtitle"/>
          <p:cNvSpPr>
            <a:spLocks noGrp="1"/>
          </p:cNvSpPr>
          <p:nvPr>
            <p:ph type="subTitle" idx="1"/>
          </p:nvPr>
        </p:nvSpPr>
        <p:spPr>
          <a:xfrm>
            <a:off x="782058" y="3986784"/>
            <a:ext cx="4297680" cy="517585"/>
          </a:xfrm>
          <a:prstGeom prst="rect">
            <a:avLst/>
          </a:prstGeom>
        </p:spPr>
        <p:txBody>
          <a:bodyPr/>
          <a:lstStyle>
            <a:lvl1pPr marL="0" indent="0" algn="l">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21"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867202" y="4650037"/>
            <a:ext cx="357478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Text Placeholder"/>
          <p:cNvSpPr>
            <a:spLocks noGrp="1"/>
          </p:cNvSpPr>
          <p:nvPr>
            <p:ph type="body" sz="quarter" idx="10"/>
          </p:nvPr>
        </p:nvSpPr>
        <p:spPr>
          <a:xfrm>
            <a:off x="777240" y="4718304"/>
            <a:ext cx="4443413" cy="576185"/>
          </a:xfrm>
          <a:prstGeom prst="rect">
            <a:avLst/>
          </a:prstGeom>
        </p:spPr>
        <p:txBody>
          <a:bodyPr/>
          <a:lstStyle>
            <a:lvl1pPr>
              <a:spcBef>
                <a:spcPts val="0"/>
              </a:spcBef>
              <a:defRPr sz="16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p:txBody>
      </p:sp>
      <p:sp>
        <p:nvSpPr>
          <p:cNvPr id="4" name="Long Copyright">
            <a:extLst>
              <a:ext uri="{FF2B5EF4-FFF2-40B4-BE49-F238E27FC236}">
                <a16:creationId xmlns:a16="http://schemas.microsoft.com/office/drawing/2014/main" id="{54514DA3-A928-4CD1-BFAE-B5DF399C4B36}"/>
              </a:ext>
            </a:extLst>
          </p:cNvPr>
          <p:cNvSpPr>
            <a:spLocks noGrp="1"/>
          </p:cNvSpPr>
          <p:nvPr>
            <p:ph type="ftr" sz="quarter" idx="11"/>
          </p:nvPr>
        </p:nvSpPr>
        <p:spPr>
          <a:xfrm>
            <a:off x="0" y="6487064"/>
            <a:ext cx="9144000" cy="370935"/>
          </a:xfrm>
        </p:spPr>
        <p:txBody>
          <a:bodyPr/>
          <a:lstStyle>
            <a:lvl1pPr algn="ctr">
              <a:defRPr/>
            </a:lvl1pPr>
          </a:lstStyle>
          <a:p>
            <a:pPr defTabSz="457200">
              <a:spcBef>
                <a:spcPct val="20000"/>
              </a:spcBef>
              <a:defRPr/>
            </a:pPr>
            <a:r>
              <a:rPr lang="en-US" dirty="0"/>
              <a:t>© &lt; add the year&gt; McGraw Hill. All rights reserved. Authorized only for instructor use in the classroom.</a:t>
            </a:r>
          </a:p>
          <a:p>
            <a:pPr defTabSz="457200">
              <a:spcBef>
                <a:spcPct val="20000"/>
              </a:spcBef>
              <a:defRPr/>
            </a:pPr>
            <a:r>
              <a:rPr lang="en-US" dirty="0"/>
              <a:t>No reproduction or further distribution permitted without the prior written consent of McGraw Hill.</a:t>
            </a:r>
          </a:p>
        </p:txBody>
      </p:sp>
    </p:spTree>
    <p:extLst>
      <p:ext uri="{BB962C8B-B14F-4D97-AF65-F5344CB8AC3E}">
        <p14:creationId xmlns:p14="http://schemas.microsoft.com/office/powerpoint/2010/main" val="380643474"/>
      </p:ext>
    </p:extLst>
  </p:cSld>
  <p:clrMapOvr>
    <a:masterClrMapping/>
  </p:clrMapOvr>
  <p:extLst>
    <p:ext uri="{DCECCB84-F9BA-43D5-87BE-67443E8EF086}">
      <p15:sldGuideLst xmlns:p15="http://schemas.microsoft.com/office/powerpoint/2012/main">
        <p15:guide id="1" orient="horz" pos="959">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ppendix-One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6" name="Return to main slide Link 1">
            <a:extLst>
              <a:ext uri="{FF2B5EF4-FFF2-40B4-BE49-F238E27FC236}">
                <a16:creationId xmlns:a16="http://schemas.microsoft.com/office/drawing/2014/main" id="{F538FEEA-434F-404A-8A40-5F717D6CB596}"/>
              </a:ext>
            </a:extLst>
          </p:cNvPr>
          <p:cNvSpPr>
            <a:spLocks noGrp="1"/>
          </p:cNvSpPr>
          <p:nvPr>
            <p:ph type="body" sz="quarter" idx="14" hasCustomPrompt="1"/>
          </p:nvPr>
        </p:nvSpPr>
        <p:spPr>
          <a:xfrm>
            <a:off x="3081587" y="1068234"/>
            <a:ext cx="2980826" cy="225425"/>
          </a:xfrm>
        </p:spPr>
        <p:txBody>
          <a:bodyPr anchor="ctr">
            <a:noAutofit/>
          </a:bodyPr>
          <a:lstStyle>
            <a:lvl1pPr algn="ctr">
              <a:defRPr sz="1200"/>
            </a:lvl1pPr>
          </a:lstStyle>
          <a:p>
            <a:pPr lvl="0"/>
            <a:r>
              <a:rPr lang="en-US" dirty="0"/>
              <a:t>Return to parent-slide containing images.</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371601"/>
            <a:ext cx="8458200" cy="4876800"/>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10" name="Return to main slide Link 2">
            <a:extLst>
              <a:ext uri="{FF2B5EF4-FFF2-40B4-BE49-F238E27FC236}">
                <a16:creationId xmlns:a16="http://schemas.microsoft.com/office/drawing/2014/main" id="{D8AF3780-479B-4486-8AEE-B0E29BE2F870}"/>
              </a:ext>
            </a:extLst>
          </p:cNvPr>
          <p:cNvSpPr>
            <a:spLocks noGrp="1"/>
          </p:cNvSpPr>
          <p:nvPr>
            <p:ph type="body" sz="quarter" idx="15" hasCustomPrompt="1"/>
          </p:nvPr>
        </p:nvSpPr>
        <p:spPr>
          <a:xfrm>
            <a:off x="3092111" y="6350211"/>
            <a:ext cx="2959779" cy="228600"/>
          </a:xfrm>
        </p:spPr>
        <p:txBody>
          <a:bodyPr vert="horz" lIns="91440" tIns="45720" rIns="91440" bIns="45720" rtlCol="0" anchor="ctr">
            <a:noAutofit/>
          </a:bodyPr>
          <a:lstStyle>
            <a:lvl1pPr>
              <a:defRPr lang="en-US" sz="1200" dirty="0"/>
            </a:lvl1pPr>
          </a:lstStyle>
          <a:p>
            <a:pPr lvl="0" algn="ctr"/>
            <a:r>
              <a:rPr lang="en-US" dirty="0"/>
              <a:t>Return to parent-slide containing images.</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p:txBody>
          <a:bodyPr/>
          <a:lstStyle/>
          <a:p>
            <a:fld id="{68151E55-6873-49E2-B8D5-2F265E6F1973}" type="slidenum">
              <a:rPr lang="en-US" smtClean="0"/>
              <a:t>‹#›</a:t>
            </a:fld>
            <a:endParaRPr lang="en-US" dirty="0"/>
          </a:p>
        </p:txBody>
      </p:sp>
    </p:spTree>
    <p:extLst>
      <p:ext uri="{BB962C8B-B14F-4D97-AF65-F5344CB8AC3E}">
        <p14:creationId xmlns:p14="http://schemas.microsoft.com/office/powerpoint/2010/main" val="1656719472"/>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ppendix-Two Comparison Placeholders With Identifi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9" name="Return to main slide Link 1">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3081528" y="1059828"/>
            <a:ext cx="2980944" cy="228600"/>
          </a:xfrm>
          <a:prstGeom prst="rect">
            <a:avLst/>
          </a:prstGeom>
        </p:spPr>
        <p:txBody>
          <a:bodyPr vert="horz" lIns="91440" tIns="45720" rIns="91440" bIns="45720" rtlCol="0" anchor="ctr">
            <a:noAutofit/>
          </a:bodyPr>
          <a:lstStyle>
            <a:lvl1pPr>
              <a:defRPr lang="en-US" sz="1200" dirty="0"/>
            </a:lvl1pPr>
          </a:lstStyle>
          <a:p>
            <a:pPr lvl="0" algn="ctr"/>
            <a:r>
              <a:rPr lang="en-US" dirty="0"/>
              <a:t>Return to parent-slide containing images.</a:t>
            </a:r>
          </a:p>
        </p:txBody>
      </p:sp>
      <p:sp>
        <p:nvSpPr>
          <p:cNvPr id="8" name="Image Identifier 1">
            <a:extLst>
              <a:ext uri="{FF2B5EF4-FFF2-40B4-BE49-F238E27FC236}">
                <a16:creationId xmlns:a16="http://schemas.microsoft.com/office/drawing/2014/main" id="{C828D23C-A7ED-420E-B199-2D8CCF24D6BE}"/>
              </a:ext>
            </a:extLst>
          </p:cNvPr>
          <p:cNvSpPr>
            <a:spLocks noGrp="1"/>
          </p:cNvSpPr>
          <p:nvPr>
            <p:ph type="body" sz="quarter" idx="15" hasCustomPrompt="1"/>
          </p:nvPr>
        </p:nvSpPr>
        <p:spPr>
          <a:xfrm>
            <a:off x="365125" y="1410562"/>
            <a:ext cx="4076700" cy="392112"/>
          </a:xfrm>
        </p:spPr>
        <p:txBody>
          <a:bodyPr/>
          <a:lstStyle>
            <a:lvl1pPr>
              <a:defRPr/>
            </a:lvl1pPr>
          </a:lstStyle>
          <a:p>
            <a:pPr lvl="0"/>
            <a:r>
              <a:rPr lang="en-US" dirty="0"/>
              <a:t>Image Identifier 1</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933303"/>
            <a:ext cx="4076700" cy="4315097"/>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11" name="Image Identifier 2">
            <a:extLst>
              <a:ext uri="{FF2B5EF4-FFF2-40B4-BE49-F238E27FC236}">
                <a16:creationId xmlns:a16="http://schemas.microsoft.com/office/drawing/2014/main" id="{7DBCEA22-E8D2-4B8A-B55C-3FFA6FAB317C}"/>
              </a:ext>
            </a:extLst>
          </p:cNvPr>
          <p:cNvSpPr>
            <a:spLocks noGrp="1"/>
          </p:cNvSpPr>
          <p:nvPr>
            <p:ph type="body" sz="quarter" idx="16" hasCustomPrompt="1"/>
          </p:nvPr>
        </p:nvSpPr>
        <p:spPr>
          <a:xfrm>
            <a:off x="4715145" y="1410562"/>
            <a:ext cx="4078224" cy="393192"/>
          </a:xfrm>
        </p:spPr>
        <p:txBody>
          <a:bodyPr/>
          <a:lstStyle>
            <a:lvl1pPr>
              <a:defRPr/>
            </a:lvl1pPr>
          </a:lstStyle>
          <a:p>
            <a:pPr lvl="0"/>
            <a:r>
              <a:rPr lang="en-US" dirty="0"/>
              <a:t>Image Identifier 2</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4724400" y="1933303"/>
            <a:ext cx="4076700" cy="4315097"/>
          </a:xfrm>
          <a:prstGeom prst="rect">
            <a:avLst/>
          </a:prstGeom>
        </p:spPr>
        <p:txBody>
          <a:bodyPr/>
          <a:lstStyle>
            <a:lvl1pPr>
              <a:defRPr/>
            </a:lvl1pPr>
          </a:lstStyle>
          <a:p>
            <a:pPr lvl="0"/>
            <a:r>
              <a:rPr lang="en-US" dirty="0"/>
              <a:t>Slide Content 2</a:t>
            </a:r>
          </a:p>
          <a:p>
            <a:pPr lvl="1"/>
            <a:r>
              <a:rPr lang="en-US" dirty="0"/>
              <a:t>Second level</a:t>
            </a:r>
          </a:p>
          <a:p>
            <a:pPr lvl="2"/>
            <a:r>
              <a:rPr lang="en-US" dirty="0"/>
              <a:t>Third level</a:t>
            </a:r>
          </a:p>
        </p:txBody>
      </p:sp>
      <p:sp>
        <p:nvSpPr>
          <p:cNvPr id="7" name="Return to main slide Link 2">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081528" y="6348550"/>
            <a:ext cx="2980944" cy="228600"/>
          </a:xfrm>
          <a:prstGeom prst="rect">
            <a:avLst/>
          </a:prstGeom>
        </p:spPr>
        <p:txBody>
          <a:bodyPr vert="horz" lIns="91440" tIns="45720" rIns="91440" bIns="45720" rtlCol="0" anchor="ctr">
            <a:noAutofit/>
          </a:bodyPr>
          <a:lstStyle>
            <a:lvl1pPr>
              <a:defRPr lang="en-US" sz="1200" dirty="0"/>
            </a:lvl1pPr>
          </a:lstStyle>
          <a:p>
            <a:pPr lvl="0" algn="ctr"/>
            <a:r>
              <a:rPr lang="en-US" dirty="0"/>
              <a:t>Return to parent-slide containing images.</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dirty="0"/>
          </a:p>
        </p:txBody>
      </p:sp>
    </p:spTree>
    <p:extLst>
      <p:ext uri="{BB962C8B-B14F-4D97-AF65-F5344CB8AC3E}">
        <p14:creationId xmlns:p14="http://schemas.microsoft.com/office/powerpoint/2010/main" val="444655222"/>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guide id="3" pos="2880">
          <p15:clr>
            <a:srgbClr val="FBAE40"/>
          </p15:clr>
        </p15:guide>
        <p15:guide id="4" pos="2976">
          <p15:clr>
            <a:srgbClr val="FBAE40"/>
          </p15:clr>
        </p15:guide>
        <p15:guide id="5" pos="278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NO Cover">
    <p:spTree>
      <p:nvGrpSpPr>
        <p:cNvPr id="1" name=""/>
        <p:cNvGrpSpPr/>
        <p:nvPr/>
      </p:nvGrpSpPr>
      <p:grpSpPr>
        <a:xfrm>
          <a:off x="0" y="0"/>
          <a:ext cx="0" cy="0"/>
          <a:chOff x="0" y="0"/>
          <a:chExt cx="0" cy="0"/>
        </a:xfrm>
      </p:grpSpPr>
      <p:grpSp>
        <p:nvGrpSpPr>
          <p:cNvPr id="5" name="MHE altered Background, fixed">
            <a:extLst>
              <a:ext uri="{FF2B5EF4-FFF2-40B4-BE49-F238E27FC236}">
                <a16:creationId xmlns:a16="http://schemas.microsoft.com/office/drawing/2014/main" id="{7A14A7A9-A9D7-4A08-A24F-4D1C1F4C29CE}"/>
              </a:ext>
              <a:ext uri="{C183D7F6-B498-43B3-948B-1728B52AA6E4}">
                <adec:decorative xmlns:adec="http://schemas.microsoft.com/office/drawing/2017/decorative" val="1"/>
              </a:ext>
            </a:extLst>
          </p:cNvPr>
          <p:cNvGrpSpPr/>
          <p:nvPr userDrawn="1"/>
        </p:nvGrpSpPr>
        <p:grpSpPr>
          <a:xfrm>
            <a:off x="0" y="1446366"/>
            <a:ext cx="9143999" cy="4991100"/>
            <a:chOff x="0" y="1524000"/>
            <a:chExt cx="9143999" cy="4991100"/>
          </a:xfrm>
        </p:grpSpPr>
        <p:sp>
          <p:nvSpPr>
            <p:cNvPr id="12" name="Rectangle 11">
              <a:extLst>
                <a:ext uri="{FF2B5EF4-FFF2-40B4-BE49-F238E27FC236}">
                  <a16:creationId xmlns:a16="http://schemas.microsoft.com/office/drawing/2014/main" id="{9500492E-5EBE-C745-8EEE-F17D4BB4582E}"/>
                </a:ext>
              </a:extLst>
            </p:cNvPr>
            <p:cNvSpPr/>
            <p:nvPr userDrawn="1"/>
          </p:nvSpPr>
          <p:spPr>
            <a:xfrm>
              <a:off x="0" y="1524000"/>
              <a:ext cx="9143999" cy="4991100"/>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D976C39-0B94-D44F-9108-A52DD0916B5A}"/>
                </a:ext>
              </a:extLst>
            </p:cNvPr>
            <p:cNvSpPr/>
            <p:nvPr userDrawn="1"/>
          </p:nvSpPr>
          <p:spPr>
            <a:xfrm>
              <a:off x="190500" y="2019300"/>
              <a:ext cx="8496300" cy="4267200"/>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2" name="Title"/>
          <p:cNvSpPr>
            <a:spLocks noGrp="1"/>
          </p:cNvSpPr>
          <p:nvPr userDrawn="1">
            <p:ph type="ctrTitle"/>
          </p:nvPr>
        </p:nvSpPr>
        <p:spPr>
          <a:xfrm>
            <a:off x="567378" y="2593298"/>
            <a:ext cx="6980170" cy="1130559"/>
          </a:xfrm>
          <a:prstGeom prst="rect">
            <a:avLst/>
          </a:prstGeom>
        </p:spPr>
        <p:txBody>
          <a:bodyPr anchor="t">
            <a:noAutofit/>
          </a:bodyPr>
          <a:lstStyle>
            <a:lvl1pPr algn="l">
              <a:lnSpc>
                <a:spcPct val="100000"/>
              </a:lnSpc>
              <a:defRPr sz="2600" b="1">
                <a:solidFill>
                  <a:schemeClr val="bg1"/>
                </a:solidFill>
              </a:defRPr>
            </a:lvl1pPr>
          </a:lstStyle>
          <a:p>
            <a:r>
              <a:rPr lang="en-US"/>
              <a:t>Click to edit Master title style</a:t>
            </a:r>
            <a:endParaRPr lang="en-US" dirty="0"/>
          </a:p>
        </p:txBody>
      </p:sp>
      <p:sp>
        <p:nvSpPr>
          <p:cNvPr id="3" name="Subtitle"/>
          <p:cNvSpPr>
            <a:spLocks noGrp="1"/>
          </p:cNvSpPr>
          <p:nvPr userDrawn="1">
            <p:ph type="subTitle" idx="1"/>
          </p:nvPr>
        </p:nvSpPr>
        <p:spPr>
          <a:xfrm>
            <a:off x="567378" y="3807503"/>
            <a:ext cx="4542020" cy="719352"/>
          </a:xfrm>
          <a:prstGeom prst="rect">
            <a:avLst/>
          </a:prstGeom>
        </p:spPr>
        <p:txBody>
          <a:bodyPr/>
          <a:lstStyle>
            <a:lvl1pPr marL="0" indent="0" algn="l">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21"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702310" y="4665027"/>
            <a:ext cx="357478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Text Placeholder"/>
          <p:cNvSpPr>
            <a:spLocks noGrp="1"/>
          </p:cNvSpPr>
          <p:nvPr userDrawn="1">
            <p:ph type="body" sz="quarter" idx="10"/>
          </p:nvPr>
        </p:nvSpPr>
        <p:spPr>
          <a:xfrm>
            <a:off x="567378" y="4770769"/>
            <a:ext cx="4443413" cy="576185"/>
          </a:xfrm>
          <a:prstGeom prst="rect">
            <a:avLst/>
          </a:prstGeom>
        </p:spPr>
        <p:txBody>
          <a:bodyPr/>
          <a:lstStyle>
            <a:lvl1pPr>
              <a:spcBef>
                <a:spcPts val="0"/>
              </a:spcBef>
              <a:defRPr sz="16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p:txBody>
      </p:sp>
      <p:sp>
        <p:nvSpPr>
          <p:cNvPr id="4" name="Long Copyright">
            <a:extLst>
              <a:ext uri="{FF2B5EF4-FFF2-40B4-BE49-F238E27FC236}">
                <a16:creationId xmlns:a16="http://schemas.microsoft.com/office/drawing/2014/main" id="{54514DA3-A928-4CD1-BFAE-B5DF399C4B36}"/>
              </a:ext>
            </a:extLst>
          </p:cNvPr>
          <p:cNvSpPr>
            <a:spLocks noGrp="1"/>
          </p:cNvSpPr>
          <p:nvPr userDrawn="1">
            <p:ph type="ftr" sz="quarter" idx="11"/>
          </p:nvPr>
        </p:nvSpPr>
        <p:spPr>
          <a:xfrm>
            <a:off x="0" y="6487064"/>
            <a:ext cx="9144000" cy="370935"/>
          </a:xfrm>
        </p:spPr>
        <p:txBody>
          <a:bodyPr/>
          <a:lstStyle>
            <a:lvl1pPr algn="ctr">
              <a:defRPr/>
            </a:lvl1pPr>
          </a:lstStyle>
          <a:p>
            <a:pPr defTabSz="457200">
              <a:spcBef>
                <a:spcPct val="20000"/>
              </a:spcBef>
              <a:defRPr/>
            </a:pPr>
            <a:r>
              <a:rPr lang="en-US" dirty="0"/>
              <a:t>© &lt; add the year&gt; McGraw Hill. All rights reserved. Authorized only for instructor use in the classroom.</a:t>
            </a:r>
          </a:p>
          <a:p>
            <a:pPr defTabSz="457200">
              <a:spcBef>
                <a:spcPct val="20000"/>
              </a:spcBef>
              <a:defRPr/>
            </a:pPr>
            <a:r>
              <a:rPr lang="en-US" dirty="0"/>
              <a:t>No reproduction or further distribution permitted without the prior written consent of McGraw Hill.</a:t>
            </a:r>
          </a:p>
        </p:txBody>
      </p:sp>
    </p:spTree>
    <p:extLst>
      <p:ext uri="{BB962C8B-B14F-4D97-AF65-F5344CB8AC3E}">
        <p14:creationId xmlns:p14="http://schemas.microsoft.com/office/powerpoint/2010/main" val="1233895555"/>
      </p:ext>
    </p:extLst>
  </p:cSld>
  <p:clrMapOvr>
    <a:masterClrMapping/>
  </p:clrMapOvr>
  <p:extLst>
    <p:ext uri="{DCECCB84-F9BA-43D5-87BE-67443E8EF086}">
      <p15:sldGuideLst xmlns:p15="http://schemas.microsoft.com/office/powerpoint/2012/main">
        <p15:guide id="1" orient="horz" pos="1272">
          <p15:clr>
            <a:srgbClr val="FBAE40"/>
          </p15:clr>
        </p15:guide>
        <p15:guide id="2" orient="horz" pos="3960">
          <p15:clr>
            <a:srgbClr val="FBAE40"/>
          </p15:clr>
        </p15:guide>
        <p15:guide id="3" pos="120">
          <p15:clr>
            <a:srgbClr val="FBAE40"/>
          </p15:clr>
        </p15:guide>
        <p15:guide id="4" pos="5472">
          <p15:clr>
            <a:srgbClr val="FBAE40"/>
          </p15:clr>
        </p15:guide>
        <p15:guide id="5" orient="horz" pos="22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Main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4971691"/>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p:txBody>
          <a:bodyPr/>
          <a:lstStyle/>
          <a:p>
            <a:fld id="{68151E55-6873-49E2-B8D5-2F265E6F1973}" type="slidenum">
              <a:rPr lang="en-US" smtClean="0"/>
              <a:t>‹#›</a:t>
            </a:fld>
            <a:endParaRPr lang="en-US" dirty="0"/>
          </a:p>
        </p:txBody>
      </p:sp>
    </p:spTree>
    <p:extLst>
      <p:ext uri="{BB962C8B-B14F-4D97-AF65-F5344CB8AC3E}">
        <p14:creationId xmlns:p14="http://schemas.microsoft.com/office/powerpoint/2010/main" val="745085821"/>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360" userDrawn="1">
          <p15:clr>
            <a:srgbClr val="FBAE40"/>
          </p15:clr>
        </p15:guide>
        <p15:guide id="3" pos="264" userDrawn="1">
          <p15:clr>
            <a:srgbClr val="FBAE40"/>
          </p15:clr>
        </p15:guide>
        <p15:guide id="4" orient="horz"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Horizontal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2838091"/>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342900" y="4343400"/>
            <a:ext cx="8458200" cy="1905000"/>
          </a:xfrm>
        </p:spPr>
        <p:txBody>
          <a:bodyPr/>
          <a:lstStyle>
            <a:lvl1pPr>
              <a:defRPr/>
            </a:lvl1pPr>
            <a:lvl4pPr marL="455613" indent="0">
              <a:buNone/>
              <a:defRPr/>
            </a:lvl4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100" y="6684963"/>
            <a:ext cx="6972300" cy="173037"/>
          </a:xfrm>
        </p:spPr>
        <p:txBody>
          <a:bodyPr vert="horz" lIns="91440" tIns="45720" rIns="91440" bIns="45720" rtlCol="0" anchor="ctr">
            <a:noAutofit/>
          </a:bodyPr>
          <a:lstStyle>
            <a:lvl1pPr>
              <a:defRPr lang="en-US" sz="800" dirty="0">
                <a:solidFill>
                  <a:schemeClr val="tx1">
                    <a:lumMod val="65000"/>
                    <a:lumOff val="35000"/>
                  </a:schemeClr>
                </a:solidFill>
              </a:defRPr>
            </a:lvl1pPr>
          </a:lstStyle>
          <a:p>
            <a:pPr lvl="0" algn="r"/>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p:txBody>
          <a:bodyPr/>
          <a:lstStyle/>
          <a:p>
            <a:fld id="{68151E55-6873-49E2-B8D5-2F265E6F1973}" type="slidenum">
              <a:rPr lang="en-US" smtClean="0"/>
              <a:t>‹#›</a:t>
            </a:fld>
            <a:endParaRPr lang="en-US" dirty="0"/>
          </a:p>
        </p:txBody>
      </p:sp>
    </p:spTree>
    <p:extLst>
      <p:ext uri="{BB962C8B-B14F-4D97-AF65-F5344CB8AC3E}">
        <p14:creationId xmlns:p14="http://schemas.microsoft.com/office/powerpoint/2010/main" val="3422933013"/>
      </p:ext>
    </p:extLst>
  </p:cSld>
  <p:clrMapOvr>
    <a:masterClrMapping/>
  </p:clrMapOvr>
  <p:extLst>
    <p:ext uri="{DCECCB84-F9BA-43D5-87BE-67443E8EF086}">
      <p15:sldGuideLst xmlns:p15="http://schemas.microsoft.com/office/powerpoint/2012/main">
        <p15:guide id="1" orient="horz" pos="2592" userDrawn="1">
          <p15:clr>
            <a:srgbClr val="FBAE40"/>
          </p15:clr>
        </p15:guide>
        <p15:guide id="2" orient="horz" pos="273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mpariso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4076700" cy="4971691"/>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4724400" y="1257300"/>
            <a:ext cx="4076700" cy="4991100"/>
          </a:xfrm>
        </p:spPr>
        <p:txBody>
          <a:bodyPr/>
          <a:lstStyle>
            <a:lvl1pPr>
              <a:defRPr/>
            </a:lvl1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p:txBody>
          <a:bodyPr/>
          <a:lstStyle/>
          <a:p>
            <a:fld id="{68151E55-6873-49E2-B8D5-2F265E6F1973}" type="slidenum">
              <a:rPr lang="en-US" smtClean="0"/>
              <a:t>‹#›</a:t>
            </a:fld>
            <a:endParaRPr lang="en-US" dirty="0"/>
          </a:p>
        </p:txBody>
      </p:sp>
    </p:spTree>
    <p:extLst>
      <p:ext uri="{BB962C8B-B14F-4D97-AF65-F5344CB8AC3E}">
        <p14:creationId xmlns:p14="http://schemas.microsoft.com/office/powerpoint/2010/main" val="478815702"/>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guide id="3" pos="2880">
          <p15:clr>
            <a:srgbClr val="FBAE40"/>
          </p15:clr>
        </p15:guide>
        <p15:guide id="4" pos="2976">
          <p15:clr>
            <a:srgbClr val="FBAE40"/>
          </p15:clr>
        </p15:guide>
        <p15:guide id="5" pos="278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ne Main One Secondary">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5791200" cy="4971691"/>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6418052" y="1257300"/>
            <a:ext cx="2383047" cy="4991100"/>
          </a:xfrm>
        </p:spPr>
        <p:txBody>
          <a:bodyPr/>
          <a:lstStyle>
            <a:lvl1pPr>
              <a:defRPr/>
            </a:lvl1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marL="0" marR="0" indent="0" algn="ctr" defTabSz="914400" rtl="0" eaLnBrk="1" fontAlgn="auto" latinLnBrk="0" hangingPunct="1">
              <a:lnSpc>
                <a:spcPct val="100000"/>
              </a:lnSpc>
              <a:spcBef>
                <a:spcPts val="0"/>
              </a:spcBef>
              <a:spcAft>
                <a:spcPts val="800"/>
              </a:spcAft>
              <a:buClrTx/>
              <a:buSzTx/>
              <a:buFont typeface="Arial" panose="020B0604020202020204" pitchFamily="34" charset="0"/>
              <a:buNone/>
              <a:tabLst/>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101" y="6684963"/>
            <a:ext cx="6972299"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p:txBody>
          <a:bodyPr/>
          <a:lstStyle/>
          <a:p>
            <a:fld id="{68151E55-6873-49E2-B8D5-2F265E6F1973}" type="slidenum">
              <a:rPr lang="en-US" smtClean="0"/>
              <a:t>‹#›</a:t>
            </a:fld>
            <a:endParaRPr lang="en-US" dirty="0"/>
          </a:p>
        </p:txBody>
      </p:sp>
    </p:spTree>
    <p:extLst>
      <p:ext uri="{BB962C8B-B14F-4D97-AF65-F5344CB8AC3E}">
        <p14:creationId xmlns:p14="http://schemas.microsoft.com/office/powerpoint/2010/main" val="1446962700"/>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guide id="4" pos="4032" userDrawn="1">
          <p15:clr>
            <a:srgbClr val="FBAE40"/>
          </p15:clr>
        </p15:guide>
        <p15:guide id="5" pos="386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with Third as Accent">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2838091"/>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342901" y="4343400"/>
            <a:ext cx="5791200" cy="1905000"/>
          </a:xfrm>
        </p:spPr>
        <p:txBody>
          <a:bodyPr/>
          <a:lstStyle>
            <a:lvl1pPr>
              <a:defRPr/>
            </a:lvl1pPr>
          </a:lstStyle>
          <a:p>
            <a:pPr lvl="0"/>
            <a:r>
              <a:rPr lang="en-US" dirty="0"/>
              <a:t>Slide Content 2</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22432755-BCF5-451F-968D-CFFD10D87BE2}"/>
              </a:ext>
            </a:extLst>
          </p:cNvPr>
          <p:cNvSpPr>
            <a:spLocks noGrp="1"/>
          </p:cNvSpPr>
          <p:nvPr>
            <p:ph sz="quarter" idx="15" hasCustomPrompt="1"/>
          </p:nvPr>
        </p:nvSpPr>
        <p:spPr>
          <a:xfrm>
            <a:off x="6400800" y="4343400"/>
            <a:ext cx="2400300" cy="1905000"/>
          </a:xfrm>
        </p:spPr>
        <p:txBody>
          <a:bodyPr/>
          <a:lstStyle>
            <a:lvl1pPr>
              <a:defRPr/>
            </a:lvl1pPr>
          </a:lstStyle>
          <a:p>
            <a:pPr lvl="0"/>
            <a:r>
              <a:rPr lang="en-US" dirty="0"/>
              <a:t>Slide Content 3</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101" y="6684963"/>
            <a:ext cx="6972299"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p:txBody>
          <a:bodyPr/>
          <a:lstStyle/>
          <a:p>
            <a:fld id="{68151E55-6873-49E2-B8D5-2F265E6F1973}" type="slidenum">
              <a:rPr lang="en-US" smtClean="0"/>
              <a:t>‹#›</a:t>
            </a:fld>
            <a:endParaRPr lang="en-US" dirty="0"/>
          </a:p>
        </p:txBody>
      </p:sp>
    </p:spTree>
    <p:extLst>
      <p:ext uri="{BB962C8B-B14F-4D97-AF65-F5344CB8AC3E}">
        <p14:creationId xmlns:p14="http://schemas.microsoft.com/office/powerpoint/2010/main" val="4100005588"/>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guide id="4" pos="4032">
          <p15:clr>
            <a:srgbClr val="FBAE40"/>
          </p15:clr>
        </p15:guide>
        <p15:guide id="5" pos="3864">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31.xml"/><Relationship Id="rId1"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6.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theme" Target="../theme/theme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27.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29.xml"/><Relationship Id="rId1"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MGH logo">
            <a:extLst>
              <a:ext uri="{FF2B5EF4-FFF2-40B4-BE49-F238E27FC236}">
                <a16:creationId xmlns:a16="http://schemas.microsoft.com/office/drawing/2014/main" id="{BF372B49-B6F5-4826-B4F8-2F8A4FFF889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94106" y="283845"/>
            <a:ext cx="999514" cy="999514"/>
          </a:xfrm>
          <a:prstGeom prst="rect">
            <a:avLst/>
          </a:prstGeom>
        </p:spPr>
      </p:pic>
      <p:sp>
        <p:nvSpPr>
          <p:cNvPr id="3" name="MGH Tagline">
            <a:extLst>
              <a:ext uri="{FF2B5EF4-FFF2-40B4-BE49-F238E27FC236}">
                <a16:creationId xmlns:a16="http://schemas.microsoft.com/office/drawing/2014/main" id="{70E12349-CEA7-4006-B6E3-3E283BDBD258}"/>
              </a:ext>
            </a:extLst>
          </p:cNvPr>
          <p:cNvSpPr txBox="1"/>
          <p:nvPr userDrawn="1"/>
        </p:nvSpPr>
        <p:spPr>
          <a:xfrm>
            <a:off x="5060273" y="337349"/>
            <a:ext cx="3873993" cy="338554"/>
          </a:xfrm>
          <a:prstGeom prst="rect">
            <a:avLst/>
          </a:prstGeom>
          <a:noFill/>
        </p:spPr>
        <p:txBody>
          <a:bodyPr wrap="square" lIns="45720" r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spc="40" dirty="0">
                <a:effectLst/>
                <a:latin typeface="Arial" panose="020B0604020202020204" pitchFamily="34" charset="0"/>
                <a:ea typeface="Calibri" panose="020F0502020204030204" pitchFamily="34" charset="0"/>
              </a:rPr>
              <a:t>Because learning changes everything.</a:t>
            </a:r>
            <a:r>
              <a:rPr lang="en-US" sz="1050" spc="40" baseline="60000" dirty="0">
                <a:effectLst/>
                <a:latin typeface="Arial" panose="020B0604020202020204" pitchFamily="34" charset="0"/>
                <a:ea typeface="Calibri" panose="020F0502020204030204" pitchFamily="34" charset="0"/>
              </a:rPr>
              <a:t>®</a:t>
            </a:r>
            <a:endParaRPr lang="en-US" sz="1600" spc="40" baseline="60000" dirty="0"/>
          </a:p>
        </p:txBody>
      </p:sp>
      <p:sp>
        <p:nvSpPr>
          <p:cNvPr id="5" name="Long Copyright"/>
          <p:cNvSpPr>
            <a:spLocks noGrp="1"/>
          </p:cNvSpPr>
          <p:nvPr>
            <p:ph type="ftr" sz="quarter" idx="3"/>
          </p:nvPr>
        </p:nvSpPr>
        <p:spPr>
          <a:xfrm>
            <a:off x="0" y="6478439"/>
            <a:ext cx="9144000" cy="379562"/>
          </a:xfrm>
          <a:prstGeom prst="rect">
            <a:avLst/>
          </a:prstGeom>
        </p:spPr>
        <p:txBody>
          <a:bodyPr vert="horz" lIns="91440" tIns="45720" rIns="91440" bIns="45720" rtlCol="0" anchor="ctr"/>
          <a:lstStyle>
            <a:lvl1pPr algn="ctr">
              <a:defRPr sz="800">
                <a:solidFill>
                  <a:schemeClr val="tx1">
                    <a:lumMod val="50000"/>
                    <a:lumOff val="50000"/>
                  </a:schemeClr>
                </a:solidFill>
              </a:defRPr>
            </a:lvl1pPr>
          </a:lstStyle>
          <a:p>
            <a:pPr defTabSz="457200">
              <a:spcBef>
                <a:spcPct val="20000"/>
              </a:spcBef>
              <a:defRPr/>
            </a:pPr>
            <a:r>
              <a:rPr lang="en-US" dirty="0"/>
              <a:t>Add long copyright</a:t>
            </a:r>
          </a:p>
        </p:txBody>
      </p:sp>
      <p:sp>
        <p:nvSpPr>
          <p:cNvPr id="8" name="MGH Yellow Line">
            <a:extLst>
              <a:ext uri="{FF2B5EF4-FFF2-40B4-BE49-F238E27FC236}">
                <a16:creationId xmlns:a16="http://schemas.microsoft.com/office/drawing/2014/main" id="{86E6E250-D1F9-6444-A77C-4DC8C64A97D7}"/>
              </a:ext>
              <a:ext uri="{C183D7F6-B498-43B3-948B-1728B52AA6E4}">
                <adec:decorative xmlns:adec="http://schemas.microsoft.com/office/drawing/2017/decorative" val="1"/>
              </a:ext>
            </a:extLst>
          </p:cNvPr>
          <p:cNvSpPr/>
          <p:nvPr userDrawn="1"/>
        </p:nvSpPr>
        <p:spPr>
          <a:xfrm>
            <a:off x="0" y="6432547"/>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9545871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Lst>
  <p:hf hd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sz="1400" kern="1200" baseline="0">
          <a:solidFill>
            <a:schemeClr val="tx2"/>
          </a:solidFill>
          <a:latin typeface="+mn-lt"/>
          <a:ea typeface="+mn-ea"/>
          <a:cs typeface="+mn-cs"/>
        </a:defRPr>
      </a:lvl1pPr>
      <a:lvl2pPr marL="230188" indent="-228600" algn="l" defTabSz="914400" rtl="0" eaLnBrk="1" latinLnBrk="0" hangingPunct="1">
        <a:lnSpc>
          <a:spcPct val="100000"/>
        </a:lnSpc>
        <a:spcBef>
          <a:spcPts val="800"/>
        </a:spcBef>
        <a:buClrTx/>
        <a:buFont typeface="Arial" panose="020B0604020202020204" pitchFamily="34" charset="0"/>
        <a:buChar char="•"/>
        <a:defRPr sz="2000" kern="1200">
          <a:solidFill>
            <a:schemeClr val="tx2"/>
          </a:solidFill>
          <a:latin typeface="+mn-lt"/>
          <a:ea typeface="+mn-ea"/>
          <a:cs typeface="+mn-cs"/>
        </a:defRPr>
      </a:lvl2pPr>
      <a:lvl3pPr marL="460375" indent="-228600" algn="l" defTabSz="914400" rtl="0" eaLnBrk="1" latinLnBrk="0" hangingPunct="1">
        <a:lnSpc>
          <a:spcPct val="100000"/>
        </a:lnSpc>
        <a:spcBef>
          <a:spcPts val="800"/>
        </a:spcBef>
        <a:buFont typeface="Arial" panose="020B0604020202020204" pitchFamily="34" charset="0"/>
        <a:buChar char="•"/>
        <a:defRPr sz="1800" kern="1200">
          <a:solidFill>
            <a:schemeClr val="tx2"/>
          </a:solidFill>
          <a:latin typeface="+mn-lt"/>
          <a:ea typeface="+mn-ea"/>
          <a:cs typeface="+mn-cs"/>
        </a:defRPr>
      </a:lvl3pPr>
      <a:lvl4pPr marL="455613"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0">
          <p15:clr>
            <a:srgbClr val="F26B43"/>
          </p15:clr>
        </p15:guide>
        <p15:guide id="2" orient="horz" pos="192">
          <p15:clr>
            <a:srgbClr val="F26B43"/>
          </p15:clr>
        </p15:guide>
        <p15:guide id="5" pos="2880">
          <p15:clr>
            <a:srgbClr val="F26B43"/>
          </p15:clr>
        </p15:guide>
        <p15:guide id="6" pos="216">
          <p15:clr>
            <a:srgbClr val="F26B43"/>
          </p15:clr>
        </p15:guide>
        <p15:guide id="7" pos="5544">
          <p15:clr>
            <a:srgbClr val="F26B43"/>
          </p15:clr>
        </p15:guide>
        <p15:guide id="9" orient="horz" pos="4211">
          <p15:clr>
            <a:srgbClr val="F26B43"/>
          </p15:clr>
        </p15:guide>
        <p15:guide id="10" orient="horz" pos="960">
          <p15:clr>
            <a:srgbClr val="F26B43"/>
          </p15:clr>
        </p15:guide>
        <p15:guide id="11" orient="horz" pos="4104">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a:extLst>
              <a:ext uri="{FF2B5EF4-FFF2-40B4-BE49-F238E27FC236}">
                <a16:creationId xmlns:a16="http://schemas.microsoft.com/office/drawing/2014/main" id="{881C4C4E-EEEF-442A-AE3B-63C7E062F18C}"/>
              </a:ext>
            </a:extLst>
          </p:cNvPr>
          <p:cNvSpPr>
            <a:spLocks noGrp="1"/>
          </p:cNvSpPr>
          <p:nvPr>
            <p:ph type="title"/>
          </p:nvPr>
        </p:nvSpPr>
        <p:spPr>
          <a:xfrm>
            <a:off x="342900" y="136257"/>
            <a:ext cx="8458200" cy="685800"/>
          </a:xfrm>
          <a:prstGeom prst="rect">
            <a:avLst/>
          </a:prstGeom>
        </p:spPr>
        <p:txBody>
          <a:bodyPr vert="horz" lIns="91440" tIns="45720" rIns="91440" bIns="45720" rtlCol="0" anchor="ctr">
            <a:normAutofit/>
          </a:bodyPr>
          <a:lstStyle/>
          <a:p>
            <a:r>
              <a:rPr lang="en-US" dirty="0"/>
              <a:t>Title goes here</a:t>
            </a:r>
          </a:p>
        </p:txBody>
      </p:sp>
      <p:sp>
        <p:nvSpPr>
          <p:cNvPr id="5" name="Text Placeholder">
            <a:extLst>
              <a:ext uri="{FF2B5EF4-FFF2-40B4-BE49-F238E27FC236}">
                <a16:creationId xmlns:a16="http://schemas.microsoft.com/office/drawing/2014/main" id="{4F2C87DD-ADFA-433D-B7C8-4E9E42BC9E0F}"/>
              </a:ext>
            </a:extLst>
          </p:cNvPr>
          <p:cNvSpPr>
            <a:spLocks noGrp="1"/>
          </p:cNvSpPr>
          <p:nvPr>
            <p:ph type="body" idx="1"/>
          </p:nvPr>
        </p:nvSpPr>
        <p:spPr>
          <a:xfrm>
            <a:off x="342900" y="1371599"/>
            <a:ext cx="8458200" cy="48768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8" name="MGH Yellow Line">
            <a:extLst>
              <a:ext uri="{FF2B5EF4-FFF2-40B4-BE49-F238E27FC236}">
                <a16:creationId xmlns:a16="http://schemas.microsoft.com/office/drawing/2014/main" id="{86E6E250-D1F9-6444-A77C-4DC8C64A97D7}"/>
              </a:ext>
              <a:ext uri="{C183D7F6-B498-43B3-948B-1728B52AA6E4}">
                <adec:decorative xmlns:adec="http://schemas.microsoft.com/office/drawing/2017/decorative" val="1"/>
              </a:ext>
            </a:extLst>
          </p:cNvPr>
          <p:cNvSpPr/>
          <p:nvPr/>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hort Copyright">
            <a:extLst>
              <a:ext uri="{FF2B5EF4-FFF2-40B4-BE49-F238E27FC236}">
                <a16:creationId xmlns:a16="http://schemas.microsoft.com/office/drawing/2014/main" id="{36838A37-515E-4F5C-BF9F-CE51891A9C27}"/>
              </a:ext>
            </a:extLst>
          </p:cNvPr>
          <p:cNvSpPr txBox="1"/>
          <p:nvPr/>
        </p:nvSpPr>
        <p:spPr>
          <a:xfrm>
            <a:off x="215658" y="6664280"/>
            <a:ext cx="1233578" cy="215444"/>
          </a:xfrm>
          <a:prstGeom prst="rect">
            <a:avLst/>
          </a:prstGeom>
          <a:noFill/>
        </p:spPr>
        <p:txBody>
          <a:bodyPr wrap="square" lIns="45720" rIns="45720" rtlCol="0" anchor="ctr">
            <a:spAutoFit/>
          </a:bodyPr>
          <a:lstStyle/>
          <a:p>
            <a:r>
              <a:rPr lang="en-US" sz="800" b="0" dirty="0">
                <a:solidFill>
                  <a:schemeClr val="tx1">
                    <a:lumMod val="65000"/>
                    <a:lumOff val="35000"/>
                  </a:schemeClr>
                </a:solidFill>
              </a:rPr>
              <a:t>© McGraw Hill</a:t>
            </a:r>
          </a:p>
        </p:txBody>
      </p:sp>
      <p:sp>
        <p:nvSpPr>
          <p:cNvPr id="12" name="Slide Number Placeholder">
            <a:extLst>
              <a:ext uri="{FF2B5EF4-FFF2-40B4-BE49-F238E27FC236}">
                <a16:creationId xmlns:a16="http://schemas.microsoft.com/office/drawing/2014/main" id="{C2E4AF62-4201-4F5D-966F-4A59CD13C9F3}"/>
              </a:ext>
            </a:extLst>
          </p:cNvPr>
          <p:cNvSpPr>
            <a:spLocks noGrp="1"/>
          </p:cNvSpPr>
          <p:nvPr>
            <p:ph type="sldNum" sz="quarter" idx="4"/>
          </p:nvPr>
        </p:nvSpPr>
        <p:spPr>
          <a:xfrm>
            <a:off x="8626412" y="6673531"/>
            <a:ext cx="355840" cy="161396"/>
          </a:xfrm>
          <a:prstGeom prst="rect">
            <a:avLst/>
          </a:prstGeom>
        </p:spPr>
        <p:txBody>
          <a:bodyPr vert="horz" lIns="45720" tIns="45720" rIns="45720" bIns="45720" rtlCol="0" anchor="ctr"/>
          <a:lstStyle>
            <a:lvl1pPr algn="r">
              <a:defRPr sz="800">
                <a:solidFill>
                  <a:schemeClr val="tx1">
                    <a:lumMod val="65000"/>
                    <a:lumOff val="35000"/>
                  </a:schemeClr>
                </a:solidFill>
              </a:defRPr>
            </a:lvl1p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3726427688"/>
      </p:ext>
    </p:extLst>
  </p:cSld>
  <p:clrMap bg1="lt1" tx1="dk1" bg2="lt2" tx2="dk2" accent1="accent1" accent2="accent2" accent3="accent3" accent4="accent4" accent5="accent5" accent6="accent6" hlink="hlink" folHlink="folHlink"/>
  <p:sldLayoutIdLst>
    <p:sldLayoutId id="2147483723" r:id="rId1"/>
    <p:sldLayoutId id="2147483724" r:id="rId2"/>
  </p:sldLayoutIdLst>
  <p:hf hd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sz="2000" kern="1200">
          <a:solidFill>
            <a:schemeClr val="tx2"/>
          </a:solidFill>
          <a:latin typeface="+mn-lt"/>
          <a:ea typeface="+mn-ea"/>
          <a:cs typeface="+mn-cs"/>
        </a:defRPr>
      </a:lvl1pPr>
      <a:lvl2pPr marL="344488" indent="-342900" algn="l" defTabSz="914400" rtl="0" eaLnBrk="1" latinLnBrk="0" hangingPunct="1">
        <a:lnSpc>
          <a:spcPct val="100000"/>
        </a:lnSpc>
        <a:spcBef>
          <a:spcPts val="800"/>
        </a:spcBef>
        <a:spcAft>
          <a:spcPts val="800"/>
        </a:spcAft>
        <a:buClrTx/>
        <a:buFont typeface="Arial" panose="020B0604020202020204" pitchFamily="34" charset="0"/>
        <a:buChar char="•"/>
        <a:defRPr sz="2000" kern="1200">
          <a:solidFill>
            <a:schemeClr val="tx2"/>
          </a:solidFill>
          <a:latin typeface="+mn-lt"/>
          <a:ea typeface="+mn-ea"/>
          <a:cs typeface="+mn-cs"/>
        </a:defRPr>
      </a:lvl2pPr>
      <a:lvl3pPr marL="517525" indent="-285750" algn="l" defTabSz="914400" rtl="0" eaLnBrk="1" latinLnBrk="0" hangingPunct="1">
        <a:lnSpc>
          <a:spcPct val="100000"/>
        </a:lnSpc>
        <a:spcBef>
          <a:spcPts val="800"/>
        </a:spcBef>
        <a:spcAft>
          <a:spcPts val="800"/>
        </a:spcAft>
        <a:buFont typeface="Arial" panose="020B0604020202020204" pitchFamily="34" charset="0"/>
        <a:buChar char="•"/>
        <a:defRPr sz="1800" kern="1200">
          <a:solidFill>
            <a:schemeClr val="tx2"/>
          </a:solidFill>
          <a:latin typeface="+mn-lt"/>
          <a:ea typeface="+mn-ea"/>
          <a:cs typeface="+mn-cs"/>
        </a:defRPr>
      </a:lvl3pPr>
      <a:lvl4pPr marL="741363" indent="-285750" algn="l" defTabSz="914400" rtl="0" eaLnBrk="1" latinLnBrk="0" hangingPunct="1">
        <a:lnSpc>
          <a:spcPct val="100000"/>
        </a:lnSpc>
        <a:spcBef>
          <a:spcPts val="800"/>
        </a:spcBef>
        <a:spcAft>
          <a:spcPts val="800"/>
        </a:spcAft>
        <a:buFont typeface="Arial" panose="020B0604020202020204" pitchFamily="34" charset="0"/>
        <a:buChar char="•"/>
        <a:defRPr sz="1200" kern="1200">
          <a:solidFill>
            <a:schemeClr val="tx1"/>
          </a:solidFill>
          <a:latin typeface="+mn-lt"/>
          <a:ea typeface="+mn-ea"/>
          <a:cs typeface="+mn-cs"/>
        </a:defRPr>
      </a:lvl4pPr>
      <a:lvl5pPr marL="971550" indent="-285750" algn="l" defTabSz="914400" rtl="0" eaLnBrk="1" latinLnBrk="0" hangingPunct="1">
        <a:lnSpc>
          <a:spcPct val="100000"/>
        </a:lnSpc>
        <a:spcBef>
          <a:spcPts val="8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192">
          <p15:clr>
            <a:srgbClr val="F26B43"/>
          </p15:clr>
        </p15:guide>
        <p15:guide id="6" pos="216">
          <p15:clr>
            <a:srgbClr val="F26B43"/>
          </p15:clr>
        </p15:guide>
        <p15:guide id="7" pos="5544">
          <p15:clr>
            <a:srgbClr val="F26B43"/>
          </p15:clr>
        </p15:guide>
        <p15:guide id="9" orient="horz" pos="4211">
          <p15:clr>
            <a:srgbClr val="F26B43"/>
          </p15:clr>
        </p15:guide>
        <p15:guide id="10" orient="horz" pos="624">
          <p15:clr>
            <a:srgbClr val="F26B43"/>
          </p15:clr>
        </p15:guide>
        <p15:guide id="11" orient="horz" pos="4104">
          <p15:clr>
            <a:srgbClr val="F26B43"/>
          </p15:clr>
        </p15:guide>
        <p15:guide id="12" orient="horz" pos="864">
          <p15:clr>
            <a:srgbClr val="F26B43"/>
          </p15:clr>
        </p15:guide>
        <p15:guide id="13" orient="horz" pos="360">
          <p15:clr>
            <a:srgbClr val="F26B43"/>
          </p15:clr>
        </p15:guide>
        <p15:guide id="14" orient="horz" pos="3936">
          <p15:clr>
            <a:srgbClr val="F26B43"/>
          </p15:clr>
        </p15:guide>
        <p15:guide id="15" pos="984">
          <p15:clr>
            <a:srgbClr val="F26B43"/>
          </p15:clr>
        </p15:guide>
        <p15:guide id="16" pos="5376">
          <p15:clr>
            <a:srgbClr val="F26B43"/>
          </p15:clr>
        </p15:guide>
        <p15:guide id="17" pos="2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a:extLst>
              <a:ext uri="{FF2B5EF4-FFF2-40B4-BE49-F238E27FC236}">
                <a16:creationId xmlns:a16="http://schemas.microsoft.com/office/drawing/2014/main" id="{881C4C4E-EEEF-442A-AE3B-63C7E062F18C}"/>
              </a:ext>
            </a:extLst>
          </p:cNvPr>
          <p:cNvSpPr>
            <a:spLocks noGrp="1"/>
          </p:cNvSpPr>
          <p:nvPr>
            <p:ph type="title"/>
          </p:nvPr>
        </p:nvSpPr>
        <p:spPr>
          <a:xfrm>
            <a:off x="342900" y="136257"/>
            <a:ext cx="8458200" cy="685800"/>
          </a:xfrm>
          <a:prstGeom prst="rect">
            <a:avLst/>
          </a:prstGeom>
        </p:spPr>
        <p:txBody>
          <a:bodyPr vert="horz" lIns="91440" tIns="45720" rIns="91440" bIns="45720" rtlCol="0" anchor="ctr">
            <a:normAutofit/>
          </a:bodyPr>
          <a:lstStyle/>
          <a:p>
            <a:r>
              <a:rPr lang="en-US" dirty="0"/>
              <a:t>Title goes here</a:t>
            </a:r>
          </a:p>
        </p:txBody>
      </p:sp>
      <p:sp>
        <p:nvSpPr>
          <p:cNvPr id="5" name="Text Placeholder">
            <a:extLst>
              <a:ext uri="{FF2B5EF4-FFF2-40B4-BE49-F238E27FC236}">
                <a16:creationId xmlns:a16="http://schemas.microsoft.com/office/drawing/2014/main" id="{4F2C87DD-ADFA-433D-B7C8-4E9E42BC9E0F}"/>
              </a:ext>
            </a:extLst>
          </p:cNvPr>
          <p:cNvSpPr>
            <a:spLocks noGrp="1"/>
          </p:cNvSpPr>
          <p:nvPr>
            <p:ph type="body" idx="1"/>
          </p:nvPr>
        </p:nvSpPr>
        <p:spPr>
          <a:xfrm>
            <a:off x="342900" y="1273877"/>
            <a:ext cx="8458200" cy="494437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8" name="MGH Yellow Line">
            <a:extLst>
              <a:ext uri="{FF2B5EF4-FFF2-40B4-BE49-F238E27FC236}">
                <a16:creationId xmlns:a16="http://schemas.microsoft.com/office/drawing/2014/main" id="{86E6E250-D1F9-6444-A77C-4DC8C64A97D7}"/>
              </a:ext>
              <a:ext uri="{C183D7F6-B498-43B3-948B-1728B52AA6E4}">
                <adec:decorative xmlns:adec="http://schemas.microsoft.com/office/drawing/2017/decorative" val="1"/>
              </a:ext>
            </a:extLst>
          </p:cNvPr>
          <p:cNvSpPr/>
          <p:nvPr userDrawn="1"/>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hort Copyright">
            <a:extLst>
              <a:ext uri="{FF2B5EF4-FFF2-40B4-BE49-F238E27FC236}">
                <a16:creationId xmlns:a16="http://schemas.microsoft.com/office/drawing/2014/main" id="{36838A37-515E-4F5C-BF9F-CE51891A9C27}"/>
              </a:ext>
            </a:extLst>
          </p:cNvPr>
          <p:cNvSpPr txBox="1"/>
          <p:nvPr userDrawn="1"/>
        </p:nvSpPr>
        <p:spPr>
          <a:xfrm>
            <a:off x="215658" y="6664280"/>
            <a:ext cx="1233578" cy="215444"/>
          </a:xfrm>
          <a:prstGeom prst="rect">
            <a:avLst/>
          </a:prstGeom>
          <a:noFill/>
        </p:spPr>
        <p:txBody>
          <a:bodyPr wrap="square" lIns="45720" rIns="45720" rtlCol="0" anchor="ctr">
            <a:spAutoFit/>
          </a:bodyPr>
          <a:lstStyle/>
          <a:p>
            <a:r>
              <a:rPr lang="en-US" sz="800" b="0" dirty="0">
                <a:solidFill>
                  <a:schemeClr val="tx1">
                    <a:lumMod val="65000"/>
                    <a:lumOff val="35000"/>
                  </a:schemeClr>
                </a:solidFill>
              </a:rPr>
              <a:t>© McGraw Hill</a:t>
            </a:r>
          </a:p>
        </p:txBody>
      </p:sp>
      <p:sp>
        <p:nvSpPr>
          <p:cNvPr id="12" name="Slide Number Placeholder">
            <a:extLst>
              <a:ext uri="{FF2B5EF4-FFF2-40B4-BE49-F238E27FC236}">
                <a16:creationId xmlns:a16="http://schemas.microsoft.com/office/drawing/2014/main" id="{C2E4AF62-4201-4F5D-966F-4A59CD13C9F3}"/>
              </a:ext>
            </a:extLst>
          </p:cNvPr>
          <p:cNvSpPr>
            <a:spLocks noGrp="1"/>
          </p:cNvSpPr>
          <p:nvPr>
            <p:ph type="sldNum" sz="quarter" idx="4"/>
          </p:nvPr>
        </p:nvSpPr>
        <p:spPr>
          <a:xfrm>
            <a:off x="8626412" y="6673531"/>
            <a:ext cx="355840" cy="161396"/>
          </a:xfrm>
          <a:prstGeom prst="rect">
            <a:avLst/>
          </a:prstGeom>
        </p:spPr>
        <p:txBody>
          <a:bodyPr vert="horz" lIns="45720" tIns="45720" rIns="45720" bIns="45720" rtlCol="0" anchor="ctr"/>
          <a:lstStyle>
            <a:lvl1pPr algn="r">
              <a:defRPr sz="800">
                <a:solidFill>
                  <a:schemeClr val="tx1">
                    <a:lumMod val="65000"/>
                    <a:lumOff val="35000"/>
                  </a:schemeClr>
                </a:solidFill>
              </a:defRPr>
            </a:lvl1p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881564708"/>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9" r:id="rId3"/>
    <p:sldLayoutId id="2147483695" r:id="rId4"/>
    <p:sldLayoutId id="2147483696" r:id="rId5"/>
    <p:sldLayoutId id="2147483697" r:id="rId6"/>
  </p:sldLayoutIdLst>
  <p:hf hd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sz="2000" kern="1200">
          <a:solidFill>
            <a:schemeClr val="tx2"/>
          </a:solidFill>
          <a:latin typeface="+mn-lt"/>
          <a:ea typeface="+mn-ea"/>
          <a:cs typeface="+mn-cs"/>
        </a:defRPr>
      </a:lvl1pPr>
      <a:lvl2pPr marL="344488" indent="-342900" algn="l" defTabSz="914400" rtl="0" eaLnBrk="1" latinLnBrk="0" hangingPunct="1">
        <a:lnSpc>
          <a:spcPct val="100000"/>
        </a:lnSpc>
        <a:spcBef>
          <a:spcPts val="800"/>
        </a:spcBef>
        <a:spcAft>
          <a:spcPts val="800"/>
        </a:spcAft>
        <a:buClrTx/>
        <a:buFont typeface="Arial" panose="020B0604020202020204" pitchFamily="34" charset="0"/>
        <a:buChar char="•"/>
        <a:defRPr sz="2000" kern="1200">
          <a:solidFill>
            <a:schemeClr val="tx2"/>
          </a:solidFill>
          <a:latin typeface="+mn-lt"/>
          <a:ea typeface="+mn-ea"/>
          <a:cs typeface="+mn-cs"/>
        </a:defRPr>
      </a:lvl2pPr>
      <a:lvl3pPr marL="517525" indent="-285750" algn="l" defTabSz="914400" rtl="0" eaLnBrk="1" latinLnBrk="0" hangingPunct="1">
        <a:lnSpc>
          <a:spcPct val="100000"/>
        </a:lnSpc>
        <a:spcBef>
          <a:spcPts val="800"/>
        </a:spcBef>
        <a:spcAft>
          <a:spcPts val="800"/>
        </a:spcAft>
        <a:buFont typeface="Arial" panose="020B0604020202020204" pitchFamily="34" charset="0"/>
        <a:buChar char="•"/>
        <a:defRPr sz="1800" kern="1200">
          <a:solidFill>
            <a:schemeClr val="tx2"/>
          </a:solidFill>
          <a:latin typeface="+mn-lt"/>
          <a:ea typeface="+mn-ea"/>
          <a:cs typeface="+mn-cs"/>
        </a:defRPr>
      </a:lvl3pPr>
      <a:lvl4pPr marL="741363" indent="-285750" algn="l" defTabSz="914400" rtl="0" eaLnBrk="1" latinLnBrk="0" hangingPunct="1">
        <a:lnSpc>
          <a:spcPct val="100000"/>
        </a:lnSpc>
        <a:spcBef>
          <a:spcPts val="800"/>
        </a:spcBef>
        <a:spcAft>
          <a:spcPts val="800"/>
        </a:spcAft>
        <a:buFont typeface="Arial" panose="020B0604020202020204" pitchFamily="34" charset="0"/>
        <a:buChar char="•"/>
        <a:defRPr sz="1200" kern="1200">
          <a:solidFill>
            <a:schemeClr val="tx1"/>
          </a:solidFill>
          <a:latin typeface="+mn-lt"/>
          <a:ea typeface="+mn-ea"/>
          <a:cs typeface="+mn-cs"/>
        </a:defRPr>
      </a:lvl4pPr>
      <a:lvl5pPr marL="971550" indent="-285750" algn="l" defTabSz="914400" rtl="0" eaLnBrk="1" latinLnBrk="0" hangingPunct="1">
        <a:lnSpc>
          <a:spcPct val="100000"/>
        </a:lnSpc>
        <a:spcBef>
          <a:spcPts val="8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192">
          <p15:clr>
            <a:srgbClr val="F26B43"/>
          </p15:clr>
        </p15:guide>
        <p15:guide id="6" pos="216">
          <p15:clr>
            <a:srgbClr val="F26B43"/>
          </p15:clr>
        </p15:guide>
        <p15:guide id="7" pos="5544">
          <p15:clr>
            <a:srgbClr val="F26B43"/>
          </p15:clr>
        </p15:guide>
        <p15:guide id="9" orient="horz" pos="4211">
          <p15:clr>
            <a:srgbClr val="F26B43"/>
          </p15:clr>
        </p15:guide>
        <p15:guide id="10" orient="horz" pos="624" userDrawn="1">
          <p15:clr>
            <a:srgbClr val="F26B43"/>
          </p15:clr>
        </p15:guide>
        <p15:guide id="11" orient="horz" pos="4104">
          <p15:clr>
            <a:srgbClr val="F26B43"/>
          </p15:clr>
        </p15:guide>
        <p15:guide id="12" orient="horz" pos="864" userDrawn="1">
          <p15:clr>
            <a:srgbClr val="F26B43"/>
          </p15:clr>
        </p15:guide>
        <p15:guide id="13" orient="horz" pos="360" userDrawn="1">
          <p15:clr>
            <a:srgbClr val="F26B43"/>
          </p15:clr>
        </p15:guide>
        <p15:guide id="14" orient="horz" pos="3936" userDrawn="1">
          <p15:clr>
            <a:srgbClr val="F26B43"/>
          </p15:clr>
        </p15:guide>
        <p15:guide id="15" pos="984" userDrawn="1">
          <p15:clr>
            <a:srgbClr val="F26B43"/>
          </p15:clr>
        </p15:guide>
        <p15:guide id="16" pos="5376" userDrawn="1">
          <p15:clr>
            <a:srgbClr val="F26B43"/>
          </p15:clr>
        </p15:guide>
        <p15:guide id="17" pos="26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0" y="6495691"/>
            <a:ext cx="9144000" cy="362309"/>
          </a:xfrm>
          <a:prstGeom prst="rect">
            <a:avLst/>
          </a:prstGeom>
        </p:spPr>
        <p:txBody>
          <a:bodyPr vert="horz" lIns="91440" tIns="45720" rIns="91440" bIns="45720" rtlCol="0" anchor="ctr"/>
          <a:lstStyle>
            <a:lvl1pPr algn="ctr">
              <a:defRPr sz="800">
                <a:solidFill>
                  <a:schemeClr val="tx1">
                    <a:lumMod val="50000"/>
                    <a:lumOff val="50000"/>
                  </a:schemeClr>
                </a:solidFill>
              </a:defRPr>
            </a:lvl1pPr>
          </a:lstStyle>
          <a:p>
            <a:r>
              <a:rPr lang="en-US" dirty="0"/>
              <a:t>Add long copyright line here</a:t>
            </a:r>
          </a:p>
        </p:txBody>
      </p:sp>
      <p:sp>
        <p:nvSpPr>
          <p:cNvPr id="6" name="MGH Yellow Line">
            <a:extLst>
              <a:ext uri="{FF2B5EF4-FFF2-40B4-BE49-F238E27FC236}">
                <a16:creationId xmlns:a16="http://schemas.microsoft.com/office/drawing/2014/main" id="{F20163A4-4644-4B17-9C8A-EF42A992331B}"/>
              </a:ext>
              <a:ext uri="{C183D7F6-B498-43B3-948B-1728B52AA6E4}">
                <adec:decorative xmlns:adec="http://schemas.microsoft.com/office/drawing/2017/decorative" val="1"/>
              </a:ext>
            </a:extLst>
          </p:cNvPr>
          <p:cNvSpPr/>
          <p:nvPr userDrawn="1"/>
        </p:nvSpPr>
        <p:spPr>
          <a:xfrm>
            <a:off x="0" y="6432547"/>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7998185"/>
      </p:ext>
    </p:extLst>
  </p:cSld>
  <p:clrMap bg1="lt1" tx1="dk1" bg2="lt2" tx2="dk2" accent1="accent1" accent2="accent2" accent3="accent3" accent4="accent4" accent5="accent5" accent6="accent6" hlink="hlink" folHlink="folHlink"/>
  <p:sldLayoutIdLst>
    <p:sldLayoutId id="2147483685" r:id="rId1"/>
  </p:sldLayoutIdLst>
  <p:hf hdr="0" dt="0"/>
  <p:txStyles>
    <p:titleStyle>
      <a:lvl1pPr algn="ctr" defTabSz="914400" rtl="0" eaLnBrk="1" latinLnBrk="0" hangingPunct="1">
        <a:lnSpc>
          <a:spcPct val="90000"/>
        </a:lnSpc>
        <a:spcBef>
          <a:spcPct val="0"/>
        </a:spcBef>
        <a:buNone/>
        <a:defRPr sz="1600" b="0" kern="1200">
          <a:solidFill>
            <a:schemeClr val="tx2"/>
          </a:solidFill>
          <a:latin typeface="+mj-lt"/>
          <a:ea typeface="+mj-ea"/>
          <a:cs typeface="+mj-cs"/>
        </a:defRPr>
      </a:lvl1pPr>
    </p:titleStyle>
    <p:bodyStyle>
      <a:lvl1pPr marL="0" marR="0" indent="0" algn="ctr" defTabSz="914400" rtl="0" eaLnBrk="1" fontAlgn="auto" latinLnBrk="0" hangingPunct="1">
        <a:lnSpc>
          <a:spcPct val="100000"/>
        </a:lnSpc>
        <a:spcBef>
          <a:spcPts val="0"/>
        </a:spcBef>
        <a:spcAft>
          <a:spcPts val="0"/>
        </a:spcAft>
        <a:buClrTx/>
        <a:buSzTx/>
        <a:buFontTx/>
        <a:buNone/>
        <a:tabLst/>
        <a:defRPr sz="2000" kern="1200">
          <a:solidFill>
            <a:schemeClr val="tx2"/>
          </a:solidFill>
          <a:latin typeface="+mn-lt"/>
          <a:ea typeface="+mn-ea"/>
          <a:cs typeface="+mn-cs"/>
        </a:defRPr>
      </a:lvl1pPr>
      <a:lvl2pPr marL="230188" indent="-228600" algn="l" defTabSz="914400" rtl="0" eaLnBrk="1" latinLnBrk="0" hangingPunct="1">
        <a:lnSpc>
          <a:spcPct val="100000"/>
        </a:lnSpc>
        <a:spcBef>
          <a:spcPts val="800"/>
        </a:spcBef>
        <a:buClrTx/>
        <a:buFont typeface="Arial" panose="020B0604020202020204" pitchFamily="34" charset="0"/>
        <a:buChar char="•"/>
        <a:defRPr sz="2000" kern="1200">
          <a:solidFill>
            <a:schemeClr val="tx2"/>
          </a:solidFill>
          <a:latin typeface="+mn-lt"/>
          <a:ea typeface="+mn-ea"/>
          <a:cs typeface="+mn-cs"/>
        </a:defRPr>
      </a:lvl2pPr>
      <a:lvl3pPr marL="460375" indent="-228600" algn="l" defTabSz="914400" rtl="0" eaLnBrk="1" latinLnBrk="0" hangingPunct="1">
        <a:lnSpc>
          <a:spcPct val="100000"/>
        </a:lnSpc>
        <a:spcBef>
          <a:spcPts val="800"/>
        </a:spcBef>
        <a:buFont typeface="Arial" panose="020B0604020202020204" pitchFamily="34" charset="0"/>
        <a:buChar char="•"/>
        <a:defRPr sz="1800" kern="1200">
          <a:solidFill>
            <a:schemeClr val="tx2"/>
          </a:solidFill>
          <a:latin typeface="+mn-lt"/>
          <a:ea typeface="+mn-ea"/>
          <a:cs typeface="+mn-cs"/>
        </a:defRPr>
      </a:lvl3pPr>
      <a:lvl4pPr marL="455613"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0">
          <p15:clr>
            <a:srgbClr val="F26B43"/>
          </p15:clr>
        </p15:guide>
        <p15:guide id="2" orient="horz" pos="192">
          <p15:clr>
            <a:srgbClr val="F26B43"/>
          </p15:clr>
        </p15:guide>
        <p15:guide id="5" pos="2112" userDrawn="1">
          <p15:clr>
            <a:srgbClr val="F26B43"/>
          </p15:clr>
        </p15:guide>
        <p15:guide id="6" pos="216">
          <p15:clr>
            <a:srgbClr val="F26B43"/>
          </p15:clr>
        </p15:guide>
        <p15:guide id="7" pos="5544">
          <p15:clr>
            <a:srgbClr val="F26B43"/>
          </p15:clr>
        </p15:guide>
        <p15:guide id="9" orient="horz" pos="4211">
          <p15:clr>
            <a:srgbClr val="F26B43"/>
          </p15:clr>
        </p15:guide>
        <p15:guide id="10" orient="horz" pos="624" userDrawn="1">
          <p15:clr>
            <a:srgbClr val="F26B43"/>
          </p15:clr>
        </p15:guide>
        <p15:guide id="11" orient="horz" pos="4104">
          <p15:clr>
            <a:srgbClr val="F26B43"/>
          </p15:clr>
        </p15:guide>
        <p15:guide id="12" orient="horz" pos="2160" userDrawn="1">
          <p15:clr>
            <a:srgbClr val="F26B43"/>
          </p15:clr>
        </p15:guide>
        <p15:guide id="13" pos="3648"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a:extLst>
              <a:ext uri="{FF2B5EF4-FFF2-40B4-BE49-F238E27FC236}">
                <a16:creationId xmlns:a16="http://schemas.microsoft.com/office/drawing/2014/main" id="{BEB99B55-73FB-42B4-93ED-C5E818675C31}"/>
              </a:ext>
            </a:extLst>
          </p:cNvPr>
          <p:cNvSpPr>
            <a:spLocks noGrp="1"/>
          </p:cNvSpPr>
          <p:nvPr>
            <p:ph type="body" idx="1"/>
          </p:nvPr>
        </p:nvSpPr>
        <p:spPr>
          <a:xfrm>
            <a:off x="342901" y="1976546"/>
            <a:ext cx="6480593" cy="4351338"/>
          </a:xfrm>
          <a:prstGeom prst="rect">
            <a:avLst/>
          </a:prstGeom>
        </p:spPr>
        <p:txBody>
          <a:bodyPr vert="horz" lIns="91440" tIns="45720" rIns="91440" bIns="45720" rtlCol="0">
            <a:normAutofit/>
          </a:bodyPr>
          <a:lstStyle/>
          <a:p>
            <a:pPr lvl="0"/>
            <a:r>
              <a:rPr lang="en-US" dirty="0"/>
              <a:t>Slide Content</a:t>
            </a:r>
          </a:p>
          <a:p>
            <a:pPr lvl="2"/>
            <a:r>
              <a:rPr lang="en-US" dirty="0"/>
              <a:t>Second level</a:t>
            </a:r>
          </a:p>
          <a:p>
            <a:pPr lvl="3"/>
            <a:r>
              <a:rPr lang="en-US" dirty="0"/>
              <a:t>Third level</a:t>
            </a:r>
          </a:p>
        </p:txBody>
      </p:sp>
      <p:sp>
        <p:nvSpPr>
          <p:cNvPr id="8" name="MGH Yellow Line">
            <a:extLst>
              <a:ext uri="{FF2B5EF4-FFF2-40B4-BE49-F238E27FC236}">
                <a16:creationId xmlns:a16="http://schemas.microsoft.com/office/drawing/2014/main" id="{86E6E250-D1F9-6444-A77C-4DC8C64A97D7}"/>
              </a:ext>
              <a:ext uri="{C183D7F6-B498-43B3-948B-1728B52AA6E4}">
                <adec:decorative xmlns:adec="http://schemas.microsoft.com/office/drawing/2017/decorative" val="1"/>
              </a:ext>
            </a:extLst>
          </p:cNvPr>
          <p:cNvSpPr/>
          <p:nvPr userDrawn="1"/>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hort Copyright">
            <a:extLst>
              <a:ext uri="{FF2B5EF4-FFF2-40B4-BE49-F238E27FC236}">
                <a16:creationId xmlns:a16="http://schemas.microsoft.com/office/drawing/2014/main" id="{36838A37-515E-4F5C-BF9F-CE51891A9C27}"/>
              </a:ext>
            </a:extLst>
          </p:cNvPr>
          <p:cNvSpPr txBox="1"/>
          <p:nvPr userDrawn="1"/>
        </p:nvSpPr>
        <p:spPr>
          <a:xfrm>
            <a:off x="224279" y="6660234"/>
            <a:ext cx="1285344" cy="215444"/>
          </a:xfrm>
          <a:prstGeom prst="rect">
            <a:avLst/>
          </a:prstGeom>
          <a:noFill/>
        </p:spPr>
        <p:txBody>
          <a:bodyPr wrap="square" lIns="45720" rIns="45720" rtlCol="0" anchor="ctr">
            <a:spAutoFit/>
          </a:bodyPr>
          <a:lstStyle/>
          <a:p>
            <a:r>
              <a:rPr lang="en-US" sz="800" b="0" dirty="0">
                <a:solidFill>
                  <a:schemeClr val="tx1">
                    <a:lumMod val="65000"/>
                    <a:lumOff val="35000"/>
                  </a:schemeClr>
                </a:solidFill>
              </a:rPr>
              <a:t>© McGraw Hill</a:t>
            </a:r>
          </a:p>
        </p:txBody>
      </p:sp>
      <p:sp>
        <p:nvSpPr>
          <p:cNvPr id="12" name="Slide Number Placeholder">
            <a:extLst>
              <a:ext uri="{FF2B5EF4-FFF2-40B4-BE49-F238E27FC236}">
                <a16:creationId xmlns:a16="http://schemas.microsoft.com/office/drawing/2014/main" id="{C2E4AF62-4201-4F5D-966F-4A59CD13C9F3}"/>
              </a:ext>
            </a:extLst>
          </p:cNvPr>
          <p:cNvSpPr>
            <a:spLocks noGrp="1"/>
          </p:cNvSpPr>
          <p:nvPr>
            <p:ph type="sldNum" sz="quarter" idx="4"/>
          </p:nvPr>
        </p:nvSpPr>
        <p:spPr>
          <a:xfrm>
            <a:off x="8637202" y="6682314"/>
            <a:ext cx="342900" cy="143831"/>
          </a:xfrm>
          <a:prstGeom prst="rect">
            <a:avLst/>
          </a:prstGeom>
        </p:spPr>
        <p:txBody>
          <a:bodyPr vert="horz" lIns="45720" tIns="45720" rIns="45720" bIns="45720" rtlCol="0" anchor="ctr"/>
          <a:lstStyle>
            <a:lvl1pPr algn="r">
              <a:defRPr lang="en-US" sz="800" smtClean="0">
                <a:solidFill>
                  <a:schemeClr val="tx1">
                    <a:lumMod val="65000"/>
                    <a:lumOff val="35000"/>
                  </a:schemeClr>
                </a:solidFill>
              </a:defRPr>
            </a:lvl1pPr>
          </a:lstStyle>
          <a:p>
            <a:fld id="{68151E55-6873-49E2-B8D5-2F265E6F1973}" type="slidenum">
              <a:rPr lang="en-US" smtClean="0"/>
              <a:pPr/>
              <a:t>‹#›</a:t>
            </a:fld>
            <a:endParaRPr lang="en-US" dirty="0"/>
          </a:p>
        </p:txBody>
      </p:sp>
      <p:grpSp>
        <p:nvGrpSpPr>
          <p:cNvPr id="6" name="MGH Shape">
            <a:extLst>
              <a:ext uri="{FF2B5EF4-FFF2-40B4-BE49-F238E27FC236}">
                <a16:creationId xmlns:a16="http://schemas.microsoft.com/office/drawing/2014/main" id="{B719ECBD-8119-4217-9D58-2638FA4365C1}"/>
              </a:ext>
              <a:ext uri="{C183D7F6-B498-43B3-948B-1728B52AA6E4}">
                <adec:decorative xmlns:adec="http://schemas.microsoft.com/office/drawing/2017/decorative" val="1"/>
              </a:ext>
            </a:extLst>
          </p:cNvPr>
          <p:cNvGrpSpPr/>
          <p:nvPr userDrawn="1"/>
        </p:nvGrpSpPr>
        <p:grpSpPr>
          <a:xfrm>
            <a:off x="6622742" y="0"/>
            <a:ext cx="2521258" cy="6623843"/>
            <a:chOff x="3491346" y="0"/>
            <a:chExt cx="2508933" cy="6367263"/>
          </a:xfrm>
        </p:grpSpPr>
        <p:sp>
          <p:nvSpPr>
            <p:cNvPr id="9" name="Freeform 11">
              <a:extLst>
                <a:ext uri="{FF2B5EF4-FFF2-40B4-BE49-F238E27FC236}">
                  <a16:creationId xmlns:a16="http://schemas.microsoft.com/office/drawing/2014/main" id="{FCAD01AC-30CD-4728-B0FD-543493B2CE55}"/>
                </a:ext>
              </a:extLst>
            </p:cNvPr>
            <p:cNvSpPr/>
            <p:nvPr/>
          </p:nvSpPr>
          <p:spPr>
            <a:xfrm rot="10800000">
              <a:off x="5468761" y="1352709"/>
              <a:ext cx="531517" cy="1821241"/>
            </a:xfrm>
            <a:custGeom>
              <a:avLst/>
              <a:gdLst>
                <a:gd name="connsiteX0" fmla="*/ 0 w 531517"/>
                <a:gd name="connsiteY0" fmla="*/ 1821241 h 1821241"/>
                <a:gd name="connsiteX1" fmla="*/ 0 w 531517"/>
                <a:gd name="connsiteY1" fmla="*/ 0 h 1821241"/>
                <a:gd name="connsiteX2" fmla="*/ 531517 w 531517"/>
                <a:gd name="connsiteY2" fmla="*/ 672400 h 1821241"/>
                <a:gd name="connsiteX3" fmla="*/ 0 w 531517"/>
                <a:gd name="connsiteY3" fmla="*/ 1821241 h 1821241"/>
              </a:gdLst>
              <a:ahLst/>
              <a:cxnLst>
                <a:cxn ang="0">
                  <a:pos x="connsiteX0" y="connsiteY0"/>
                </a:cxn>
                <a:cxn ang="0">
                  <a:pos x="connsiteX1" y="connsiteY1"/>
                </a:cxn>
                <a:cxn ang="0">
                  <a:pos x="connsiteX2" y="connsiteY2"/>
                </a:cxn>
                <a:cxn ang="0">
                  <a:pos x="connsiteX3" y="connsiteY3"/>
                </a:cxn>
              </a:cxnLst>
              <a:rect l="l" t="t" r="r" b="b"/>
              <a:pathLst>
                <a:path w="531517" h="1821241">
                  <a:moveTo>
                    <a:pt x="0" y="1821241"/>
                  </a:moveTo>
                  <a:lnTo>
                    <a:pt x="0" y="0"/>
                  </a:lnTo>
                  <a:lnTo>
                    <a:pt x="531517" y="672400"/>
                  </a:lnTo>
                  <a:lnTo>
                    <a:pt x="0" y="1821241"/>
                  </a:lnTo>
                  <a:close/>
                </a:path>
              </a:pathLst>
            </a:custGeom>
            <a:solidFill>
              <a:srgbClr val="9F2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0" name="Freeform 12">
              <a:extLst>
                <a:ext uri="{FF2B5EF4-FFF2-40B4-BE49-F238E27FC236}">
                  <a16:creationId xmlns:a16="http://schemas.microsoft.com/office/drawing/2014/main" id="{9A51DD71-B849-456F-A479-25728C0B26F4}"/>
                </a:ext>
              </a:extLst>
            </p:cNvPr>
            <p:cNvSpPr/>
            <p:nvPr/>
          </p:nvSpPr>
          <p:spPr>
            <a:xfrm rot="10800000">
              <a:off x="3491346" y="0"/>
              <a:ext cx="2508932" cy="2501550"/>
            </a:xfrm>
            <a:custGeom>
              <a:avLst/>
              <a:gdLst>
                <a:gd name="connsiteX0" fmla="*/ 2508932 w 2508932"/>
                <a:gd name="connsiteY0" fmla="*/ 2501550 h 2501550"/>
                <a:gd name="connsiteX1" fmla="*/ 0 w 2508932"/>
                <a:gd name="connsiteY1" fmla="*/ 2501550 h 2501550"/>
                <a:gd name="connsiteX2" fmla="*/ 0 w 2508932"/>
                <a:gd name="connsiteY2" fmla="*/ 1148841 h 2501550"/>
                <a:gd name="connsiteX3" fmla="*/ 531517 w 2508932"/>
                <a:gd name="connsiteY3" fmla="*/ 0 h 2501550"/>
                <a:gd name="connsiteX4" fmla="*/ 2508932 w 2508932"/>
                <a:gd name="connsiteY4" fmla="*/ 2501550 h 250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932" h="2501550">
                  <a:moveTo>
                    <a:pt x="2508932" y="2501550"/>
                  </a:moveTo>
                  <a:lnTo>
                    <a:pt x="0" y="2501550"/>
                  </a:lnTo>
                  <a:lnTo>
                    <a:pt x="0" y="1148841"/>
                  </a:lnTo>
                  <a:lnTo>
                    <a:pt x="531517" y="0"/>
                  </a:lnTo>
                  <a:lnTo>
                    <a:pt x="2508932" y="2501550"/>
                  </a:lnTo>
                  <a:close/>
                </a:path>
              </a:pathLst>
            </a:custGeom>
            <a:solidFill>
              <a:srgbClr val="E2DF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1" name="Freeform 13">
              <a:extLst>
                <a:ext uri="{FF2B5EF4-FFF2-40B4-BE49-F238E27FC236}">
                  <a16:creationId xmlns:a16="http://schemas.microsoft.com/office/drawing/2014/main" id="{CE349BEA-4244-4589-91D3-1DECC6AB1E90}"/>
                </a:ext>
              </a:extLst>
            </p:cNvPr>
            <p:cNvSpPr/>
            <p:nvPr/>
          </p:nvSpPr>
          <p:spPr>
            <a:xfrm rot="10800000">
              <a:off x="3680272" y="1352707"/>
              <a:ext cx="2320007" cy="5014556"/>
            </a:xfrm>
            <a:custGeom>
              <a:avLst/>
              <a:gdLst>
                <a:gd name="connsiteX0" fmla="*/ 0 w 2320007"/>
                <a:gd name="connsiteY0" fmla="*/ 5014556 h 5014556"/>
                <a:gd name="connsiteX1" fmla="*/ 0 w 2320007"/>
                <a:gd name="connsiteY1" fmla="*/ 0 h 5014556"/>
                <a:gd name="connsiteX2" fmla="*/ 2320007 w 2320007"/>
                <a:gd name="connsiteY2" fmla="*/ 0 h 5014556"/>
                <a:gd name="connsiteX3" fmla="*/ 531518 w 2320007"/>
                <a:gd name="connsiteY3" fmla="*/ 3865713 h 5014556"/>
                <a:gd name="connsiteX4" fmla="*/ 1 w 2320007"/>
                <a:gd name="connsiteY4" fmla="*/ 3193313 h 5014556"/>
                <a:gd name="connsiteX5" fmla="*/ 1 w 2320007"/>
                <a:gd name="connsiteY5" fmla="*/ 5014554 h 5014556"/>
                <a:gd name="connsiteX6" fmla="*/ 0 w 2320007"/>
                <a:gd name="connsiteY6" fmla="*/ 5014556 h 5014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0007" h="5014556">
                  <a:moveTo>
                    <a:pt x="0" y="5014556"/>
                  </a:moveTo>
                  <a:lnTo>
                    <a:pt x="0" y="0"/>
                  </a:lnTo>
                  <a:lnTo>
                    <a:pt x="2320007" y="0"/>
                  </a:lnTo>
                  <a:lnTo>
                    <a:pt x="531518" y="3865713"/>
                  </a:lnTo>
                  <a:lnTo>
                    <a:pt x="1" y="3193313"/>
                  </a:lnTo>
                  <a:lnTo>
                    <a:pt x="1" y="5014554"/>
                  </a:lnTo>
                  <a:lnTo>
                    <a:pt x="0" y="501455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grpSp>
      <p:sp>
        <p:nvSpPr>
          <p:cNvPr id="13" name="Title Placeholder">
            <a:extLst>
              <a:ext uri="{FF2B5EF4-FFF2-40B4-BE49-F238E27FC236}">
                <a16:creationId xmlns:a16="http://schemas.microsoft.com/office/drawing/2014/main" id="{34622483-C344-43F3-82BE-D7AE2DFFFAB0}"/>
              </a:ext>
            </a:extLst>
          </p:cNvPr>
          <p:cNvSpPr>
            <a:spLocks noGrp="1"/>
          </p:cNvSpPr>
          <p:nvPr>
            <p:ph type="title"/>
          </p:nvPr>
        </p:nvSpPr>
        <p:spPr>
          <a:xfrm>
            <a:off x="342900" y="136257"/>
            <a:ext cx="6073803" cy="685800"/>
          </a:xfrm>
          <a:prstGeom prst="rect">
            <a:avLst/>
          </a:prstGeom>
        </p:spPr>
        <p:txBody>
          <a:bodyPr vert="horz" lIns="91440" tIns="45720" rIns="91440" bIns="45720" rtlCol="0" anchor="ctr">
            <a:normAutofit/>
          </a:bodyPr>
          <a:lstStyle/>
          <a:p>
            <a:r>
              <a:rPr lang="en-US" dirty="0"/>
              <a:t>Title goes here</a:t>
            </a:r>
          </a:p>
        </p:txBody>
      </p:sp>
    </p:spTree>
    <p:extLst>
      <p:ext uri="{BB962C8B-B14F-4D97-AF65-F5344CB8AC3E}">
        <p14:creationId xmlns:p14="http://schemas.microsoft.com/office/powerpoint/2010/main" val="3690558099"/>
      </p:ext>
    </p:extLst>
  </p:cSld>
  <p:clrMap bg1="lt1" tx1="dk1" bg2="lt2" tx2="dk2" accent1="accent1" accent2="accent2" accent3="accent3" accent4="accent4" accent5="accent5" accent6="accent6" hlink="hlink" folHlink="folHlink"/>
  <p:sldLayoutIdLst>
    <p:sldLayoutId id="2147483690" r:id="rId1"/>
    <p:sldLayoutId id="2147483698" r:id="rId2"/>
  </p:sldLayoutIdLst>
  <p:hf hd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000" kern="1200">
          <a:solidFill>
            <a:schemeClr val="tx2"/>
          </a:solidFill>
          <a:latin typeface="+mn-lt"/>
          <a:ea typeface="+mn-ea"/>
          <a:cs typeface="+mn-cs"/>
        </a:defRPr>
      </a:lvl1pPr>
      <a:lvl2pPr marL="1588" indent="0" algn="l" defTabSz="914400" rtl="0" eaLnBrk="1" latinLnBrk="0" hangingPunct="1">
        <a:lnSpc>
          <a:spcPct val="100000"/>
        </a:lnSpc>
        <a:spcBef>
          <a:spcPts val="800"/>
        </a:spcBef>
        <a:buClrTx/>
        <a:buFont typeface="Arial" panose="020B0604020202020204" pitchFamily="34" charset="0"/>
        <a:buNone/>
        <a:defRPr sz="2000" kern="1200">
          <a:solidFill>
            <a:schemeClr val="tx2"/>
          </a:solidFill>
          <a:latin typeface="+mn-lt"/>
          <a:ea typeface="+mn-ea"/>
          <a:cs typeface="+mn-cs"/>
        </a:defRPr>
      </a:lvl2pPr>
      <a:lvl3pPr marL="517525" indent="-285750" algn="l" defTabSz="914400" rtl="0" eaLnBrk="1" latinLnBrk="0" hangingPunct="1">
        <a:lnSpc>
          <a:spcPct val="100000"/>
        </a:lnSpc>
        <a:spcBef>
          <a:spcPts val="800"/>
        </a:spcBef>
        <a:buFont typeface="Arial" panose="020B0604020202020204" pitchFamily="34" charset="0"/>
        <a:buChar char="•"/>
        <a:defRPr sz="2000" kern="1200">
          <a:solidFill>
            <a:schemeClr val="tx2"/>
          </a:solidFill>
          <a:latin typeface="+mn-lt"/>
          <a:ea typeface="+mn-ea"/>
          <a:cs typeface="+mn-cs"/>
        </a:defRPr>
      </a:lvl3pPr>
      <a:lvl4pPr marL="741363" indent="-28575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0">
          <p15:clr>
            <a:srgbClr val="F26B43"/>
          </p15:clr>
        </p15:guide>
        <p15:guide id="2" orient="horz" pos="192">
          <p15:clr>
            <a:srgbClr val="F26B43"/>
          </p15:clr>
        </p15:guide>
        <p15:guide id="5" pos="5544" userDrawn="1">
          <p15:clr>
            <a:srgbClr val="F26B43"/>
          </p15:clr>
        </p15:guide>
        <p15:guide id="6" pos="216">
          <p15:clr>
            <a:srgbClr val="F26B43"/>
          </p15:clr>
        </p15:guide>
        <p15:guide id="7" pos="4296" userDrawn="1">
          <p15:clr>
            <a:srgbClr val="F26B43"/>
          </p15:clr>
        </p15:guide>
        <p15:guide id="9" orient="horz" pos="4211">
          <p15:clr>
            <a:srgbClr val="F26B43"/>
          </p15:clr>
        </p15:guide>
        <p15:guide id="10" orient="horz" pos="1248" userDrawn="1">
          <p15:clr>
            <a:srgbClr val="F26B43"/>
          </p15:clr>
        </p15:guide>
        <p15:guide id="11" orient="horz" pos="3984" userDrawn="1">
          <p15:clr>
            <a:srgbClr val="F26B43"/>
          </p15:clr>
        </p15:guide>
        <p15:guide id="12" orient="horz" pos="1656" userDrawn="1">
          <p15:clr>
            <a:srgbClr val="F26B43"/>
          </p15:clr>
        </p15:guide>
        <p15:guide id="13" pos="2980">
          <p15:clr>
            <a:srgbClr val="F26B43"/>
          </p15:clr>
        </p15:guide>
        <p15:guide id="14" orient="horz" pos="2260" userDrawn="1">
          <p15:clr>
            <a:srgbClr val="F26B43"/>
          </p15:clr>
        </p15:guide>
        <p15:guide id="15" pos="264"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a:extLst>
              <a:ext uri="{FF2B5EF4-FFF2-40B4-BE49-F238E27FC236}">
                <a16:creationId xmlns:a16="http://schemas.microsoft.com/office/drawing/2014/main" id="{881C4C4E-EEEF-442A-AE3B-63C7E062F18C}"/>
              </a:ext>
            </a:extLst>
          </p:cNvPr>
          <p:cNvSpPr>
            <a:spLocks noGrp="1"/>
          </p:cNvSpPr>
          <p:nvPr>
            <p:ph type="title"/>
          </p:nvPr>
        </p:nvSpPr>
        <p:spPr>
          <a:xfrm>
            <a:off x="342900" y="136257"/>
            <a:ext cx="8458200" cy="685800"/>
          </a:xfrm>
          <a:prstGeom prst="rect">
            <a:avLst/>
          </a:prstGeom>
        </p:spPr>
        <p:txBody>
          <a:bodyPr vert="horz" lIns="91440" tIns="45720" rIns="91440" bIns="45720" rtlCol="0" anchor="ctr">
            <a:normAutofit/>
          </a:bodyPr>
          <a:lstStyle/>
          <a:p>
            <a:r>
              <a:rPr lang="en-US" dirty="0"/>
              <a:t>Title goes here</a:t>
            </a:r>
          </a:p>
        </p:txBody>
      </p:sp>
      <p:sp>
        <p:nvSpPr>
          <p:cNvPr id="5" name="Text Placeholder">
            <a:extLst>
              <a:ext uri="{FF2B5EF4-FFF2-40B4-BE49-F238E27FC236}">
                <a16:creationId xmlns:a16="http://schemas.microsoft.com/office/drawing/2014/main" id="{4F2C87DD-ADFA-433D-B7C8-4E9E42BC9E0F}"/>
              </a:ext>
            </a:extLst>
          </p:cNvPr>
          <p:cNvSpPr>
            <a:spLocks noGrp="1"/>
          </p:cNvSpPr>
          <p:nvPr>
            <p:ph type="body" idx="1"/>
          </p:nvPr>
        </p:nvSpPr>
        <p:spPr>
          <a:xfrm>
            <a:off x="342900" y="1371599"/>
            <a:ext cx="8458200" cy="48768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8" name="MGH Yellow Line">
            <a:extLst>
              <a:ext uri="{FF2B5EF4-FFF2-40B4-BE49-F238E27FC236}">
                <a16:creationId xmlns:a16="http://schemas.microsoft.com/office/drawing/2014/main" id="{86E6E250-D1F9-6444-A77C-4DC8C64A97D7}"/>
              </a:ext>
              <a:ext uri="{C183D7F6-B498-43B3-948B-1728B52AA6E4}">
                <adec:decorative xmlns:adec="http://schemas.microsoft.com/office/drawing/2017/decorative" val="1"/>
              </a:ext>
            </a:extLst>
          </p:cNvPr>
          <p:cNvSpPr/>
          <p:nvPr userDrawn="1"/>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hort Copyright">
            <a:extLst>
              <a:ext uri="{FF2B5EF4-FFF2-40B4-BE49-F238E27FC236}">
                <a16:creationId xmlns:a16="http://schemas.microsoft.com/office/drawing/2014/main" id="{36838A37-515E-4F5C-BF9F-CE51891A9C27}"/>
              </a:ext>
            </a:extLst>
          </p:cNvPr>
          <p:cNvSpPr txBox="1"/>
          <p:nvPr userDrawn="1"/>
        </p:nvSpPr>
        <p:spPr>
          <a:xfrm>
            <a:off x="215658" y="6664280"/>
            <a:ext cx="1233578" cy="215444"/>
          </a:xfrm>
          <a:prstGeom prst="rect">
            <a:avLst/>
          </a:prstGeom>
          <a:noFill/>
        </p:spPr>
        <p:txBody>
          <a:bodyPr wrap="square" lIns="45720" rIns="45720" rtlCol="0" anchor="ctr">
            <a:spAutoFit/>
          </a:bodyPr>
          <a:lstStyle/>
          <a:p>
            <a:r>
              <a:rPr lang="en-US" sz="800" b="0" dirty="0">
                <a:solidFill>
                  <a:schemeClr val="tx1">
                    <a:lumMod val="65000"/>
                    <a:lumOff val="35000"/>
                  </a:schemeClr>
                </a:solidFill>
              </a:rPr>
              <a:t>© McGraw Hill</a:t>
            </a:r>
          </a:p>
        </p:txBody>
      </p:sp>
      <p:sp>
        <p:nvSpPr>
          <p:cNvPr id="12" name="Slide Number Placeholder">
            <a:extLst>
              <a:ext uri="{FF2B5EF4-FFF2-40B4-BE49-F238E27FC236}">
                <a16:creationId xmlns:a16="http://schemas.microsoft.com/office/drawing/2014/main" id="{C2E4AF62-4201-4F5D-966F-4A59CD13C9F3}"/>
              </a:ext>
            </a:extLst>
          </p:cNvPr>
          <p:cNvSpPr>
            <a:spLocks noGrp="1"/>
          </p:cNvSpPr>
          <p:nvPr>
            <p:ph type="sldNum" sz="quarter" idx="4"/>
          </p:nvPr>
        </p:nvSpPr>
        <p:spPr>
          <a:xfrm>
            <a:off x="8626412" y="6673531"/>
            <a:ext cx="355840" cy="161396"/>
          </a:xfrm>
          <a:prstGeom prst="rect">
            <a:avLst/>
          </a:prstGeom>
        </p:spPr>
        <p:txBody>
          <a:bodyPr vert="horz" lIns="45720" tIns="45720" rIns="45720" bIns="45720" rtlCol="0" anchor="ctr"/>
          <a:lstStyle>
            <a:lvl1pPr algn="r">
              <a:defRPr sz="800">
                <a:solidFill>
                  <a:schemeClr val="tx1">
                    <a:lumMod val="65000"/>
                    <a:lumOff val="35000"/>
                  </a:schemeClr>
                </a:solidFill>
              </a:defRPr>
            </a:lvl1p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2924093042"/>
      </p:ext>
    </p:extLst>
  </p:cSld>
  <p:clrMap bg1="lt1" tx1="dk1" bg2="lt2" tx2="dk2" accent1="accent1" accent2="accent2" accent3="accent3" accent4="accent4" accent5="accent5" accent6="accent6" hlink="hlink" folHlink="folHlink"/>
  <p:sldLayoutIdLst>
    <p:sldLayoutId id="2147483702" r:id="rId1"/>
    <p:sldLayoutId id="2147483703" r:id="rId2"/>
  </p:sldLayoutIdLst>
  <p:hf hd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sz="2000" kern="1200">
          <a:solidFill>
            <a:schemeClr val="tx2"/>
          </a:solidFill>
          <a:latin typeface="+mn-lt"/>
          <a:ea typeface="+mn-ea"/>
          <a:cs typeface="+mn-cs"/>
        </a:defRPr>
      </a:lvl1pPr>
      <a:lvl2pPr marL="344488" indent="-342900" algn="l" defTabSz="914400" rtl="0" eaLnBrk="1" latinLnBrk="0" hangingPunct="1">
        <a:lnSpc>
          <a:spcPct val="100000"/>
        </a:lnSpc>
        <a:spcBef>
          <a:spcPts val="800"/>
        </a:spcBef>
        <a:spcAft>
          <a:spcPts val="800"/>
        </a:spcAft>
        <a:buClrTx/>
        <a:buFont typeface="Arial" panose="020B0604020202020204" pitchFamily="34" charset="0"/>
        <a:buChar char="•"/>
        <a:defRPr sz="2000" kern="1200">
          <a:solidFill>
            <a:schemeClr val="tx2"/>
          </a:solidFill>
          <a:latin typeface="+mn-lt"/>
          <a:ea typeface="+mn-ea"/>
          <a:cs typeface="+mn-cs"/>
        </a:defRPr>
      </a:lvl2pPr>
      <a:lvl3pPr marL="517525" indent="-285750" algn="l" defTabSz="914400" rtl="0" eaLnBrk="1" latinLnBrk="0" hangingPunct="1">
        <a:lnSpc>
          <a:spcPct val="100000"/>
        </a:lnSpc>
        <a:spcBef>
          <a:spcPts val="800"/>
        </a:spcBef>
        <a:spcAft>
          <a:spcPts val="800"/>
        </a:spcAft>
        <a:buFont typeface="Arial" panose="020B0604020202020204" pitchFamily="34" charset="0"/>
        <a:buChar char="•"/>
        <a:defRPr sz="1800" kern="1200">
          <a:solidFill>
            <a:schemeClr val="tx2"/>
          </a:solidFill>
          <a:latin typeface="+mn-lt"/>
          <a:ea typeface="+mn-ea"/>
          <a:cs typeface="+mn-cs"/>
        </a:defRPr>
      </a:lvl3pPr>
      <a:lvl4pPr marL="741363" indent="-285750" algn="l" defTabSz="914400" rtl="0" eaLnBrk="1" latinLnBrk="0" hangingPunct="1">
        <a:lnSpc>
          <a:spcPct val="100000"/>
        </a:lnSpc>
        <a:spcBef>
          <a:spcPts val="800"/>
        </a:spcBef>
        <a:spcAft>
          <a:spcPts val="800"/>
        </a:spcAft>
        <a:buFont typeface="Arial" panose="020B0604020202020204" pitchFamily="34" charset="0"/>
        <a:buChar char="•"/>
        <a:defRPr sz="1200" kern="1200">
          <a:solidFill>
            <a:schemeClr val="tx1"/>
          </a:solidFill>
          <a:latin typeface="+mn-lt"/>
          <a:ea typeface="+mn-ea"/>
          <a:cs typeface="+mn-cs"/>
        </a:defRPr>
      </a:lvl4pPr>
      <a:lvl5pPr marL="971550" indent="-285750" algn="l" defTabSz="914400" rtl="0" eaLnBrk="1" latinLnBrk="0" hangingPunct="1">
        <a:lnSpc>
          <a:spcPct val="100000"/>
        </a:lnSpc>
        <a:spcBef>
          <a:spcPts val="8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192">
          <p15:clr>
            <a:srgbClr val="F26B43"/>
          </p15:clr>
        </p15:guide>
        <p15:guide id="6" pos="216">
          <p15:clr>
            <a:srgbClr val="F26B43"/>
          </p15:clr>
        </p15:guide>
        <p15:guide id="7" pos="5544">
          <p15:clr>
            <a:srgbClr val="F26B43"/>
          </p15:clr>
        </p15:guide>
        <p15:guide id="9" orient="horz" pos="4211">
          <p15:clr>
            <a:srgbClr val="F26B43"/>
          </p15:clr>
        </p15:guide>
        <p15:guide id="10" orient="horz" pos="624">
          <p15:clr>
            <a:srgbClr val="F26B43"/>
          </p15:clr>
        </p15:guide>
        <p15:guide id="11" orient="horz" pos="4104">
          <p15:clr>
            <a:srgbClr val="F26B43"/>
          </p15:clr>
        </p15:guide>
        <p15:guide id="12" orient="horz" pos="864">
          <p15:clr>
            <a:srgbClr val="F26B43"/>
          </p15:clr>
        </p15:guide>
        <p15:guide id="13" orient="horz" pos="360">
          <p15:clr>
            <a:srgbClr val="F26B43"/>
          </p15:clr>
        </p15:guide>
        <p15:guide id="14" orient="horz" pos="3936">
          <p15:clr>
            <a:srgbClr val="F26B43"/>
          </p15:clr>
        </p15:guide>
        <p15:guide id="15" pos="984">
          <p15:clr>
            <a:srgbClr val="F26B43"/>
          </p15:clr>
        </p15:guide>
        <p15:guide id="16" pos="5376">
          <p15:clr>
            <a:srgbClr val="F26B43"/>
          </p15:clr>
        </p15:guide>
        <p15:guide id="17" pos="26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MGH logo">
            <a:extLst>
              <a:ext uri="{FF2B5EF4-FFF2-40B4-BE49-F238E27FC236}">
                <a16:creationId xmlns:a16="http://schemas.microsoft.com/office/drawing/2014/main" id="{BF372B49-B6F5-4826-B4F8-2F8A4FFF88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4106" y="283845"/>
            <a:ext cx="999514" cy="999514"/>
          </a:xfrm>
          <a:prstGeom prst="rect">
            <a:avLst/>
          </a:prstGeom>
        </p:spPr>
      </p:pic>
      <p:sp>
        <p:nvSpPr>
          <p:cNvPr id="3" name="MGH Tagline">
            <a:extLst>
              <a:ext uri="{FF2B5EF4-FFF2-40B4-BE49-F238E27FC236}">
                <a16:creationId xmlns:a16="http://schemas.microsoft.com/office/drawing/2014/main" id="{70E12349-CEA7-4006-B6E3-3E283BDBD258}"/>
              </a:ext>
            </a:extLst>
          </p:cNvPr>
          <p:cNvSpPr txBox="1"/>
          <p:nvPr/>
        </p:nvSpPr>
        <p:spPr>
          <a:xfrm>
            <a:off x="5060273" y="337349"/>
            <a:ext cx="3873993" cy="338554"/>
          </a:xfrm>
          <a:prstGeom prst="rect">
            <a:avLst/>
          </a:prstGeom>
          <a:noFill/>
        </p:spPr>
        <p:txBody>
          <a:bodyPr wrap="square" lIns="45720" r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spc="40" dirty="0">
                <a:effectLst/>
                <a:latin typeface="Arial" panose="020B0604020202020204" pitchFamily="34" charset="0"/>
                <a:ea typeface="Calibri" panose="020F0502020204030204" pitchFamily="34" charset="0"/>
              </a:rPr>
              <a:t>Because learning changes everything.</a:t>
            </a:r>
            <a:r>
              <a:rPr lang="en-US" sz="1050" spc="40" baseline="60000" dirty="0">
                <a:effectLst/>
                <a:latin typeface="Arial" panose="020B0604020202020204" pitchFamily="34" charset="0"/>
                <a:ea typeface="Calibri" panose="020F0502020204030204" pitchFamily="34" charset="0"/>
              </a:rPr>
              <a:t>®</a:t>
            </a:r>
            <a:endParaRPr lang="en-US" sz="1600" spc="40" baseline="60000" dirty="0"/>
          </a:p>
        </p:txBody>
      </p:sp>
      <p:sp>
        <p:nvSpPr>
          <p:cNvPr id="5" name="Long Copyright"/>
          <p:cNvSpPr>
            <a:spLocks noGrp="1"/>
          </p:cNvSpPr>
          <p:nvPr>
            <p:ph type="ftr" sz="quarter" idx="3"/>
          </p:nvPr>
        </p:nvSpPr>
        <p:spPr>
          <a:xfrm>
            <a:off x="0" y="6478439"/>
            <a:ext cx="9144000" cy="379562"/>
          </a:xfrm>
          <a:prstGeom prst="rect">
            <a:avLst/>
          </a:prstGeom>
        </p:spPr>
        <p:txBody>
          <a:bodyPr vert="horz" lIns="91440" tIns="45720" rIns="91440" bIns="45720" rtlCol="0" anchor="ctr"/>
          <a:lstStyle>
            <a:lvl1pPr algn="ctr">
              <a:defRPr sz="800">
                <a:solidFill>
                  <a:schemeClr val="tx1">
                    <a:lumMod val="50000"/>
                    <a:lumOff val="50000"/>
                  </a:schemeClr>
                </a:solidFill>
              </a:defRPr>
            </a:lvl1pPr>
          </a:lstStyle>
          <a:p>
            <a:pPr defTabSz="457200">
              <a:spcBef>
                <a:spcPct val="20000"/>
              </a:spcBef>
              <a:defRPr/>
            </a:pPr>
            <a:r>
              <a:rPr lang="en-US" dirty="0"/>
              <a:t>Add long copyright</a:t>
            </a:r>
          </a:p>
        </p:txBody>
      </p:sp>
      <p:sp>
        <p:nvSpPr>
          <p:cNvPr id="8" name="MGH Yellow Line">
            <a:extLst>
              <a:ext uri="{FF2B5EF4-FFF2-40B4-BE49-F238E27FC236}">
                <a16:creationId xmlns:a16="http://schemas.microsoft.com/office/drawing/2014/main" id="{86E6E250-D1F9-6444-A77C-4DC8C64A97D7}"/>
              </a:ext>
              <a:ext uri="{C183D7F6-B498-43B3-948B-1728B52AA6E4}">
                <adec:decorative xmlns:adec="http://schemas.microsoft.com/office/drawing/2017/decorative" val="1"/>
              </a:ext>
            </a:extLst>
          </p:cNvPr>
          <p:cNvSpPr/>
          <p:nvPr/>
        </p:nvSpPr>
        <p:spPr>
          <a:xfrm>
            <a:off x="0" y="6432547"/>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MGH logo">
            <a:extLst>
              <a:ext uri="{FF2B5EF4-FFF2-40B4-BE49-F238E27FC236}">
                <a16:creationId xmlns:a16="http://schemas.microsoft.com/office/drawing/2014/main" id="{2DF25287-DE2F-4EA7-A2E1-B59B4CDB1B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94106" y="283845"/>
            <a:ext cx="999514" cy="999514"/>
          </a:xfrm>
          <a:prstGeom prst="rect">
            <a:avLst/>
          </a:prstGeom>
        </p:spPr>
      </p:pic>
      <p:sp>
        <p:nvSpPr>
          <p:cNvPr id="9" name="MGH Tagline">
            <a:extLst>
              <a:ext uri="{FF2B5EF4-FFF2-40B4-BE49-F238E27FC236}">
                <a16:creationId xmlns:a16="http://schemas.microsoft.com/office/drawing/2014/main" id="{73B5A6DB-DC04-49A2-8417-B46E63D674BE}"/>
              </a:ext>
            </a:extLst>
          </p:cNvPr>
          <p:cNvSpPr txBox="1"/>
          <p:nvPr userDrawn="1"/>
        </p:nvSpPr>
        <p:spPr>
          <a:xfrm>
            <a:off x="5060273" y="337349"/>
            <a:ext cx="3873993" cy="338554"/>
          </a:xfrm>
          <a:prstGeom prst="rect">
            <a:avLst/>
          </a:prstGeom>
          <a:noFill/>
        </p:spPr>
        <p:txBody>
          <a:bodyPr wrap="square" lIns="45720" r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spc="40" dirty="0">
                <a:effectLst/>
                <a:latin typeface="Arial" panose="020B0604020202020204" pitchFamily="34" charset="0"/>
                <a:ea typeface="Calibri" panose="020F0502020204030204" pitchFamily="34" charset="0"/>
              </a:rPr>
              <a:t>Because learning changes everything.</a:t>
            </a:r>
            <a:r>
              <a:rPr lang="en-US" sz="1050" spc="40" baseline="60000" dirty="0">
                <a:effectLst/>
                <a:latin typeface="Arial" panose="020B0604020202020204" pitchFamily="34" charset="0"/>
                <a:ea typeface="Calibri" panose="020F0502020204030204" pitchFamily="34" charset="0"/>
              </a:rPr>
              <a:t>®</a:t>
            </a:r>
            <a:endParaRPr lang="en-US" sz="1600" spc="40" baseline="60000" dirty="0"/>
          </a:p>
        </p:txBody>
      </p:sp>
      <p:sp>
        <p:nvSpPr>
          <p:cNvPr id="10" name="MGH Yellow Line">
            <a:extLst>
              <a:ext uri="{FF2B5EF4-FFF2-40B4-BE49-F238E27FC236}">
                <a16:creationId xmlns:a16="http://schemas.microsoft.com/office/drawing/2014/main" id="{F0D5529B-76A0-40F3-8BF8-24087089AF04}"/>
              </a:ext>
              <a:ext uri="{C183D7F6-B498-43B3-948B-1728B52AA6E4}">
                <adec:decorative xmlns:adec="http://schemas.microsoft.com/office/drawing/2017/decorative" val="1"/>
              </a:ext>
            </a:extLst>
          </p:cNvPr>
          <p:cNvSpPr/>
          <p:nvPr userDrawn="1"/>
        </p:nvSpPr>
        <p:spPr>
          <a:xfrm>
            <a:off x="0" y="6432547"/>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6499880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Lst>
  <p:hf hd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sz="1400" kern="1200" baseline="0">
          <a:solidFill>
            <a:schemeClr val="tx2"/>
          </a:solidFill>
          <a:latin typeface="+mn-lt"/>
          <a:ea typeface="+mn-ea"/>
          <a:cs typeface="+mn-cs"/>
        </a:defRPr>
      </a:lvl1pPr>
      <a:lvl2pPr marL="230188" indent="-228600" algn="l" defTabSz="914400" rtl="0" eaLnBrk="1" latinLnBrk="0" hangingPunct="1">
        <a:lnSpc>
          <a:spcPct val="100000"/>
        </a:lnSpc>
        <a:spcBef>
          <a:spcPts val="800"/>
        </a:spcBef>
        <a:buClrTx/>
        <a:buFont typeface="Arial" panose="020B0604020202020204" pitchFamily="34" charset="0"/>
        <a:buChar char="•"/>
        <a:defRPr sz="2000" kern="1200">
          <a:solidFill>
            <a:schemeClr val="tx2"/>
          </a:solidFill>
          <a:latin typeface="+mn-lt"/>
          <a:ea typeface="+mn-ea"/>
          <a:cs typeface="+mn-cs"/>
        </a:defRPr>
      </a:lvl2pPr>
      <a:lvl3pPr marL="460375" indent="-228600" algn="l" defTabSz="914400" rtl="0" eaLnBrk="1" latinLnBrk="0" hangingPunct="1">
        <a:lnSpc>
          <a:spcPct val="100000"/>
        </a:lnSpc>
        <a:spcBef>
          <a:spcPts val="800"/>
        </a:spcBef>
        <a:buFont typeface="Arial" panose="020B0604020202020204" pitchFamily="34" charset="0"/>
        <a:buChar char="•"/>
        <a:defRPr sz="1800" kern="1200">
          <a:solidFill>
            <a:schemeClr val="tx2"/>
          </a:solidFill>
          <a:latin typeface="+mn-lt"/>
          <a:ea typeface="+mn-ea"/>
          <a:cs typeface="+mn-cs"/>
        </a:defRPr>
      </a:lvl3pPr>
      <a:lvl4pPr marL="455613"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0">
          <p15:clr>
            <a:srgbClr val="F26B43"/>
          </p15:clr>
        </p15:guide>
        <p15:guide id="2" orient="horz" pos="192">
          <p15:clr>
            <a:srgbClr val="F26B43"/>
          </p15:clr>
        </p15:guide>
        <p15:guide id="5" pos="2880">
          <p15:clr>
            <a:srgbClr val="F26B43"/>
          </p15:clr>
        </p15:guide>
        <p15:guide id="6" pos="216">
          <p15:clr>
            <a:srgbClr val="F26B43"/>
          </p15:clr>
        </p15:guide>
        <p15:guide id="7" pos="5544">
          <p15:clr>
            <a:srgbClr val="F26B43"/>
          </p15:clr>
        </p15:guide>
        <p15:guide id="9" orient="horz" pos="4211">
          <p15:clr>
            <a:srgbClr val="F26B43"/>
          </p15:clr>
        </p15:guide>
        <p15:guide id="10" orient="horz" pos="960">
          <p15:clr>
            <a:srgbClr val="F26B43"/>
          </p15:clr>
        </p15:guide>
        <p15:guide id="11" orient="horz" pos="4104">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a:extLst>
              <a:ext uri="{FF2B5EF4-FFF2-40B4-BE49-F238E27FC236}">
                <a16:creationId xmlns:a16="http://schemas.microsoft.com/office/drawing/2014/main" id="{881C4C4E-EEEF-442A-AE3B-63C7E062F18C}"/>
              </a:ext>
            </a:extLst>
          </p:cNvPr>
          <p:cNvSpPr>
            <a:spLocks noGrp="1"/>
          </p:cNvSpPr>
          <p:nvPr>
            <p:ph type="title"/>
          </p:nvPr>
        </p:nvSpPr>
        <p:spPr>
          <a:xfrm>
            <a:off x="342900" y="136257"/>
            <a:ext cx="8458200" cy="685800"/>
          </a:xfrm>
          <a:prstGeom prst="rect">
            <a:avLst/>
          </a:prstGeom>
        </p:spPr>
        <p:txBody>
          <a:bodyPr vert="horz" lIns="91440" tIns="45720" rIns="91440" bIns="45720" rtlCol="0" anchor="ctr">
            <a:normAutofit/>
          </a:bodyPr>
          <a:lstStyle/>
          <a:p>
            <a:r>
              <a:rPr lang="en-US" dirty="0"/>
              <a:t>Title goes here</a:t>
            </a:r>
          </a:p>
        </p:txBody>
      </p:sp>
      <p:sp>
        <p:nvSpPr>
          <p:cNvPr id="5" name="Text Placeholder">
            <a:extLst>
              <a:ext uri="{FF2B5EF4-FFF2-40B4-BE49-F238E27FC236}">
                <a16:creationId xmlns:a16="http://schemas.microsoft.com/office/drawing/2014/main" id="{4F2C87DD-ADFA-433D-B7C8-4E9E42BC9E0F}"/>
              </a:ext>
            </a:extLst>
          </p:cNvPr>
          <p:cNvSpPr>
            <a:spLocks noGrp="1"/>
          </p:cNvSpPr>
          <p:nvPr>
            <p:ph type="body" idx="1"/>
          </p:nvPr>
        </p:nvSpPr>
        <p:spPr>
          <a:xfrm>
            <a:off x="342900" y="1273877"/>
            <a:ext cx="8458200" cy="494437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8" name="MGH Yellow Line">
            <a:extLst>
              <a:ext uri="{FF2B5EF4-FFF2-40B4-BE49-F238E27FC236}">
                <a16:creationId xmlns:a16="http://schemas.microsoft.com/office/drawing/2014/main" id="{86E6E250-D1F9-6444-A77C-4DC8C64A97D7}"/>
              </a:ext>
              <a:ext uri="{C183D7F6-B498-43B3-948B-1728B52AA6E4}">
                <adec:decorative xmlns:adec="http://schemas.microsoft.com/office/drawing/2017/decorative" val="1"/>
              </a:ext>
            </a:extLst>
          </p:cNvPr>
          <p:cNvSpPr/>
          <p:nvPr/>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hort Copyright">
            <a:extLst>
              <a:ext uri="{FF2B5EF4-FFF2-40B4-BE49-F238E27FC236}">
                <a16:creationId xmlns:a16="http://schemas.microsoft.com/office/drawing/2014/main" id="{36838A37-515E-4F5C-BF9F-CE51891A9C27}"/>
              </a:ext>
            </a:extLst>
          </p:cNvPr>
          <p:cNvSpPr txBox="1"/>
          <p:nvPr/>
        </p:nvSpPr>
        <p:spPr>
          <a:xfrm>
            <a:off x="215658" y="6664280"/>
            <a:ext cx="1233578" cy="215444"/>
          </a:xfrm>
          <a:prstGeom prst="rect">
            <a:avLst/>
          </a:prstGeom>
          <a:noFill/>
        </p:spPr>
        <p:txBody>
          <a:bodyPr wrap="square" lIns="45720" rIns="45720" rtlCol="0" anchor="ctr">
            <a:spAutoFit/>
          </a:bodyPr>
          <a:lstStyle/>
          <a:p>
            <a:r>
              <a:rPr lang="en-US" sz="800" b="0" dirty="0">
                <a:solidFill>
                  <a:schemeClr val="tx1">
                    <a:lumMod val="65000"/>
                    <a:lumOff val="35000"/>
                  </a:schemeClr>
                </a:solidFill>
              </a:rPr>
              <a:t>© McGraw Hill</a:t>
            </a:r>
          </a:p>
        </p:txBody>
      </p:sp>
      <p:sp>
        <p:nvSpPr>
          <p:cNvPr id="12" name="Slide Number Placeholder">
            <a:extLst>
              <a:ext uri="{FF2B5EF4-FFF2-40B4-BE49-F238E27FC236}">
                <a16:creationId xmlns:a16="http://schemas.microsoft.com/office/drawing/2014/main" id="{C2E4AF62-4201-4F5D-966F-4A59CD13C9F3}"/>
              </a:ext>
            </a:extLst>
          </p:cNvPr>
          <p:cNvSpPr>
            <a:spLocks noGrp="1"/>
          </p:cNvSpPr>
          <p:nvPr>
            <p:ph type="sldNum" sz="quarter" idx="4"/>
          </p:nvPr>
        </p:nvSpPr>
        <p:spPr>
          <a:xfrm>
            <a:off x="8626412" y="6673531"/>
            <a:ext cx="355840" cy="161396"/>
          </a:xfrm>
          <a:prstGeom prst="rect">
            <a:avLst/>
          </a:prstGeom>
        </p:spPr>
        <p:txBody>
          <a:bodyPr vert="horz" lIns="45720" tIns="45720" rIns="45720" bIns="45720" rtlCol="0" anchor="ctr"/>
          <a:lstStyle>
            <a:lvl1pPr algn="r">
              <a:defRPr sz="800">
                <a:solidFill>
                  <a:schemeClr val="tx1">
                    <a:lumMod val="65000"/>
                    <a:lumOff val="35000"/>
                  </a:schemeClr>
                </a:solidFill>
              </a:defRPr>
            </a:lvl1p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168121199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Lst>
  <p:hf hd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sz="2000" kern="1200">
          <a:solidFill>
            <a:schemeClr val="tx2"/>
          </a:solidFill>
          <a:latin typeface="+mn-lt"/>
          <a:ea typeface="+mn-ea"/>
          <a:cs typeface="+mn-cs"/>
        </a:defRPr>
      </a:lvl1pPr>
      <a:lvl2pPr marL="344488" indent="-342900" algn="l" defTabSz="914400" rtl="0" eaLnBrk="1" latinLnBrk="0" hangingPunct="1">
        <a:lnSpc>
          <a:spcPct val="100000"/>
        </a:lnSpc>
        <a:spcBef>
          <a:spcPts val="800"/>
        </a:spcBef>
        <a:spcAft>
          <a:spcPts val="800"/>
        </a:spcAft>
        <a:buClrTx/>
        <a:buFont typeface="Arial" panose="020B0604020202020204" pitchFamily="34" charset="0"/>
        <a:buChar char="•"/>
        <a:defRPr sz="2000" kern="1200">
          <a:solidFill>
            <a:schemeClr val="tx2"/>
          </a:solidFill>
          <a:latin typeface="+mn-lt"/>
          <a:ea typeface="+mn-ea"/>
          <a:cs typeface="+mn-cs"/>
        </a:defRPr>
      </a:lvl2pPr>
      <a:lvl3pPr marL="517525" indent="-285750" algn="l" defTabSz="914400" rtl="0" eaLnBrk="1" latinLnBrk="0" hangingPunct="1">
        <a:lnSpc>
          <a:spcPct val="100000"/>
        </a:lnSpc>
        <a:spcBef>
          <a:spcPts val="800"/>
        </a:spcBef>
        <a:spcAft>
          <a:spcPts val="800"/>
        </a:spcAft>
        <a:buFont typeface="Arial" panose="020B0604020202020204" pitchFamily="34" charset="0"/>
        <a:buChar char="•"/>
        <a:defRPr sz="1800" kern="1200">
          <a:solidFill>
            <a:schemeClr val="tx2"/>
          </a:solidFill>
          <a:latin typeface="+mn-lt"/>
          <a:ea typeface="+mn-ea"/>
          <a:cs typeface="+mn-cs"/>
        </a:defRPr>
      </a:lvl3pPr>
      <a:lvl4pPr marL="741363" indent="-285750" algn="l" defTabSz="914400" rtl="0" eaLnBrk="1" latinLnBrk="0" hangingPunct="1">
        <a:lnSpc>
          <a:spcPct val="100000"/>
        </a:lnSpc>
        <a:spcBef>
          <a:spcPts val="800"/>
        </a:spcBef>
        <a:spcAft>
          <a:spcPts val="800"/>
        </a:spcAft>
        <a:buFont typeface="Arial" panose="020B0604020202020204" pitchFamily="34" charset="0"/>
        <a:buChar char="•"/>
        <a:defRPr sz="1200" kern="1200">
          <a:solidFill>
            <a:schemeClr val="tx1"/>
          </a:solidFill>
          <a:latin typeface="+mn-lt"/>
          <a:ea typeface="+mn-ea"/>
          <a:cs typeface="+mn-cs"/>
        </a:defRPr>
      </a:lvl4pPr>
      <a:lvl5pPr marL="971550" indent="-285750" algn="l" defTabSz="914400" rtl="0" eaLnBrk="1" latinLnBrk="0" hangingPunct="1">
        <a:lnSpc>
          <a:spcPct val="100000"/>
        </a:lnSpc>
        <a:spcBef>
          <a:spcPts val="8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192">
          <p15:clr>
            <a:srgbClr val="F26B43"/>
          </p15:clr>
        </p15:guide>
        <p15:guide id="6" pos="216">
          <p15:clr>
            <a:srgbClr val="F26B43"/>
          </p15:clr>
        </p15:guide>
        <p15:guide id="7" pos="5544">
          <p15:clr>
            <a:srgbClr val="F26B43"/>
          </p15:clr>
        </p15:guide>
        <p15:guide id="9" orient="horz" pos="4211">
          <p15:clr>
            <a:srgbClr val="F26B43"/>
          </p15:clr>
        </p15:guide>
        <p15:guide id="10" orient="horz" pos="624">
          <p15:clr>
            <a:srgbClr val="F26B43"/>
          </p15:clr>
        </p15:guide>
        <p15:guide id="11" orient="horz" pos="4104">
          <p15:clr>
            <a:srgbClr val="F26B43"/>
          </p15:clr>
        </p15:guide>
        <p15:guide id="12" orient="horz" pos="864">
          <p15:clr>
            <a:srgbClr val="F26B43"/>
          </p15:clr>
        </p15:guide>
        <p15:guide id="13" orient="horz" pos="360">
          <p15:clr>
            <a:srgbClr val="F26B43"/>
          </p15:clr>
        </p15:guide>
        <p15:guide id="14" orient="horz" pos="3936">
          <p15:clr>
            <a:srgbClr val="F26B43"/>
          </p15:clr>
        </p15:guide>
        <p15:guide id="15" pos="984">
          <p15:clr>
            <a:srgbClr val="F26B43"/>
          </p15:clr>
        </p15:guide>
        <p15:guide id="16" pos="5376">
          <p15:clr>
            <a:srgbClr val="F26B43"/>
          </p15:clr>
        </p15:guide>
        <p15:guide id="17" pos="264">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0" y="6495691"/>
            <a:ext cx="9144000" cy="362309"/>
          </a:xfrm>
          <a:prstGeom prst="rect">
            <a:avLst/>
          </a:prstGeom>
        </p:spPr>
        <p:txBody>
          <a:bodyPr vert="horz" lIns="91440" tIns="45720" rIns="91440" bIns="45720" rtlCol="0" anchor="ctr"/>
          <a:lstStyle>
            <a:lvl1pPr algn="ctr">
              <a:defRPr sz="800">
                <a:solidFill>
                  <a:schemeClr val="tx1">
                    <a:lumMod val="50000"/>
                    <a:lumOff val="50000"/>
                  </a:schemeClr>
                </a:solidFill>
              </a:defRPr>
            </a:lvl1pPr>
          </a:lstStyle>
          <a:p>
            <a:r>
              <a:rPr lang="en-US" dirty="0"/>
              <a:t>Add long copyright line here</a:t>
            </a:r>
          </a:p>
        </p:txBody>
      </p:sp>
      <p:sp>
        <p:nvSpPr>
          <p:cNvPr id="6" name="MGH Yellow Line">
            <a:extLst>
              <a:ext uri="{FF2B5EF4-FFF2-40B4-BE49-F238E27FC236}">
                <a16:creationId xmlns:a16="http://schemas.microsoft.com/office/drawing/2014/main" id="{F20163A4-4644-4B17-9C8A-EF42A992331B}"/>
              </a:ext>
              <a:ext uri="{C183D7F6-B498-43B3-948B-1728B52AA6E4}">
                <adec:decorative xmlns:adec="http://schemas.microsoft.com/office/drawing/2017/decorative" val="1"/>
              </a:ext>
            </a:extLst>
          </p:cNvPr>
          <p:cNvSpPr/>
          <p:nvPr/>
        </p:nvSpPr>
        <p:spPr>
          <a:xfrm>
            <a:off x="0" y="6432547"/>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17636094"/>
      </p:ext>
    </p:extLst>
  </p:cSld>
  <p:clrMap bg1="lt1" tx1="dk1" bg2="lt2" tx2="dk2" accent1="accent1" accent2="accent2" accent3="accent3" accent4="accent4" accent5="accent5" accent6="accent6" hlink="hlink" folHlink="folHlink"/>
  <p:sldLayoutIdLst>
    <p:sldLayoutId id="2147483718" r:id="rId1"/>
  </p:sldLayoutIdLst>
  <p:hf hdr="0" dt="0"/>
  <p:txStyles>
    <p:titleStyle>
      <a:lvl1pPr algn="ctr" defTabSz="914400" rtl="0" eaLnBrk="1" latinLnBrk="0" hangingPunct="1">
        <a:lnSpc>
          <a:spcPct val="90000"/>
        </a:lnSpc>
        <a:spcBef>
          <a:spcPct val="0"/>
        </a:spcBef>
        <a:buNone/>
        <a:defRPr sz="1600" b="0" kern="1200">
          <a:solidFill>
            <a:schemeClr val="tx2"/>
          </a:solidFill>
          <a:latin typeface="+mj-lt"/>
          <a:ea typeface="+mj-ea"/>
          <a:cs typeface="+mj-cs"/>
        </a:defRPr>
      </a:lvl1pPr>
    </p:titleStyle>
    <p:bodyStyle>
      <a:lvl1pPr marL="0" marR="0" indent="0" algn="ctr" defTabSz="914400" rtl="0" eaLnBrk="1" fontAlgn="auto" latinLnBrk="0" hangingPunct="1">
        <a:lnSpc>
          <a:spcPct val="100000"/>
        </a:lnSpc>
        <a:spcBef>
          <a:spcPts val="0"/>
        </a:spcBef>
        <a:spcAft>
          <a:spcPts val="0"/>
        </a:spcAft>
        <a:buClrTx/>
        <a:buSzTx/>
        <a:buFontTx/>
        <a:buNone/>
        <a:tabLst/>
        <a:defRPr sz="2000" kern="1200">
          <a:solidFill>
            <a:schemeClr val="tx2"/>
          </a:solidFill>
          <a:latin typeface="+mn-lt"/>
          <a:ea typeface="+mn-ea"/>
          <a:cs typeface="+mn-cs"/>
        </a:defRPr>
      </a:lvl1pPr>
      <a:lvl2pPr marL="230188" indent="-228600" algn="l" defTabSz="914400" rtl="0" eaLnBrk="1" latinLnBrk="0" hangingPunct="1">
        <a:lnSpc>
          <a:spcPct val="100000"/>
        </a:lnSpc>
        <a:spcBef>
          <a:spcPts val="800"/>
        </a:spcBef>
        <a:buClrTx/>
        <a:buFont typeface="Arial" panose="020B0604020202020204" pitchFamily="34" charset="0"/>
        <a:buChar char="•"/>
        <a:defRPr sz="2000" kern="1200">
          <a:solidFill>
            <a:schemeClr val="tx2"/>
          </a:solidFill>
          <a:latin typeface="+mn-lt"/>
          <a:ea typeface="+mn-ea"/>
          <a:cs typeface="+mn-cs"/>
        </a:defRPr>
      </a:lvl2pPr>
      <a:lvl3pPr marL="460375" indent="-228600" algn="l" defTabSz="914400" rtl="0" eaLnBrk="1" latinLnBrk="0" hangingPunct="1">
        <a:lnSpc>
          <a:spcPct val="100000"/>
        </a:lnSpc>
        <a:spcBef>
          <a:spcPts val="800"/>
        </a:spcBef>
        <a:buFont typeface="Arial" panose="020B0604020202020204" pitchFamily="34" charset="0"/>
        <a:buChar char="•"/>
        <a:defRPr sz="1800" kern="1200">
          <a:solidFill>
            <a:schemeClr val="tx2"/>
          </a:solidFill>
          <a:latin typeface="+mn-lt"/>
          <a:ea typeface="+mn-ea"/>
          <a:cs typeface="+mn-cs"/>
        </a:defRPr>
      </a:lvl3pPr>
      <a:lvl4pPr marL="455613"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0">
          <p15:clr>
            <a:srgbClr val="F26B43"/>
          </p15:clr>
        </p15:guide>
        <p15:guide id="2" orient="horz" pos="192">
          <p15:clr>
            <a:srgbClr val="F26B43"/>
          </p15:clr>
        </p15:guide>
        <p15:guide id="5" pos="2112">
          <p15:clr>
            <a:srgbClr val="F26B43"/>
          </p15:clr>
        </p15:guide>
        <p15:guide id="6" pos="216">
          <p15:clr>
            <a:srgbClr val="F26B43"/>
          </p15:clr>
        </p15:guide>
        <p15:guide id="7" pos="5544">
          <p15:clr>
            <a:srgbClr val="F26B43"/>
          </p15:clr>
        </p15:guide>
        <p15:guide id="9" orient="horz" pos="4211">
          <p15:clr>
            <a:srgbClr val="F26B43"/>
          </p15:clr>
        </p15:guide>
        <p15:guide id="10" orient="horz" pos="624">
          <p15:clr>
            <a:srgbClr val="F26B43"/>
          </p15:clr>
        </p15:guide>
        <p15:guide id="11" orient="horz" pos="4104">
          <p15:clr>
            <a:srgbClr val="F26B43"/>
          </p15:clr>
        </p15:guide>
        <p15:guide id="12" orient="horz" pos="2160">
          <p15:clr>
            <a:srgbClr val="F26B43"/>
          </p15:clr>
        </p15:guide>
        <p15:guide id="13" pos="3648">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a:extLst>
              <a:ext uri="{FF2B5EF4-FFF2-40B4-BE49-F238E27FC236}">
                <a16:creationId xmlns:a16="http://schemas.microsoft.com/office/drawing/2014/main" id="{BEB99B55-73FB-42B4-93ED-C5E818675C31}"/>
              </a:ext>
            </a:extLst>
          </p:cNvPr>
          <p:cNvSpPr>
            <a:spLocks noGrp="1"/>
          </p:cNvSpPr>
          <p:nvPr>
            <p:ph type="body" idx="1"/>
          </p:nvPr>
        </p:nvSpPr>
        <p:spPr>
          <a:xfrm>
            <a:off x="342901" y="1976546"/>
            <a:ext cx="6480593" cy="4351338"/>
          </a:xfrm>
          <a:prstGeom prst="rect">
            <a:avLst/>
          </a:prstGeom>
        </p:spPr>
        <p:txBody>
          <a:bodyPr vert="horz" lIns="91440" tIns="45720" rIns="91440" bIns="45720" rtlCol="0">
            <a:normAutofit/>
          </a:bodyPr>
          <a:lstStyle/>
          <a:p>
            <a:pPr lvl="0"/>
            <a:r>
              <a:rPr lang="en-US" dirty="0"/>
              <a:t>Slide Content</a:t>
            </a:r>
          </a:p>
          <a:p>
            <a:pPr lvl="2"/>
            <a:r>
              <a:rPr lang="en-US" dirty="0"/>
              <a:t>Second level</a:t>
            </a:r>
          </a:p>
          <a:p>
            <a:pPr lvl="3"/>
            <a:r>
              <a:rPr lang="en-US" dirty="0"/>
              <a:t>Third level</a:t>
            </a:r>
          </a:p>
        </p:txBody>
      </p:sp>
      <p:sp>
        <p:nvSpPr>
          <p:cNvPr id="8" name="MGH Yellow Line">
            <a:extLst>
              <a:ext uri="{FF2B5EF4-FFF2-40B4-BE49-F238E27FC236}">
                <a16:creationId xmlns:a16="http://schemas.microsoft.com/office/drawing/2014/main" id="{86E6E250-D1F9-6444-A77C-4DC8C64A97D7}"/>
              </a:ext>
              <a:ext uri="{C183D7F6-B498-43B3-948B-1728B52AA6E4}">
                <adec:decorative xmlns:adec="http://schemas.microsoft.com/office/drawing/2017/decorative" val="1"/>
              </a:ext>
            </a:extLst>
          </p:cNvPr>
          <p:cNvSpPr/>
          <p:nvPr/>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hort Copyright">
            <a:extLst>
              <a:ext uri="{FF2B5EF4-FFF2-40B4-BE49-F238E27FC236}">
                <a16:creationId xmlns:a16="http://schemas.microsoft.com/office/drawing/2014/main" id="{36838A37-515E-4F5C-BF9F-CE51891A9C27}"/>
              </a:ext>
            </a:extLst>
          </p:cNvPr>
          <p:cNvSpPr txBox="1"/>
          <p:nvPr/>
        </p:nvSpPr>
        <p:spPr>
          <a:xfrm>
            <a:off x="224279" y="6660234"/>
            <a:ext cx="1285344" cy="215444"/>
          </a:xfrm>
          <a:prstGeom prst="rect">
            <a:avLst/>
          </a:prstGeom>
          <a:noFill/>
        </p:spPr>
        <p:txBody>
          <a:bodyPr wrap="square" lIns="45720" rIns="45720" rtlCol="0" anchor="ctr">
            <a:spAutoFit/>
          </a:bodyPr>
          <a:lstStyle/>
          <a:p>
            <a:r>
              <a:rPr lang="en-US" sz="800" b="0" dirty="0">
                <a:solidFill>
                  <a:schemeClr val="tx1">
                    <a:lumMod val="65000"/>
                    <a:lumOff val="35000"/>
                  </a:schemeClr>
                </a:solidFill>
              </a:rPr>
              <a:t>© McGraw Hill</a:t>
            </a:r>
          </a:p>
        </p:txBody>
      </p:sp>
      <p:sp>
        <p:nvSpPr>
          <p:cNvPr id="12" name="Slide Number Placeholder">
            <a:extLst>
              <a:ext uri="{FF2B5EF4-FFF2-40B4-BE49-F238E27FC236}">
                <a16:creationId xmlns:a16="http://schemas.microsoft.com/office/drawing/2014/main" id="{C2E4AF62-4201-4F5D-966F-4A59CD13C9F3}"/>
              </a:ext>
            </a:extLst>
          </p:cNvPr>
          <p:cNvSpPr>
            <a:spLocks noGrp="1"/>
          </p:cNvSpPr>
          <p:nvPr>
            <p:ph type="sldNum" sz="quarter" idx="4"/>
          </p:nvPr>
        </p:nvSpPr>
        <p:spPr>
          <a:xfrm>
            <a:off x="8637202" y="6682314"/>
            <a:ext cx="342900" cy="143831"/>
          </a:xfrm>
          <a:prstGeom prst="rect">
            <a:avLst/>
          </a:prstGeom>
        </p:spPr>
        <p:txBody>
          <a:bodyPr vert="horz" lIns="45720" tIns="45720" rIns="45720" bIns="45720" rtlCol="0" anchor="ctr"/>
          <a:lstStyle>
            <a:lvl1pPr algn="r">
              <a:defRPr lang="en-US" sz="800" smtClean="0">
                <a:solidFill>
                  <a:schemeClr val="tx1">
                    <a:lumMod val="65000"/>
                    <a:lumOff val="35000"/>
                  </a:schemeClr>
                </a:solidFill>
              </a:defRPr>
            </a:lvl1pPr>
          </a:lstStyle>
          <a:p>
            <a:fld id="{68151E55-6873-49E2-B8D5-2F265E6F1973}" type="slidenum">
              <a:rPr lang="en-US" smtClean="0"/>
              <a:pPr/>
              <a:t>‹#›</a:t>
            </a:fld>
            <a:endParaRPr lang="en-US" dirty="0"/>
          </a:p>
        </p:txBody>
      </p:sp>
      <p:grpSp>
        <p:nvGrpSpPr>
          <p:cNvPr id="6" name="MGH Shape">
            <a:extLst>
              <a:ext uri="{FF2B5EF4-FFF2-40B4-BE49-F238E27FC236}">
                <a16:creationId xmlns:a16="http://schemas.microsoft.com/office/drawing/2014/main" id="{B719ECBD-8119-4217-9D58-2638FA4365C1}"/>
              </a:ext>
              <a:ext uri="{C183D7F6-B498-43B3-948B-1728B52AA6E4}">
                <adec:decorative xmlns:adec="http://schemas.microsoft.com/office/drawing/2017/decorative" val="1"/>
              </a:ext>
            </a:extLst>
          </p:cNvPr>
          <p:cNvGrpSpPr/>
          <p:nvPr/>
        </p:nvGrpSpPr>
        <p:grpSpPr>
          <a:xfrm>
            <a:off x="6622742" y="0"/>
            <a:ext cx="2521258" cy="6623843"/>
            <a:chOff x="3491346" y="0"/>
            <a:chExt cx="2508933" cy="6367263"/>
          </a:xfrm>
        </p:grpSpPr>
        <p:sp>
          <p:nvSpPr>
            <p:cNvPr id="9" name="Freeform 11">
              <a:extLst>
                <a:ext uri="{FF2B5EF4-FFF2-40B4-BE49-F238E27FC236}">
                  <a16:creationId xmlns:a16="http://schemas.microsoft.com/office/drawing/2014/main" id="{FCAD01AC-30CD-4728-B0FD-543493B2CE55}"/>
                </a:ext>
              </a:extLst>
            </p:cNvPr>
            <p:cNvSpPr/>
            <p:nvPr/>
          </p:nvSpPr>
          <p:spPr>
            <a:xfrm rot="10800000">
              <a:off x="5468761" y="1352709"/>
              <a:ext cx="531517" cy="1821241"/>
            </a:xfrm>
            <a:custGeom>
              <a:avLst/>
              <a:gdLst>
                <a:gd name="connsiteX0" fmla="*/ 0 w 531517"/>
                <a:gd name="connsiteY0" fmla="*/ 1821241 h 1821241"/>
                <a:gd name="connsiteX1" fmla="*/ 0 w 531517"/>
                <a:gd name="connsiteY1" fmla="*/ 0 h 1821241"/>
                <a:gd name="connsiteX2" fmla="*/ 531517 w 531517"/>
                <a:gd name="connsiteY2" fmla="*/ 672400 h 1821241"/>
                <a:gd name="connsiteX3" fmla="*/ 0 w 531517"/>
                <a:gd name="connsiteY3" fmla="*/ 1821241 h 1821241"/>
              </a:gdLst>
              <a:ahLst/>
              <a:cxnLst>
                <a:cxn ang="0">
                  <a:pos x="connsiteX0" y="connsiteY0"/>
                </a:cxn>
                <a:cxn ang="0">
                  <a:pos x="connsiteX1" y="connsiteY1"/>
                </a:cxn>
                <a:cxn ang="0">
                  <a:pos x="connsiteX2" y="connsiteY2"/>
                </a:cxn>
                <a:cxn ang="0">
                  <a:pos x="connsiteX3" y="connsiteY3"/>
                </a:cxn>
              </a:cxnLst>
              <a:rect l="l" t="t" r="r" b="b"/>
              <a:pathLst>
                <a:path w="531517" h="1821241">
                  <a:moveTo>
                    <a:pt x="0" y="1821241"/>
                  </a:moveTo>
                  <a:lnTo>
                    <a:pt x="0" y="0"/>
                  </a:lnTo>
                  <a:lnTo>
                    <a:pt x="531517" y="672400"/>
                  </a:lnTo>
                  <a:lnTo>
                    <a:pt x="0" y="1821241"/>
                  </a:lnTo>
                  <a:close/>
                </a:path>
              </a:pathLst>
            </a:custGeom>
            <a:solidFill>
              <a:srgbClr val="9F2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0" name="Freeform 12">
              <a:extLst>
                <a:ext uri="{FF2B5EF4-FFF2-40B4-BE49-F238E27FC236}">
                  <a16:creationId xmlns:a16="http://schemas.microsoft.com/office/drawing/2014/main" id="{9A51DD71-B849-456F-A479-25728C0B26F4}"/>
                </a:ext>
              </a:extLst>
            </p:cNvPr>
            <p:cNvSpPr/>
            <p:nvPr/>
          </p:nvSpPr>
          <p:spPr>
            <a:xfrm rot="10800000">
              <a:off x="3491346" y="0"/>
              <a:ext cx="2508932" cy="2501550"/>
            </a:xfrm>
            <a:custGeom>
              <a:avLst/>
              <a:gdLst>
                <a:gd name="connsiteX0" fmla="*/ 2508932 w 2508932"/>
                <a:gd name="connsiteY0" fmla="*/ 2501550 h 2501550"/>
                <a:gd name="connsiteX1" fmla="*/ 0 w 2508932"/>
                <a:gd name="connsiteY1" fmla="*/ 2501550 h 2501550"/>
                <a:gd name="connsiteX2" fmla="*/ 0 w 2508932"/>
                <a:gd name="connsiteY2" fmla="*/ 1148841 h 2501550"/>
                <a:gd name="connsiteX3" fmla="*/ 531517 w 2508932"/>
                <a:gd name="connsiteY3" fmla="*/ 0 h 2501550"/>
                <a:gd name="connsiteX4" fmla="*/ 2508932 w 2508932"/>
                <a:gd name="connsiteY4" fmla="*/ 2501550 h 250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932" h="2501550">
                  <a:moveTo>
                    <a:pt x="2508932" y="2501550"/>
                  </a:moveTo>
                  <a:lnTo>
                    <a:pt x="0" y="2501550"/>
                  </a:lnTo>
                  <a:lnTo>
                    <a:pt x="0" y="1148841"/>
                  </a:lnTo>
                  <a:lnTo>
                    <a:pt x="531517" y="0"/>
                  </a:lnTo>
                  <a:lnTo>
                    <a:pt x="2508932" y="2501550"/>
                  </a:lnTo>
                  <a:close/>
                </a:path>
              </a:pathLst>
            </a:custGeom>
            <a:solidFill>
              <a:srgbClr val="E2DF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1" name="Freeform 13">
              <a:extLst>
                <a:ext uri="{FF2B5EF4-FFF2-40B4-BE49-F238E27FC236}">
                  <a16:creationId xmlns:a16="http://schemas.microsoft.com/office/drawing/2014/main" id="{CE349BEA-4244-4589-91D3-1DECC6AB1E90}"/>
                </a:ext>
              </a:extLst>
            </p:cNvPr>
            <p:cNvSpPr/>
            <p:nvPr/>
          </p:nvSpPr>
          <p:spPr>
            <a:xfrm rot="10800000">
              <a:off x="3680272" y="1352707"/>
              <a:ext cx="2320007" cy="5014556"/>
            </a:xfrm>
            <a:custGeom>
              <a:avLst/>
              <a:gdLst>
                <a:gd name="connsiteX0" fmla="*/ 0 w 2320007"/>
                <a:gd name="connsiteY0" fmla="*/ 5014556 h 5014556"/>
                <a:gd name="connsiteX1" fmla="*/ 0 w 2320007"/>
                <a:gd name="connsiteY1" fmla="*/ 0 h 5014556"/>
                <a:gd name="connsiteX2" fmla="*/ 2320007 w 2320007"/>
                <a:gd name="connsiteY2" fmla="*/ 0 h 5014556"/>
                <a:gd name="connsiteX3" fmla="*/ 531518 w 2320007"/>
                <a:gd name="connsiteY3" fmla="*/ 3865713 h 5014556"/>
                <a:gd name="connsiteX4" fmla="*/ 1 w 2320007"/>
                <a:gd name="connsiteY4" fmla="*/ 3193313 h 5014556"/>
                <a:gd name="connsiteX5" fmla="*/ 1 w 2320007"/>
                <a:gd name="connsiteY5" fmla="*/ 5014554 h 5014556"/>
                <a:gd name="connsiteX6" fmla="*/ 0 w 2320007"/>
                <a:gd name="connsiteY6" fmla="*/ 5014556 h 5014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0007" h="5014556">
                  <a:moveTo>
                    <a:pt x="0" y="5014556"/>
                  </a:moveTo>
                  <a:lnTo>
                    <a:pt x="0" y="0"/>
                  </a:lnTo>
                  <a:lnTo>
                    <a:pt x="2320007" y="0"/>
                  </a:lnTo>
                  <a:lnTo>
                    <a:pt x="531518" y="3865713"/>
                  </a:lnTo>
                  <a:lnTo>
                    <a:pt x="1" y="3193313"/>
                  </a:lnTo>
                  <a:lnTo>
                    <a:pt x="1" y="5014554"/>
                  </a:lnTo>
                  <a:lnTo>
                    <a:pt x="0" y="501455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grpSp>
      <p:sp>
        <p:nvSpPr>
          <p:cNvPr id="13" name="Title Placeholder">
            <a:extLst>
              <a:ext uri="{FF2B5EF4-FFF2-40B4-BE49-F238E27FC236}">
                <a16:creationId xmlns:a16="http://schemas.microsoft.com/office/drawing/2014/main" id="{34622483-C344-43F3-82BE-D7AE2DFFFAB0}"/>
              </a:ext>
            </a:extLst>
          </p:cNvPr>
          <p:cNvSpPr>
            <a:spLocks noGrp="1"/>
          </p:cNvSpPr>
          <p:nvPr>
            <p:ph type="title"/>
          </p:nvPr>
        </p:nvSpPr>
        <p:spPr>
          <a:xfrm>
            <a:off x="342900" y="136257"/>
            <a:ext cx="6073803" cy="685800"/>
          </a:xfrm>
          <a:prstGeom prst="rect">
            <a:avLst/>
          </a:prstGeom>
        </p:spPr>
        <p:txBody>
          <a:bodyPr vert="horz" lIns="91440" tIns="45720" rIns="91440" bIns="45720" rtlCol="0" anchor="ctr">
            <a:normAutofit/>
          </a:bodyPr>
          <a:lstStyle/>
          <a:p>
            <a:r>
              <a:rPr lang="en-US" dirty="0"/>
              <a:t>Title goes here</a:t>
            </a:r>
          </a:p>
        </p:txBody>
      </p:sp>
    </p:spTree>
    <p:extLst>
      <p:ext uri="{BB962C8B-B14F-4D97-AF65-F5344CB8AC3E}">
        <p14:creationId xmlns:p14="http://schemas.microsoft.com/office/powerpoint/2010/main" val="1730211539"/>
      </p:ext>
    </p:extLst>
  </p:cSld>
  <p:clrMap bg1="lt1" tx1="dk1" bg2="lt2" tx2="dk2" accent1="accent1" accent2="accent2" accent3="accent3" accent4="accent4" accent5="accent5" accent6="accent6" hlink="hlink" folHlink="folHlink"/>
  <p:sldLayoutIdLst>
    <p:sldLayoutId id="2147483720" r:id="rId1"/>
    <p:sldLayoutId id="2147483721" r:id="rId2"/>
  </p:sldLayoutIdLst>
  <p:hf hd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000" kern="1200">
          <a:solidFill>
            <a:schemeClr val="tx2"/>
          </a:solidFill>
          <a:latin typeface="+mn-lt"/>
          <a:ea typeface="+mn-ea"/>
          <a:cs typeface="+mn-cs"/>
        </a:defRPr>
      </a:lvl1pPr>
      <a:lvl2pPr marL="1588" indent="0" algn="l" defTabSz="914400" rtl="0" eaLnBrk="1" latinLnBrk="0" hangingPunct="1">
        <a:lnSpc>
          <a:spcPct val="100000"/>
        </a:lnSpc>
        <a:spcBef>
          <a:spcPts val="800"/>
        </a:spcBef>
        <a:buClrTx/>
        <a:buFont typeface="Arial" panose="020B0604020202020204" pitchFamily="34" charset="0"/>
        <a:buNone/>
        <a:defRPr sz="2000" kern="1200">
          <a:solidFill>
            <a:schemeClr val="tx2"/>
          </a:solidFill>
          <a:latin typeface="+mn-lt"/>
          <a:ea typeface="+mn-ea"/>
          <a:cs typeface="+mn-cs"/>
        </a:defRPr>
      </a:lvl2pPr>
      <a:lvl3pPr marL="517525" indent="-285750" algn="l" defTabSz="914400" rtl="0" eaLnBrk="1" latinLnBrk="0" hangingPunct="1">
        <a:lnSpc>
          <a:spcPct val="100000"/>
        </a:lnSpc>
        <a:spcBef>
          <a:spcPts val="800"/>
        </a:spcBef>
        <a:buFont typeface="Arial" panose="020B0604020202020204" pitchFamily="34" charset="0"/>
        <a:buChar char="•"/>
        <a:defRPr sz="2000" kern="1200">
          <a:solidFill>
            <a:schemeClr val="tx2"/>
          </a:solidFill>
          <a:latin typeface="+mn-lt"/>
          <a:ea typeface="+mn-ea"/>
          <a:cs typeface="+mn-cs"/>
        </a:defRPr>
      </a:lvl3pPr>
      <a:lvl4pPr marL="741363" indent="-28575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0">
          <p15:clr>
            <a:srgbClr val="F26B43"/>
          </p15:clr>
        </p15:guide>
        <p15:guide id="2" orient="horz" pos="192">
          <p15:clr>
            <a:srgbClr val="F26B43"/>
          </p15:clr>
        </p15:guide>
        <p15:guide id="5" pos="5544">
          <p15:clr>
            <a:srgbClr val="F26B43"/>
          </p15:clr>
        </p15:guide>
        <p15:guide id="6" pos="216">
          <p15:clr>
            <a:srgbClr val="F26B43"/>
          </p15:clr>
        </p15:guide>
        <p15:guide id="7" pos="4296">
          <p15:clr>
            <a:srgbClr val="F26B43"/>
          </p15:clr>
        </p15:guide>
        <p15:guide id="9" orient="horz" pos="4211">
          <p15:clr>
            <a:srgbClr val="F26B43"/>
          </p15:clr>
        </p15:guide>
        <p15:guide id="10" orient="horz" pos="1248">
          <p15:clr>
            <a:srgbClr val="F26B43"/>
          </p15:clr>
        </p15:guide>
        <p15:guide id="11" orient="horz" pos="3984">
          <p15:clr>
            <a:srgbClr val="F26B43"/>
          </p15:clr>
        </p15:guide>
        <p15:guide id="12" orient="horz" pos="1656">
          <p15:clr>
            <a:srgbClr val="F26B43"/>
          </p15:clr>
        </p15:guide>
        <p15:guide id="13" pos="2980">
          <p15:clr>
            <a:srgbClr val="F26B43"/>
          </p15:clr>
        </p15:guide>
        <p15:guide id="14" orient="horz" pos="2260">
          <p15:clr>
            <a:srgbClr val="F26B43"/>
          </p15:clr>
        </p15:guide>
        <p15:guide id="15" pos="2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14C897A-4409-4F96-826A-7AE9F1281913}"/>
              </a:ext>
            </a:extLst>
          </p:cNvPr>
          <p:cNvSpPr>
            <a:spLocks noGrp="1"/>
          </p:cNvSpPr>
          <p:nvPr>
            <p:ph type="ctrTitle"/>
          </p:nvPr>
        </p:nvSpPr>
        <p:spPr/>
        <p:txBody>
          <a:bodyPr/>
          <a:lstStyle/>
          <a:p>
            <a:r>
              <a:rPr lang="en-US" dirty="0"/>
              <a:t>MIS</a:t>
            </a:r>
          </a:p>
        </p:txBody>
      </p:sp>
      <p:sp>
        <p:nvSpPr>
          <p:cNvPr id="13" name="Subtitle 12">
            <a:extLst>
              <a:ext uri="{FF2B5EF4-FFF2-40B4-BE49-F238E27FC236}">
                <a16:creationId xmlns:a16="http://schemas.microsoft.com/office/drawing/2014/main" id="{39DC5F79-D657-4B2E-8FAB-C143E5618948}"/>
              </a:ext>
            </a:extLst>
          </p:cNvPr>
          <p:cNvSpPr>
            <a:spLocks noGrp="1"/>
          </p:cNvSpPr>
          <p:nvPr>
            <p:ph type="subTitle" idx="1"/>
          </p:nvPr>
        </p:nvSpPr>
        <p:spPr/>
        <p:txBody>
          <a:bodyPr/>
          <a:lstStyle/>
          <a:p>
            <a:r>
              <a:rPr lang="en-US" dirty="0"/>
              <a:t>Computer Networks and the Internet</a:t>
            </a:r>
          </a:p>
          <a:p>
            <a:endParaRPr lang="en-US" dirty="0"/>
          </a:p>
        </p:txBody>
      </p:sp>
      <p:pic>
        <p:nvPicPr>
          <p:cNvPr id="8" name="Picture Placeholder 2" descr="ConnectMaster 2.0 MIS textbook image">
            <a:extLst>
              <a:ext uri="{FF2B5EF4-FFF2-40B4-BE49-F238E27FC236}">
                <a16:creationId xmlns:a16="http://schemas.microsoft.com/office/drawing/2014/main" id="{B2FC62AF-33BE-AF48-B594-97D085367B36}"/>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4018" b="4018"/>
          <a:stretch/>
        </p:blipFill>
        <p:spPr/>
      </p:pic>
      <p:sp>
        <p:nvSpPr>
          <p:cNvPr id="6" name="Footer Placeholder 5">
            <a:extLst>
              <a:ext uri="{FF2B5EF4-FFF2-40B4-BE49-F238E27FC236}">
                <a16:creationId xmlns:a16="http://schemas.microsoft.com/office/drawing/2014/main" id="{5075BF32-B42F-470F-B1EE-DD2931D140AA}"/>
              </a:ext>
            </a:extLst>
          </p:cNvPr>
          <p:cNvSpPr>
            <a:spLocks noGrp="1"/>
          </p:cNvSpPr>
          <p:nvPr>
            <p:ph type="ftr" sz="quarter" idx="12"/>
          </p:nvPr>
        </p:nvSpPr>
        <p:spPr/>
        <p:txBody>
          <a:bodyPr/>
          <a:lstStyle/>
          <a:p>
            <a:pPr lvl="0"/>
            <a:r>
              <a:rPr lang="en-US" dirty="0"/>
              <a:t>© 2022 McGraw Hill. All rights reserved. Authorized only for instructor use in the classroom.</a:t>
            </a:r>
          </a:p>
          <a:p>
            <a:pPr lvl="0"/>
            <a:r>
              <a:rPr lang="en-US" dirty="0"/>
              <a:t>No reproduction or further distribution permitted without the prior written consent of McGraw Hill.</a:t>
            </a:r>
          </a:p>
        </p:txBody>
      </p:sp>
    </p:spTree>
    <p:extLst>
      <p:ext uri="{BB962C8B-B14F-4D97-AF65-F5344CB8AC3E}">
        <p14:creationId xmlns:p14="http://schemas.microsoft.com/office/powerpoint/2010/main" val="30285150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7D065-69D6-43BD-8F16-1ED37377658A}"/>
              </a:ext>
            </a:extLst>
          </p:cNvPr>
          <p:cNvSpPr>
            <a:spLocks noGrp="1"/>
          </p:cNvSpPr>
          <p:nvPr>
            <p:ph type="title"/>
          </p:nvPr>
        </p:nvSpPr>
        <p:spPr>
          <a:xfrm>
            <a:off x="71679" y="126569"/>
            <a:ext cx="8458200" cy="678611"/>
          </a:xfrm>
        </p:spPr>
        <p:txBody>
          <a:bodyPr>
            <a:noAutofit/>
          </a:bodyPr>
          <a:lstStyle/>
          <a:p>
            <a:r>
              <a:rPr lang="en-US" sz="2800" dirty="0"/>
              <a:t>How to Connect a Local Area Network (LAN) to the Internet? (cont.)</a:t>
            </a:r>
          </a:p>
        </p:txBody>
      </p:sp>
      <p:sp>
        <p:nvSpPr>
          <p:cNvPr id="4" name="Content Placeholder 3">
            <a:extLst>
              <a:ext uri="{FF2B5EF4-FFF2-40B4-BE49-F238E27FC236}">
                <a16:creationId xmlns:a16="http://schemas.microsoft.com/office/drawing/2014/main" id="{98C83DF9-063A-40AD-B1D5-CABCBC9E3B50}"/>
              </a:ext>
            </a:extLst>
          </p:cNvPr>
          <p:cNvSpPr>
            <a:spLocks noGrp="1"/>
          </p:cNvSpPr>
          <p:nvPr>
            <p:ph sz="quarter" idx="11"/>
          </p:nvPr>
        </p:nvSpPr>
        <p:spPr>
          <a:xfrm>
            <a:off x="392906" y="1267977"/>
            <a:ext cx="3996214" cy="4971691"/>
          </a:xfrm>
        </p:spPr>
        <p:txBody>
          <a:bodyPr>
            <a:normAutofit/>
          </a:bodyPr>
          <a:lstStyle/>
          <a:p>
            <a:r>
              <a:rPr lang="en-US" sz="2400" b="1" dirty="0"/>
              <a:t>Connecting to the Internet</a:t>
            </a:r>
          </a:p>
          <a:p>
            <a:pPr lvl="2"/>
            <a:r>
              <a:rPr lang="en-US" sz="2000" dirty="0"/>
              <a:t>to connect to the Internet, a device must first connect to a network that is connected to the Internet </a:t>
            </a:r>
          </a:p>
          <a:p>
            <a:pPr lvl="2"/>
            <a:r>
              <a:rPr lang="en-US" sz="2000" dirty="0"/>
              <a:t>wired LANs connect via fiber optic cable or Ethernet cables, digital subscriber lines (DSL), and cable via coaxial</a:t>
            </a:r>
          </a:p>
          <a:p>
            <a:pPr lvl="2"/>
            <a:r>
              <a:rPr lang="en-US" sz="2000" dirty="0"/>
              <a:t>wireless access includes access points that transform wired LANs to wireless LANs</a:t>
            </a:r>
          </a:p>
          <a:p>
            <a:endParaRPr lang="en-US" dirty="0"/>
          </a:p>
        </p:txBody>
      </p:sp>
      <p:sp>
        <p:nvSpPr>
          <p:cNvPr id="3" name="Slide Number Placeholder 2">
            <a:extLst>
              <a:ext uri="{FF2B5EF4-FFF2-40B4-BE49-F238E27FC236}">
                <a16:creationId xmlns:a16="http://schemas.microsoft.com/office/drawing/2014/main" id="{2D4782CA-4060-4792-BD56-58A66C68CB55}"/>
              </a:ext>
            </a:extLst>
          </p:cNvPr>
          <p:cNvSpPr>
            <a:spLocks noGrp="1"/>
          </p:cNvSpPr>
          <p:nvPr>
            <p:ph type="sldNum" sz="quarter" idx="10"/>
          </p:nvPr>
        </p:nvSpPr>
        <p:spPr>
          <a:xfrm>
            <a:off x="7387389" y="6673530"/>
            <a:ext cx="1594863" cy="184469"/>
          </a:xfrm>
        </p:spPr>
        <p:txBody>
          <a:bodyPr/>
          <a:lstStyle/>
          <a:p>
            <a:r>
              <a:rPr lang="en-US" dirty="0"/>
              <a:t>Andrey VP/Shutterstock  </a:t>
            </a:r>
            <a:fld id="{87BCDD31-B72D-474D-8174-EA3174B955D3}" type="slidenum">
              <a:rPr lang="en-US" smtClean="0"/>
              <a:t>10</a:t>
            </a:fld>
            <a:endParaRPr lang="en-US" dirty="0"/>
          </a:p>
        </p:txBody>
      </p:sp>
      <p:pic>
        <p:nvPicPr>
          <p:cNvPr id="5" name="Picture 4" descr="Ethernet cable and port providing connection to the Internet.">
            <a:extLst>
              <a:ext uri="{FF2B5EF4-FFF2-40B4-BE49-F238E27FC236}">
                <a16:creationId xmlns:a16="http://schemas.microsoft.com/office/drawing/2014/main" id="{02034936-9354-45AD-AC7B-ECBE5970AFF3}"/>
              </a:ext>
            </a:extLst>
          </p:cNvPr>
          <p:cNvPicPr>
            <a:picLocks noChangeAspect="1"/>
          </p:cNvPicPr>
          <p:nvPr/>
        </p:nvPicPr>
        <p:blipFill>
          <a:blip r:embed="rId3"/>
          <a:stretch>
            <a:fillRect/>
          </a:stretch>
        </p:blipFill>
        <p:spPr>
          <a:xfrm>
            <a:off x="5037603" y="2023445"/>
            <a:ext cx="3763497" cy="2258098"/>
          </a:xfrm>
          <a:prstGeom prst="rect">
            <a:avLst/>
          </a:prstGeom>
        </p:spPr>
      </p:pic>
    </p:spTree>
    <p:extLst>
      <p:ext uri="{BB962C8B-B14F-4D97-AF65-F5344CB8AC3E}">
        <p14:creationId xmlns:p14="http://schemas.microsoft.com/office/powerpoint/2010/main" val="2515009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7D065-69D6-43BD-8F16-1ED37377658A}"/>
              </a:ext>
            </a:extLst>
          </p:cNvPr>
          <p:cNvSpPr>
            <a:spLocks noGrp="1"/>
          </p:cNvSpPr>
          <p:nvPr>
            <p:ph type="title"/>
          </p:nvPr>
        </p:nvSpPr>
        <p:spPr>
          <a:xfrm>
            <a:off x="41686" y="80714"/>
            <a:ext cx="8458200" cy="678611"/>
          </a:xfrm>
        </p:spPr>
        <p:txBody>
          <a:bodyPr>
            <a:noAutofit/>
          </a:bodyPr>
          <a:lstStyle/>
          <a:p>
            <a:r>
              <a:rPr lang="en-US" sz="2800" dirty="0"/>
              <a:t>How the Internet Works-Example</a:t>
            </a:r>
          </a:p>
        </p:txBody>
      </p:sp>
      <p:sp>
        <p:nvSpPr>
          <p:cNvPr id="4" name="Content Placeholder 3">
            <a:extLst>
              <a:ext uri="{FF2B5EF4-FFF2-40B4-BE49-F238E27FC236}">
                <a16:creationId xmlns:a16="http://schemas.microsoft.com/office/drawing/2014/main" id="{98C83DF9-063A-40AD-B1D5-CABCBC9E3B50}"/>
              </a:ext>
            </a:extLst>
          </p:cNvPr>
          <p:cNvSpPr>
            <a:spLocks noGrp="1"/>
          </p:cNvSpPr>
          <p:nvPr>
            <p:ph sz="quarter" idx="11"/>
          </p:nvPr>
        </p:nvSpPr>
        <p:spPr>
          <a:xfrm>
            <a:off x="91692" y="1149643"/>
            <a:ext cx="8408194" cy="560823"/>
          </a:xfrm>
        </p:spPr>
        <p:txBody>
          <a:bodyPr>
            <a:normAutofit/>
          </a:bodyPr>
          <a:lstStyle/>
          <a:p>
            <a:r>
              <a:rPr lang="en-US" sz="2400" b="1" dirty="0"/>
              <a:t>How Packets Move Through the Internet</a:t>
            </a:r>
          </a:p>
          <a:p>
            <a:endParaRPr lang="en-US" dirty="0"/>
          </a:p>
        </p:txBody>
      </p:sp>
      <p:sp>
        <p:nvSpPr>
          <p:cNvPr id="3" name="Slide Number Placeholder 2">
            <a:extLst>
              <a:ext uri="{FF2B5EF4-FFF2-40B4-BE49-F238E27FC236}">
                <a16:creationId xmlns:a16="http://schemas.microsoft.com/office/drawing/2014/main" id="{2D4782CA-4060-4792-BD56-58A66C68CB55}"/>
              </a:ext>
            </a:extLst>
          </p:cNvPr>
          <p:cNvSpPr>
            <a:spLocks noGrp="1"/>
          </p:cNvSpPr>
          <p:nvPr>
            <p:ph type="sldNum" sz="quarter" idx="10"/>
          </p:nvPr>
        </p:nvSpPr>
        <p:spPr/>
        <p:txBody>
          <a:bodyPr/>
          <a:lstStyle/>
          <a:p>
            <a:fld id="{68151E55-6873-49E2-B8D5-2F265E6F1973}" type="slidenum">
              <a:rPr lang="en-US" smtClean="0"/>
              <a:pPr/>
              <a:t>11</a:t>
            </a:fld>
            <a:endParaRPr lang="en-US" dirty="0"/>
          </a:p>
        </p:txBody>
      </p:sp>
      <p:graphicFrame>
        <p:nvGraphicFramePr>
          <p:cNvPr id="6" name="Table 6">
            <a:extLst>
              <a:ext uri="{FF2B5EF4-FFF2-40B4-BE49-F238E27FC236}">
                <a16:creationId xmlns:a16="http://schemas.microsoft.com/office/drawing/2014/main" id="{8C62E0E3-B856-42E8-8569-E1B1CF84E030}"/>
              </a:ext>
            </a:extLst>
          </p:cNvPr>
          <p:cNvGraphicFramePr>
            <a:graphicFrameLocks noGrp="1"/>
          </p:cNvGraphicFramePr>
          <p:nvPr>
            <p:extLst>
              <p:ext uri="{D42A27DB-BD31-4B8C-83A1-F6EECF244321}">
                <p14:modId xmlns:p14="http://schemas.microsoft.com/office/powerpoint/2010/main" val="731473954"/>
              </p:ext>
            </p:extLst>
          </p:nvPr>
        </p:nvGraphicFramePr>
        <p:xfrm>
          <a:off x="126719" y="1797573"/>
          <a:ext cx="8890561" cy="4485640"/>
        </p:xfrm>
        <a:graphic>
          <a:graphicData uri="http://schemas.openxmlformats.org/drawingml/2006/table">
            <a:tbl>
              <a:tblPr firstRow="1" bandRow="1">
                <a:tableStyleId>{5C22544A-7EE6-4342-B048-85BDC9FD1C3A}</a:tableStyleId>
              </a:tblPr>
              <a:tblGrid>
                <a:gridCol w="1661804">
                  <a:extLst>
                    <a:ext uri="{9D8B030D-6E8A-4147-A177-3AD203B41FA5}">
                      <a16:colId xmlns:a16="http://schemas.microsoft.com/office/drawing/2014/main" val="452573413"/>
                    </a:ext>
                  </a:extLst>
                </a:gridCol>
                <a:gridCol w="3474720">
                  <a:extLst>
                    <a:ext uri="{9D8B030D-6E8A-4147-A177-3AD203B41FA5}">
                      <a16:colId xmlns:a16="http://schemas.microsoft.com/office/drawing/2014/main" val="1723058952"/>
                    </a:ext>
                  </a:extLst>
                </a:gridCol>
                <a:gridCol w="3754037">
                  <a:extLst>
                    <a:ext uri="{9D8B030D-6E8A-4147-A177-3AD203B41FA5}">
                      <a16:colId xmlns:a16="http://schemas.microsoft.com/office/drawing/2014/main" val="2146263376"/>
                    </a:ext>
                  </a:extLst>
                </a:gridCol>
              </a:tblGrid>
              <a:tr h="370840">
                <a:tc>
                  <a:txBody>
                    <a:bodyPr/>
                    <a:lstStyle/>
                    <a:p>
                      <a:r>
                        <a:rPr lang="en-US" dirty="0">
                          <a:solidFill>
                            <a:schemeClr val="tx1"/>
                          </a:solidFill>
                        </a:rPr>
                        <a:t>Sending a package</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r>
                        <a:rPr lang="en-US" dirty="0">
                          <a:solidFill>
                            <a:schemeClr val="tx1"/>
                          </a:solidFill>
                        </a:rPr>
                        <a:t>UPS Procedure</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r>
                        <a:rPr lang="en-US" dirty="0">
                          <a:solidFill>
                            <a:schemeClr val="tx1"/>
                          </a:solidFill>
                        </a:rPr>
                        <a:t>Sending a message vis the Internet</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extLst>
                  <a:ext uri="{0D108BD9-81ED-4DB2-BD59-A6C34878D82A}">
                    <a16:rowId xmlns:a16="http://schemas.microsoft.com/office/drawing/2014/main" val="686807866"/>
                  </a:ext>
                </a:extLst>
              </a:tr>
              <a:tr h="370840">
                <a:tc>
                  <a:txBody>
                    <a:bodyPr/>
                    <a:lstStyle/>
                    <a:p>
                      <a:r>
                        <a:rPr lang="en-US" dirty="0"/>
                        <a:t>Package (pkg) assembly</a:t>
                      </a:r>
                    </a:p>
                  </a:txBody>
                  <a:tcPr anchor="ctr">
                    <a:lnT w="12700" cap="flat" cmpd="sng" algn="ctr">
                      <a:solidFill>
                        <a:schemeClr val="tx1"/>
                      </a:solidFill>
                      <a:prstDash val="solid"/>
                      <a:round/>
                      <a:headEnd type="none" w="med" len="med"/>
                      <a:tailEnd type="none" w="med" len="med"/>
                    </a:lnT>
                    <a:noFill/>
                  </a:tcPr>
                </a:tc>
                <a:tc>
                  <a:txBody>
                    <a:bodyPr/>
                    <a:lstStyle/>
                    <a:p>
                      <a:r>
                        <a:rPr lang="en-US" dirty="0"/>
                        <a:t>Package is readied for shipping</a:t>
                      </a:r>
                    </a:p>
                  </a:txBody>
                  <a:tcPr anchor="ctr">
                    <a:lnT w="12700" cap="flat" cmpd="sng" algn="ctr">
                      <a:solidFill>
                        <a:schemeClr val="tx1"/>
                      </a:solidFill>
                      <a:prstDash val="solid"/>
                      <a:round/>
                      <a:headEnd type="none" w="med" len="med"/>
                      <a:tailEnd type="none" w="med" len="med"/>
                    </a:lnT>
                    <a:noFill/>
                  </a:tcPr>
                </a:tc>
                <a:tc>
                  <a:txBody>
                    <a:bodyPr/>
                    <a:lstStyle/>
                    <a:p>
                      <a:r>
                        <a:rPr lang="en-US" dirty="0"/>
                        <a:t>Assemble the data packet</a:t>
                      </a: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75939389"/>
                  </a:ext>
                </a:extLst>
              </a:tr>
              <a:tr h="370840">
                <a:tc>
                  <a:txBody>
                    <a:bodyPr/>
                    <a:lstStyle/>
                    <a:p>
                      <a:r>
                        <a:rPr lang="en-US" dirty="0"/>
                        <a:t>Putting name pkg</a:t>
                      </a:r>
                    </a:p>
                  </a:txBody>
                  <a:tcPr anchor="ctr">
                    <a:gradFill>
                      <a:gsLst>
                        <a:gs pos="0">
                          <a:schemeClr val="bg2"/>
                        </a:gs>
                        <a:gs pos="74000">
                          <a:srgbClr val="99CCFF"/>
                        </a:gs>
                      </a:gsLst>
                      <a:lin ang="5400000" scaled="1"/>
                    </a:gradFill>
                  </a:tcPr>
                </a:tc>
                <a:tc>
                  <a:txBody>
                    <a:bodyPr/>
                    <a:lstStyle/>
                    <a:p>
                      <a:r>
                        <a:rPr lang="en-US" dirty="0"/>
                        <a:t>Business or person’s name is identified</a:t>
                      </a:r>
                    </a:p>
                  </a:txBody>
                  <a:tcPr anchor="ctr">
                    <a:gradFill>
                      <a:gsLst>
                        <a:gs pos="0">
                          <a:schemeClr val="bg2"/>
                        </a:gs>
                        <a:gs pos="74000">
                          <a:srgbClr val="99CCFF"/>
                        </a:gs>
                      </a:gsLst>
                      <a:lin ang="5400000" scaled="1"/>
                    </a:gradFill>
                  </a:tcPr>
                </a:tc>
                <a:tc>
                  <a:txBody>
                    <a:bodyPr/>
                    <a:lstStyle/>
                    <a:p>
                      <a:r>
                        <a:rPr lang="en-US" dirty="0"/>
                        <a:t>Correct domain name is identified (e.g., www.amazon.com)</a:t>
                      </a:r>
                    </a:p>
                  </a:txBody>
                  <a:tcPr anchor="ctr">
                    <a:gradFill>
                      <a:gsLst>
                        <a:gs pos="0">
                          <a:schemeClr val="bg2"/>
                        </a:gs>
                        <a:gs pos="74000">
                          <a:srgbClr val="99CCFF"/>
                        </a:gs>
                      </a:gsLst>
                      <a:lin ang="5400000" scaled="1"/>
                    </a:gradFill>
                  </a:tcPr>
                </a:tc>
                <a:extLst>
                  <a:ext uri="{0D108BD9-81ED-4DB2-BD59-A6C34878D82A}">
                    <a16:rowId xmlns:a16="http://schemas.microsoft.com/office/drawing/2014/main" val="1637142670"/>
                  </a:ext>
                </a:extLst>
              </a:tr>
              <a:tr h="370840">
                <a:tc>
                  <a:txBody>
                    <a:bodyPr/>
                    <a:lstStyle/>
                    <a:p>
                      <a:r>
                        <a:rPr lang="en-US" dirty="0"/>
                        <a:t>Find the address</a:t>
                      </a:r>
                    </a:p>
                  </a:txBody>
                  <a:tcPr anchor="ctr">
                    <a:noFill/>
                  </a:tcPr>
                </a:tc>
                <a:tc>
                  <a:txBody>
                    <a:bodyPr/>
                    <a:lstStyle/>
                    <a:p>
                      <a:r>
                        <a:rPr lang="en-US" dirty="0"/>
                        <a:t>Google search for organization’s or individuals phone number</a:t>
                      </a:r>
                    </a:p>
                  </a:txBody>
                  <a:tcPr anchor="ctr">
                    <a:noFill/>
                  </a:tcPr>
                </a:tc>
                <a:tc>
                  <a:txBody>
                    <a:bodyPr/>
                    <a:lstStyle/>
                    <a:p>
                      <a:r>
                        <a:rPr lang="en-US" dirty="0"/>
                        <a:t>Look up IP address</a:t>
                      </a:r>
                    </a:p>
                  </a:txBody>
                  <a:tcPr anchor="ctr">
                    <a:noFill/>
                  </a:tcPr>
                </a:tc>
                <a:extLst>
                  <a:ext uri="{0D108BD9-81ED-4DB2-BD59-A6C34878D82A}">
                    <a16:rowId xmlns:a16="http://schemas.microsoft.com/office/drawing/2014/main" val="2217774451"/>
                  </a:ext>
                </a:extLst>
              </a:tr>
              <a:tr h="370840">
                <a:tc>
                  <a:txBody>
                    <a:bodyPr/>
                    <a:lstStyle/>
                    <a:p>
                      <a:r>
                        <a:rPr lang="en-US" dirty="0"/>
                        <a:t>Address pkg</a:t>
                      </a:r>
                    </a:p>
                  </a:txBody>
                  <a:tcPr anchor="ctr">
                    <a:gradFill>
                      <a:gsLst>
                        <a:gs pos="0">
                          <a:schemeClr val="bg2"/>
                        </a:gs>
                        <a:gs pos="74000">
                          <a:srgbClr val="99CCFF"/>
                        </a:gs>
                      </a:gsLst>
                      <a:lin ang="5400000" scaled="1"/>
                    </a:gradFill>
                  </a:tcPr>
                </a:tc>
                <a:tc>
                  <a:txBody>
                    <a:bodyPr/>
                    <a:lstStyle/>
                    <a:p>
                      <a:r>
                        <a:rPr lang="en-US" dirty="0"/>
                        <a:t>Add receiver’s name to pkg</a:t>
                      </a:r>
                    </a:p>
                  </a:txBody>
                  <a:tcPr anchor="ctr">
                    <a:gradFill>
                      <a:gsLst>
                        <a:gs pos="0">
                          <a:schemeClr val="bg2"/>
                        </a:gs>
                        <a:gs pos="74000">
                          <a:srgbClr val="99CCFF"/>
                        </a:gs>
                      </a:gsLst>
                      <a:lin ang="5400000" scaled="1"/>
                    </a:gradFill>
                  </a:tcPr>
                </a:tc>
                <a:tc>
                  <a:txBody>
                    <a:bodyPr/>
                    <a:lstStyle/>
                    <a:p>
                      <a:r>
                        <a:rPr lang="en-US" dirty="0"/>
                        <a:t>IP address is added to packet</a:t>
                      </a:r>
                    </a:p>
                  </a:txBody>
                  <a:tcPr anchor="ctr">
                    <a:gradFill>
                      <a:gsLst>
                        <a:gs pos="0">
                          <a:schemeClr val="bg2"/>
                        </a:gs>
                        <a:gs pos="74000">
                          <a:srgbClr val="99CCFF"/>
                        </a:gs>
                      </a:gsLst>
                      <a:lin ang="5400000" scaled="1"/>
                    </a:gradFill>
                  </a:tcPr>
                </a:tc>
                <a:extLst>
                  <a:ext uri="{0D108BD9-81ED-4DB2-BD59-A6C34878D82A}">
                    <a16:rowId xmlns:a16="http://schemas.microsoft.com/office/drawing/2014/main" val="3666858404"/>
                  </a:ext>
                </a:extLst>
              </a:tr>
              <a:tr h="370840">
                <a:tc>
                  <a:txBody>
                    <a:bodyPr/>
                    <a:lstStyle/>
                    <a:p>
                      <a:r>
                        <a:rPr lang="en-US" dirty="0"/>
                        <a:t>Shipping label</a:t>
                      </a:r>
                    </a:p>
                  </a:txBody>
                  <a:tcPr anchor="ctr">
                    <a:noFill/>
                  </a:tcPr>
                </a:tc>
                <a:tc>
                  <a:txBody>
                    <a:bodyPr/>
                    <a:lstStyle/>
                    <a:p>
                      <a:r>
                        <a:rPr lang="en-US" dirty="0"/>
                        <a:t>Shipping label (fees) is created and attached to the pkg</a:t>
                      </a:r>
                    </a:p>
                  </a:txBody>
                  <a:tcPr anchor="ctr">
                    <a:noFill/>
                  </a:tcPr>
                </a:tc>
                <a:tc>
                  <a:txBody>
                    <a:bodyPr/>
                    <a:lstStyle/>
                    <a:p>
                      <a:r>
                        <a:rPr lang="en-US" dirty="0"/>
                        <a:t>Transmission Control Protocol (TCP) ensures delivery of packets</a:t>
                      </a:r>
                    </a:p>
                  </a:txBody>
                  <a:tcPr anchor="ctr">
                    <a:noFill/>
                  </a:tcPr>
                </a:tc>
                <a:extLst>
                  <a:ext uri="{0D108BD9-81ED-4DB2-BD59-A6C34878D82A}">
                    <a16:rowId xmlns:a16="http://schemas.microsoft.com/office/drawing/2014/main" val="1536062393"/>
                  </a:ext>
                </a:extLst>
              </a:tr>
              <a:tr h="370840">
                <a:tc>
                  <a:txBody>
                    <a:bodyPr/>
                    <a:lstStyle/>
                    <a:p>
                      <a:r>
                        <a:rPr lang="en-US" dirty="0"/>
                        <a:t>Ship pkg</a:t>
                      </a:r>
                    </a:p>
                  </a:txBody>
                  <a:tcPr anchor="ctr">
                    <a:lnB w="12700" cap="flat" cmpd="sng" algn="ctr">
                      <a:solidFill>
                        <a:schemeClr val="tx1"/>
                      </a:solidFill>
                      <a:prstDash val="solid"/>
                      <a:round/>
                      <a:headEnd type="none" w="med" len="med"/>
                      <a:tailEnd type="none" w="med" len="med"/>
                    </a:lnB>
                    <a:gradFill>
                      <a:gsLst>
                        <a:gs pos="0">
                          <a:schemeClr val="bg2"/>
                        </a:gs>
                        <a:gs pos="74000">
                          <a:srgbClr val="99CCFF"/>
                        </a:gs>
                      </a:gsLst>
                      <a:lin ang="5400000" scaled="1"/>
                    </a:gradFill>
                  </a:tcPr>
                </a:tc>
                <a:tc>
                  <a:txBody>
                    <a:bodyPr/>
                    <a:lstStyle/>
                    <a:p>
                      <a:r>
                        <a:rPr lang="en-US" dirty="0"/>
                        <a:t>Ship the pkg via air on ground</a:t>
                      </a:r>
                    </a:p>
                  </a:txBody>
                  <a:tcPr anchor="ctr">
                    <a:lnB w="12700" cap="flat" cmpd="sng" algn="ctr">
                      <a:solidFill>
                        <a:schemeClr val="tx1"/>
                      </a:solidFill>
                      <a:prstDash val="solid"/>
                      <a:round/>
                      <a:headEnd type="none" w="med" len="med"/>
                      <a:tailEnd type="none" w="med" len="med"/>
                    </a:lnB>
                    <a:gradFill>
                      <a:gsLst>
                        <a:gs pos="0">
                          <a:schemeClr val="bg2"/>
                        </a:gs>
                        <a:gs pos="74000">
                          <a:srgbClr val="99CCFF"/>
                        </a:gs>
                      </a:gsLst>
                      <a:lin ang="5400000" scaled="1"/>
                    </a:gradFill>
                  </a:tcPr>
                </a:tc>
                <a:tc>
                  <a:txBody>
                    <a:bodyPr/>
                    <a:lstStyle/>
                    <a:p>
                      <a:r>
                        <a:rPr lang="en-US" dirty="0"/>
                        <a:t>Message is sent using a variety of ISPs—messages can “hop” or move from one network to another</a:t>
                      </a:r>
                    </a:p>
                  </a:txBody>
                  <a:tcPr anchor="ctr">
                    <a:lnB w="12700" cap="flat" cmpd="sng" algn="ctr">
                      <a:solidFill>
                        <a:schemeClr val="tx1"/>
                      </a:solidFill>
                      <a:prstDash val="solid"/>
                      <a:round/>
                      <a:headEnd type="none" w="med" len="med"/>
                      <a:tailEnd type="none" w="med" len="med"/>
                    </a:lnB>
                    <a:gradFill>
                      <a:gsLst>
                        <a:gs pos="0">
                          <a:schemeClr val="bg2"/>
                        </a:gs>
                        <a:gs pos="74000">
                          <a:srgbClr val="99CCFF"/>
                        </a:gs>
                      </a:gsLst>
                      <a:lin ang="5400000" scaled="1"/>
                    </a:gradFill>
                  </a:tcPr>
                </a:tc>
                <a:extLst>
                  <a:ext uri="{0D108BD9-81ED-4DB2-BD59-A6C34878D82A}">
                    <a16:rowId xmlns:a16="http://schemas.microsoft.com/office/drawing/2014/main" val="3853914973"/>
                  </a:ext>
                </a:extLst>
              </a:tr>
            </a:tbl>
          </a:graphicData>
        </a:graphic>
      </p:graphicFrame>
    </p:spTree>
    <p:extLst>
      <p:ext uri="{BB962C8B-B14F-4D97-AF65-F5344CB8AC3E}">
        <p14:creationId xmlns:p14="http://schemas.microsoft.com/office/powerpoint/2010/main" val="41774416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7D065-69D6-43BD-8F16-1ED37377658A}"/>
              </a:ext>
            </a:extLst>
          </p:cNvPr>
          <p:cNvSpPr>
            <a:spLocks noGrp="1"/>
          </p:cNvSpPr>
          <p:nvPr>
            <p:ph type="title"/>
          </p:nvPr>
        </p:nvSpPr>
        <p:spPr>
          <a:xfrm>
            <a:off x="0" y="64106"/>
            <a:ext cx="8458200" cy="678611"/>
          </a:xfrm>
        </p:spPr>
        <p:txBody>
          <a:bodyPr>
            <a:noAutofit/>
          </a:bodyPr>
          <a:lstStyle/>
          <a:p>
            <a:r>
              <a:rPr lang="en-US" sz="2800" dirty="0"/>
              <a:t>Components of an IP Address</a:t>
            </a:r>
          </a:p>
        </p:txBody>
      </p:sp>
      <p:sp>
        <p:nvSpPr>
          <p:cNvPr id="4" name="Content Placeholder 3">
            <a:extLst>
              <a:ext uri="{FF2B5EF4-FFF2-40B4-BE49-F238E27FC236}">
                <a16:creationId xmlns:a16="http://schemas.microsoft.com/office/drawing/2014/main" id="{98C83DF9-063A-40AD-B1D5-CABCBC9E3B50}"/>
              </a:ext>
            </a:extLst>
          </p:cNvPr>
          <p:cNvSpPr>
            <a:spLocks noGrp="1"/>
          </p:cNvSpPr>
          <p:nvPr>
            <p:ph sz="quarter" idx="11"/>
          </p:nvPr>
        </p:nvSpPr>
        <p:spPr>
          <a:xfrm>
            <a:off x="396138" y="958653"/>
            <a:ext cx="8408194" cy="5511434"/>
          </a:xfrm>
        </p:spPr>
        <p:txBody>
          <a:bodyPr>
            <a:normAutofit fontScale="92500" lnSpcReduction="20000"/>
          </a:bodyPr>
          <a:lstStyle/>
          <a:p>
            <a:r>
              <a:rPr lang="en-US" sz="2600" dirty="0"/>
              <a:t>An </a:t>
            </a:r>
            <a:r>
              <a:rPr lang="en-US" sz="2600" b="1" dirty="0"/>
              <a:t>Internet Protocol (IP) address</a:t>
            </a:r>
            <a:r>
              <a:rPr lang="en-US" sz="2600" dirty="0"/>
              <a:t> is a number that is assigned to all information technology devices (routers, modems, etc.) that identifies the device and allows the device the ability to communicate with each other on a computer network, including the Internet.</a:t>
            </a:r>
          </a:p>
          <a:p>
            <a:pPr>
              <a:spcBef>
                <a:spcPts val="1800"/>
              </a:spcBef>
            </a:pPr>
            <a:r>
              <a:rPr lang="en-US" sz="2600" b="1" dirty="0"/>
              <a:t>IP Address Key Points</a:t>
            </a:r>
          </a:p>
          <a:p>
            <a:pPr lvl="2"/>
            <a:r>
              <a:rPr lang="en-US" sz="2200" dirty="0"/>
              <a:t>think of an IP address much the same as your home address </a:t>
            </a:r>
          </a:p>
          <a:p>
            <a:pPr lvl="2"/>
            <a:r>
              <a:rPr lang="en-US" sz="2200" dirty="0"/>
              <a:t>in order to receive mail or packages at your home the sending party must have your mailing address (IP address) in your town/city (network)</a:t>
            </a:r>
          </a:p>
          <a:p>
            <a:pPr lvl="2"/>
            <a:r>
              <a:rPr lang="en-US" sz="2200" dirty="0"/>
              <a:t>without a specific IP address, information cannot be received</a:t>
            </a:r>
          </a:p>
          <a:p>
            <a:pPr lvl="2"/>
            <a:r>
              <a:rPr lang="en-US" sz="2200" dirty="0"/>
              <a:t>IP address can be assigned permanently, known as static (email servers, businesses, permanent home address, etc.) or from a pool of available IP addresses that are assigned by your Internet Service Provider (ISP)</a:t>
            </a:r>
          </a:p>
          <a:p>
            <a:endParaRPr lang="en-US" dirty="0"/>
          </a:p>
        </p:txBody>
      </p:sp>
      <p:sp>
        <p:nvSpPr>
          <p:cNvPr id="3" name="Slide Number Placeholder 2">
            <a:extLst>
              <a:ext uri="{FF2B5EF4-FFF2-40B4-BE49-F238E27FC236}">
                <a16:creationId xmlns:a16="http://schemas.microsoft.com/office/drawing/2014/main" id="{2D4782CA-4060-4792-BD56-58A66C68CB55}"/>
              </a:ext>
            </a:extLst>
          </p:cNvPr>
          <p:cNvSpPr>
            <a:spLocks noGrp="1"/>
          </p:cNvSpPr>
          <p:nvPr>
            <p:ph type="sldNum" sz="quarter" idx="10"/>
          </p:nvPr>
        </p:nvSpPr>
        <p:spPr/>
        <p:txBody>
          <a:bodyPr/>
          <a:lstStyle/>
          <a:p>
            <a:fld id="{68151E55-6873-49E2-B8D5-2F265E6F1973}" type="slidenum">
              <a:rPr lang="en-US" smtClean="0"/>
              <a:pPr/>
              <a:t>12</a:t>
            </a:fld>
            <a:endParaRPr lang="en-US" dirty="0"/>
          </a:p>
        </p:txBody>
      </p:sp>
    </p:spTree>
    <p:extLst>
      <p:ext uri="{BB962C8B-B14F-4D97-AF65-F5344CB8AC3E}">
        <p14:creationId xmlns:p14="http://schemas.microsoft.com/office/powerpoint/2010/main" val="14502067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7D065-69D6-43BD-8F16-1ED37377658A}"/>
              </a:ext>
            </a:extLst>
          </p:cNvPr>
          <p:cNvSpPr>
            <a:spLocks noGrp="1"/>
          </p:cNvSpPr>
          <p:nvPr>
            <p:ph type="title"/>
          </p:nvPr>
        </p:nvSpPr>
        <p:spPr>
          <a:xfrm>
            <a:off x="56181" y="56497"/>
            <a:ext cx="8458200" cy="678611"/>
          </a:xfrm>
        </p:spPr>
        <p:txBody>
          <a:bodyPr>
            <a:noAutofit/>
          </a:bodyPr>
          <a:lstStyle/>
          <a:p>
            <a:r>
              <a:rPr lang="en-US" sz="2800" dirty="0"/>
              <a:t>Components of an IP Address (cont.)</a:t>
            </a:r>
          </a:p>
        </p:txBody>
      </p:sp>
      <p:sp>
        <p:nvSpPr>
          <p:cNvPr id="4" name="Content Placeholder 3">
            <a:extLst>
              <a:ext uri="{FF2B5EF4-FFF2-40B4-BE49-F238E27FC236}">
                <a16:creationId xmlns:a16="http://schemas.microsoft.com/office/drawing/2014/main" id="{98C83DF9-063A-40AD-B1D5-CABCBC9E3B50}"/>
              </a:ext>
            </a:extLst>
          </p:cNvPr>
          <p:cNvSpPr>
            <a:spLocks noGrp="1"/>
          </p:cNvSpPr>
          <p:nvPr>
            <p:ph sz="quarter" idx="11"/>
          </p:nvPr>
        </p:nvSpPr>
        <p:spPr>
          <a:xfrm>
            <a:off x="218218" y="1346566"/>
            <a:ext cx="8408194" cy="3838620"/>
          </a:xfrm>
        </p:spPr>
        <p:txBody>
          <a:bodyPr>
            <a:normAutofit/>
          </a:bodyPr>
          <a:lstStyle/>
          <a:p>
            <a:r>
              <a:rPr lang="en-US" sz="2400" b="1" dirty="0"/>
              <a:t>IP Address Formats</a:t>
            </a:r>
          </a:p>
          <a:p>
            <a:pPr lvl="2"/>
            <a:r>
              <a:rPr lang="en-US" sz="2000" dirty="0"/>
              <a:t>IPv4, has a four-decimal notation such as 182.124.7.9</a:t>
            </a:r>
          </a:p>
          <a:p>
            <a:pPr lvl="3"/>
            <a:r>
              <a:rPr lang="en-US" sz="2000" dirty="0"/>
              <a:t>this allows for approximately 4 billion IPv4 addresses, which is far less than the 7 billion people on earth. </a:t>
            </a:r>
          </a:p>
          <a:p>
            <a:pPr lvl="2"/>
            <a:r>
              <a:rPr lang="en-US" sz="2000" dirty="0"/>
              <a:t>IPv6 is also being adopted. IPv6 uses a format such as 2001:0db8:85a3:0000:0000:8a2e:0370:7334 and can accommodate at least 340 undecillion addresses (that’s a lot of IP addresses!). </a:t>
            </a:r>
          </a:p>
          <a:p>
            <a:endParaRPr lang="en-US" dirty="0"/>
          </a:p>
        </p:txBody>
      </p:sp>
      <p:sp>
        <p:nvSpPr>
          <p:cNvPr id="3" name="Slide Number Placeholder 2">
            <a:extLst>
              <a:ext uri="{FF2B5EF4-FFF2-40B4-BE49-F238E27FC236}">
                <a16:creationId xmlns:a16="http://schemas.microsoft.com/office/drawing/2014/main" id="{2D4782CA-4060-4792-BD56-58A66C68CB55}"/>
              </a:ext>
            </a:extLst>
          </p:cNvPr>
          <p:cNvSpPr>
            <a:spLocks noGrp="1"/>
          </p:cNvSpPr>
          <p:nvPr>
            <p:ph type="sldNum" sz="quarter" idx="10"/>
          </p:nvPr>
        </p:nvSpPr>
        <p:spPr/>
        <p:txBody>
          <a:bodyPr/>
          <a:lstStyle/>
          <a:p>
            <a:fld id="{68151E55-6873-49E2-B8D5-2F265E6F1973}" type="slidenum">
              <a:rPr lang="en-US" smtClean="0"/>
              <a:pPr/>
              <a:t>13</a:t>
            </a:fld>
            <a:endParaRPr lang="en-US" dirty="0"/>
          </a:p>
        </p:txBody>
      </p:sp>
    </p:spTree>
    <p:extLst>
      <p:ext uri="{BB962C8B-B14F-4D97-AF65-F5344CB8AC3E}">
        <p14:creationId xmlns:p14="http://schemas.microsoft.com/office/powerpoint/2010/main" val="316461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7D065-69D6-43BD-8F16-1ED37377658A}"/>
              </a:ext>
            </a:extLst>
          </p:cNvPr>
          <p:cNvSpPr>
            <a:spLocks noGrp="1"/>
          </p:cNvSpPr>
          <p:nvPr>
            <p:ph type="title"/>
          </p:nvPr>
        </p:nvSpPr>
        <p:spPr>
          <a:xfrm>
            <a:off x="0" y="132347"/>
            <a:ext cx="8458200" cy="678611"/>
          </a:xfrm>
        </p:spPr>
        <p:txBody>
          <a:bodyPr>
            <a:noAutofit/>
          </a:bodyPr>
          <a:lstStyle/>
          <a:p>
            <a:r>
              <a:rPr lang="en-US" sz="2800" dirty="0"/>
              <a:t>Transmission Control Protocol/Internet Protocol</a:t>
            </a:r>
            <a:br>
              <a:rPr lang="en-US" sz="2800" dirty="0"/>
            </a:br>
            <a:r>
              <a:rPr lang="en-US" sz="2800" dirty="0"/>
              <a:t>(TCP/IP)</a:t>
            </a:r>
          </a:p>
        </p:txBody>
      </p:sp>
      <p:sp>
        <p:nvSpPr>
          <p:cNvPr id="4" name="Content Placeholder 3">
            <a:extLst>
              <a:ext uri="{FF2B5EF4-FFF2-40B4-BE49-F238E27FC236}">
                <a16:creationId xmlns:a16="http://schemas.microsoft.com/office/drawing/2014/main" id="{98C83DF9-063A-40AD-B1D5-CABCBC9E3B50}"/>
              </a:ext>
            </a:extLst>
          </p:cNvPr>
          <p:cNvSpPr>
            <a:spLocks noGrp="1"/>
          </p:cNvSpPr>
          <p:nvPr>
            <p:ph sz="quarter" idx="11"/>
          </p:nvPr>
        </p:nvSpPr>
        <p:spPr>
          <a:xfrm>
            <a:off x="342900" y="1113542"/>
            <a:ext cx="8408194" cy="1611788"/>
          </a:xfrm>
        </p:spPr>
        <p:txBody>
          <a:bodyPr>
            <a:normAutofit/>
          </a:bodyPr>
          <a:lstStyle/>
          <a:p>
            <a:r>
              <a:rPr lang="en-US" sz="2400" b="1" dirty="0"/>
              <a:t>Transmission Control Protocol/Internet Protocol (TCP/IP)</a:t>
            </a:r>
            <a:r>
              <a:rPr lang="en-US" sz="2400" dirty="0"/>
              <a:t> is a suite of communication protocols (standards/rules/guidelines) used to connect devices to the Internet. </a:t>
            </a:r>
          </a:p>
        </p:txBody>
      </p:sp>
      <p:sp>
        <p:nvSpPr>
          <p:cNvPr id="5" name="TextBox 4">
            <a:extLst>
              <a:ext uri="{FF2B5EF4-FFF2-40B4-BE49-F238E27FC236}">
                <a16:creationId xmlns:a16="http://schemas.microsoft.com/office/drawing/2014/main" id="{890FD0BD-C6A3-471A-82D3-2273FF75F307}"/>
              </a:ext>
            </a:extLst>
          </p:cNvPr>
          <p:cNvSpPr txBox="1"/>
          <p:nvPr/>
        </p:nvSpPr>
        <p:spPr>
          <a:xfrm>
            <a:off x="247426" y="2839281"/>
            <a:ext cx="5948979" cy="461665"/>
          </a:xfrm>
          <a:prstGeom prst="rect">
            <a:avLst/>
          </a:prstGeom>
          <a:noFill/>
        </p:spPr>
        <p:txBody>
          <a:bodyPr wrap="square" rtlCol="0">
            <a:spAutoFit/>
          </a:bodyPr>
          <a:lstStyle/>
          <a:p>
            <a:r>
              <a:rPr lang="en-US" sz="2400" b="1" dirty="0"/>
              <a:t>TCP/IP Four Layers</a:t>
            </a:r>
          </a:p>
        </p:txBody>
      </p:sp>
      <p:graphicFrame>
        <p:nvGraphicFramePr>
          <p:cNvPr id="6" name="Table 6">
            <a:extLst>
              <a:ext uri="{FF2B5EF4-FFF2-40B4-BE49-F238E27FC236}">
                <a16:creationId xmlns:a16="http://schemas.microsoft.com/office/drawing/2014/main" id="{E3193C4E-336F-42D6-8274-D67B4E421908}"/>
              </a:ext>
            </a:extLst>
          </p:cNvPr>
          <p:cNvGraphicFramePr>
            <a:graphicFrameLocks noGrp="1"/>
          </p:cNvGraphicFramePr>
          <p:nvPr>
            <p:extLst>
              <p:ext uri="{D42A27DB-BD31-4B8C-83A1-F6EECF244321}">
                <p14:modId xmlns:p14="http://schemas.microsoft.com/office/powerpoint/2010/main" val="828902310"/>
              </p:ext>
            </p:extLst>
          </p:nvPr>
        </p:nvGraphicFramePr>
        <p:xfrm>
          <a:off x="342900" y="3317375"/>
          <a:ext cx="8639352" cy="2895600"/>
        </p:xfrm>
        <a:graphic>
          <a:graphicData uri="http://schemas.openxmlformats.org/drawingml/2006/table">
            <a:tbl>
              <a:tblPr firstRow="1" bandRow="1">
                <a:tableStyleId>{5C22544A-7EE6-4342-B048-85BDC9FD1C3A}</a:tableStyleId>
              </a:tblPr>
              <a:tblGrid>
                <a:gridCol w="2122067">
                  <a:extLst>
                    <a:ext uri="{9D8B030D-6E8A-4147-A177-3AD203B41FA5}">
                      <a16:colId xmlns:a16="http://schemas.microsoft.com/office/drawing/2014/main" val="1362616443"/>
                    </a:ext>
                  </a:extLst>
                </a:gridCol>
                <a:gridCol w="6517285">
                  <a:extLst>
                    <a:ext uri="{9D8B030D-6E8A-4147-A177-3AD203B41FA5}">
                      <a16:colId xmlns:a16="http://schemas.microsoft.com/office/drawing/2014/main" val="4209822703"/>
                    </a:ext>
                  </a:extLst>
                </a:gridCol>
              </a:tblGrid>
              <a:tr h="370840">
                <a:tc>
                  <a:txBody>
                    <a:bodyPr/>
                    <a:lstStyle/>
                    <a:p>
                      <a:r>
                        <a:rPr lang="en-US" sz="2000" dirty="0">
                          <a:solidFill>
                            <a:schemeClr val="tx1"/>
                          </a:solidFill>
                        </a:rPr>
                        <a:t>Layer</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r>
                        <a:rPr lang="en-US" sz="2000" dirty="0">
                          <a:solidFill>
                            <a:schemeClr val="tx1"/>
                          </a:solidFill>
                        </a:rPr>
                        <a:t>Definition</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extLst>
                  <a:ext uri="{0D108BD9-81ED-4DB2-BD59-A6C34878D82A}">
                    <a16:rowId xmlns:a16="http://schemas.microsoft.com/office/drawing/2014/main" val="2152409685"/>
                  </a:ext>
                </a:extLst>
              </a:tr>
              <a:tr h="370840">
                <a:tc>
                  <a:txBody>
                    <a:bodyPr/>
                    <a:lstStyle/>
                    <a:p>
                      <a:r>
                        <a:rPr lang="en-US" sz="2000" dirty="0"/>
                        <a:t>Network Access </a:t>
                      </a:r>
                    </a:p>
                  </a:txBody>
                  <a:tcPr anchor="ctr">
                    <a:lnT w="12700" cap="flat" cmpd="sng" algn="ctr">
                      <a:solidFill>
                        <a:schemeClr val="tx1"/>
                      </a:solidFill>
                      <a:prstDash val="solid"/>
                      <a:round/>
                      <a:headEnd type="none" w="med" len="med"/>
                      <a:tailEnd type="none" w="med" len="med"/>
                    </a:lnT>
                    <a:noFill/>
                  </a:tcPr>
                </a:tc>
                <a:tc>
                  <a:txBody>
                    <a:bodyPr/>
                    <a:lstStyle/>
                    <a:p>
                      <a:r>
                        <a:rPr lang="en-US" sz="2000" dirty="0"/>
                        <a:t>Handles the physical parts of sending and receiving data.</a:t>
                      </a: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919102815"/>
                  </a:ext>
                </a:extLst>
              </a:tr>
              <a:tr h="370840">
                <a:tc>
                  <a:txBody>
                    <a:bodyPr/>
                    <a:lstStyle/>
                    <a:p>
                      <a:r>
                        <a:rPr lang="en-US" sz="2000" dirty="0"/>
                        <a:t>Internet</a:t>
                      </a:r>
                    </a:p>
                  </a:txBody>
                  <a:tcPr anchor="ctr">
                    <a:gradFill>
                      <a:gsLst>
                        <a:gs pos="0">
                          <a:schemeClr val="bg2"/>
                        </a:gs>
                        <a:gs pos="74000">
                          <a:srgbClr val="99CCFF"/>
                        </a:gs>
                      </a:gsLst>
                      <a:lin ang="5400000" scaled="1"/>
                    </a:gradFill>
                  </a:tcPr>
                </a:tc>
                <a:tc>
                  <a:txBody>
                    <a:bodyPr/>
                    <a:lstStyle/>
                    <a:p>
                      <a:r>
                        <a:rPr lang="en-US" sz="2000" dirty="0"/>
                        <a:t>Controls the movement of packets through the network.</a:t>
                      </a:r>
                    </a:p>
                  </a:txBody>
                  <a:tcPr anchor="ctr">
                    <a:gradFill>
                      <a:gsLst>
                        <a:gs pos="0">
                          <a:schemeClr val="bg2"/>
                        </a:gs>
                        <a:gs pos="74000">
                          <a:srgbClr val="99CCFF"/>
                        </a:gs>
                      </a:gsLst>
                      <a:lin ang="5400000" scaled="1"/>
                    </a:gradFill>
                  </a:tcPr>
                </a:tc>
                <a:extLst>
                  <a:ext uri="{0D108BD9-81ED-4DB2-BD59-A6C34878D82A}">
                    <a16:rowId xmlns:a16="http://schemas.microsoft.com/office/drawing/2014/main" val="107790619"/>
                  </a:ext>
                </a:extLst>
              </a:tr>
              <a:tr h="370840">
                <a:tc>
                  <a:txBody>
                    <a:bodyPr/>
                    <a:lstStyle/>
                    <a:p>
                      <a:r>
                        <a:rPr lang="en-US" sz="2000" dirty="0"/>
                        <a:t>Transport</a:t>
                      </a:r>
                    </a:p>
                  </a:txBody>
                  <a:tcPr anchor="ctr">
                    <a:noFill/>
                  </a:tcPr>
                </a:tc>
                <a:tc>
                  <a:txBody>
                    <a:bodyPr/>
                    <a:lstStyle/>
                    <a:p>
                      <a:r>
                        <a:rPr lang="en-US" sz="2000" dirty="0"/>
                        <a:t>Divides data into segments and acknowledges the packets have been received.</a:t>
                      </a:r>
                    </a:p>
                  </a:txBody>
                  <a:tcPr anchor="ctr">
                    <a:noFill/>
                  </a:tcPr>
                </a:tc>
                <a:extLst>
                  <a:ext uri="{0D108BD9-81ED-4DB2-BD59-A6C34878D82A}">
                    <a16:rowId xmlns:a16="http://schemas.microsoft.com/office/drawing/2014/main" val="3938207394"/>
                  </a:ext>
                </a:extLst>
              </a:tr>
              <a:tr h="370840">
                <a:tc>
                  <a:txBody>
                    <a:bodyPr/>
                    <a:lstStyle/>
                    <a:p>
                      <a:r>
                        <a:rPr lang="en-US" sz="2000" dirty="0"/>
                        <a:t>Application</a:t>
                      </a:r>
                    </a:p>
                  </a:txBody>
                  <a:tcPr anchor="ctr">
                    <a:lnB w="12700" cap="flat" cmpd="sng" algn="ctr">
                      <a:solidFill>
                        <a:schemeClr val="tx1"/>
                      </a:solidFill>
                      <a:prstDash val="solid"/>
                      <a:round/>
                      <a:headEnd type="none" w="med" len="med"/>
                      <a:tailEnd type="none" w="med" len="med"/>
                    </a:lnB>
                    <a:gradFill>
                      <a:gsLst>
                        <a:gs pos="0">
                          <a:schemeClr val="bg2"/>
                        </a:gs>
                        <a:gs pos="74000">
                          <a:srgbClr val="99CCFF"/>
                        </a:gs>
                      </a:gsLst>
                      <a:lin ang="5400000" scaled="1"/>
                    </a:gradFill>
                  </a:tcPr>
                </a:tc>
                <a:tc>
                  <a:txBody>
                    <a:bodyPr/>
                    <a:lstStyle/>
                    <a:p>
                      <a:r>
                        <a:rPr lang="en-US" sz="2000" dirty="0"/>
                        <a:t>Include email and messaging applications that require network communication and are to used by people.</a:t>
                      </a:r>
                    </a:p>
                  </a:txBody>
                  <a:tcPr anchor="ctr">
                    <a:lnB w="12700" cap="flat" cmpd="sng" algn="ctr">
                      <a:solidFill>
                        <a:schemeClr val="tx1"/>
                      </a:solidFill>
                      <a:prstDash val="solid"/>
                      <a:round/>
                      <a:headEnd type="none" w="med" len="med"/>
                      <a:tailEnd type="none" w="med" len="med"/>
                    </a:lnB>
                    <a:gradFill>
                      <a:gsLst>
                        <a:gs pos="0">
                          <a:schemeClr val="bg2"/>
                        </a:gs>
                        <a:gs pos="74000">
                          <a:srgbClr val="99CCFF"/>
                        </a:gs>
                      </a:gsLst>
                      <a:lin ang="5400000" scaled="1"/>
                    </a:gradFill>
                  </a:tcPr>
                </a:tc>
                <a:extLst>
                  <a:ext uri="{0D108BD9-81ED-4DB2-BD59-A6C34878D82A}">
                    <a16:rowId xmlns:a16="http://schemas.microsoft.com/office/drawing/2014/main" val="2027940270"/>
                  </a:ext>
                </a:extLst>
              </a:tr>
            </a:tbl>
          </a:graphicData>
        </a:graphic>
      </p:graphicFrame>
      <p:sp>
        <p:nvSpPr>
          <p:cNvPr id="3" name="Slide Number Placeholder 2">
            <a:extLst>
              <a:ext uri="{FF2B5EF4-FFF2-40B4-BE49-F238E27FC236}">
                <a16:creationId xmlns:a16="http://schemas.microsoft.com/office/drawing/2014/main" id="{2D4782CA-4060-4792-BD56-58A66C68CB55}"/>
              </a:ext>
            </a:extLst>
          </p:cNvPr>
          <p:cNvSpPr>
            <a:spLocks noGrp="1"/>
          </p:cNvSpPr>
          <p:nvPr>
            <p:ph type="sldNum" sz="quarter" idx="10"/>
          </p:nvPr>
        </p:nvSpPr>
        <p:spPr/>
        <p:txBody>
          <a:bodyPr/>
          <a:lstStyle/>
          <a:p>
            <a:fld id="{68151E55-6873-49E2-B8D5-2F265E6F1973}" type="slidenum">
              <a:rPr lang="en-US" smtClean="0"/>
              <a:pPr/>
              <a:t>14</a:t>
            </a:fld>
            <a:endParaRPr lang="en-US" dirty="0"/>
          </a:p>
        </p:txBody>
      </p:sp>
    </p:spTree>
    <p:extLst>
      <p:ext uri="{BB962C8B-B14F-4D97-AF65-F5344CB8AC3E}">
        <p14:creationId xmlns:p14="http://schemas.microsoft.com/office/powerpoint/2010/main" val="11273259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7D065-69D6-43BD-8F16-1ED37377658A}"/>
              </a:ext>
            </a:extLst>
          </p:cNvPr>
          <p:cNvSpPr>
            <a:spLocks noGrp="1"/>
          </p:cNvSpPr>
          <p:nvPr>
            <p:ph type="title"/>
          </p:nvPr>
        </p:nvSpPr>
        <p:spPr>
          <a:xfrm>
            <a:off x="0" y="77317"/>
            <a:ext cx="8458200" cy="678611"/>
          </a:xfrm>
        </p:spPr>
        <p:txBody>
          <a:bodyPr>
            <a:noAutofit/>
          </a:bodyPr>
          <a:lstStyle/>
          <a:p>
            <a:r>
              <a:rPr lang="en-US" sz="2800" dirty="0"/>
              <a:t>Sending Information on the Internet</a:t>
            </a:r>
          </a:p>
        </p:txBody>
      </p:sp>
      <p:sp>
        <p:nvSpPr>
          <p:cNvPr id="4" name="Content Placeholder 3">
            <a:extLst>
              <a:ext uri="{FF2B5EF4-FFF2-40B4-BE49-F238E27FC236}">
                <a16:creationId xmlns:a16="http://schemas.microsoft.com/office/drawing/2014/main" id="{98C83DF9-063A-40AD-B1D5-CABCBC9E3B50}"/>
              </a:ext>
            </a:extLst>
          </p:cNvPr>
          <p:cNvSpPr>
            <a:spLocks noGrp="1"/>
          </p:cNvSpPr>
          <p:nvPr>
            <p:ph sz="quarter" idx="11"/>
          </p:nvPr>
        </p:nvSpPr>
        <p:spPr>
          <a:xfrm>
            <a:off x="175186" y="905501"/>
            <a:ext cx="5096061" cy="5768029"/>
          </a:xfrm>
        </p:spPr>
        <p:txBody>
          <a:bodyPr>
            <a:normAutofit lnSpcReduction="10000"/>
          </a:bodyPr>
          <a:lstStyle/>
          <a:p>
            <a:r>
              <a:rPr lang="en-US" sz="2400" dirty="0"/>
              <a:t>Computers and other digital devices connect and communicate on the Internet using the </a:t>
            </a:r>
            <a:r>
              <a:rPr lang="en-US" sz="2400" b="1" dirty="0"/>
              <a:t>Transmission Control Protocol/Internet Protocol (TCP/IP)</a:t>
            </a:r>
            <a:r>
              <a:rPr lang="en-US" sz="2400" dirty="0"/>
              <a:t>. </a:t>
            </a:r>
          </a:p>
          <a:p>
            <a:pPr>
              <a:spcBef>
                <a:spcPts val="1200"/>
              </a:spcBef>
            </a:pPr>
            <a:r>
              <a:rPr lang="en-US" sz="2400" dirty="0"/>
              <a:t>TCP/IP is a system of rules listed step-by-step that each computer connected to the Internet uses to communicate with each other. </a:t>
            </a:r>
          </a:p>
          <a:p>
            <a:pPr lvl="2"/>
            <a:r>
              <a:rPr lang="en-US" sz="2000" dirty="0"/>
              <a:t>in order to connect to the Internet and other computers on a network, each device must have a network interface card (NIC) installed </a:t>
            </a:r>
          </a:p>
          <a:p>
            <a:pPr lvl="2"/>
            <a:r>
              <a:rPr lang="en-US" sz="2000" dirty="0"/>
              <a:t>a network cable (or wireless technologies) must have access to a modem or router to access the Internet</a:t>
            </a:r>
          </a:p>
        </p:txBody>
      </p:sp>
      <p:sp>
        <p:nvSpPr>
          <p:cNvPr id="3" name="Slide Number Placeholder 2">
            <a:extLst>
              <a:ext uri="{FF2B5EF4-FFF2-40B4-BE49-F238E27FC236}">
                <a16:creationId xmlns:a16="http://schemas.microsoft.com/office/drawing/2014/main" id="{2D4782CA-4060-4792-BD56-58A66C68CB55}"/>
              </a:ext>
            </a:extLst>
          </p:cNvPr>
          <p:cNvSpPr>
            <a:spLocks noGrp="1"/>
          </p:cNvSpPr>
          <p:nvPr>
            <p:ph type="sldNum" sz="quarter" idx="10"/>
          </p:nvPr>
        </p:nvSpPr>
        <p:spPr>
          <a:xfrm>
            <a:off x="7662709" y="6646338"/>
            <a:ext cx="1306105" cy="268690"/>
          </a:xfrm>
        </p:spPr>
        <p:txBody>
          <a:bodyPr/>
          <a:lstStyle/>
          <a:p>
            <a:r>
              <a:rPr lang="en-US" dirty="0" err="1"/>
              <a:t>kentoh</a:t>
            </a:r>
            <a:r>
              <a:rPr lang="en-US" dirty="0"/>
              <a:t>/Shutterstock  </a:t>
            </a:r>
            <a:fld id="{608C33F8-1EFF-CE4F-8D17-D4335A901FBF}" type="slidenum">
              <a:rPr lang="en-US" smtClean="0"/>
              <a:t>15</a:t>
            </a:fld>
            <a:endParaRPr lang="en-US" dirty="0"/>
          </a:p>
        </p:txBody>
      </p:sp>
      <p:pic>
        <p:nvPicPr>
          <p:cNvPr id="5" name="Picture 4" descr="World map image with communication channels displayed.">
            <a:extLst>
              <a:ext uri="{FF2B5EF4-FFF2-40B4-BE49-F238E27FC236}">
                <a16:creationId xmlns:a16="http://schemas.microsoft.com/office/drawing/2014/main" id="{8DB6A839-0151-41B1-9DD2-6722F32FB7EC}"/>
              </a:ext>
            </a:extLst>
          </p:cNvPr>
          <p:cNvPicPr>
            <a:picLocks noChangeAspect="1"/>
          </p:cNvPicPr>
          <p:nvPr/>
        </p:nvPicPr>
        <p:blipFill>
          <a:blip r:embed="rId3"/>
          <a:stretch>
            <a:fillRect/>
          </a:stretch>
        </p:blipFill>
        <p:spPr>
          <a:xfrm>
            <a:off x="5417179" y="2051733"/>
            <a:ext cx="3551635" cy="2294356"/>
          </a:xfrm>
          <a:prstGeom prst="rect">
            <a:avLst/>
          </a:prstGeom>
        </p:spPr>
      </p:pic>
    </p:spTree>
    <p:extLst>
      <p:ext uri="{BB962C8B-B14F-4D97-AF65-F5344CB8AC3E}">
        <p14:creationId xmlns:p14="http://schemas.microsoft.com/office/powerpoint/2010/main" val="31002868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7D065-69D6-43BD-8F16-1ED37377658A}"/>
              </a:ext>
            </a:extLst>
          </p:cNvPr>
          <p:cNvSpPr>
            <a:spLocks noGrp="1"/>
          </p:cNvSpPr>
          <p:nvPr>
            <p:ph type="title"/>
          </p:nvPr>
        </p:nvSpPr>
        <p:spPr>
          <a:xfrm>
            <a:off x="79429" y="60652"/>
            <a:ext cx="8458200" cy="678611"/>
          </a:xfrm>
        </p:spPr>
        <p:txBody>
          <a:bodyPr>
            <a:noAutofit/>
          </a:bodyPr>
          <a:lstStyle/>
          <a:p>
            <a:r>
              <a:rPr lang="en-US" sz="2800" dirty="0"/>
              <a:t>Services to Users</a:t>
            </a:r>
          </a:p>
        </p:txBody>
      </p:sp>
      <p:sp>
        <p:nvSpPr>
          <p:cNvPr id="4" name="Content Placeholder 3">
            <a:extLst>
              <a:ext uri="{FF2B5EF4-FFF2-40B4-BE49-F238E27FC236}">
                <a16:creationId xmlns:a16="http://schemas.microsoft.com/office/drawing/2014/main" id="{98C83DF9-063A-40AD-B1D5-CABCBC9E3B50}"/>
              </a:ext>
            </a:extLst>
          </p:cNvPr>
          <p:cNvSpPr>
            <a:spLocks noGrp="1"/>
          </p:cNvSpPr>
          <p:nvPr>
            <p:ph sz="quarter" idx="11"/>
          </p:nvPr>
        </p:nvSpPr>
        <p:spPr>
          <a:xfrm>
            <a:off x="342900" y="1109168"/>
            <a:ext cx="8408194" cy="902512"/>
          </a:xfrm>
        </p:spPr>
        <p:txBody>
          <a:bodyPr>
            <a:noAutofit/>
          </a:bodyPr>
          <a:lstStyle/>
          <a:p>
            <a:r>
              <a:rPr lang="en-US" sz="2400" dirty="0"/>
              <a:t>Digital devices that connect to the Internet have access to a number of different resources that increase communication and efficiency. </a:t>
            </a:r>
          </a:p>
        </p:txBody>
      </p:sp>
      <p:sp>
        <p:nvSpPr>
          <p:cNvPr id="5" name="TextBox 4">
            <a:extLst>
              <a:ext uri="{FF2B5EF4-FFF2-40B4-BE49-F238E27FC236}">
                <a16:creationId xmlns:a16="http://schemas.microsoft.com/office/drawing/2014/main" id="{890FD0BD-C6A3-471A-82D3-2273FF75F307}"/>
              </a:ext>
            </a:extLst>
          </p:cNvPr>
          <p:cNvSpPr txBox="1"/>
          <p:nvPr/>
        </p:nvSpPr>
        <p:spPr>
          <a:xfrm>
            <a:off x="172123" y="2433695"/>
            <a:ext cx="5948979" cy="461665"/>
          </a:xfrm>
          <a:prstGeom prst="rect">
            <a:avLst/>
          </a:prstGeom>
          <a:noFill/>
        </p:spPr>
        <p:txBody>
          <a:bodyPr wrap="square" rtlCol="0">
            <a:spAutoFit/>
          </a:bodyPr>
          <a:lstStyle/>
          <a:p>
            <a:r>
              <a:rPr lang="en-US" sz="2400" b="1" dirty="0"/>
              <a:t>Resources Provided by the Internet</a:t>
            </a:r>
          </a:p>
        </p:txBody>
      </p:sp>
      <p:graphicFrame>
        <p:nvGraphicFramePr>
          <p:cNvPr id="6" name="Table 6">
            <a:extLst>
              <a:ext uri="{FF2B5EF4-FFF2-40B4-BE49-F238E27FC236}">
                <a16:creationId xmlns:a16="http://schemas.microsoft.com/office/drawing/2014/main" id="{E3193C4E-336F-42D6-8274-D67B4E421908}"/>
              </a:ext>
            </a:extLst>
          </p:cNvPr>
          <p:cNvGraphicFramePr>
            <a:graphicFrameLocks noGrp="1"/>
          </p:cNvGraphicFramePr>
          <p:nvPr>
            <p:extLst>
              <p:ext uri="{D42A27DB-BD31-4B8C-83A1-F6EECF244321}">
                <p14:modId xmlns:p14="http://schemas.microsoft.com/office/powerpoint/2010/main" val="3566053583"/>
              </p:ext>
            </p:extLst>
          </p:nvPr>
        </p:nvGraphicFramePr>
        <p:xfrm>
          <a:off x="292894" y="2956560"/>
          <a:ext cx="8458200" cy="3291840"/>
        </p:xfrm>
        <a:graphic>
          <a:graphicData uri="http://schemas.openxmlformats.org/drawingml/2006/table">
            <a:tbl>
              <a:tblPr firstRow="1" bandRow="1">
                <a:tableStyleId>{5C22544A-7EE6-4342-B048-85BDC9FD1C3A}</a:tableStyleId>
              </a:tblPr>
              <a:tblGrid>
                <a:gridCol w="2342730">
                  <a:extLst>
                    <a:ext uri="{9D8B030D-6E8A-4147-A177-3AD203B41FA5}">
                      <a16:colId xmlns:a16="http://schemas.microsoft.com/office/drawing/2014/main" val="1362616443"/>
                    </a:ext>
                  </a:extLst>
                </a:gridCol>
                <a:gridCol w="6115470">
                  <a:extLst>
                    <a:ext uri="{9D8B030D-6E8A-4147-A177-3AD203B41FA5}">
                      <a16:colId xmlns:a16="http://schemas.microsoft.com/office/drawing/2014/main" val="4209822703"/>
                    </a:ext>
                  </a:extLst>
                </a:gridCol>
              </a:tblGrid>
              <a:tr h="370840">
                <a:tc>
                  <a:txBody>
                    <a:bodyPr/>
                    <a:lstStyle/>
                    <a:p>
                      <a:r>
                        <a:rPr lang="en-US" sz="2000" dirty="0">
                          <a:solidFill>
                            <a:schemeClr val="tx1"/>
                          </a:solidFill>
                        </a:rPr>
                        <a:t>Resource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r>
                        <a:rPr lang="en-US" sz="2000" dirty="0">
                          <a:solidFill>
                            <a:schemeClr val="tx1"/>
                          </a:solidFill>
                        </a:rPr>
                        <a:t>Support Functions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extLst>
                  <a:ext uri="{0D108BD9-81ED-4DB2-BD59-A6C34878D82A}">
                    <a16:rowId xmlns:a16="http://schemas.microsoft.com/office/drawing/2014/main" val="2152409685"/>
                  </a:ext>
                </a:extLst>
              </a:tr>
              <a:tr h="370840">
                <a:tc>
                  <a:txBody>
                    <a:bodyPr/>
                    <a:lstStyle/>
                    <a:p>
                      <a:r>
                        <a:rPr lang="en-US" sz="2000" dirty="0"/>
                        <a:t>World Wide Web</a:t>
                      </a:r>
                    </a:p>
                  </a:txBody>
                  <a:tcPr anchor="ctr">
                    <a:lnT w="12700" cap="flat" cmpd="sng" algn="ctr">
                      <a:solidFill>
                        <a:schemeClr val="tx1"/>
                      </a:solidFill>
                      <a:prstDash val="solid"/>
                      <a:round/>
                      <a:headEnd type="none" w="med" len="med"/>
                      <a:tailEnd type="none" w="med" len="med"/>
                    </a:lnT>
                    <a:noFill/>
                  </a:tcPr>
                </a:tc>
                <a:tc>
                  <a:txBody>
                    <a:bodyPr/>
                    <a:lstStyle/>
                    <a:p>
                      <a:r>
                        <a:rPr lang="en-US" sz="2000" dirty="0"/>
                        <a:t>Displaying, formatting, and retrieval of data</a:t>
                      </a: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919102815"/>
                  </a:ext>
                </a:extLst>
              </a:tr>
              <a:tr h="370840">
                <a:tc>
                  <a:txBody>
                    <a:bodyPr/>
                    <a:lstStyle/>
                    <a:p>
                      <a:r>
                        <a:rPr lang="en-US" sz="2000" dirty="0"/>
                        <a:t>Instant Messaging and Chat</a:t>
                      </a:r>
                    </a:p>
                  </a:txBody>
                  <a:tcPr anchor="ctr">
                    <a:gradFill>
                      <a:gsLst>
                        <a:gs pos="0">
                          <a:schemeClr val="bg2"/>
                        </a:gs>
                        <a:gs pos="74000">
                          <a:srgbClr val="99CCFF"/>
                        </a:gs>
                      </a:gsLst>
                      <a:lin ang="5400000" scaled="1"/>
                    </a:gradFill>
                  </a:tcPr>
                </a:tc>
                <a:tc>
                  <a:txBody>
                    <a:bodyPr/>
                    <a:lstStyle/>
                    <a:p>
                      <a:r>
                        <a:rPr lang="en-US" sz="2000" dirty="0"/>
                        <a:t>Conversations based on the Internet</a:t>
                      </a:r>
                    </a:p>
                  </a:txBody>
                  <a:tcPr anchor="ctr">
                    <a:gradFill>
                      <a:gsLst>
                        <a:gs pos="0">
                          <a:schemeClr val="bg2"/>
                        </a:gs>
                        <a:gs pos="74000">
                          <a:srgbClr val="99CCFF"/>
                        </a:gs>
                      </a:gsLst>
                      <a:lin ang="5400000" scaled="1"/>
                    </a:gradFill>
                  </a:tcPr>
                </a:tc>
                <a:extLst>
                  <a:ext uri="{0D108BD9-81ED-4DB2-BD59-A6C34878D82A}">
                    <a16:rowId xmlns:a16="http://schemas.microsoft.com/office/drawing/2014/main" val="107790619"/>
                  </a:ext>
                </a:extLst>
              </a:tr>
              <a:tr h="370840">
                <a:tc>
                  <a:txBody>
                    <a:bodyPr/>
                    <a:lstStyle/>
                    <a:p>
                      <a:r>
                        <a:rPr lang="en-US" sz="2000" dirty="0"/>
                        <a:t>File Transfer Protocol (FTP)</a:t>
                      </a:r>
                    </a:p>
                  </a:txBody>
                  <a:tcPr anchor="ctr">
                    <a:noFill/>
                  </a:tcPr>
                </a:tc>
                <a:tc>
                  <a:txBody>
                    <a:bodyPr/>
                    <a:lstStyle/>
                    <a:p>
                      <a:r>
                        <a:rPr lang="en-US" sz="2000" dirty="0"/>
                        <a:t>Sending a digital file through a communication channel from one computer to another</a:t>
                      </a:r>
                    </a:p>
                  </a:txBody>
                  <a:tcPr anchor="ctr">
                    <a:noFill/>
                  </a:tcPr>
                </a:tc>
                <a:extLst>
                  <a:ext uri="{0D108BD9-81ED-4DB2-BD59-A6C34878D82A}">
                    <a16:rowId xmlns:a16="http://schemas.microsoft.com/office/drawing/2014/main" val="3938207394"/>
                  </a:ext>
                </a:extLst>
              </a:tr>
              <a:tr h="370840">
                <a:tc>
                  <a:txBody>
                    <a:bodyPr/>
                    <a:lstStyle/>
                    <a:p>
                      <a:r>
                        <a:rPr lang="en-US" sz="2000" dirty="0"/>
                        <a:t>Email</a:t>
                      </a:r>
                    </a:p>
                  </a:txBody>
                  <a:tcPr anchor="ctr">
                    <a:gradFill>
                      <a:gsLst>
                        <a:gs pos="0">
                          <a:schemeClr val="bg2"/>
                        </a:gs>
                        <a:gs pos="74000">
                          <a:srgbClr val="99CCFF"/>
                        </a:gs>
                      </a:gsLst>
                      <a:lin ang="5400000" scaled="1"/>
                    </a:gradFill>
                  </a:tcPr>
                </a:tc>
                <a:tc>
                  <a:txBody>
                    <a:bodyPr/>
                    <a:lstStyle/>
                    <a:p>
                      <a:r>
                        <a:rPr lang="en-US" sz="2000" dirty="0"/>
                        <a:t>File sharing and message exchange </a:t>
                      </a:r>
                    </a:p>
                  </a:txBody>
                  <a:tcPr anchor="ctr">
                    <a:gradFill>
                      <a:gsLst>
                        <a:gs pos="0">
                          <a:schemeClr val="bg2"/>
                        </a:gs>
                        <a:gs pos="74000">
                          <a:srgbClr val="99CCFF"/>
                        </a:gs>
                      </a:gsLst>
                      <a:lin ang="5400000" scaled="1"/>
                    </a:gradFill>
                  </a:tcPr>
                </a:tc>
                <a:extLst>
                  <a:ext uri="{0D108BD9-81ED-4DB2-BD59-A6C34878D82A}">
                    <a16:rowId xmlns:a16="http://schemas.microsoft.com/office/drawing/2014/main" val="2027940270"/>
                  </a:ext>
                </a:extLst>
              </a:tr>
              <a:tr h="370840">
                <a:tc>
                  <a:txBody>
                    <a:bodyPr/>
                    <a:lstStyle/>
                    <a:p>
                      <a:r>
                        <a:rPr lang="en-US" sz="2000" dirty="0"/>
                        <a:t>Electronic Funds Transfer</a:t>
                      </a:r>
                    </a:p>
                  </a:txBody>
                  <a:tcPr anchor="ctr">
                    <a:lnB w="12700" cap="flat" cmpd="sng" algn="ctr">
                      <a:solidFill>
                        <a:schemeClr val="tx1"/>
                      </a:solidFill>
                      <a:prstDash val="solid"/>
                      <a:round/>
                      <a:headEnd type="none" w="med" len="med"/>
                      <a:tailEnd type="none" w="med" len="med"/>
                    </a:lnB>
                    <a:noFill/>
                  </a:tcPr>
                </a:tc>
                <a:tc>
                  <a:txBody>
                    <a:bodyPr/>
                    <a:lstStyle/>
                    <a:p>
                      <a:r>
                        <a:rPr lang="en-US" sz="2000" dirty="0"/>
                        <a:t>Digitized bank transactions</a:t>
                      </a: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71596332"/>
                  </a:ext>
                </a:extLst>
              </a:tr>
            </a:tbl>
          </a:graphicData>
        </a:graphic>
      </p:graphicFrame>
      <p:sp>
        <p:nvSpPr>
          <p:cNvPr id="3" name="Slide Number Placeholder 2">
            <a:extLst>
              <a:ext uri="{FF2B5EF4-FFF2-40B4-BE49-F238E27FC236}">
                <a16:creationId xmlns:a16="http://schemas.microsoft.com/office/drawing/2014/main" id="{2D4782CA-4060-4792-BD56-58A66C68CB55}"/>
              </a:ext>
            </a:extLst>
          </p:cNvPr>
          <p:cNvSpPr>
            <a:spLocks noGrp="1"/>
          </p:cNvSpPr>
          <p:nvPr>
            <p:ph type="sldNum" sz="quarter" idx="10"/>
          </p:nvPr>
        </p:nvSpPr>
        <p:spPr/>
        <p:txBody>
          <a:bodyPr/>
          <a:lstStyle/>
          <a:p>
            <a:fld id="{68151E55-6873-49E2-B8D5-2F265E6F1973}" type="slidenum">
              <a:rPr lang="en-US" smtClean="0"/>
              <a:pPr/>
              <a:t>16</a:t>
            </a:fld>
            <a:endParaRPr lang="en-US" dirty="0"/>
          </a:p>
        </p:txBody>
      </p:sp>
    </p:spTree>
    <p:extLst>
      <p:ext uri="{BB962C8B-B14F-4D97-AF65-F5344CB8AC3E}">
        <p14:creationId xmlns:p14="http://schemas.microsoft.com/office/powerpoint/2010/main" val="12882635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04B0C-3D6D-4CC5-938C-34AA73CC141E}"/>
              </a:ext>
            </a:extLst>
          </p:cNvPr>
          <p:cNvSpPr>
            <a:spLocks noGrp="1"/>
          </p:cNvSpPr>
          <p:nvPr>
            <p:ph type="title"/>
          </p:nvPr>
        </p:nvSpPr>
        <p:spPr>
          <a:xfrm>
            <a:off x="168212" y="2381026"/>
            <a:ext cx="8458200" cy="678611"/>
          </a:xfrm>
        </p:spPr>
        <p:txBody>
          <a:bodyPr>
            <a:noAutofit/>
          </a:bodyPr>
          <a:lstStyle/>
          <a:p>
            <a:r>
              <a:rPr lang="en-US" sz="2800" dirty="0"/>
              <a:t>The World Wide Web and Geographic Information Systems</a:t>
            </a:r>
          </a:p>
        </p:txBody>
      </p:sp>
      <p:sp>
        <p:nvSpPr>
          <p:cNvPr id="7" name="Slide Number Placeholder 6">
            <a:extLst>
              <a:ext uri="{FF2B5EF4-FFF2-40B4-BE49-F238E27FC236}">
                <a16:creationId xmlns:a16="http://schemas.microsoft.com/office/drawing/2014/main" id="{7054C1C6-FF73-4655-9C49-7F23FA3816EB}"/>
              </a:ext>
            </a:extLst>
          </p:cNvPr>
          <p:cNvSpPr>
            <a:spLocks noGrp="1"/>
          </p:cNvSpPr>
          <p:nvPr>
            <p:ph type="sldNum" sz="quarter" idx="10"/>
          </p:nvPr>
        </p:nvSpPr>
        <p:spPr/>
        <p:txBody>
          <a:bodyPr/>
          <a:lstStyle/>
          <a:p>
            <a:fld id="{68151E55-6873-49E2-B8D5-2F265E6F1973}" type="slidenum">
              <a:rPr lang="en-US" smtClean="0"/>
              <a:t>17</a:t>
            </a:fld>
            <a:endParaRPr lang="en-US" dirty="0"/>
          </a:p>
        </p:txBody>
      </p:sp>
    </p:spTree>
    <p:extLst>
      <p:ext uri="{BB962C8B-B14F-4D97-AF65-F5344CB8AC3E}">
        <p14:creationId xmlns:p14="http://schemas.microsoft.com/office/powerpoint/2010/main" val="26025709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7D065-69D6-43BD-8F16-1ED37377658A}"/>
              </a:ext>
            </a:extLst>
          </p:cNvPr>
          <p:cNvSpPr>
            <a:spLocks noGrp="1"/>
          </p:cNvSpPr>
          <p:nvPr>
            <p:ph type="title"/>
          </p:nvPr>
        </p:nvSpPr>
        <p:spPr>
          <a:xfrm>
            <a:off x="0" y="48981"/>
            <a:ext cx="8458200" cy="678611"/>
          </a:xfrm>
        </p:spPr>
        <p:txBody>
          <a:bodyPr>
            <a:noAutofit/>
          </a:bodyPr>
          <a:lstStyle/>
          <a:p>
            <a:r>
              <a:rPr lang="en-US" sz="2800" dirty="0"/>
              <a:t>The World Wide Web (WWW)</a:t>
            </a:r>
          </a:p>
        </p:txBody>
      </p:sp>
      <p:sp>
        <p:nvSpPr>
          <p:cNvPr id="4" name="Content Placeholder 3">
            <a:extLst>
              <a:ext uri="{FF2B5EF4-FFF2-40B4-BE49-F238E27FC236}">
                <a16:creationId xmlns:a16="http://schemas.microsoft.com/office/drawing/2014/main" id="{98C83DF9-063A-40AD-B1D5-CABCBC9E3B50}"/>
              </a:ext>
            </a:extLst>
          </p:cNvPr>
          <p:cNvSpPr>
            <a:spLocks noGrp="1"/>
          </p:cNvSpPr>
          <p:nvPr>
            <p:ph sz="quarter" idx="11"/>
          </p:nvPr>
        </p:nvSpPr>
        <p:spPr>
          <a:xfrm>
            <a:off x="175186" y="802423"/>
            <a:ext cx="5355111" cy="5768029"/>
          </a:xfrm>
        </p:spPr>
        <p:txBody>
          <a:bodyPr>
            <a:normAutofit/>
          </a:bodyPr>
          <a:lstStyle/>
          <a:p>
            <a:r>
              <a:rPr lang="en-US" sz="2400" dirty="0"/>
              <a:t>The </a:t>
            </a:r>
            <a:r>
              <a:rPr lang="en-US" sz="2400" b="1" dirty="0"/>
              <a:t>World Wide Web,</a:t>
            </a:r>
            <a:r>
              <a:rPr lang="en-US" sz="2400" dirty="0"/>
              <a:t> commonly referred to as WWW or the Web, is an interconnected system of webpages accessible through the Internet.</a:t>
            </a:r>
          </a:p>
          <a:p>
            <a:r>
              <a:rPr lang="en-US" sz="2400" dirty="0"/>
              <a:t>The WWW consists of various components including:</a:t>
            </a:r>
          </a:p>
          <a:p>
            <a:pPr lvl="2"/>
            <a:r>
              <a:rPr lang="en-US" sz="2000" b="1" dirty="0"/>
              <a:t>Hypertext Transfer Protocol (HTTP)</a:t>
            </a:r>
            <a:r>
              <a:rPr lang="en-US" sz="2000" dirty="0"/>
              <a:t> – Is a protocol for the transmission of hypermedia documents (such as HTML)</a:t>
            </a:r>
          </a:p>
          <a:p>
            <a:pPr lvl="2"/>
            <a:r>
              <a:rPr lang="en-US" sz="2000" b="1" dirty="0"/>
              <a:t>Uniform Resource Locators (URL)</a:t>
            </a:r>
            <a:r>
              <a:rPr lang="en-US" sz="2000" dirty="0"/>
              <a:t> - URLs are one type of Uniform Resource Identifier (URL). </a:t>
            </a:r>
          </a:p>
          <a:p>
            <a:pPr lvl="2"/>
            <a:r>
              <a:rPr lang="en-US" sz="2000" b="1" dirty="0"/>
              <a:t>Hypertext Markup Language (HTML)</a:t>
            </a:r>
            <a:r>
              <a:rPr lang="en-US" sz="2000" dirty="0"/>
              <a:t> – Commonly used format for publishing web documents and content.</a:t>
            </a:r>
          </a:p>
        </p:txBody>
      </p:sp>
      <p:sp>
        <p:nvSpPr>
          <p:cNvPr id="3" name="Slide Number Placeholder 2">
            <a:extLst>
              <a:ext uri="{FF2B5EF4-FFF2-40B4-BE49-F238E27FC236}">
                <a16:creationId xmlns:a16="http://schemas.microsoft.com/office/drawing/2014/main" id="{2D4782CA-4060-4792-BD56-58A66C68CB55}"/>
              </a:ext>
            </a:extLst>
          </p:cNvPr>
          <p:cNvSpPr>
            <a:spLocks noGrp="1"/>
          </p:cNvSpPr>
          <p:nvPr>
            <p:ph type="sldNum" sz="quarter" idx="10"/>
          </p:nvPr>
        </p:nvSpPr>
        <p:spPr>
          <a:xfrm>
            <a:off x="7168896" y="6673530"/>
            <a:ext cx="1813356" cy="184469"/>
          </a:xfrm>
        </p:spPr>
        <p:txBody>
          <a:bodyPr/>
          <a:lstStyle/>
          <a:p>
            <a:r>
              <a:rPr lang="en-US" dirty="0" err="1"/>
              <a:t>Romolo</a:t>
            </a:r>
            <a:r>
              <a:rPr lang="en-US" dirty="0"/>
              <a:t> Tavani/Shutterstock  </a:t>
            </a:r>
            <a:fld id="{F20C08F1-11AB-2041-B4CA-518A6761FA29}" type="slidenum">
              <a:rPr lang="en-US" smtClean="0"/>
              <a:t>18</a:t>
            </a:fld>
            <a:endParaRPr lang="en-US" dirty="0"/>
          </a:p>
        </p:txBody>
      </p:sp>
      <p:pic>
        <p:nvPicPr>
          <p:cNvPr id="6" name="Picture 5">
            <a:extLst>
              <a:ext uri="{FF2B5EF4-FFF2-40B4-BE49-F238E27FC236}">
                <a16:creationId xmlns:a16="http://schemas.microsoft.com/office/drawing/2014/main" id="{FBB50288-01A9-4755-96D6-A3865208D06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694779" y="1483717"/>
            <a:ext cx="3274035" cy="2448978"/>
          </a:xfrm>
          <a:prstGeom prst="rect">
            <a:avLst/>
          </a:prstGeom>
        </p:spPr>
      </p:pic>
    </p:spTree>
    <p:extLst>
      <p:ext uri="{BB962C8B-B14F-4D97-AF65-F5344CB8AC3E}">
        <p14:creationId xmlns:p14="http://schemas.microsoft.com/office/powerpoint/2010/main" val="879121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7D065-69D6-43BD-8F16-1ED37377658A}"/>
              </a:ext>
            </a:extLst>
          </p:cNvPr>
          <p:cNvSpPr>
            <a:spLocks noGrp="1"/>
          </p:cNvSpPr>
          <p:nvPr>
            <p:ph type="title"/>
          </p:nvPr>
        </p:nvSpPr>
        <p:spPr>
          <a:xfrm>
            <a:off x="63931" y="32558"/>
            <a:ext cx="8458200" cy="678611"/>
          </a:xfrm>
        </p:spPr>
        <p:txBody>
          <a:bodyPr>
            <a:noAutofit/>
          </a:bodyPr>
          <a:lstStyle/>
          <a:p>
            <a:r>
              <a:rPr lang="en-US" sz="2800" dirty="0"/>
              <a:t>Web 2.0</a:t>
            </a:r>
          </a:p>
        </p:txBody>
      </p:sp>
      <p:sp>
        <p:nvSpPr>
          <p:cNvPr id="4" name="Content Placeholder 3">
            <a:extLst>
              <a:ext uri="{FF2B5EF4-FFF2-40B4-BE49-F238E27FC236}">
                <a16:creationId xmlns:a16="http://schemas.microsoft.com/office/drawing/2014/main" id="{98C83DF9-063A-40AD-B1D5-CABCBC9E3B50}"/>
              </a:ext>
            </a:extLst>
          </p:cNvPr>
          <p:cNvSpPr>
            <a:spLocks noGrp="1"/>
          </p:cNvSpPr>
          <p:nvPr>
            <p:ph sz="quarter" idx="11"/>
          </p:nvPr>
        </p:nvSpPr>
        <p:spPr>
          <a:xfrm>
            <a:off x="292894" y="961139"/>
            <a:ext cx="8458200" cy="902512"/>
          </a:xfrm>
        </p:spPr>
        <p:txBody>
          <a:bodyPr>
            <a:noAutofit/>
          </a:bodyPr>
          <a:lstStyle/>
          <a:p>
            <a:r>
              <a:rPr lang="en-US" sz="2400" b="1" dirty="0"/>
              <a:t>Web 2.0</a:t>
            </a:r>
            <a:r>
              <a:rPr lang="en-US" sz="2400" dirty="0"/>
              <a:t> refers to the second-generation Internet which is based on interactivity and dynamic content. </a:t>
            </a:r>
          </a:p>
        </p:txBody>
      </p:sp>
      <p:sp>
        <p:nvSpPr>
          <p:cNvPr id="5" name="TextBox 4">
            <a:extLst>
              <a:ext uri="{FF2B5EF4-FFF2-40B4-BE49-F238E27FC236}">
                <a16:creationId xmlns:a16="http://schemas.microsoft.com/office/drawing/2014/main" id="{890FD0BD-C6A3-471A-82D3-2273FF75F307}"/>
              </a:ext>
            </a:extLst>
          </p:cNvPr>
          <p:cNvSpPr txBox="1"/>
          <p:nvPr/>
        </p:nvSpPr>
        <p:spPr>
          <a:xfrm>
            <a:off x="292894" y="2113621"/>
            <a:ext cx="5948979" cy="461665"/>
          </a:xfrm>
          <a:prstGeom prst="rect">
            <a:avLst/>
          </a:prstGeom>
          <a:noFill/>
        </p:spPr>
        <p:txBody>
          <a:bodyPr wrap="square" rtlCol="0">
            <a:spAutoFit/>
          </a:bodyPr>
          <a:lstStyle/>
          <a:p>
            <a:r>
              <a:rPr lang="en-US" sz="2400" b="1" dirty="0"/>
              <a:t>Key Features of Web 2.0</a:t>
            </a:r>
          </a:p>
        </p:txBody>
      </p:sp>
      <p:graphicFrame>
        <p:nvGraphicFramePr>
          <p:cNvPr id="6" name="Table 6">
            <a:extLst>
              <a:ext uri="{FF2B5EF4-FFF2-40B4-BE49-F238E27FC236}">
                <a16:creationId xmlns:a16="http://schemas.microsoft.com/office/drawing/2014/main" id="{E3193C4E-336F-42D6-8274-D67B4E421908}"/>
              </a:ext>
            </a:extLst>
          </p:cNvPr>
          <p:cNvGraphicFramePr>
            <a:graphicFrameLocks noGrp="1"/>
          </p:cNvGraphicFramePr>
          <p:nvPr>
            <p:extLst>
              <p:ext uri="{D42A27DB-BD31-4B8C-83A1-F6EECF244321}">
                <p14:modId xmlns:p14="http://schemas.microsoft.com/office/powerpoint/2010/main" val="715048860"/>
              </p:ext>
            </p:extLst>
          </p:nvPr>
        </p:nvGraphicFramePr>
        <p:xfrm>
          <a:off x="292894" y="2658059"/>
          <a:ext cx="8689358" cy="3505200"/>
        </p:xfrm>
        <a:graphic>
          <a:graphicData uri="http://schemas.openxmlformats.org/drawingml/2006/table">
            <a:tbl>
              <a:tblPr firstRow="1" bandRow="1">
                <a:tableStyleId>{5C22544A-7EE6-4342-B048-85BDC9FD1C3A}</a:tableStyleId>
              </a:tblPr>
              <a:tblGrid>
                <a:gridCol w="2406756">
                  <a:extLst>
                    <a:ext uri="{9D8B030D-6E8A-4147-A177-3AD203B41FA5}">
                      <a16:colId xmlns:a16="http://schemas.microsoft.com/office/drawing/2014/main" val="1362616443"/>
                    </a:ext>
                  </a:extLst>
                </a:gridCol>
                <a:gridCol w="6282602">
                  <a:extLst>
                    <a:ext uri="{9D8B030D-6E8A-4147-A177-3AD203B41FA5}">
                      <a16:colId xmlns:a16="http://schemas.microsoft.com/office/drawing/2014/main" val="4209822703"/>
                    </a:ext>
                  </a:extLst>
                </a:gridCol>
              </a:tblGrid>
              <a:tr h="370840">
                <a:tc>
                  <a:txBody>
                    <a:bodyPr/>
                    <a:lstStyle/>
                    <a:p>
                      <a:r>
                        <a:rPr lang="en-US" sz="2000" dirty="0">
                          <a:solidFill>
                            <a:schemeClr val="tx1"/>
                          </a:solidFill>
                        </a:rPr>
                        <a:t>Web 2.0 Feature</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r>
                        <a:rPr lang="en-US" sz="2000" dirty="0">
                          <a:solidFill>
                            <a:schemeClr val="tx1"/>
                          </a:solidFill>
                        </a:rPr>
                        <a:t>Definitions</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extLst>
                  <a:ext uri="{0D108BD9-81ED-4DB2-BD59-A6C34878D82A}">
                    <a16:rowId xmlns:a16="http://schemas.microsoft.com/office/drawing/2014/main" val="2152409685"/>
                  </a:ext>
                </a:extLst>
              </a:tr>
              <a:tr h="370840">
                <a:tc>
                  <a:txBody>
                    <a:bodyPr/>
                    <a:lstStyle/>
                    <a:p>
                      <a:r>
                        <a:rPr lang="en-US" sz="2000" dirty="0"/>
                        <a:t>Interactivity</a:t>
                      </a:r>
                    </a:p>
                  </a:txBody>
                  <a:tcPr anchor="ctr">
                    <a:lnT w="12700" cap="flat" cmpd="sng" algn="ctr">
                      <a:solidFill>
                        <a:schemeClr val="tx1"/>
                      </a:solidFill>
                      <a:prstDash val="solid"/>
                      <a:round/>
                      <a:headEnd type="none" w="med" len="med"/>
                      <a:tailEnd type="none" w="med" len="med"/>
                    </a:lnT>
                    <a:noFill/>
                  </a:tcPr>
                </a:tc>
                <a:tc>
                  <a:txBody>
                    <a:bodyPr/>
                    <a:lstStyle/>
                    <a:p>
                      <a:r>
                        <a:rPr lang="en-US" sz="2000" dirty="0"/>
                        <a:t>Content that is dynamic and responsive to user input.</a:t>
                      </a: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919102815"/>
                  </a:ext>
                </a:extLst>
              </a:tr>
              <a:tr h="370840">
                <a:tc>
                  <a:txBody>
                    <a:bodyPr/>
                    <a:lstStyle/>
                    <a:p>
                      <a:r>
                        <a:rPr lang="en-US" sz="2000" dirty="0"/>
                        <a:t>Folksonomy</a:t>
                      </a:r>
                    </a:p>
                  </a:txBody>
                  <a:tcPr anchor="ctr">
                    <a:gradFill>
                      <a:gsLst>
                        <a:gs pos="0">
                          <a:schemeClr val="bg2"/>
                        </a:gs>
                        <a:gs pos="74000">
                          <a:srgbClr val="99CCFF"/>
                        </a:gs>
                      </a:gsLst>
                      <a:lin ang="5400000" scaled="1"/>
                    </a:gradFill>
                  </a:tcPr>
                </a:tc>
                <a:tc>
                  <a:txBody>
                    <a:bodyPr/>
                    <a:lstStyle/>
                    <a:p>
                      <a:r>
                        <a:rPr lang="en-US" sz="2000" dirty="0"/>
                        <a:t>Users collectively determine the classification of information.</a:t>
                      </a:r>
                    </a:p>
                  </a:txBody>
                  <a:tcPr anchor="ctr">
                    <a:gradFill>
                      <a:gsLst>
                        <a:gs pos="0">
                          <a:schemeClr val="bg2"/>
                        </a:gs>
                        <a:gs pos="74000">
                          <a:srgbClr val="99CCFF"/>
                        </a:gs>
                      </a:gsLst>
                      <a:lin ang="5400000" scaled="1"/>
                    </a:gradFill>
                  </a:tcPr>
                </a:tc>
                <a:extLst>
                  <a:ext uri="{0D108BD9-81ED-4DB2-BD59-A6C34878D82A}">
                    <a16:rowId xmlns:a16="http://schemas.microsoft.com/office/drawing/2014/main" val="107790619"/>
                  </a:ext>
                </a:extLst>
              </a:tr>
              <a:tr h="370840">
                <a:tc>
                  <a:txBody>
                    <a:bodyPr/>
                    <a:lstStyle/>
                    <a:p>
                      <a:r>
                        <a:rPr lang="en-US" sz="2000" dirty="0"/>
                        <a:t>User Participation</a:t>
                      </a:r>
                    </a:p>
                  </a:txBody>
                  <a:tcPr anchor="ctr">
                    <a:noFill/>
                  </a:tcPr>
                </a:tc>
                <a:tc>
                  <a:txBody>
                    <a:bodyPr/>
                    <a:lstStyle/>
                    <a:p>
                      <a:r>
                        <a:rPr lang="en-US" sz="2000" dirty="0"/>
                        <a:t>Two-way information flow between sites and site users via evaluation, reviews, and online commenting.</a:t>
                      </a:r>
                    </a:p>
                  </a:txBody>
                  <a:tcPr anchor="ctr">
                    <a:noFill/>
                  </a:tcPr>
                </a:tc>
                <a:extLst>
                  <a:ext uri="{0D108BD9-81ED-4DB2-BD59-A6C34878D82A}">
                    <a16:rowId xmlns:a16="http://schemas.microsoft.com/office/drawing/2014/main" val="3938207394"/>
                  </a:ext>
                </a:extLst>
              </a:tr>
              <a:tr h="370840">
                <a:tc>
                  <a:txBody>
                    <a:bodyPr/>
                    <a:lstStyle/>
                    <a:p>
                      <a:r>
                        <a:rPr lang="en-US" sz="2000" dirty="0"/>
                        <a:t>Software as a Service (SaaS)</a:t>
                      </a:r>
                    </a:p>
                  </a:txBody>
                  <a:tcPr anchor="ctr">
                    <a:lnB w="12700" cap="flat" cmpd="sng" algn="ctr">
                      <a:solidFill>
                        <a:schemeClr val="tx1"/>
                      </a:solidFill>
                      <a:prstDash val="solid"/>
                      <a:round/>
                      <a:headEnd type="none" w="med" len="med"/>
                      <a:tailEnd type="none" w="med" len="med"/>
                    </a:lnB>
                    <a:gradFill>
                      <a:gsLst>
                        <a:gs pos="0">
                          <a:schemeClr val="bg2"/>
                        </a:gs>
                        <a:gs pos="74000">
                          <a:srgbClr val="99CCFF"/>
                        </a:gs>
                      </a:gsLst>
                      <a:lin ang="5400000" scaled="1"/>
                    </a:gradFill>
                  </a:tcPr>
                </a:tc>
                <a:tc>
                  <a:txBody>
                    <a:bodyPr/>
                    <a:lstStyle/>
                    <a:p>
                      <a:r>
                        <a:rPr lang="en-US" sz="2000" dirty="0"/>
                        <a:t>Web 2.0 sites developed application programming interface (APIs) which serve as an interface between different parts of a computer software program to allow automated usage.</a:t>
                      </a:r>
                    </a:p>
                  </a:txBody>
                  <a:tcPr anchor="ctr">
                    <a:lnB w="12700" cap="flat" cmpd="sng" algn="ctr">
                      <a:solidFill>
                        <a:schemeClr val="tx1"/>
                      </a:solidFill>
                      <a:prstDash val="solid"/>
                      <a:round/>
                      <a:headEnd type="none" w="med" len="med"/>
                      <a:tailEnd type="none" w="med" len="med"/>
                    </a:lnB>
                    <a:gradFill>
                      <a:gsLst>
                        <a:gs pos="0">
                          <a:schemeClr val="bg2"/>
                        </a:gs>
                        <a:gs pos="74000">
                          <a:srgbClr val="99CCFF"/>
                        </a:gs>
                      </a:gsLst>
                      <a:lin ang="5400000" scaled="1"/>
                    </a:gradFill>
                  </a:tcPr>
                </a:tc>
                <a:extLst>
                  <a:ext uri="{0D108BD9-81ED-4DB2-BD59-A6C34878D82A}">
                    <a16:rowId xmlns:a16="http://schemas.microsoft.com/office/drawing/2014/main" val="2027940270"/>
                  </a:ext>
                </a:extLst>
              </a:tr>
            </a:tbl>
          </a:graphicData>
        </a:graphic>
      </p:graphicFrame>
      <p:sp>
        <p:nvSpPr>
          <p:cNvPr id="3" name="Slide Number Placeholder 2">
            <a:extLst>
              <a:ext uri="{FF2B5EF4-FFF2-40B4-BE49-F238E27FC236}">
                <a16:creationId xmlns:a16="http://schemas.microsoft.com/office/drawing/2014/main" id="{2D4782CA-4060-4792-BD56-58A66C68CB55}"/>
              </a:ext>
            </a:extLst>
          </p:cNvPr>
          <p:cNvSpPr>
            <a:spLocks noGrp="1"/>
          </p:cNvSpPr>
          <p:nvPr>
            <p:ph type="sldNum" sz="quarter" idx="10"/>
          </p:nvPr>
        </p:nvSpPr>
        <p:spPr/>
        <p:txBody>
          <a:bodyPr/>
          <a:lstStyle/>
          <a:p>
            <a:fld id="{68151E55-6873-49E2-B8D5-2F265E6F1973}" type="slidenum">
              <a:rPr lang="en-US" smtClean="0"/>
              <a:pPr/>
              <a:t>19</a:t>
            </a:fld>
            <a:endParaRPr lang="en-US" dirty="0"/>
          </a:p>
        </p:txBody>
      </p:sp>
    </p:spTree>
    <p:extLst>
      <p:ext uri="{BB962C8B-B14F-4D97-AF65-F5344CB8AC3E}">
        <p14:creationId xmlns:p14="http://schemas.microsoft.com/office/powerpoint/2010/main" val="26375664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7D065-69D6-43BD-8F16-1ED37377658A}"/>
              </a:ext>
            </a:extLst>
          </p:cNvPr>
          <p:cNvSpPr>
            <a:spLocks noGrp="1"/>
          </p:cNvSpPr>
          <p:nvPr>
            <p:ph type="title"/>
          </p:nvPr>
        </p:nvSpPr>
        <p:spPr>
          <a:xfrm>
            <a:off x="14793" y="68665"/>
            <a:ext cx="8865140" cy="678611"/>
          </a:xfrm>
        </p:spPr>
        <p:txBody>
          <a:bodyPr>
            <a:noAutofit/>
          </a:bodyPr>
          <a:lstStyle/>
          <a:p>
            <a:r>
              <a:rPr lang="en-US" sz="2800" dirty="0"/>
              <a:t>Computer Networks and the Internet</a:t>
            </a:r>
          </a:p>
        </p:txBody>
      </p:sp>
      <p:sp>
        <p:nvSpPr>
          <p:cNvPr id="7" name="Content Placeholder 6">
            <a:extLst>
              <a:ext uri="{FF2B5EF4-FFF2-40B4-BE49-F238E27FC236}">
                <a16:creationId xmlns:a16="http://schemas.microsoft.com/office/drawing/2014/main" id="{B0452C35-9912-4CF3-968C-983DE0257226}"/>
              </a:ext>
            </a:extLst>
          </p:cNvPr>
          <p:cNvSpPr>
            <a:spLocks noGrp="1"/>
          </p:cNvSpPr>
          <p:nvPr>
            <p:ph sz="quarter" idx="11"/>
          </p:nvPr>
        </p:nvSpPr>
        <p:spPr>
          <a:xfrm>
            <a:off x="264067" y="747276"/>
            <a:ext cx="4627134" cy="5134848"/>
          </a:xfrm>
        </p:spPr>
        <p:txBody>
          <a:bodyPr>
            <a:noAutofit/>
          </a:bodyPr>
          <a:lstStyle/>
          <a:p>
            <a:r>
              <a:rPr lang="en-US" sz="2400" dirty="0"/>
              <a:t>A </a:t>
            </a:r>
            <a:r>
              <a:rPr lang="en-US" sz="2400" b="1" dirty="0"/>
              <a:t>network</a:t>
            </a:r>
            <a:r>
              <a:rPr lang="en-US" sz="2400" dirty="0"/>
              <a:t> is a group of two or more devices/computers connected together to allow for the exchange of information and for the sharing of resources.</a:t>
            </a:r>
          </a:p>
          <a:p>
            <a:pPr lvl="2"/>
            <a:r>
              <a:rPr lang="en-US" sz="2000" dirty="0"/>
              <a:t>many computer networks are linked together and supported by the Internet</a:t>
            </a:r>
          </a:p>
          <a:p>
            <a:r>
              <a:rPr lang="en-US" sz="2400" dirty="0"/>
              <a:t>Computer networks support many different software applications and services including allowing access to the World Wide Web, digital video and audio, storage, application servers, and email.</a:t>
            </a:r>
          </a:p>
        </p:txBody>
      </p:sp>
      <p:sp>
        <p:nvSpPr>
          <p:cNvPr id="3" name="Slide Number Placeholder 2">
            <a:extLst>
              <a:ext uri="{FF2B5EF4-FFF2-40B4-BE49-F238E27FC236}">
                <a16:creationId xmlns:a16="http://schemas.microsoft.com/office/drawing/2014/main" id="{2D4782CA-4060-4792-BD56-58A66C68CB55}"/>
              </a:ext>
            </a:extLst>
          </p:cNvPr>
          <p:cNvSpPr>
            <a:spLocks noGrp="1"/>
          </p:cNvSpPr>
          <p:nvPr>
            <p:ph type="sldNum" sz="quarter" idx="10"/>
          </p:nvPr>
        </p:nvSpPr>
        <p:spPr>
          <a:xfrm>
            <a:off x="7628021" y="6679590"/>
            <a:ext cx="1251912" cy="178410"/>
          </a:xfrm>
        </p:spPr>
        <p:txBody>
          <a:bodyPr/>
          <a:lstStyle/>
          <a:p>
            <a:r>
              <a:rPr lang="en-US" dirty="0" err="1"/>
              <a:t>bluebay</a:t>
            </a:r>
            <a:r>
              <a:rPr lang="en-US" dirty="0"/>
              <a:t>/123RF  </a:t>
            </a:r>
            <a:fld id="{56E16EB3-BFCA-2142-AD7B-FE8D396795E0}" type="slidenum">
              <a:rPr lang="en-US" smtClean="0"/>
              <a:t>2</a:t>
            </a:fld>
            <a:endParaRPr lang="en-US" dirty="0"/>
          </a:p>
        </p:txBody>
      </p:sp>
      <p:pic>
        <p:nvPicPr>
          <p:cNvPr id="11" name="Picture 10" descr="Network connecting several computers image.">
            <a:extLst>
              <a:ext uri="{FF2B5EF4-FFF2-40B4-BE49-F238E27FC236}">
                <a16:creationId xmlns:a16="http://schemas.microsoft.com/office/drawing/2014/main" id="{0C1403D1-FD86-4A1E-8E84-FC75E070B5F9}"/>
              </a:ext>
            </a:extLst>
          </p:cNvPr>
          <p:cNvPicPr>
            <a:picLocks noChangeAspect="1"/>
          </p:cNvPicPr>
          <p:nvPr/>
        </p:nvPicPr>
        <p:blipFill>
          <a:blip r:embed="rId3"/>
          <a:stretch>
            <a:fillRect/>
          </a:stretch>
        </p:blipFill>
        <p:spPr>
          <a:xfrm>
            <a:off x="5097397" y="1764504"/>
            <a:ext cx="3884855" cy="2218252"/>
          </a:xfrm>
          <a:prstGeom prst="rect">
            <a:avLst/>
          </a:prstGeom>
        </p:spPr>
      </p:pic>
    </p:spTree>
    <p:extLst>
      <p:ext uri="{BB962C8B-B14F-4D97-AF65-F5344CB8AC3E}">
        <p14:creationId xmlns:p14="http://schemas.microsoft.com/office/powerpoint/2010/main" val="12598972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7D065-69D6-43BD-8F16-1ED37377658A}"/>
              </a:ext>
            </a:extLst>
          </p:cNvPr>
          <p:cNvSpPr>
            <a:spLocks noGrp="1"/>
          </p:cNvSpPr>
          <p:nvPr>
            <p:ph type="title"/>
          </p:nvPr>
        </p:nvSpPr>
        <p:spPr>
          <a:xfrm>
            <a:off x="342900" y="304800"/>
            <a:ext cx="8458200" cy="678611"/>
          </a:xfrm>
        </p:spPr>
        <p:txBody>
          <a:bodyPr vert="horz" lIns="91440" tIns="45720" rIns="91440" bIns="45720" rtlCol="0" anchor="ctr">
            <a:normAutofit/>
          </a:bodyPr>
          <a:lstStyle/>
          <a:p>
            <a:r>
              <a:rPr lang="en-US" b="1" kern="1200">
                <a:latin typeface="+mj-lt"/>
                <a:ea typeface="+mj-ea"/>
                <a:cs typeface="+mj-cs"/>
              </a:rPr>
              <a:t>Geographic Information Systems (GIS) (cont.)</a:t>
            </a:r>
          </a:p>
        </p:txBody>
      </p:sp>
      <p:sp>
        <p:nvSpPr>
          <p:cNvPr id="11" name="Text Placeholder 3">
            <a:extLst>
              <a:ext uri="{FF2B5EF4-FFF2-40B4-BE49-F238E27FC236}">
                <a16:creationId xmlns:a16="http://schemas.microsoft.com/office/drawing/2014/main" id="{F093E408-E56E-49E4-3278-8051EC36F48D}"/>
              </a:ext>
            </a:extLst>
          </p:cNvPr>
          <p:cNvSpPr>
            <a:spLocks noGrp="1"/>
          </p:cNvSpPr>
          <p:nvPr>
            <p:ph type="body" sz="quarter" idx="12"/>
          </p:nvPr>
        </p:nvSpPr>
        <p:spPr>
          <a:xfrm>
            <a:off x="3369347" y="6324600"/>
            <a:ext cx="2405307" cy="190500"/>
          </a:xfrm>
        </p:spPr>
        <p:txBody>
          <a:bodyPr/>
          <a:lstStyle/>
          <a:p>
            <a:endParaRPr lang="en-US" dirty="0"/>
          </a:p>
        </p:txBody>
      </p:sp>
      <p:sp>
        <p:nvSpPr>
          <p:cNvPr id="5" name="TextBox 4">
            <a:extLst>
              <a:ext uri="{FF2B5EF4-FFF2-40B4-BE49-F238E27FC236}">
                <a16:creationId xmlns:a16="http://schemas.microsoft.com/office/drawing/2014/main" id="{890FD0BD-C6A3-471A-82D3-2273FF75F307}"/>
              </a:ext>
            </a:extLst>
          </p:cNvPr>
          <p:cNvSpPr txBox="1"/>
          <p:nvPr/>
        </p:nvSpPr>
        <p:spPr>
          <a:xfrm>
            <a:off x="1562099" y="6684963"/>
            <a:ext cx="6972301" cy="173037"/>
          </a:xfrm>
          <a:prstGeom prst="rect">
            <a:avLst/>
          </a:prstGeom>
        </p:spPr>
        <p:txBody>
          <a:bodyPr vert="horz" lIns="91440" tIns="45720" rIns="91440" bIns="45720" rtlCol="0" anchor="ctr">
            <a:normAutofit/>
          </a:bodyPr>
          <a:lstStyle/>
          <a:p>
            <a:pPr algn="r">
              <a:lnSpc>
                <a:spcPct val="90000"/>
              </a:lnSpc>
              <a:spcAft>
                <a:spcPts val="800"/>
              </a:spcAft>
            </a:pPr>
            <a:r>
              <a:rPr lang="en-US" sz="500" b="1" kern="1200">
                <a:solidFill>
                  <a:schemeClr val="tx1">
                    <a:lumMod val="65000"/>
                    <a:lumOff val="35000"/>
                  </a:schemeClr>
                </a:solidFill>
                <a:latin typeface="+mn-lt"/>
                <a:ea typeface="+mn-ea"/>
                <a:cs typeface="+mn-cs"/>
              </a:rPr>
              <a:t>Uses of GIS</a:t>
            </a:r>
          </a:p>
        </p:txBody>
      </p:sp>
      <p:sp>
        <p:nvSpPr>
          <p:cNvPr id="3" name="Slide Number Placeholder 2">
            <a:extLst>
              <a:ext uri="{FF2B5EF4-FFF2-40B4-BE49-F238E27FC236}">
                <a16:creationId xmlns:a16="http://schemas.microsoft.com/office/drawing/2014/main" id="{2D4782CA-4060-4792-BD56-58A66C68CB55}"/>
              </a:ext>
            </a:extLst>
          </p:cNvPr>
          <p:cNvSpPr>
            <a:spLocks noGrp="1"/>
          </p:cNvSpPr>
          <p:nvPr>
            <p:ph type="sldNum" sz="quarter" idx="10"/>
          </p:nvPr>
        </p:nvSpPr>
        <p:spPr>
          <a:xfrm>
            <a:off x="8626412" y="6673531"/>
            <a:ext cx="355840" cy="161396"/>
          </a:xfrm>
        </p:spPr>
        <p:txBody>
          <a:bodyPr vert="horz" lIns="45720" tIns="45720" rIns="45720" bIns="45720" rtlCol="0" anchor="ctr">
            <a:normAutofit/>
          </a:bodyPr>
          <a:lstStyle/>
          <a:p>
            <a:pPr>
              <a:lnSpc>
                <a:spcPct val="90000"/>
              </a:lnSpc>
              <a:spcAft>
                <a:spcPts val="600"/>
              </a:spcAft>
            </a:pPr>
            <a:fld id="{68151E55-6873-49E2-B8D5-2F265E6F1973}" type="slidenum">
              <a:rPr lang="en-US" sz="500" smtClean="0"/>
              <a:pPr>
                <a:lnSpc>
                  <a:spcPct val="90000"/>
                </a:lnSpc>
                <a:spcAft>
                  <a:spcPts val="600"/>
                </a:spcAft>
              </a:pPr>
              <a:t>20</a:t>
            </a:fld>
            <a:endParaRPr lang="en-US" sz="500"/>
          </a:p>
        </p:txBody>
      </p:sp>
      <p:graphicFrame>
        <p:nvGraphicFramePr>
          <p:cNvPr id="6" name="Table 6">
            <a:extLst>
              <a:ext uri="{FF2B5EF4-FFF2-40B4-BE49-F238E27FC236}">
                <a16:creationId xmlns:a16="http://schemas.microsoft.com/office/drawing/2014/main" id="{E3193C4E-336F-42D6-8274-D67B4E421908}"/>
              </a:ext>
            </a:extLst>
          </p:cNvPr>
          <p:cNvGraphicFramePr>
            <a:graphicFrameLocks noGrp="1"/>
          </p:cNvGraphicFramePr>
          <p:nvPr>
            <p:extLst>
              <p:ext uri="{D42A27DB-BD31-4B8C-83A1-F6EECF244321}">
                <p14:modId xmlns:p14="http://schemas.microsoft.com/office/powerpoint/2010/main" val="1360012754"/>
              </p:ext>
            </p:extLst>
          </p:nvPr>
        </p:nvGraphicFramePr>
        <p:xfrm>
          <a:off x="342900" y="1686089"/>
          <a:ext cx="8458200" cy="4152935"/>
        </p:xfrm>
        <a:graphic>
          <a:graphicData uri="http://schemas.openxmlformats.org/drawingml/2006/table">
            <a:tbl>
              <a:tblPr firstRow="1" bandRow="1">
                <a:noFill/>
                <a:tableStyleId>{5C22544A-7EE6-4342-B048-85BDC9FD1C3A}</a:tableStyleId>
              </a:tblPr>
              <a:tblGrid>
                <a:gridCol w="2155023">
                  <a:extLst>
                    <a:ext uri="{9D8B030D-6E8A-4147-A177-3AD203B41FA5}">
                      <a16:colId xmlns:a16="http://schemas.microsoft.com/office/drawing/2014/main" val="1362616443"/>
                    </a:ext>
                  </a:extLst>
                </a:gridCol>
                <a:gridCol w="6303177">
                  <a:extLst>
                    <a:ext uri="{9D8B030D-6E8A-4147-A177-3AD203B41FA5}">
                      <a16:colId xmlns:a16="http://schemas.microsoft.com/office/drawing/2014/main" val="4209822703"/>
                    </a:ext>
                  </a:extLst>
                </a:gridCol>
              </a:tblGrid>
              <a:tr h="830587">
                <a:tc>
                  <a:txBody>
                    <a:bodyPr/>
                    <a:lstStyle/>
                    <a:p>
                      <a:r>
                        <a:rPr lang="en-US" sz="1700" b="1" kern="1200" cap="none" spc="0">
                          <a:solidFill>
                            <a:schemeClr val="tx1"/>
                          </a:solidFill>
                          <a:latin typeface="+mn-lt"/>
                          <a:ea typeface="+mn-ea"/>
                          <a:cs typeface="+mn-cs"/>
                        </a:rPr>
                        <a:t>Proximity Location</a:t>
                      </a:r>
                    </a:p>
                  </a:txBody>
                  <a:tcPr marL="0" marR="76434" marT="30574" marB="229303" anchor="ctr">
                    <a:lnL w="12700" cmpd="sng">
                      <a:noFill/>
                    </a:lnL>
                    <a:lnR w="12700" cmpd="sng">
                      <a:noFill/>
                    </a:lnR>
                    <a:lnT w="28575" cap="flat" cmpd="sng" algn="ctr">
                      <a:solidFill>
                        <a:schemeClr val="tx1"/>
                      </a:solidFill>
                      <a:prstDash val="solid"/>
                    </a:lnT>
                    <a:lnB w="38100" cmpd="sng">
                      <a:noFill/>
                    </a:lnB>
                    <a:noFill/>
                  </a:tcPr>
                </a:tc>
                <a:tc>
                  <a:txBody>
                    <a:bodyPr/>
                    <a:lstStyle/>
                    <a:p>
                      <a:r>
                        <a:rPr lang="en-US" sz="1700" b="1" cap="none" spc="0">
                          <a:solidFill>
                            <a:schemeClr val="tx1"/>
                          </a:solidFill>
                        </a:rPr>
                        <a:t>With a location specified, the GIS finds targets within the defined area.</a:t>
                      </a:r>
                    </a:p>
                  </a:txBody>
                  <a:tcPr marL="0" marR="76434" marT="30574" marB="229303" anchor="ctr">
                    <a:lnL w="12700" cmpd="sng">
                      <a:noFill/>
                    </a:lnL>
                    <a:lnR w="12700" cmpd="sng">
                      <a:noFill/>
                    </a:lnR>
                    <a:lnT w="28575" cap="flat" cmpd="sng" algn="ctr">
                      <a:solidFill>
                        <a:schemeClr val="tx1"/>
                      </a:solidFill>
                      <a:prstDash val="solid"/>
                    </a:lnT>
                    <a:lnB w="38100" cmpd="sng">
                      <a:noFill/>
                    </a:lnB>
                    <a:noFill/>
                  </a:tcPr>
                </a:tc>
                <a:extLst>
                  <a:ext uri="{0D108BD9-81ED-4DB2-BD59-A6C34878D82A}">
                    <a16:rowId xmlns:a16="http://schemas.microsoft.com/office/drawing/2014/main" val="2152409685"/>
                  </a:ext>
                </a:extLst>
              </a:tr>
              <a:tr h="830587">
                <a:tc>
                  <a:txBody>
                    <a:bodyPr/>
                    <a:lstStyle/>
                    <a:p>
                      <a:r>
                        <a:rPr lang="en-US" sz="1700" cap="none" spc="0">
                          <a:solidFill>
                            <a:schemeClr val="tx1"/>
                          </a:solidFill>
                        </a:rPr>
                        <a:t>Route Information</a:t>
                      </a:r>
                    </a:p>
                  </a:txBody>
                  <a:tcPr marL="0" marR="76434" marT="30574" marB="229303" anchor="ctr">
                    <a:lnL w="12700" cmpd="sng">
                      <a:noFill/>
                      <a:prstDash val="solid"/>
                    </a:lnL>
                    <a:lnR w="12700" cmpd="sng">
                      <a:noFill/>
                      <a:prstDash val="solid"/>
                    </a:lnR>
                    <a:lnT w="38100" cmpd="sng">
                      <a:noFill/>
                    </a:lnT>
                    <a:lnB w="6350" cap="flat" cmpd="sng" algn="ctr">
                      <a:solidFill>
                        <a:schemeClr val="tx1"/>
                      </a:solidFill>
                      <a:prstDash val="solid"/>
                    </a:lnB>
                    <a:noFill/>
                  </a:tcPr>
                </a:tc>
                <a:tc>
                  <a:txBody>
                    <a:bodyPr/>
                    <a:lstStyle/>
                    <a:p>
                      <a:r>
                        <a:rPr lang="en-US" sz="1700" cap="none" spc="0">
                          <a:solidFill>
                            <a:schemeClr val="tx1"/>
                          </a:solidFill>
                        </a:rPr>
                        <a:t>When a user has determined their destination, GIS can assist in providing directions.</a:t>
                      </a:r>
                    </a:p>
                  </a:txBody>
                  <a:tcPr marL="0" marR="76434" marT="30574" marB="229303" anchor="ctr">
                    <a:lnL w="12700" cmpd="sng">
                      <a:noFill/>
                      <a:prstDash val="solid"/>
                    </a:lnL>
                    <a:lnR w="12700" cmpd="sng">
                      <a:noFill/>
                      <a:prstDash val="solid"/>
                    </a:lnR>
                    <a:lnT w="38100" cmpd="sng">
                      <a:noFill/>
                    </a:lnT>
                    <a:lnB w="6350" cap="flat" cmpd="sng" algn="ctr">
                      <a:solidFill>
                        <a:schemeClr val="tx1"/>
                      </a:solidFill>
                      <a:prstDash val="solid"/>
                    </a:lnB>
                    <a:noFill/>
                  </a:tcPr>
                </a:tc>
                <a:extLst>
                  <a:ext uri="{0D108BD9-81ED-4DB2-BD59-A6C34878D82A}">
                    <a16:rowId xmlns:a16="http://schemas.microsoft.com/office/drawing/2014/main" val="2919102815"/>
                  </a:ext>
                </a:extLst>
              </a:tr>
              <a:tr h="830587">
                <a:tc>
                  <a:txBody>
                    <a:bodyPr/>
                    <a:lstStyle/>
                    <a:p>
                      <a:r>
                        <a:rPr lang="en-US" sz="1700" cap="none" spc="0">
                          <a:solidFill>
                            <a:schemeClr val="tx1"/>
                          </a:solidFill>
                        </a:rPr>
                        <a:t>Alerts</a:t>
                      </a:r>
                    </a:p>
                  </a:txBody>
                  <a:tcPr marL="0" marR="76434" marT="30574" marB="229303" anchor="ctr">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tc>
                  <a:txBody>
                    <a:bodyPr/>
                    <a:lstStyle/>
                    <a:p>
                      <a:r>
                        <a:rPr lang="en-US" sz="1700" cap="none" spc="0">
                          <a:solidFill>
                            <a:schemeClr val="tx1"/>
                          </a:solidFill>
                        </a:rPr>
                        <a:t>GIS can be used to notify users of congestion/accidents on the road or if a store is having a sale.</a:t>
                      </a:r>
                    </a:p>
                  </a:txBody>
                  <a:tcPr marL="0" marR="76434" marT="30574" marB="229303" anchor="ctr">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107790619"/>
                  </a:ext>
                </a:extLst>
              </a:tr>
              <a:tr h="830587">
                <a:tc>
                  <a:txBody>
                    <a:bodyPr/>
                    <a:lstStyle/>
                    <a:p>
                      <a:r>
                        <a:rPr lang="en-US" sz="1700" cap="none" spc="0">
                          <a:solidFill>
                            <a:schemeClr val="tx1"/>
                          </a:solidFill>
                        </a:rPr>
                        <a:t>Density Maps</a:t>
                      </a:r>
                    </a:p>
                  </a:txBody>
                  <a:tcPr marL="0" marR="76434" marT="30574" marB="229303" anchor="ctr">
                    <a:lnL w="12700" cmpd="sng">
                      <a:noFill/>
                      <a:prstDash val="solid"/>
                    </a:lnL>
                    <a:lnR w="12700" cmpd="sng">
                      <a:noFill/>
                      <a:prstDash val="solid"/>
                    </a:lnR>
                    <a:lnT w="12700" cmpd="sng">
                      <a:noFill/>
                      <a:prstDash val="solid"/>
                    </a:lnT>
                    <a:lnB w="6350" cap="flat" cmpd="sng" algn="ctr">
                      <a:solidFill>
                        <a:schemeClr val="tx1"/>
                      </a:solidFill>
                      <a:prstDash val="solid"/>
                    </a:lnB>
                    <a:noFill/>
                  </a:tcPr>
                </a:tc>
                <a:tc>
                  <a:txBody>
                    <a:bodyPr/>
                    <a:lstStyle/>
                    <a:p>
                      <a:r>
                        <a:rPr lang="en-US" sz="1700" cap="none" spc="0">
                          <a:solidFill>
                            <a:schemeClr val="tx1"/>
                          </a:solidFill>
                        </a:rPr>
                        <a:t>GIS can map population densities based on a standardized unit of measure (kilometers).</a:t>
                      </a:r>
                    </a:p>
                  </a:txBody>
                  <a:tcPr marL="0" marR="76434" marT="30574" marB="229303" anchor="ctr">
                    <a:lnL w="12700" cmpd="sng">
                      <a:noFill/>
                      <a:prstDash val="solid"/>
                    </a:lnL>
                    <a:lnR w="12700" cmpd="sng">
                      <a:noFill/>
                      <a:prstDash val="solid"/>
                    </a:lnR>
                    <a:lnT w="12700" cmpd="sng">
                      <a:noFill/>
                      <a:prstDash val="solid"/>
                    </a:lnT>
                    <a:lnB w="6350" cap="flat" cmpd="sng" algn="ctr">
                      <a:solidFill>
                        <a:schemeClr val="tx1"/>
                      </a:solidFill>
                      <a:prstDash val="solid"/>
                    </a:lnB>
                    <a:noFill/>
                  </a:tcPr>
                </a:tc>
                <a:extLst>
                  <a:ext uri="{0D108BD9-81ED-4DB2-BD59-A6C34878D82A}">
                    <a16:rowId xmlns:a16="http://schemas.microsoft.com/office/drawing/2014/main" val="3938207394"/>
                  </a:ext>
                </a:extLst>
              </a:tr>
              <a:tr h="830587">
                <a:tc>
                  <a:txBody>
                    <a:bodyPr/>
                    <a:lstStyle/>
                    <a:p>
                      <a:r>
                        <a:rPr lang="en-US" sz="1700" cap="none" spc="0">
                          <a:solidFill>
                            <a:schemeClr val="tx1"/>
                          </a:solidFill>
                        </a:rPr>
                        <a:t>Quantity Maps</a:t>
                      </a:r>
                    </a:p>
                  </a:txBody>
                  <a:tcPr marL="0" marR="76434" marT="30574" marB="229303" anchor="ctr">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tc>
                  <a:txBody>
                    <a:bodyPr/>
                    <a:lstStyle/>
                    <a:p>
                      <a:r>
                        <a:rPr lang="en-US" sz="1700" cap="none" spc="0">
                          <a:solidFill>
                            <a:schemeClr val="tx1"/>
                          </a:solidFill>
                        </a:rPr>
                        <a:t>GIS can provide information related to how many businesses are present in a certain geographic area.</a:t>
                      </a:r>
                    </a:p>
                  </a:txBody>
                  <a:tcPr marL="0" marR="76434" marT="30574" marB="229303" anchor="ctr">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2027940270"/>
                  </a:ext>
                </a:extLst>
              </a:tr>
            </a:tbl>
          </a:graphicData>
        </a:graphic>
      </p:graphicFrame>
    </p:spTree>
    <p:extLst>
      <p:ext uri="{BB962C8B-B14F-4D97-AF65-F5344CB8AC3E}">
        <p14:creationId xmlns:p14="http://schemas.microsoft.com/office/powerpoint/2010/main" val="31229330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7D065-69D6-43BD-8F16-1ED37377658A}"/>
              </a:ext>
            </a:extLst>
          </p:cNvPr>
          <p:cNvSpPr>
            <a:spLocks noGrp="1"/>
          </p:cNvSpPr>
          <p:nvPr>
            <p:ph type="title"/>
          </p:nvPr>
        </p:nvSpPr>
        <p:spPr>
          <a:xfrm>
            <a:off x="56010" y="114539"/>
            <a:ext cx="8865140" cy="678611"/>
          </a:xfrm>
        </p:spPr>
        <p:txBody>
          <a:bodyPr>
            <a:noAutofit/>
          </a:bodyPr>
          <a:lstStyle/>
          <a:p>
            <a:r>
              <a:rPr lang="en-US" sz="2800" dirty="0"/>
              <a:t>Web 3.0</a:t>
            </a:r>
          </a:p>
        </p:txBody>
      </p:sp>
      <p:sp>
        <p:nvSpPr>
          <p:cNvPr id="7" name="Content Placeholder 6">
            <a:extLst>
              <a:ext uri="{FF2B5EF4-FFF2-40B4-BE49-F238E27FC236}">
                <a16:creationId xmlns:a16="http://schemas.microsoft.com/office/drawing/2014/main" id="{B0452C35-9912-4CF3-968C-983DE0257226}"/>
              </a:ext>
            </a:extLst>
          </p:cNvPr>
          <p:cNvSpPr>
            <a:spLocks noGrp="1"/>
          </p:cNvSpPr>
          <p:nvPr>
            <p:ph sz="quarter" idx="11"/>
          </p:nvPr>
        </p:nvSpPr>
        <p:spPr>
          <a:xfrm>
            <a:off x="205695" y="793150"/>
            <a:ext cx="8715455" cy="965908"/>
          </a:xfrm>
        </p:spPr>
        <p:txBody>
          <a:bodyPr>
            <a:noAutofit/>
          </a:bodyPr>
          <a:lstStyle/>
          <a:p>
            <a:r>
              <a:rPr lang="en-US" sz="2400" b="1" dirty="0"/>
              <a:t>Web 3.0</a:t>
            </a:r>
            <a:r>
              <a:rPr lang="en-US" sz="2400" dirty="0"/>
              <a:t> is the next evolution in the development of the World Wide Web.</a:t>
            </a:r>
          </a:p>
        </p:txBody>
      </p:sp>
      <p:sp>
        <p:nvSpPr>
          <p:cNvPr id="4" name="TextBox 3">
            <a:extLst>
              <a:ext uri="{FF2B5EF4-FFF2-40B4-BE49-F238E27FC236}">
                <a16:creationId xmlns:a16="http://schemas.microsoft.com/office/drawing/2014/main" id="{030B07BA-6E48-49F8-B1F9-D6A2E5BB1129}"/>
              </a:ext>
            </a:extLst>
          </p:cNvPr>
          <p:cNvSpPr txBox="1"/>
          <p:nvPr/>
        </p:nvSpPr>
        <p:spPr>
          <a:xfrm>
            <a:off x="378445" y="1786951"/>
            <a:ext cx="3364499" cy="2092881"/>
          </a:xfrm>
          <a:prstGeom prst="rect">
            <a:avLst/>
          </a:prstGeom>
          <a:gradFill flip="none" rotWithShape="1">
            <a:gsLst>
              <a:gs pos="0">
                <a:schemeClr val="bg2"/>
              </a:gs>
              <a:gs pos="74000">
                <a:srgbClr val="99CCFF"/>
              </a:gs>
            </a:gsLst>
            <a:lin ang="5400000" scaled="1"/>
            <a:tileRect/>
          </a:gradFill>
          <a:ln w="12700">
            <a:solidFill>
              <a:schemeClr val="tx1"/>
            </a:solidFill>
          </a:ln>
        </p:spPr>
        <p:txBody>
          <a:bodyPr wrap="square" rtlCol="0">
            <a:spAutoFit/>
          </a:bodyPr>
          <a:lstStyle/>
          <a:p>
            <a:r>
              <a:rPr lang="en-US" sz="2000" b="1" dirty="0"/>
              <a:t>Internet of Things (IoT)</a:t>
            </a:r>
          </a:p>
          <a:p>
            <a:pPr>
              <a:spcBef>
                <a:spcPts val="1200"/>
              </a:spcBef>
            </a:pPr>
            <a:r>
              <a:rPr lang="en-US" sz="2000" dirty="0"/>
              <a:t>The</a:t>
            </a:r>
            <a:r>
              <a:rPr lang="en-US" sz="2000" b="1" dirty="0"/>
              <a:t> IoT</a:t>
            </a:r>
            <a:r>
              <a:rPr lang="en-US" sz="2000" dirty="0"/>
              <a:t> refers to a pervasive Web that controls many of the processes we go through in our everyday lives. </a:t>
            </a:r>
          </a:p>
        </p:txBody>
      </p:sp>
      <p:sp>
        <p:nvSpPr>
          <p:cNvPr id="5" name="TextBox 4">
            <a:extLst>
              <a:ext uri="{FF2B5EF4-FFF2-40B4-BE49-F238E27FC236}">
                <a16:creationId xmlns:a16="http://schemas.microsoft.com/office/drawing/2014/main" id="{18DA7694-C723-4644-905D-6CCEE49993F2}"/>
              </a:ext>
            </a:extLst>
          </p:cNvPr>
          <p:cNvSpPr txBox="1"/>
          <p:nvPr/>
        </p:nvSpPr>
        <p:spPr>
          <a:xfrm>
            <a:off x="4749920" y="1786951"/>
            <a:ext cx="4054412" cy="3477875"/>
          </a:xfrm>
          <a:prstGeom prst="rect">
            <a:avLst/>
          </a:prstGeom>
          <a:gradFill>
            <a:gsLst>
              <a:gs pos="0">
                <a:schemeClr val="bg2"/>
              </a:gs>
              <a:gs pos="74000">
                <a:srgbClr val="99CCFF"/>
              </a:gs>
            </a:gsLst>
            <a:lin ang="5400000" scaled="1"/>
          </a:gradFill>
          <a:ln w="12700">
            <a:solidFill>
              <a:schemeClr val="tx2"/>
            </a:solidFill>
          </a:ln>
        </p:spPr>
        <p:txBody>
          <a:bodyPr wrap="square" rtlCol="0">
            <a:spAutoFit/>
          </a:bodyPr>
          <a:lstStyle/>
          <a:p>
            <a:r>
              <a:rPr lang="en-US" sz="2000" b="1" dirty="0"/>
              <a:t>Uses of IoT</a:t>
            </a:r>
          </a:p>
          <a:p>
            <a:pPr>
              <a:spcBef>
                <a:spcPts val="1200"/>
              </a:spcBef>
            </a:pPr>
            <a:r>
              <a:rPr lang="en-US" sz="2000" dirty="0"/>
              <a:t>IoT allows billions of devices to be connected to the Internet. </a:t>
            </a:r>
          </a:p>
          <a:p>
            <a:pPr>
              <a:spcBef>
                <a:spcPts val="1200"/>
              </a:spcBef>
            </a:pPr>
            <a:r>
              <a:rPr lang="en-US" sz="2000" dirty="0"/>
              <a:t>IoT is used in driverless vehicles, smart cities with countless sensors to monitor and control the environment, and in many home devices including lightbulbs, heating/cooling systems, and security.</a:t>
            </a:r>
          </a:p>
        </p:txBody>
      </p:sp>
      <p:sp>
        <p:nvSpPr>
          <p:cNvPr id="3" name="Slide Number Placeholder 2">
            <a:extLst>
              <a:ext uri="{FF2B5EF4-FFF2-40B4-BE49-F238E27FC236}">
                <a16:creationId xmlns:a16="http://schemas.microsoft.com/office/drawing/2014/main" id="{2D4782CA-4060-4792-BD56-58A66C68CB55}"/>
              </a:ext>
            </a:extLst>
          </p:cNvPr>
          <p:cNvSpPr>
            <a:spLocks noGrp="1"/>
          </p:cNvSpPr>
          <p:nvPr>
            <p:ph type="sldNum" sz="quarter" idx="10"/>
          </p:nvPr>
        </p:nvSpPr>
        <p:spPr/>
        <p:txBody>
          <a:bodyPr/>
          <a:lstStyle/>
          <a:p>
            <a:fld id="{68151E55-6873-49E2-B8D5-2F265E6F1973}" type="slidenum">
              <a:rPr lang="en-US" smtClean="0"/>
              <a:pPr/>
              <a:t>21</a:t>
            </a:fld>
            <a:endParaRPr lang="en-US" dirty="0"/>
          </a:p>
        </p:txBody>
      </p:sp>
      <p:pic>
        <p:nvPicPr>
          <p:cNvPr id="8" name="Picture 7" descr="Diagram of Web 2.0 and Web 3.0 websites. Web 2.0 showing one hundred million, Web 3.0 showing one billion websites.">
            <a:extLst>
              <a:ext uri="{FF2B5EF4-FFF2-40B4-BE49-F238E27FC236}">
                <a16:creationId xmlns:a16="http://schemas.microsoft.com/office/drawing/2014/main" id="{8140890F-0DAD-564C-A6D4-955596BEE465}"/>
              </a:ext>
            </a:extLst>
          </p:cNvPr>
          <p:cNvPicPr>
            <a:picLocks noChangeAspect="1"/>
          </p:cNvPicPr>
          <p:nvPr/>
        </p:nvPicPr>
        <p:blipFill>
          <a:blip r:embed="rId3"/>
          <a:stretch>
            <a:fillRect/>
          </a:stretch>
        </p:blipFill>
        <p:spPr>
          <a:xfrm>
            <a:off x="919878" y="4034958"/>
            <a:ext cx="3474203" cy="2459736"/>
          </a:xfrm>
          <a:prstGeom prst="rect">
            <a:avLst/>
          </a:prstGeom>
        </p:spPr>
      </p:pic>
    </p:spTree>
    <p:extLst>
      <p:ext uri="{BB962C8B-B14F-4D97-AF65-F5344CB8AC3E}">
        <p14:creationId xmlns:p14="http://schemas.microsoft.com/office/powerpoint/2010/main" val="22900675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868359AF-80A5-29F6-42D6-B201300DA498}"/>
              </a:ext>
            </a:extLst>
          </p:cNvPr>
          <p:cNvSpPr>
            <a:spLocks noGrp="1"/>
          </p:cNvSpPr>
          <p:nvPr>
            <p:ph type="title"/>
          </p:nvPr>
        </p:nvSpPr>
        <p:spPr/>
        <p:txBody>
          <a:bodyPr/>
          <a:lstStyle/>
          <a:p>
            <a:r>
              <a:rPr lang="en-US" dirty="0"/>
              <a:t>The Future of the Web…</a:t>
            </a:r>
          </a:p>
        </p:txBody>
      </p:sp>
      <p:pic>
        <p:nvPicPr>
          <p:cNvPr id="17" name="Content Placeholder 16">
            <a:extLst>
              <a:ext uri="{FF2B5EF4-FFF2-40B4-BE49-F238E27FC236}">
                <a16:creationId xmlns:a16="http://schemas.microsoft.com/office/drawing/2014/main" id="{DBBC8308-0C89-44F3-D9E4-F86E74831836}"/>
              </a:ext>
            </a:extLst>
          </p:cNvPr>
          <p:cNvPicPr>
            <a:picLocks noGrp="1" noChangeAspect="1"/>
          </p:cNvPicPr>
          <p:nvPr>
            <p:ph sz="quarter" idx="11"/>
          </p:nvPr>
        </p:nvPicPr>
        <p:blipFill>
          <a:blip r:embed="rId2"/>
          <a:stretch>
            <a:fillRect/>
          </a:stretch>
        </p:blipFill>
        <p:spPr>
          <a:xfrm>
            <a:off x="904875" y="1743075"/>
            <a:ext cx="7334250" cy="4038600"/>
          </a:xfrm>
          <a:prstGeom prst="rect">
            <a:avLst/>
          </a:prstGeom>
        </p:spPr>
      </p:pic>
      <p:sp>
        <p:nvSpPr>
          <p:cNvPr id="16" name="Text Placeholder 15">
            <a:extLst>
              <a:ext uri="{FF2B5EF4-FFF2-40B4-BE49-F238E27FC236}">
                <a16:creationId xmlns:a16="http://schemas.microsoft.com/office/drawing/2014/main" id="{CAD686DB-F840-1305-C6CC-F5E8D6E7E618}"/>
              </a:ext>
            </a:extLst>
          </p:cNvPr>
          <p:cNvSpPr>
            <a:spLocks noGrp="1"/>
          </p:cNvSpPr>
          <p:nvPr>
            <p:ph type="body" sz="quarter" idx="13"/>
          </p:nvPr>
        </p:nvSpPr>
        <p:spPr/>
        <p:txBody>
          <a:bodyPr/>
          <a:lstStyle/>
          <a:p>
            <a:endParaRPr lang="en-US"/>
          </a:p>
        </p:txBody>
      </p:sp>
      <p:sp>
        <p:nvSpPr>
          <p:cNvPr id="11" name="Slide Number Placeholder 10">
            <a:extLst>
              <a:ext uri="{FF2B5EF4-FFF2-40B4-BE49-F238E27FC236}">
                <a16:creationId xmlns:a16="http://schemas.microsoft.com/office/drawing/2014/main" id="{44D54FF1-6C90-E133-0769-746A4690F84D}"/>
              </a:ext>
            </a:extLst>
          </p:cNvPr>
          <p:cNvSpPr>
            <a:spLocks noGrp="1"/>
          </p:cNvSpPr>
          <p:nvPr>
            <p:ph type="sldNum" sz="quarter" idx="10"/>
          </p:nvPr>
        </p:nvSpPr>
        <p:spPr/>
        <p:txBody>
          <a:bodyPr/>
          <a:lstStyle/>
          <a:p>
            <a:fld id="{68151E55-6873-49E2-B8D5-2F265E6F1973}" type="slidenum">
              <a:rPr lang="en-US" smtClean="0"/>
              <a:t>22</a:t>
            </a:fld>
            <a:endParaRPr lang="en-US" dirty="0"/>
          </a:p>
        </p:txBody>
      </p:sp>
      <p:sp>
        <p:nvSpPr>
          <p:cNvPr id="12" name="AutoShape 2" descr="What Does the Future Web Look Like, and What Does It Mean for Users? |  Utopia.Fans">
            <a:extLst>
              <a:ext uri="{FF2B5EF4-FFF2-40B4-BE49-F238E27FC236}">
                <a16:creationId xmlns:a16="http://schemas.microsoft.com/office/drawing/2014/main" id="{DBF2E491-85DD-652A-4714-54A972F2E15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379677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868359AF-80A5-29F6-42D6-B201300DA498}"/>
              </a:ext>
            </a:extLst>
          </p:cNvPr>
          <p:cNvSpPr>
            <a:spLocks noGrp="1"/>
          </p:cNvSpPr>
          <p:nvPr>
            <p:ph type="title"/>
          </p:nvPr>
        </p:nvSpPr>
        <p:spPr>
          <a:xfrm>
            <a:off x="342900" y="304800"/>
            <a:ext cx="8458200" cy="678611"/>
          </a:xfrm>
        </p:spPr>
        <p:txBody>
          <a:bodyPr anchor="ctr">
            <a:normAutofit/>
          </a:bodyPr>
          <a:lstStyle/>
          <a:p>
            <a:r>
              <a:rPr lang="en-US" dirty="0"/>
              <a:t>The Future of the Web…</a:t>
            </a:r>
          </a:p>
        </p:txBody>
      </p:sp>
      <p:pic>
        <p:nvPicPr>
          <p:cNvPr id="2050" name="Picture 2" descr="What Is Web 3.0? The Future of the Internet - Single Grain">
            <a:extLst>
              <a:ext uri="{FF2B5EF4-FFF2-40B4-BE49-F238E27FC236}">
                <a16:creationId xmlns:a16="http://schemas.microsoft.com/office/drawing/2014/main" id="{F821825B-BA96-2E44-903C-2BFE3645F26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86154" y="1276709"/>
            <a:ext cx="4971691" cy="4971691"/>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
        <p:nvSpPr>
          <p:cNvPr id="2057" name="Text Placeholder 4">
            <a:extLst>
              <a:ext uri="{FF2B5EF4-FFF2-40B4-BE49-F238E27FC236}">
                <a16:creationId xmlns:a16="http://schemas.microsoft.com/office/drawing/2014/main" id="{3FF3A60F-BE3B-60E1-1EB0-BC369BC2B673}"/>
              </a:ext>
            </a:extLst>
          </p:cNvPr>
          <p:cNvSpPr>
            <a:spLocks noGrp="1"/>
          </p:cNvSpPr>
          <p:nvPr>
            <p:ph type="body" sz="quarter" idx="13"/>
          </p:nvPr>
        </p:nvSpPr>
        <p:spPr>
          <a:xfrm>
            <a:off x="1562099" y="6684963"/>
            <a:ext cx="6972301" cy="173037"/>
          </a:xfrm>
        </p:spPr>
        <p:txBody>
          <a:bodyPr/>
          <a:lstStyle/>
          <a:p>
            <a:endParaRPr lang="en-US"/>
          </a:p>
        </p:txBody>
      </p:sp>
      <p:sp>
        <p:nvSpPr>
          <p:cNvPr id="11" name="Slide Number Placeholder 10">
            <a:extLst>
              <a:ext uri="{FF2B5EF4-FFF2-40B4-BE49-F238E27FC236}">
                <a16:creationId xmlns:a16="http://schemas.microsoft.com/office/drawing/2014/main" id="{44D54FF1-6C90-E133-0769-746A4690F84D}"/>
              </a:ext>
            </a:extLst>
          </p:cNvPr>
          <p:cNvSpPr>
            <a:spLocks noGrp="1"/>
          </p:cNvSpPr>
          <p:nvPr>
            <p:ph type="sldNum" sz="quarter" idx="10"/>
          </p:nvPr>
        </p:nvSpPr>
        <p:spPr>
          <a:xfrm>
            <a:off x="8626412" y="6673531"/>
            <a:ext cx="355840" cy="161396"/>
          </a:xfrm>
        </p:spPr>
        <p:txBody>
          <a:bodyPr anchor="ctr">
            <a:normAutofit/>
          </a:bodyPr>
          <a:lstStyle/>
          <a:p>
            <a:pPr>
              <a:lnSpc>
                <a:spcPct val="90000"/>
              </a:lnSpc>
              <a:spcAft>
                <a:spcPts val="600"/>
              </a:spcAft>
            </a:pPr>
            <a:fld id="{68151E55-6873-49E2-B8D5-2F265E6F1973}" type="slidenum">
              <a:rPr lang="en-US" sz="500" smtClean="0"/>
              <a:pPr>
                <a:lnSpc>
                  <a:spcPct val="90000"/>
                </a:lnSpc>
                <a:spcAft>
                  <a:spcPts val="600"/>
                </a:spcAft>
              </a:pPr>
              <a:t>23</a:t>
            </a:fld>
            <a:endParaRPr lang="en-US" sz="500"/>
          </a:p>
        </p:txBody>
      </p:sp>
      <p:sp>
        <p:nvSpPr>
          <p:cNvPr id="12" name="AutoShape 2" descr="What Does the Future Web Look Like, and What Does It Mean for Users? |  Utopia.Fans">
            <a:extLst>
              <a:ext uri="{FF2B5EF4-FFF2-40B4-BE49-F238E27FC236}">
                <a16:creationId xmlns:a16="http://schemas.microsoft.com/office/drawing/2014/main" id="{DBF2E491-85DD-652A-4714-54A972F2E15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8015656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7D065-69D6-43BD-8F16-1ED37377658A}"/>
              </a:ext>
            </a:extLst>
          </p:cNvPr>
          <p:cNvSpPr>
            <a:spLocks noGrp="1"/>
          </p:cNvSpPr>
          <p:nvPr>
            <p:ph type="title"/>
          </p:nvPr>
        </p:nvSpPr>
        <p:spPr>
          <a:xfrm>
            <a:off x="0" y="0"/>
            <a:ext cx="8458200" cy="678611"/>
          </a:xfrm>
        </p:spPr>
        <p:txBody>
          <a:bodyPr>
            <a:noAutofit/>
          </a:bodyPr>
          <a:lstStyle/>
          <a:p>
            <a:r>
              <a:rPr lang="en-US" sz="2800" dirty="0"/>
              <a:t>Geographic Information Systems</a:t>
            </a:r>
          </a:p>
        </p:txBody>
      </p:sp>
      <p:sp>
        <p:nvSpPr>
          <p:cNvPr id="4" name="Content Placeholder 3">
            <a:extLst>
              <a:ext uri="{FF2B5EF4-FFF2-40B4-BE49-F238E27FC236}">
                <a16:creationId xmlns:a16="http://schemas.microsoft.com/office/drawing/2014/main" id="{98C83DF9-063A-40AD-B1D5-CABCBC9E3B50}"/>
              </a:ext>
            </a:extLst>
          </p:cNvPr>
          <p:cNvSpPr>
            <a:spLocks noGrp="1"/>
          </p:cNvSpPr>
          <p:nvPr>
            <p:ph sz="quarter" idx="11"/>
          </p:nvPr>
        </p:nvSpPr>
        <p:spPr>
          <a:xfrm>
            <a:off x="175186" y="905502"/>
            <a:ext cx="8689115" cy="5768029"/>
          </a:xfrm>
        </p:spPr>
        <p:txBody>
          <a:bodyPr>
            <a:normAutofit/>
          </a:bodyPr>
          <a:lstStyle/>
          <a:p>
            <a:r>
              <a:rPr lang="en-US" sz="2400" b="1" dirty="0"/>
              <a:t>Geographic Information Systems (GIS)</a:t>
            </a:r>
            <a:r>
              <a:rPr lang="en-US" sz="2400" dirty="0"/>
              <a:t> are built on a foundation provided by the </a:t>
            </a:r>
            <a:r>
              <a:rPr lang="en-US" sz="2400" b="1" dirty="0"/>
              <a:t>Global Positioning System (GPS)</a:t>
            </a:r>
            <a:r>
              <a:rPr lang="en-US" sz="2400" dirty="0"/>
              <a:t>. </a:t>
            </a:r>
          </a:p>
          <a:p>
            <a:pPr>
              <a:spcBef>
                <a:spcPts val="1800"/>
              </a:spcBef>
            </a:pPr>
            <a:r>
              <a:rPr lang="en-US" sz="2400" dirty="0"/>
              <a:t>GPS is a navigation system that uses at least 24 satellites to help people find their way across the globe.</a:t>
            </a:r>
          </a:p>
          <a:p>
            <a:pPr lvl="2"/>
            <a:r>
              <a:rPr lang="en-US" sz="2000" dirty="0"/>
              <a:t>allows for the analysis of spatial data (including geospatial data and geographic information) which is used for more informed decision making</a:t>
            </a:r>
          </a:p>
          <a:p>
            <a:pPr lvl="2"/>
            <a:r>
              <a:rPr lang="en-US" sz="2000" dirty="0"/>
              <a:t>geospatial data is data about items, events, or phenomena that have a physical location somewhere on the surface of the earth</a:t>
            </a:r>
          </a:p>
          <a:p>
            <a:pPr lvl="2"/>
            <a:r>
              <a:rPr lang="en-US" sz="2000" dirty="0"/>
              <a:t>spatial data identifies the geographic features found on Earth</a:t>
            </a:r>
          </a:p>
        </p:txBody>
      </p:sp>
      <p:sp>
        <p:nvSpPr>
          <p:cNvPr id="3" name="Slide Number Placeholder 2">
            <a:extLst>
              <a:ext uri="{FF2B5EF4-FFF2-40B4-BE49-F238E27FC236}">
                <a16:creationId xmlns:a16="http://schemas.microsoft.com/office/drawing/2014/main" id="{2D4782CA-4060-4792-BD56-58A66C68CB55}"/>
              </a:ext>
            </a:extLst>
          </p:cNvPr>
          <p:cNvSpPr>
            <a:spLocks noGrp="1"/>
          </p:cNvSpPr>
          <p:nvPr>
            <p:ph type="sldNum" sz="quarter" idx="10"/>
          </p:nvPr>
        </p:nvSpPr>
        <p:spPr/>
        <p:txBody>
          <a:bodyPr/>
          <a:lstStyle/>
          <a:p>
            <a:fld id="{68151E55-6873-49E2-B8D5-2F265E6F1973}" type="slidenum">
              <a:rPr lang="en-US" smtClean="0"/>
              <a:pPr/>
              <a:t>24</a:t>
            </a:fld>
            <a:endParaRPr lang="en-US" dirty="0"/>
          </a:p>
        </p:txBody>
      </p:sp>
    </p:spTree>
    <p:extLst>
      <p:ext uri="{BB962C8B-B14F-4D97-AF65-F5344CB8AC3E}">
        <p14:creationId xmlns:p14="http://schemas.microsoft.com/office/powerpoint/2010/main" val="38512305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7D065-69D6-43BD-8F16-1ED37377658A}"/>
              </a:ext>
            </a:extLst>
          </p:cNvPr>
          <p:cNvSpPr>
            <a:spLocks noGrp="1"/>
          </p:cNvSpPr>
          <p:nvPr>
            <p:ph type="title"/>
          </p:nvPr>
        </p:nvSpPr>
        <p:spPr>
          <a:xfrm>
            <a:off x="0" y="116063"/>
            <a:ext cx="8458200" cy="678611"/>
          </a:xfrm>
        </p:spPr>
        <p:txBody>
          <a:bodyPr>
            <a:noAutofit/>
          </a:bodyPr>
          <a:lstStyle/>
          <a:p>
            <a:r>
              <a:rPr lang="en-US" sz="2800" dirty="0"/>
              <a:t>How are Geographic Information Systems (GIS) Used in Business?</a:t>
            </a:r>
          </a:p>
        </p:txBody>
      </p:sp>
      <p:sp>
        <p:nvSpPr>
          <p:cNvPr id="4" name="Content Placeholder 3">
            <a:extLst>
              <a:ext uri="{FF2B5EF4-FFF2-40B4-BE49-F238E27FC236}">
                <a16:creationId xmlns:a16="http://schemas.microsoft.com/office/drawing/2014/main" id="{98C83DF9-063A-40AD-B1D5-CABCBC9E3B50}"/>
              </a:ext>
            </a:extLst>
          </p:cNvPr>
          <p:cNvSpPr>
            <a:spLocks noGrp="1"/>
          </p:cNvSpPr>
          <p:nvPr>
            <p:ph sz="quarter" idx="11"/>
          </p:nvPr>
        </p:nvSpPr>
        <p:spPr>
          <a:xfrm>
            <a:off x="161748" y="905502"/>
            <a:ext cx="4980407" cy="5768029"/>
          </a:xfrm>
        </p:spPr>
        <p:txBody>
          <a:bodyPr>
            <a:normAutofit/>
          </a:bodyPr>
          <a:lstStyle/>
          <a:p>
            <a:r>
              <a:rPr lang="en-US" sz="2400" b="1" dirty="0"/>
              <a:t>Geographic Information Systems (GIS)</a:t>
            </a:r>
            <a:r>
              <a:rPr lang="en-US" sz="2400" dirty="0"/>
              <a:t> are focused on the capture, analysis, use, and management of spatial location information.</a:t>
            </a:r>
          </a:p>
          <a:p>
            <a:pPr>
              <a:spcBef>
                <a:spcPts val="1200"/>
              </a:spcBef>
            </a:pPr>
            <a:r>
              <a:rPr lang="en-US" sz="2400" dirty="0"/>
              <a:t>GIS is rooted in the science of geography and seeks to integrate many types of data to create visualizations using maps and 3D scenes. </a:t>
            </a:r>
          </a:p>
          <a:p>
            <a:pPr>
              <a:spcBef>
                <a:spcPts val="1200"/>
              </a:spcBef>
            </a:pPr>
            <a:r>
              <a:rPr lang="en-US" sz="2400" dirty="0"/>
              <a:t>Enhancements to GIS software and practices have allowed businesses to get real-time access to a wide variety of geospatial data. </a:t>
            </a:r>
          </a:p>
        </p:txBody>
      </p:sp>
      <p:sp>
        <p:nvSpPr>
          <p:cNvPr id="3" name="Slide Number Placeholder 2">
            <a:extLst>
              <a:ext uri="{FF2B5EF4-FFF2-40B4-BE49-F238E27FC236}">
                <a16:creationId xmlns:a16="http://schemas.microsoft.com/office/drawing/2014/main" id="{2D4782CA-4060-4792-BD56-58A66C68CB55}"/>
              </a:ext>
            </a:extLst>
          </p:cNvPr>
          <p:cNvSpPr>
            <a:spLocks noGrp="1"/>
          </p:cNvSpPr>
          <p:nvPr>
            <p:ph type="sldNum" sz="quarter" idx="10"/>
          </p:nvPr>
        </p:nvSpPr>
        <p:spPr>
          <a:xfrm>
            <a:off x="7303008" y="6673530"/>
            <a:ext cx="1679244" cy="184469"/>
          </a:xfrm>
        </p:spPr>
        <p:txBody>
          <a:bodyPr/>
          <a:lstStyle/>
          <a:p>
            <a:r>
              <a:rPr lang="en-US" dirty="0"/>
              <a:t>Melinda Leonard/McGraw Hill  </a:t>
            </a:r>
            <a:fld id="{E41A1D3F-9649-FB4E-9EB2-A943FE67DF49}" type="slidenum">
              <a:rPr lang="en-US" smtClean="0"/>
              <a:t>25</a:t>
            </a:fld>
            <a:endParaRPr lang="en-US" dirty="0"/>
          </a:p>
        </p:txBody>
      </p:sp>
      <p:pic>
        <p:nvPicPr>
          <p:cNvPr id="5" name="Picture 4" descr="City image. GIS was traditionally used by businesses for mapping and cartography.">
            <a:extLst>
              <a:ext uri="{FF2B5EF4-FFF2-40B4-BE49-F238E27FC236}">
                <a16:creationId xmlns:a16="http://schemas.microsoft.com/office/drawing/2014/main" id="{8D557671-1136-413E-B530-4FBADBCD3FDE}"/>
              </a:ext>
            </a:extLst>
          </p:cNvPr>
          <p:cNvPicPr>
            <a:picLocks noChangeAspect="1"/>
          </p:cNvPicPr>
          <p:nvPr/>
        </p:nvPicPr>
        <p:blipFill>
          <a:blip r:embed="rId3"/>
          <a:stretch>
            <a:fillRect/>
          </a:stretch>
        </p:blipFill>
        <p:spPr>
          <a:xfrm>
            <a:off x="4980407" y="2289455"/>
            <a:ext cx="4001845" cy="1600738"/>
          </a:xfrm>
          <a:prstGeom prst="rect">
            <a:avLst/>
          </a:prstGeom>
        </p:spPr>
      </p:pic>
    </p:spTree>
    <p:extLst>
      <p:ext uri="{BB962C8B-B14F-4D97-AF65-F5344CB8AC3E}">
        <p14:creationId xmlns:p14="http://schemas.microsoft.com/office/powerpoint/2010/main" val="24901615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7D065-69D6-43BD-8F16-1ED37377658A}"/>
              </a:ext>
            </a:extLst>
          </p:cNvPr>
          <p:cNvSpPr>
            <a:spLocks noGrp="1"/>
          </p:cNvSpPr>
          <p:nvPr>
            <p:ph type="title"/>
          </p:nvPr>
        </p:nvSpPr>
        <p:spPr>
          <a:xfrm>
            <a:off x="0" y="78312"/>
            <a:ext cx="8458200" cy="678611"/>
          </a:xfrm>
        </p:spPr>
        <p:txBody>
          <a:bodyPr>
            <a:noAutofit/>
          </a:bodyPr>
          <a:lstStyle/>
          <a:p>
            <a:r>
              <a:rPr lang="en-US" sz="2800" dirty="0"/>
              <a:t>How Are Geographic Information Systems Used in Business (cont.)?</a:t>
            </a:r>
          </a:p>
        </p:txBody>
      </p:sp>
      <p:sp>
        <p:nvSpPr>
          <p:cNvPr id="4" name="Content Placeholder 3">
            <a:extLst>
              <a:ext uri="{FF2B5EF4-FFF2-40B4-BE49-F238E27FC236}">
                <a16:creationId xmlns:a16="http://schemas.microsoft.com/office/drawing/2014/main" id="{98C83DF9-063A-40AD-B1D5-CABCBC9E3B50}"/>
              </a:ext>
            </a:extLst>
          </p:cNvPr>
          <p:cNvSpPr>
            <a:spLocks noGrp="1"/>
          </p:cNvSpPr>
          <p:nvPr>
            <p:ph sz="quarter" idx="11"/>
          </p:nvPr>
        </p:nvSpPr>
        <p:spPr>
          <a:xfrm>
            <a:off x="175187" y="1368081"/>
            <a:ext cx="8458200" cy="4354987"/>
          </a:xfrm>
        </p:spPr>
        <p:txBody>
          <a:bodyPr>
            <a:normAutofit/>
          </a:bodyPr>
          <a:lstStyle/>
          <a:p>
            <a:r>
              <a:rPr lang="en-US" sz="2400" b="1" dirty="0"/>
              <a:t>Applications of GIS</a:t>
            </a:r>
          </a:p>
          <a:p>
            <a:pPr lvl="2"/>
            <a:r>
              <a:rPr lang="en-US" sz="2000" dirty="0"/>
              <a:t>applications of GIS include uses by telecommunications providers to map out cell tower placement and the retail sector that uses GIS information to place certain products based on regional demand preferences</a:t>
            </a:r>
          </a:p>
          <a:p>
            <a:pPr lvl="2"/>
            <a:r>
              <a:rPr lang="en-US" sz="2000" dirty="0"/>
              <a:t>organizations can use GIS combined with data analytics to better determine customer needs and wants</a:t>
            </a:r>
          </a:p>
          <a:p>
            <a:pPr lvl="3"/>
            <a:r>
              <a:rPr lang="en-US" sz="2000" dirty="0"/>
              <a:t>by combining the use of telecommunications and data analytics, organizations can enable better customer segmentation which allows for highly-targeted marketing campaigns.</a:t>
            </a:r>
          </a:p>
          <a:p>
            <a:endParaRPr lang="en-US" sz="2000" dirty="0"/>
          </a:p>
        </p:txBody>
      </p:sp>
      <p:sp>
        <p:nvSpPr>
          <p:cNvPr id="3" name="Slide Number Placeholder 2">
            <a:extLst>
              <a:ext uri="{FF2B5EF4-FFF2-40B4-BE49-F238E27FC236}">
                <a16:creationId xmlns:a16="http://schemas.microsoft.com/office/drawing/2014/main" id="{2D4782CA-4060-4792-BD56-58A66C68CB55}"/>
              </a:ext>
            </a:extLst>
          </p:cNvPr>
          <p:cNvSpPr>
            <a:spLocks noGrp="1"/>
          </p:cNvSpPr>
          <p:nvPr>
            <p:ph type="sldNum" sz="quarter" idx="10"/>
          </p:nvPr>
        </p:nvSpPr>
        <p:spPr/>
        <p:txBody>
          <a:bodyPr/>
          <a:lstStyle/>
          <a:p>
            <a:fld id="{68151E55-6873-49E2-B8D5-2F265E6F1973}" type="slidenum">
              <a:rPr lang="en-US" smtClean="0"/>
              <a:pPr/>
              <a:t>26</a:t>
            </a:fld>
            <a:endParaRPr lang="en-US" dirty="0"/>
          </a:p>
        </p:txBody>
      </p:sp>
    </p:spTree>
    <p:extLst>
      <p:ext uri="{BB962C8B-B14F-4D97-AF65-F5344CB8AC3E}">
        <p14:creationId xmlns:p14="http://schemas.microsoft.com/office/powerpoint/2010/main" val="36356084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04B0C-3D6D-4CC5-938C-34AA73CC141E}"/>
              </a:ext>
            </a:extLst>
          </p:cNvPr>
          <p:cNvSpPr>
            <a:spLocks noGrp="1"/>
          </p:cNvSpPr>
          <p:nvPr>
            <p:ph type="title"/>
          </p:nvPr>
        </p:nvSpPr>
        <p:spPr>
          <a:xfrm>
            <a:off x="168212" y="2381026"/>
            <a:ext cx="8458200" cy="678611"/>
          </a:xfrm>
        </p:spPr>
        <p:txBody>
          <a:bodyPr>
            <a:noAutofit/>
          </a:bodyPr>
          <a:lstStyle/>
          <a:p>
            <a:r>
              <a:rPr lang="en-US" sz="2800" dirty="0"/>
              <a:t>Cellular Networks and Mobile Communication</a:t>
            </a:r>
          </a:p>
        </p:txBody>
      </p:sp>
      <p:sp>
        <p:nvSpPr>
          <p:cNvPr id="7" name="Slide Number Placeholder 6">
            <a:extLst>
              <a:ext uri="{FF2B5EF4-FFF2-40B4-BE49-F238E27FC236}">
                <a16:creationId xmlns:a16="http://schemas.microsoft.com/office/drawing/2014/main" id="{7054C1C6-FF73-4655-9C49-7F23FA3816EB}"/>
              </a:ext>
            </a:extLst>
          </p:cNvPr>
          <p:cNvSpPr>
            <a:spLocks noGrp="1"/>
          </p:cNvSpPr>
          <p:nvPr>
            <p:ph type="sldNum" sz="quarter" idx="10"/>
          </p:nvPr>
        </p:nvSpPr>
        <p:spPr/>
        <p:txBody>
          <a:bodyPr/>
          <a:lstStyle/>
          <a:p>
            <a:fld id="{68151E55-6873-49E2-B8D5-2F265E6F1973}" type="slidenum">
              <a:rPr lang="en-US" smtClean="0"/>
              <a:t>27</a:t>
            </a:fld>
            <a:endParaRPr lang="en-US" dirty="0"/>
          </a:p>
        </p:txBody>
      </p:sp>
    </p:spTree>
    <p:extLst>
      <p:ext uri="{BB962C8B-B14F-4D97-AF65-F5344CB8AC3E}">
        <p14:creationId xmlns:p14="http://schemas.microsoft.com/office/powerpoint/2010/main" val="39364980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7D065-69D6-43BD-8F16-1ED37377658A}"/>
              </a:ext>
            </a:extLst>
          </p:cNvPr>
          <p:cNvSpPr>
            <a:spLocks noGrp="1"/>
          </p:cNvSpPr>
          <p:nvPr>
            <p:ph type="title"/>
          </p:nvPr>
        </p:nvSpPr>
        <p:spPr>
          <a:xfrm>
            <a:off x="0" y="82502"/>
            <a:ext cx="8458200" cy="678611"/>
          </a:xfrm>
        </p:spPr>
        <p:txBody>
          <a:bodyPr>
            <a:noAutofit/>
          </a:bodyPr>
          <a:lstStyle/>
          <a:p>
            <a:r>
              <a:rPr lang="en-US" sz="2800" dirty="0"/>
              <a:t>The Process of Cellular Phone Communication</a:t>
            </a:r>
          </a:p>
        </p:txBody>
      </p:sp>
      <p:sp>
        <p:nvSpPr>
          <p:cNvPr id="4" name="Content Placeholder 3">
            <a:extLst>
              <a:ext uri="{FF2B5EF4-FFF2-40B4-BE49-F238E27FC236}">
                <a16:creationId xmlns:a16="http://schemas.microsoft.com/office/drawing/2014/main" id="{98C83DF9-063A-40AD-B1D5-CABCBC9E3B50}"/>
              </a:ext>
            </a:extLst>
          </p:cNvPr>
          <p:cNvSpPr>
            <a:spLocks noGrp="1"/>
          </p:cNvSpPr>
          <p:nvPr>
            <p:ph sz="quarter" idx="11"/>
          </p:nvPr>
        </p:nvSpPr>
        <p:spPr>
          <a:xfrm>
            <a:off x="175186" y="1109897"/>
            <a:ext cx="8458200" cy="5108023"/>
          </a:xfrm>
        </p:spPr>
        <p:txBody>
          <a:bodyPr>
            <a:normAutofit/>
          </a:bodyPr>
          <a:lstStyle/>
          <a:p>
            <a:r>
              <a:rPr lang="en-US" sz="2600" dirty="0"/>
              <a:t>Cellular communication via a phone may seem like a complex process, but essentially a cell phone is a two-way radio consisting of a radio transmitter and receiver. </a:t>
            </a:r>
          </a:p>
          <a:p>
            <a:pPr lvl="2">
              <a:buFont typeface="+mj-lt"/>
              <a:buAutoNum type="arabicPeriod"/>
            </a:pPr>
            <a:r>
              <a:rPr lang="en-US" sz="2000" dirty="0"/>
              <a:t>When you place a call on a cell phone, your phone converts your voice into an electrical signal that is transmitted via radio waves to the nearest cell tower.</a:t>
            </a:r>
          </a:p>
          <a:p>
            <a:pPr lvl="2">
              <a:buFont typeface="+mj-lt"/>
              <a:buAutoNum type="arabicPeriod"/>
            </a:pPr>
            <a:r>
              <a:rPr lang="en-US" sz="2000" dirty="0"/>
              <a:t>Once the call is received by the nearest tower it is relayed to a system/network of cell towers where it is then converted and received by the phone you were calling.</a:t>
            </a:r>
          </a:p>
          <a:p>
            <a:pPr lvl="2">
              <a:buFont typeface="+mj-lt"/>
              <a:buAutoNum type="arabicPeriod"/>
            </a:pPr>
            <a:r>
              <a:rPr lang="en-US" sz="2000" dirty="0"/>
              <a:t>When the person on the other phone accepts the call and begins to speak, the person’s voice is converted to an electrical signal that is sent back through the network until it is received and converted by the caller’s phone.</a:t>
            </a:r>
          </a:p>
          <a:p>
            <a:endParaRPr lang="en-US" sz="2000" dirty="0"/>
          </a:p>
        </p:txBody>
      </p:sp>
      <p:sp>
        <p:nvSpPr>
          <p:cNvPr id="3" name="Slide Number Placeholder 2">
            <a:extLst>
              <a:ext uri="{FF2B5EF4-FFF2-40B4-BE49-F238E27FC236}">
                <a16:creationId xmlns:a16="http://schemas.microsoft.com/office/drawing/2014/main" id="{2D4782CA-4060-4792-BD56-58A66C68CB55}"/>
              </a:ext>
            </a:extLst>
          </p:cNvPr>
          <p:cNvSpPr>
            <a:spLocks noGrp="1"/>
          </p:cNvSpPr>
          <p:nvPr>
            <p:ph type="sldNum" sz="quarter" idx="10"/>
          </p:nvPr>
        </p:nvSpPr>
        <p:spPr/>
        <p:txBody>
          <a:bodyPr/>
          <a:lstStyle/>
          <a:p>
            <a:fld id="{68151E55-6873-49E2-B8D5-2F265E6F1973}" type="slidenum">
              <a:rPr lang="en-US" smtClean="0"/>
              <a:pPr/>
              <a:t>28</a:t>
            </a:fld>
            <a:endParaRPr lang="en-US" dirty="0"/>
          </a:p>
        </p:txBody>
      </p:sp>
    </p:spTree>
    <p:extLst>
      <p:ext uri="{BB962C8B-B14F-4D97-AF65-F5344CB8AC3E}">
        <p14:creationId xmlns:p14="http://schemas.microsoft.com/office/powerpoint/2010/main" val="37627167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7D065-69D6-43BD-8F16-1ED37377658A}"/>
              </a:ext>
            </a:extLst>
          </p:cNvPr>
          <p:cNvSpPr>
            <a:spLocks noGrp="1"/>
          </p:cNvSpPr>
          <p:nvPr>
            <p:ph type="title"/>
          </p:nvPr>
        </p:nvSpPr>
        <p:spPr>
          <a:xfrm>
            <a:off x="74447" y="172607"/>
            <a:ext cx="8458200" cy="678611"/>
          </a:xfrm>
        </p:spPr>
        <p:txBody>
          <a:bodyPr>
            <a:noAutofit/>
          </a:bodyPr>
          <a:lstStyle/>
          <a:p>
            <a:r>
              <a:rPr lang="en-US" sz="2800" dirty="0"/>
              <a:t>The Process of Cellular Phone Communication</a:t>
            </a:r>
            <a:br>
              <a:rPr lang="en-US" sz="2800" dirty="0"/>
            </a:br>
            <a:r>
              <a:rPr lang="en-US" sz="2800" dirty="0"/>
              <a:t>(cont.)</a:t>
            </a:r>
          </a:p>
        </p:txBody>
      </p:sp>
      <p:sp>
        <p:nvSpPr>
          <p:cNvPr id="3" name="Slide Number Placeholder 2">
            <a:extLst>
              <a:ext uri="{FF2B5EF4-FFF2-40B4-BE49-F238E27FC236}">
                <a16:creationId xmlns:a16="http://schemas.microsoft.com/office/drawing/2014/main" id="{2D4782CA-4060-4792-BD56-58A66C68CB55}"/>
              </a:ext>
            </a:extLst>
          </p:cNvPr>
          <p:cNvSpPr>
            <a:spLocks noGrp="1"/>
          </p:cNvSpPr>
          <p:nvPr>
            <p:ph type="sldNum" sz="quarter" idx="10"/>
          </p:nvPr>
        </p:nvSpPr>
        <p:spPr/>
        <p:txBody>
          <a:bodyPr/>
          <a:lstStyle/>
          <a:p>
            <a:fld id="{68151E55-6873-49E2-B8D5-2F265E6F1973}" type="slidenum">
              <a:rPr lang="en-US" smtClean="0"/>
              <a:pPr/>
              <a:t>29</a:t>
            </a:fld>
            <a:endParaRPr lang="en-US" dirty="0"/>
          </a:p>
        </p:txBody>
      </p:sp>
      <p:pic>
        <p:nvPicPr>
          <p:cNvPr id="9" name="Content Placeholder 8" descr="Cell towers in a grid pattern displaying a base station in every cell.">
            <a:extLst>
              <a:ext uri="{FF2B5EF4-FFF2-40B4-BE49-F238E27FC236}">
                <a16:creationId xmlns:a16="http://schemas.microsoft.com/office/drawing/2014/main" id="{59F82B77-F704-4AE9-BB3A-9E4C5EEB0E4B}"/>
              </a:ext>
            </a:extLst>
          </p:cNvPr>
          <p:cNvPicPr>
            <a:picLocks noGrp="1" noChangeAspect="1"/>
          </p:cNvPicPr>
          <p:nvPr>
            <p:ph sz="quarter" idx="11"/>
          </p:nvPr>
        </p:nvPicPr>
        <p:blipFill>
          <a:blip r:embed="rId3">
            <a:extLst>
              <a:ext uri="{28A0092B-C50C-407E-A947-70E740481C1C}">
                <a14:useLocalDpi xmlns:a14="http://schemas.microsoft.com/office/drawing/2010/main" val="0"/>
              </a:ext>
            </a:extLst>
          </a:blip>
          <a:stretch>
            <a:fillRect/>
          </a:stretch>
        </p:blipFill>
        <p:spPr>
          <a:xfrm>
            <a:off x="342900" y="1584388"/>
            <a:ext cx="8458200" cy="4355973"/>
          </a:xfrm>
        </p:spPr>
      </p:pic>
    </p:spTree>
    <p:extLst>
      <p:ext uri="{BB962C8B-B14F-4D97-AF65-F5344CB8AC3E}">
        <p14:creationId xmlns:p14="http://schemas.microsoft.com/office/powerpoint/2010/main" val="36050068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EE915-CFF7-4D8A-959E-5EE7998ED482}"/>
              </a:ext>
            </a:extLst>
          </p:cNvPr>
          <p:cNvSpPr>
            <a:spLocks noGrp="1"/>
          </p:cNvSpPr>
          <p:nvPr>
            <p:ph type="title"/>
          </p:nvPr>
        </p:nvSpPr>
        <p:spPr>
          <a:xfrm>
            <a:off x="168212" y="2750389"/>
            <a:ext cx="8458200" cy="678611"/>
          </a:xfrm>
        </p:spPr>
        <p:txBody>
          <a:bodyPr>
            <a:normAutofit/>
          </a:bodyPr>
          <a:lstStyle/>
          <a:p>
            <a:r>
              <a:rPr lang="en-US" sz="2800" dirty="0"/>
              <a:t>Overview of Computer Networks and the Internet</a:t>
            </a:r>
          </a:p>
        </p:txBody>
      </p:sp>
      <p:sp>
        <p:nvSpPr>
          <p:cNvPr id="11" name="Slide Number Placeholder 10">
            <a:extLst>
              <a:ext uri="{FF2B5EF4-FFF2-40B4-BE49-F238E27FC236}">
                <a16:creationId xmlns:a16="http://schemas.microsoft.com/office/drawing/2014/main" id="{3923E222-473A-4709-855D-52141DA0968E}"/>
              </a:ext>
            </a:extLst>
          </p:cNvPr>
          <p:cNvSpPr>
            <a:spLocks noGrp="1"/>
          </p:cNvSpPr>
          <p:nvPr>
            <p:ph type="sldNum" sz="quarter" idx="10"/>
          </p:nvPr>
        </p:nvSpPr>
        <p:spPr/>
        <p:txBody>
          <a:bodyPr/>
          <a:lstStyle/>
          <a:p>
            <a:fld id="{68151E55-6873-49E2-B8D5-2F265E6F1973}" type="slidenum">
              <a:rPr lang="en-US" smtClean="0"/>
              <a:t>3</a:t>
            </a:fld>
            <a:endParaRPr lang="en-US" dirty="0"/>
          </a:p>
        </p:txBody>
      </p:sp>
    </p:spTree>
    <p:extLst>
      <p:ext uri="{BB962C8B-B14F-4D97-AF65-F5344CB8AC3E}">
        <p14:creationId xmlns:p14="http://schemas.microsoft.com/office/powerpoint/2010/main" val="26745408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7D065-69D6-43BD-8F16-1ED37377658A}"/>
              </a:ext>
            </a:extLst>
          </p:cNvPr>
          <p:cNvSpPr>
            <a:spLocks noGrp="1"/>
          </p:cNvSpPr>
          <p:nvPr>
            <p:ph type="title"/>
          </p:nvPr>
        </p:nvSpPr>
        <p:spPr>
          <a:xfrm>
            <a:off x="0" y="-15673"/>
            <a:ext cx="8458200" cy="678611"/>
          </a:xfrm>
        </p:spPr>
        <p:txBody>
          <a:bodyPr>
            <a:noAutofit/>
          </a:bodyPr>
          <a:lstStyle/>
          <a:p>
            <a:r>
              <a:rPr lang="en-US" sz="2800" dirty="0"/>
              <a:t>Internet of Things (IoT)</a:t>
            </a:r>
          </a:p>
        </p:txBody>
      </p:sp>
      <p:sp>
        <p:nvSpPr>
          <p:cNvPr id="4" name="Content Placeholder 3">
            <a:extLst>
              <a:ext uri="{FF2B5EF4-FFF2-40B4-BE49-F238E27FC236}">
                <a16:creationId xmlns:a16="http://schemas.microsoft.com/office/drawing/2014/main" id="{98C83DF9-063A-40AD-B1D5-CABCBC9E3B50}"/>
              </a:ext>
            </a:extLst>
          </p:cNvPr>
          <p:cNvSpPr>
            <a:spLocks noGrp="1"/>
          </p:cNvSpPr>
          <p:nvPr>
            <p:ph sz="quarter" idx="11"/>
          </p:nvPr>
        </p:nvSpPr>
        <p:spPr>
          <a:xfrm>
            <a:off x="175186" y="1199442"/>
            <a:ext cx="5006414" cy="5658558"/>
          </a:xfrm>
        </p:spPr>
        <p:txBody>
          <a:bodyPr>
            <a:noAutofit/>
          </a:bodyPr>
          <a:lstStyle/>
          <a:p>
            <a:r>
              <a:rPr lang="en-US" sz="2400" dirty="0"/>
              <a:t>The </a:t>
            </a:r>
            <a:r>
              <a:rPr lang="en-US" sz="2400" b="1" dirty="0"/>
              <a:t>Internet of Things (IoT)</a:t>
            </a:r>
            <a:r>
              <a:rPr lang="en-US" sz="2400" dirty="0"/>
              <a:t> in the broadest sense refers to everything connected to the Internet. </a:t>
            </a:r>
          </a:p>
          <a:p>
            <a:pPr>
              <a:spcBef>
                <a:spcPts val="1200"/>
              </a:spcBef>
            </a:pPr>
            <a:r>
              <a:rPr lang="en-US" sz="2400" dirty="0"/>
              <a:t>IoT is increasingly being used to define objects connected to the Internet that talk to each other including sensors, wearable technology, and smartphones. </a:t>
            </a:r>
          </a:p>
          <a:p>
            <a:pPr lvl="2"/>
            <a:r>
              <a:rPr lang="en-US" sz="2000" dirty="0"/>
              <a:t>it is estimated there will soon be over 30 billion IoT devices across the globe and that over $3 trillion dollars were spent last year on endpoints and services </a:t>
            </a:r>
          </a:p>
        </p:txBody>
      </p:sp>
      <p:sp>
        <p:nvSpPr>
          <p:cNvPr id="3" name="Slide Number Placeholder 2">
            <a:extLst>
              <a:ext uri="{FF2B5EF4-FFF2-40B4-BE49-F238E27FC236}">
                <a16:creationId xmlns:a16="http://schemas.microsoft.com/office/drawing/2014/main" id="{2D4782CA-4060-4792-BD56-58A66C68CB55}"/>
              </a:ext>
            </a:extLst>
          </p:cNvPr>
          <p:cNvSpPr>
            <a:spLocks noGrp="1"/>
          </p:cNvSpPr>
          <p:nvPr>
            <p:ph type="sldNum" sz="quarter" idx="10"/>
          </p:nvPr>
        </p:nvSpPr>
        <p:spPr/>
        <p:txBody>
          <a:bodyPr/>
          <a:lstStyle/>
          <a:p>
            <a:fld id="{68151E55-6873-49E2-B8D5-2F265E6F1973}" type="slidenum">
              <a:rPr lang="en-US" smtClean="0"/>
              <a:pPr/>
              <a:t>30</a:t>
            </a:fld>
            <a:endParaRPr lang="en-US" dirty="0"/>
          </a:p>
        </p:txBody>
      </p:sp>
      <p:pic>
        <p:nvPicPr>
          <p:cNvPr id="5" name="Picture 4" descr="Diagram of examples of the IoT including digital devices such as Smart TVs, home security cameras, smart speakers.&#10;&#10;">
            <a:extLst>
              <a:ext uri="{FF2B5EF4-FFF2-40B4-BE49-F238E27FC236}">
                <a16:creationId xmlns:a16="http://schemas.microsoft.com/office/drawing/2014/main" id="{68FD65B2-335D-5244-BF98-2B3B4EBAFB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6308" y="1570616"/>
            <a:ext cx="3362506" cy="3049793"/>
          </a:xfrm>
          <a:prstGeom prst="rect">
            <a:avLst/>
          </a:prstGeom>
        </p:spPr>
      </p:pic>
    </p:spTree>
    <p:extLst>
      <p:ext uri="{BB962C8B-B14F-4D97-AF65-F5344CB8AC3E}">
        <p14:creationId xmlns:p14="http://schemas.microsoft.com/office/powerpoint/2010/main" val="1043224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7D065-69D6-43BD-8F16-1ED37377658A}"/>
              </a:ext>
            </a:extLst>
          </p:cNvPr>
          <p:cNvSpPr>
            <a:spLocks noGrp="1"/>
          </p:cNvSpPr>
          <p:nvPr>
            <p:ph type="title"/>
          </p:nvPr>
        </p:nvSpPr>
        <p:spPr>
          <a:xfrm>
            <a:off x="58948" y="69568"/>
            <a:ext cx="8458200" cy="678611"/>
          </a:xfrm>
        </p:spPr>
        <p:txBody>
          <a:bodyPr>
            <a:noAutofit/>
          </a:bodyPr>
          <a:lstStyle/>
          <a:p>
            <a:r>
              <a:rPr lang="en-US" sz="2800" dirty="0"/>
              <a:t>How Will 5G Connectivity Support IoT?</a:t>
            </a:r>
          </a:p>
        </p:txBody>
      </p:sp>
      <p:sp>
        <p:nvSpPr>
          <p:cNvPr id="4" name="Content Placeholder 3">
            <a:extLst>
              <a:ext uri="{FF2B5EF4-FFF2-40B4-BE49-F238E27FC236}">
                <a16:creationId xmlns:a16="http://schemas.microsoft.com/office/drawing/2014/main" id="{98C83DF9-063A-40AD-B1D5-CABCBC9E3B50}"/>
              </a:ext>
            </a:extLst>
          </p:cNvPr>
          <p:cNvSpPr>
            <a:spLocks noGrp="1"/>
          </p:cNvSpPr>
          <p:nvPr>
            <p:ph sz="quarter" idx="11"/>
          </p:nvPr>
        </p:nvSpPr>
        <p:spPr>
          <a:xfrm>
            <a:off x="175186" y="892849"/>
            <a:ext cx="5085303" cy="5658558"/>
          </a:xfrm>
        </p:spPr>
        <p:txBody>
          <a:bodyPr>
            <a:noAutofit/>
          </a:bodyPr>
          <a:lstStyle/>
          <a:p>
            <a:r>
              <a:rPr lang="en-US" sz="2400" dirty="0"/>
              <a:t>5G connectivity will unlock IoT capabilities that were not available using 4G networks.</a:t>
            </a:r>
          </a:p>
          <a:p>
            <a:pPr>
              <a:spcBef>
                <a:spcPts val="600"/>
              </a:spcBef>
            </a:pPr>
            <a:r>
              <a:rPr lang="en-US" sz="2400" dirty="0"/>
              <a:t>IoT Activities Supported by 5G include:</a:t>
            </a:r>
          </a:p>
          <a:p>
            <a:pPr lvl="2"/>
            <a:r>
              <a:rPr lang="en-US" sz="2000" b="1" dirty="0"/>
              <a:t>Connected Cities</a:t>
            </a:r>
            <a:r>
              <a:rPr lang="en-US" sz="2000" dirty="0"/>
              <a:t> - 5G networks can handle the large amount of data generated by a connected city </a:t>
            </a:r>
          </a:p>
          <a:p>
            <a:pPr lvl="2"/>
            <a:r>
              <a:rPr lang="en-US" sz="2000" b="1" dirty="0"/>
              <a:t>Transportation</a:t>
            </a:r>
            <a:r>
              <a:rPr lang="en-US" sz="2000" dirty="0"/>
              <a:t> - Autonomous vehicles cannot operate efficiently on existing 4G networks</a:t>
            </a:r>
          </a:p>
          <a:p>
            <a:pPr lvl="2"/>
            <a:r>
              <a:rPr lang="en-US" sz="2000" b="1" dirty="0"/>
              <a:t>Connected Devices</a:t>
            </a:r>
            <a:r>
              <a:rPr lang="en-US" sz="2000" dirty="0"/>
              <a:t> - 5G connectivity will greatly improve what businesses and individuals can do with connected devices</a:t>
            </a:r>
          </a:p>
        </p:txBody>
      </p:sp>
      <p:sp>
        <p:nvSpPr>
          <p:cNvPr id="3" name="Slide Number Placeholder 2">
            <a:extLst>
              <a:ext uri="{FF2B5EF4-FFF2-40B4-BE49-F238E27FC236}">
                <a16:creationId xmlns:a16="http://schemas.microsoft.com/office/drawing/2014/main" id="{2D4782CA-4060-4792-BD56-58A66C68CB55}"/>
              </a:ext>
            </a:extLst>
          </p:cNvPr>
          <p:cNvSpPr>
            <a:spLocks noGrp="1"/>
          </p:cNvSpPr>
          <p:nvPr>
            <p:ph type="sldNum" sz="quarter" idx="10"/>
          </p:nvPr>
        </p:nvSpPr>
        <p:spPr>
          <a:xfrm>
            <a:off x="7254240" y="6673530"/>
            <a:ext cx="1728012" cy="184469"/>
          </a:xfrm>
        </p:spPr>
        <p:txBody>
          <a:bodyPr/>
          <a:lstStyle/>
          <a:p>
            <a:r>
              <a:rPr lang="en-US" dirty="0" err="1"/>
              <a:t>andrey_l</a:t>
            </a:r>
            <a:r>
              <a:rPr lang="en-US" dirty="0"/>
              <a:t>/Shutterstock  </a:t>
            </a:r>
            <a:fld id="{86243A0F-99A5-B247-B98B-7EACF8EBBE6C}" type="slidenum">
              <a:rPr lang="en-US" smtClean="0"/>
              <a:t>31</a:t>
            </a:fld>
            <a:endParaRPr lang="en-US" dirty="0"/>
          </a:p>
        </p:txBody>
      </p:sp>
      <p:pic>
        <p:nvPicPr>
          <p:cNvPr id="5" name="Picture 4" descr="5G logo image. 5G enhancements will increase IoT capabilities.">
            <a:extLst>
              <a:ext uri="{FF2B5EF4-FFF2-40B4-BE49-F238E27FC236}">
                <a16:creationId xmlns:a16="http://schemas.microsoft.com/office/drawing/2014/main" id="{E71D7355-C27B-4736-BDB3-BA8010DBCB92}"/>
              </a:ext>
            </a:extLst>
          </p:cNvPr>
          <p:cNvPicPr>
            <a:picLocks noChangeAspect="1"/>
          </p:cNvPicPr>
          <p:nvPr/>
        </p:nvPicPr>
        <p:blipFill>
          <a:blip r:embed="rId3"/>
          <a:stretch>
            <a:fillRect/>
          </a:stretch>
        </p:blipFill>
        <p:spPr>
          <a:xfrm>
            <a:off x="5421270" y="1811205"/>
            <a:ext cx="3435275" cy="2576456"/>
          </a:xfrm>
          <a:prstGeom prst="rect">
            <a:avLst/>
          </a:prstGeom>
        </p:spPr>
      </p:pic>
    </p:spTree>
    <p:extLst>
      <p:ext uri="{BB962C8B-B14F-4D97-AF65-F5344CB8AC3E}">
        <p14:creationId xmlns:p14="http://schemas.microsoft.com/office/powerpoint/2010/main" val="11669508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7D065-69D6-43BD-8F16-1ED37377658A}"/>
              </a:ext>
            </a:extLst>
          </p:cNvPr>
          <p:cNvSpPr>
            <a:spLocks noGrp="1"/>
          </p:cNvSpPr>
          <p:nvPr>
            <p:ph type="title"/>
          </p:nvPr>
        </p:nvSpPr>
        <p:spPr>
          <a:xfrm>
            <a:off x="22901" y="92075"/>
            <a:ext cx="8615783" cy="678611"/>
          </a:xfrm>
        </p:spPr>
        <p:txBody>
          <a:bodyPr>
            <a:noAutofit/>
          </a:bodyPr>
          <a:lstStyle/>
          <a:p>
            <a:r>
              <a:rPr lang="en-US" sz="2800" dirty="0"/>
              <a:t>5G Connectivity</a:t>
            </a:r>
          </a:p>
        </p:txBody>
      </p:sp>
      <p:sp>
        <p:nvSpPr>
          <p:cNvPr id="4" name="TextBox 3">
            <a:extLst>
              <a:ext uri="{FF2B5EF4-FFF2-40B4-BE49-F238E27FC236}">
                <a16:creationId xmlns:a16="http://schemas.microsoft.com/office/drawing/2014/main" id="{0C13D4B6-541D-4733-AB9A-AF461810B2E0}"/>
              </a:ext>
            </a:extLst>
          </p:cNvPr>
          <p:cNvSpPr txBox="1"/>
          <p:nvPr/>
        </p:nvSpPr>
        <p:spPr>
          <a:xfrm>
            <a:off x="335924" y="957431"/>
            <a:ext cx="8302760" cy="1200329"/>
          </a:xfrm>
          <a:prstGeom prst="rect">
            <a:avLst/>
          </a:prstGeom>
          <a:noFill/>
        </p:spPr>
        <p:txBody>
          <a:bodyPr wrap="square" rtlCol="0">
            <a:spAutoFit/>
          </a:bodyPr>
          <a:lstStyle/>
          <a:p>
            <a:r>
              <a:rPr lang="en-US" sz="2400" b="1" dirty="0"/>
              <a:t>5G networks</a:t>
            </a:r>
            <a:r>
              <a:rPr lang="en-US" sz="2400" dirty="0"/>
              <a:t> are the next generation of mobile connectivity and will provide faster data transfer speeds and enhanced connection reliability.</a:t>
            </a:r>
          </a:p>
        </p:txBody>
      </p:sp>
      <p:sp>
        <p:nvSpPr>
          <p:cNvPr id="5" name="TextBox 4">
            <a:extLst>
              <a:ext uri="{FF2B5EF4-FFF2-40B4-BE49-F238E27FC236}">
                <a16:creationId xmlns:a16="http://schemas.microsoft.com/office/drawing/2014/main" id="{890FD0BD-C6A3-471A-82D3-2273FF75F307}"/>
              </a:ext>
            </a:extLst>
          </p:cNvPr>
          <p:cNvSpPr txBox="1"/>
          <p:nvPr/>
        </p:nvSpPr>
        <p:spPr>
          <a:xfrm>
            <a:off x="335924" y="2377281"/>
            <a:ext cx="5948979" cy="461665"/>
          </a:xfrm>
          <a:prstGeom prst="rect">
            <a:avLst/>
          </a:prstGeom>
          <a:noFill/>
        </p:spPr>
        <p:txBody>
          <a:bodyPr wrap="square" rtlCol="0">
            <a:spAutoFit/>
          </a:bodyPr>
          <a:lstStyle/>
          <a:p>
            <a:r>
              <a:rPr lang="en-US" sz="2400" b="1" dirty="0"/>
              <a:t>Benefits of 5G</a:t>
            </a:r>
          </a:p>
        </p:txBody>
      </p:sp>
      <p:graphicFrame>
        <p:nvGraphicFramePr>
          <p:cNvPr id="6" name="Table 6">
            <a:extLst>
              <a:ext uri="{FF2B5EF4-FFF2-40B4-BE49-F238E27FC236}">
                <a16:creationId xmlns:a16="http://schemas.microsoft.com/office/drawing/2014/main" id="{E3193C4E-336F-42D6-8274-D67B4E421908}"/>
              </a:ext>
            </a:extLst>
          </p:cNvPr>
          <p:cNvGraphicFramePr>
            <a:graphicFrameLocks noGrp="1"/>
          </p:cNvGraphicFramePr>
          <p:nvPr>
            <p:extLst>
              <p:ext uri="{D42A27DB-BD31-4B8C-83A1-F6EECF244321}">
                <p14:modId xmlns:p14="http://schemas.microsoft.com/office/powerpoint/2010/main" val="1365474383"/>
              </p:ext>
            </p:extLst>
          </p:nvPr>
        </p:nvGraphicFramePr>
        <p:xfrm>
          <a:off x="420620" y="2879464"/>
          <a:ext cx="8302760" cy="3420578"/>
        </p:xfrm>
        <a:graphic>
          <a:graphicData uri="http://schemas.openxmlformats.org/drawingml/2006/table">
            <a:tbl>
              <a:tblPr firstRow="1" bandRow="1">
                <a:tableStyleId>{5C22544A-7EE6-4342-B048-85BDC9FD1C3A}</a:tableStyleId>
              </a:tblPr>
              <a:tblGrid>
                <a:gridCol w="2187290">
                  <a:extLst>
                    <a:ext uri="{9D8B030D-6E8A-4147-A177-3AD203B41FA5}">
                      <a16:colId xmlns:a16="http://schemas.microsoft.com/office/drawing/2014/main" val="1362616443"/>
                    </a:ext>
                  </a:extLst>
                </a:gridCol>
                <a:gridCol w="6115470">
                  <a:extLst>
                    <a:ext uri="{9D8B030D-6E8A-4147-A177-3AD203B41FA5}">
                      <a16:colId xmlns:a16="http://schemas.microsoft.com/office/drawing/2014/main" val="4209822703"/>
                    </a:ext>
                  </a:extLst>
                </a:gridCol>
              </a:tblGrid>
              <a:tr h="753597">
                <a:tc>
                  <a:txBody>
                    <a:bodyPr/>
                    <a:lstStyle/>
                    <a:p>
                      <a:r>
                        <a:rPr lang="en-US" sz="2000" b="0" u="none" dirty="0">
                          <a:solidFill>
                            <a:schemeClr val="tx1"/>
                          </a:solidFill>
                        </a:rPr>
                        <a:t>Faster connection/data transfer speeds</a:t>
                      </a:r>
                      <a:endParaRPr lang="en-US" sz="2000" b="0" u="none" kern="1200" dirty="0">
                        <a:solidFill>
                          <a:schemeClr val="tx1"/>
                        </a:solidFill>
                        <a:latin typeface="+mn-lt"/>
                        <a:ea typeface="+mn-ea"/>
                        <a:cs typeface="+mn-cs"/>
                      </a:endParaRPr>
                    </a:p>
                  </a:txBody>
                  <a:tcPr anchor="ctr">
                    <a:lnT w="12700" cap="flat" cmpd="sng" algn="ctr">
                      <a:solidFill>
                        <a:schemeClr val="tx1"/>
                      </a:solidFill>
                      <a:prstDash val="solid"/>
                      <a:round/>
                      <a:headEnd type="none" w="med" len="med"/>
                      <a:tailEnd type="none" w="med" len="med"/>
                    </a:lnT>
                    <a:gradFill>
                      <a:gsLst>
                        <a:gs pos="0">
                          <a:schemeClr val="bg2"/>
                        </a:gs>
                        <a:gs pos="74000">
                          <a:srgbClr val="99CCFF"/>
                        </a:gs>
                      </a:gsLst>
                      <a:lin ang="5400000" scaled="1"/>
                    </a:gradFill>
                  </a:tcPr>
                </a:tc>
                <a:tc>
                  <a:txBody>
                    <a:bodyPr/>
                    <a:lstStyle/>
                    <a:p>
                      <a:r>
                        <a:rPr lang="en-US" sz="2000" b="0" dirty="0">
                          <a:solidFill>
                            <a:schemeClr val="tx1"/>
                          </a:solidFill>
                        </a:rPr>
                        <a:t>Networks will support 500mbps to 10Gbps of download speed. </a:t>
                      </a:r>
                    </a:p>
                  </a:txBody>
                  <a:tcPr anchor="ctr">
                    <a:lnT w="12700" cap="flat" cmpd="sng" algn="ctr">
                      <a:solidFill>
                        <a:schemeClr val="tx1"/>
                      </a:solidFill>
                      <a:prstDash val="solid"/>
                      <a:round/>
                      <a:headEnd type="none" w="med" len="med"/>
                      <a:tailEnd type="none" w="med" len="med"/>
                    </a:lnT>
                    <a:gradFill>
                      <a:gsLst>
                        <a:gs pos="0">
                          <a:schemeClr val="bg2"/>
                        </a:gs>
                        <a:gs pos="74000">
                          <a:srgbClr val="99CCFF"/>
                        </a:gs>
                      </a:gsLst>
                      <a:lin ang="5400000" scaled="1"/>
                    </a:gradFill>
                  </a:tcPr>
                </a:tc>
                <a:extLst>
                  <a:ext uri="{0D108BD9-81ED-4DB2-BD59-A6C34878D82A}">
                    <a16:rowId xmlns:a16="http://schemas.microsoft.com/office/drawing/2014/main" val="2152409685"/>
                  </a:ext>
                </a:extLst>
              </a:tr>
              <a:tr h="1408898">
                <a:tc>
                  <a:txBody>
                    <a:bodyPr/>
                    <a:lstStyle/>
                    <a:p>
                      <a:r>
                        <a:rPr lang="en-US" sz="2000" dirty="0"/>
                        <a:t>Greater Capacity</a:t>
                      </a:r>
                    </a:p>
                  </a:txBody>
                  <a:tcPr anchor="ctr">
                    <a:noFill/>
                  </a:tcPr>
                </a:tc>
                <a:tc>
                  <a:txBody>
                    <a:bodyPr/>
                    <a:lstStyle/>
                    <a:p>
                      <a:r>
                        <a:rPr lang="en-US" sz="2000" dirty="0"/>
                        <a:t>Allows for more high-demand devices to connect over single network. </a:t>
                      </a:r>
                    </a:p>
                  </a:txBody>
                  <a:tcPr anchor="ctr">
                    <a:noFill/>
                  </a:tcPr>
                </a:tc>
                <a:extLst>
                  <a:ext uri="{0D108BD9-81ED-4DB2-BD59-A6C34878D82A}">
                    <a16:rowId xmlns:a16="http://schemas.microsoft.com/office/drawing/2014/main" val="2919102815"/>
                  </a:ext>
                </a:extLst>
              </a:tr>
              <a:tr h="753597">
                <a:tc>
                  <a:txBody>
                    <a:bodyPr/>
                    <a:lstStyle/>
                    <a:p>
                      <a:r>
                        <a:rPr lang="en-US" sz="2000" dirty="0"/>
                        <a:t>Lower Latency</a:t>
                      </a:r>
                    </a:p>
                  </a:txBody>
                  <a:tcPr anchor="ctr">
                    <a:lnB w="12700" cap="flat" cmpd="sng" algn="ctr">
                      <a:solidFill>
                        <a:schemeClr val="tx1"/>
                      </a:solidFill>
                      <a:prstDash val="solid"/>
                      <a:round/>
                      <a:headEnd type="none" w="med" len="med"/>
                      <a:tailEnd type="none" w="med" len="med"/>
                    </a:lnB>
                    <a:gradFill>
                      <a:gsLst>
                        <a:gs pos="0">
                          <a:schemeClr val="bg2"/>
                        </a:gs>
                        <a:gs pos="74000">
                          <a:srgbClr val="99CCFF"/>
                        </a:gs>
                      </a:gsLst>
                      <a:lin ang="5400000" scaled="1"/>
                    </a:gradFill>
                  </a:tcPr>
                </a:tc>
                <a:tc>
                  <a:txBody>
                    <a:bodyPr/>
                    <a:lstStyle/>
                    <a:p>
                      <a:r>
                        <a:rPr lang="en-US" sz="2000" dirty="0"/>
                        <a:t>Also known as lag time, latency is the amount of time that passes when a device is asked to perform a task to when it completed the task..</a:t>
                      </a:r>
                    </a:p>
                  </a:txBody>
                  <a:tcPr anchor="ctr">
                    <a:lnB w="12700" cap="flat" cmpd="sng" algn="ctr">
                      <a:solidFill>
                        <a:schemeClr val="tx1"/>
                      </a:solidFill>
                      <a:prstDash val="solid"/>
                      <a:round/>
                      <a:headEnd type="none" w="med" len="med"/>
                      <a:tailEnd type="none" w="med" len="med"/>
                    </a:lnB>
                    <a:gradFill>
                      <a:gsLst>
                        <a:gs pos="0">
                          <a:schemeClr val="bg2"/>
                        </a:gs>
                        <a:gs pos="74000">
                          <a:srgbClr val="99CCFF"/>
                        </a:gs>
                      </a:gsLst>
                      <a:lin ang="5400000" scaled="1"/>
                    </a:gradFill>
                  </a:tcPr>
                </a:tc>
                <a:extLst>
                  <a:ext uri="{0D108BD9-81ED-4DB2-BD59-A6C34878D82A}">
                    <a16:rowId xmlns:a16="http://schemas.microsoft.com/office/drawing/2014/main" val="107790619"/>
                  </a:ext>
                </a:extLst>
              </a:tr>
            </a:tbl>
          </a:graphicData>
        </a:graphic>
      </p:graphicFrame>
      <p:sp>
        <p:nvSpPr>
          <p:cNvPr id="3" name="Slide Number Placeholder 2">
            <a:extLst>
              <a:ext uri="{FF2B5EF4-FFF2-40B4-BE49-F238E27FC236}">
                <a16:creationId xmlns:a16="http://schemas.microsoft.com/office/drawing/2014/main" id="{2D4782CA-4060-4792-BD56-58A66C68CB55}"/>
              </a:ext>
            </a:extLst>
          </p:cNvPr>
          <p:cNvSpPr>
            <a:spLocks noGrp="1"/>
          </p:cNvSpPr>
          <p:nvPr>
            <p:ph type="sldNum" sz="quarter" idx="10"/>
          </p:nvPr>
        </p:nvSpPr>
        <p:spPr/>
        <p:txBody>
          <a:bodyPr/>
          <a:lstStyle/>
          <a:p>
            <a:fld id="{68151E55-6873-49E2-B8D5-2F265E6F1973}" type="slidenum">
              <a:rPr lang="en-US" smtClean="0"/>
              <a:pPr/>
              <a:t>32</a:t>
            </a:fld>
            <a:endParaRPr lang="en-US" dirty="0"/>
          </a:p>
        </p:txBody>
      </p:sp>
    </p:spTree>
    <p:extLst>
      <p:ext uri="{BB962C8B-B14F-4D97-AF65-F5344CB8AC3E}">
        <p14:creationId xmlns:p14="http://schemas.microsoft.com/office/powerpoint/2010/main" val="2461203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04B0C-3D6D-4CC5-938C-34AA73CC141E}"/>
              </a:ext>
            </a:extLst>
          </p:cNvPr>
          <p:cNvSpPr>
            <a:spLocks noGrp="1"/>
          </p:cNvSpPr>
          <p:nvPr>
            <p:ph type="title"/>
          </p:nvPr>
        </p:nvSpPr>
        <p:spPr>
          <a:xfrm>
            <a:off x="168212" y="3186937"/>
            <a:ext cx="8458200" cy="678611"/>
          </a:xfrm>
        </p:spPr>
        <p:txBody>
          <a:bodyPr>
            <a:noAutofit/>
          </a:bodyPr>
          <a:lstStyle/>
          <a:p>
            <a:r>
              <a:rPr lang="en-US" sz="2800" dirty="0"/>
              <a:t>The Cloud and Cloud-Based Applications</a:t>
            </a:r>
            <a:br>
              <a:rPr lang="en-US" sz="2800" dirty="0"/>
            </a:br>
            <a:endParaRPr lang="en-US" sz="2800" dirty="0"/>
          </a:p>
        </p:txBody>
      </p:sp>
      <p:sp>
        <p:nvSpPr>
          <p:cNvPr id="7" name="Slide Number Placeholder 6">
            <a:extLst>
              <a:ext uri="{FF2B5EF4-FFF2-40B4-BE49-F238E27FC236}">
                <a16:creationId xmlns:a16="http://schemas.microsoft.com/office/drawing/2014/main" id="{7054C1C6-FF73-4655-9C49-7F23FA3816EB}"/>
              </a:ext>
            </a:extLst>
          </p:cNvPr>
          <p:cNvSpPr>
            <a:spLocks noGrp="1"/>
          </p:cNvSpPr>
          <p:nvPr>
            <p:ph type="sldNum" sz="quarter" idx="10"/>
          </p:nvPr>
        </p:nvSpPr>
        <p:spPr/>
        <p:txBody>
          <a:bodyPr/>
          <a:lstStyle/>
          <a:p>
            <a:fld id="{68151E55-6873-49E2-B8D5-2F265E6F1973}" type="slidenum">
              <a:rPr lang="en-US" smtClean="0"/>
              <a:t>33</a:t>
            </a:fld>
            <a:endParaRPr lang="en-US" dirty="0"/>
          </a:p>
        </p:txBody>
      </p:sp>
    </p:spTree>
    <p:extLst>
      <p:ext uri="{BB962C8B-B14F-4D97-AF65-F5344CB8AC3E}">
        <p14:creationId xmlns:p14="http://schemas.microsoft.com/office/powerpoint/2010/main" val="42694248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7D065-69D6-43BD-8F16-1ED37377658A}"/>
              </a:ext>
            </a:extLst>
          </p:cNvPr>
          <p:cNvSpPr>
            <a:spLocks noGrp="1"/>
          </p:cNvSpPr>
          <p:nvPr>
            <p:ph type="title"/>
          </p:nvPr>
        </p:nvSpPr>
        <p:spPr>
          <a:xfrm>
            <a:off x="0" y="123612"/>
            <a:ext cx="8458200" cy="678611"/>
          </a:xfrm>
        </p:spPr>
        <p:txBody>
          <a:bodyPr>
            <a:noAutofit/>
          </a:bodyPr>
          <a:lstStyle/>
          <a:p>
            <a:r>
              <a:rPr lang="en-US" sz="2800" dirty="0"/>
              <a:t>The Importance of Cloud Computing in Today’s Business Environment</a:t>
            </a:r>
          </a:p>
        </p:txBody>
      </p:sp>
      <p:sp>
        <p:nvSpPr>
          <p:cNvPr id="4" name="Content Placeholder 3">
            <a:extLst>
              <a:ext uri="{FF2B5EF4-FFF2-40B4-BE49-F238E27FC236}">
                <a16:creationId xmlns:a16="http://schemas.microsoft.com/office/drawing/2014/main" id="{98C83DF9-063A-40AD-B1D5-CABCBC9E3B50}"/>
              </a:ext>
            </a:extLst>
          </p:cNvPr>
          <p:cNvSpPr>
            <a:spLocks noGrp="1"/>
          </p:cNvSpPr>
          <p:nvPr>
            <p:ph sz="quarter" idx="11"/>
          </p:nvPr>
        </p:nvSpPr>
        <p:spPr>
          <a:xfrm>
            <a:off x="175187" y="1043491"/>
            <a:ext cx="4891666" cy="5507915"/>
          </a:xfrm>
        </p:spPr>
        <p:txBody>
          <a:bodyPr>
            <a:noAutofit/>
          </a:bodyPr>
          <a:lstStyle/>
          <a:p>
            <a:r>
              <a:rPr lang="en-US" sz="2400" dirty="0"/>
              <a:t>Cloud computing has provided alternative solutions for running critical software and applications and has become increasingly important in the business environment. </a:t>
            </a:r>
          </a:p>
          <a:p>
            <a:pPr lvl="2"/>
            <a:r>
              <a:rPr lang="en-US" sz="2000" dirty="0"/>
              <a:t>it is estimated that 70 percent of global businesses and 93 percent of small businesses backup some portion of their data using a cloud provider</a:t>
            </a:r>
          </a:p>
          <a:p>
            <a:pPr lvl="2"/>
            <a:r>
              <a:rPr lang="en-US" sz="2000" dirty="0"/>
              <a:t>in the United States, over 96 percent of all organizations use the cloud in one form or another </a:t>
            </a:r>
          </a:p>
        </p:txBody>
      </p:sp>
      <p:sp>
        <p:nvSpPr>
          <p:cNvPr id="3" name="Slide Number Placeholder 2">
            <a:extLst>
              <a:ext uri="{FF2B5EF4-FFF2-40B4-BE49-F238E27FC236}">
                <a16:creationId xmlns:a16="http://schemas.microsoft.com/office/drawing/2014/main" id="{2D4782CA-4060-4792-BD56-58A66C68CB55}"/>
              </a:ext>
            </a:extLst>
          </p:cNvPr>
          <p:cNvSpPr>
            <a:spLocks noGrp="1"/>
          </p:cNvSpPr>
          <p:nvPr>
            <p:ph type="sldNum" sz="quarter" idx="10"/>
          </p:nvPr>
        </p:nvSpPr>
        <p:spPr>
          <a:xfrm>
            <a:off x="7426411" y="6673530"/>
            <a:ext cx="1555841" cy="184470"/>
          </a:xfrm>
        </p:spPr>
        <p:txBody>
          <a:bodyPr/>
          <a:lstStyle/>
          <a:p>
            <a:r>
              <a:rPr lang="en-US" dirty="0" err="1"/>
              <a:t>wutzkohphoto</a:t>
            </a:r>
            <a:r>
              <a:rPr lang="en-US" dirty="0"/>
              <a:t>/Shutterstock  </a:t>
            </a:r>
            <a:fld id="{18019910-F226-8C48-8052-73698C617134}" type="slidenum">
              <a:rPr lang="en-US" smtClean="0"/>
              <a:t>34</a:t>
            </a:fld>
            <a:endParaRPr lang="en-US" dirty="0"/>
          </a:p>
        </p:txBody>
      </p:sp>
      <p:pic>
        <p:nvPicPr>
          <p:cNvPr id="6" name="Picture 5" descr="Holographic cloud image with email icon, cell phone, the wireless internet.">
            <a:extLst>
              <a:ext uri="{FF2B5EF4-FFF2-40B4-BE49-F238E27FC236}">
                <a16:creationId xmlns:a16="http://schemas.microsoft.com/office/drawing/2014/main" id="{B27222F1-EBDC-462D-B2BE-A14BCBCEB457}"/>
              </a:ext>
            </a:extLst>
          </p:cNvPr>
          <p:cNvPicPr>
            <a:picLocks noChangeAspect="1"/>
          </p:cNvPicPr>
          <p:nvPr/>
        </p:nvPicPr>
        <p:blipFill>
          <a:blip r:embed="rId3"/>
          <a:stretch>
            <a:fillRect/>
          </a:stretch>
        </p:blipFill>
        <p:spPr>
          <a:xfrm>
            <a:off x="5174428" y="1747451"/>
            <a:ext cx="3883510" cy="2590301"/>
          </a:xfrm>
          <a:prstGeom prst="rect">
            <a:avLst/>
          </a:prstGeom>
        </p:spPr>
      </p:pic>
    </p:spTree>
    <p:extLst>
      <p:ext uri="{BB962C8B-B14F-4D97-AF65-F5344CB8AC3E}">
        <p14:creationId xmlns:p14="http://schemas.microsoft.com/office/powerpoint/2010/main" val="4149833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7D065-69D6-43BD-8F16-1ED37377658A}"/>
              </a:ext>
            </a:extLst>
          </p:cNvPr>
          <p:cNvSpPr>
            <a:spLocks noGrp="1"/>
          </p:cNvSpPr>
          <p:nvPr>
            <p:ph type="title"/>
          </p:nvPr>
        </p:nvSpPr>
        <p:spPr>
          <a:xfrm>
            <a:off x="10629" y="78417"/>
            <a:ext cx="8615783" cy="678611"/>
          </a:xfrm>
        </p:spPr>
        <p:txBody>
          <a:bodyPr>
            <a:noAutofit/>
          </a:bodyPr>
          <a:lstStyle/>
          <a:p>
            <a:r>
              <a:rPr lang="en-US" sz="2800" dirty="0"/>
              <a:t>Why Do Organizations Prefer the Cloud?</a:t>
            </a:r>
          </a:p>
        </p:txBody>
      </p:sp>
      <p:sp>
        <p:nvSpPr>
          <p:cNvPr id="4" name="TextBox 3">
            <a:extLst>
              <a:ext uri="{FF2B5EF4-FFF2-40B4-BE49-F238E27FC236}">
                <a16:creationId xmlns:a16="http://schemas.microsoft.com/office/drawing/2014/main" id="{99ADCEB3-3CD9-4872-AA49-E3F6790E12F2}"/>
              </a:ext>
            </a:extLst>
          </p:cNvPr>
          <p:cNvSpPr txBox="1"/>
          <p:nvPr/>
        </p:nvSpPr>
        <p:spPr>
          <a:xfrm>
            <a:off x="264108" y="826057"/>
            <a:ext cx="8646627" cy="830997"/>
          </a:xfrm>
          <a:prstGeom prst="rect">
            <a:avLst/>
          </a:prstGeom>
          <a:noFill/>
        </p:spPr>
        <p:txBody>
          <a:bodyPr wrap="square" rtlCol="0">
            <a:spAutoFit/>
          </a:bodyPr>
          <a:lstStyle/>
          <a:p>
            <a:r>
              <a:rPr lang="en-US" sz="2400" dirty="0"/>
              <a:t>Cloud computing offers many benefits to businesses including flexibility, cost savings, collaboration, and disaster recovery. </a:t>
            </a:r>
          </a:p>
        </p:txBody>
      </p:sp>
      <p:sp>
        <p:nvSpPr>
          <p:cNvPr id="5" name="TextBox 4">
            <a:extLst>
              <a:ext uri="{FF2B5EF4-FFF2-40B4-BE49-F238E27FC236}">
                <a16:creationId xmlns:a16="http://schemas.microsoft.com/office/drawing/2014/main" id="{890FD0BD-C6A3-471A-82D3-2273FF75F307}"/>
              </a:ext>
            </a:extLst>
          </p:cNvPr>
          <p:cNvSpPr txBox="1"/>
          <p:nvPr/>
        </p:nvSpPr>
        <p:spPr>
          <a:xfrm>
            <a:off x="264108" y="1953588"/>
            <a:ext cx="5948979" cy="461665"/>
          </a:xfrm>
          <a:prstGeom prst="rect">
            <a:avLst/>
          </a:prstGeom>
          <a:noFill/>
        </p:spPr>
        <p:txBody>
          <a:bodyPr wrap="square" rtlCol="0">
            <a:spAutoFit/>
          </a:bodyPr>
          <a:lstStyle/>
          <a:p>
            <a:r>
              <a:rPr lang="en-US" sz="2400" b="1" dirty="0"/>
              <a:t>Benefits of Cloud Computing</a:t>
            </a:r>
          </a:p>
        </p:txBody>
      </p:sp>
      <p:graphicFrame>
        <p:nvGraphicFramePr>
          <p:cNvPr id="6" name="Table 6">
            <a:extLst>
              <a:ext uri="{FF2B5EF4-FFF2-40B4-BE49-F238E27FC236}">
                <a16:creationId xmlns:a16="http://schemas.microsoft.com/office/drawing/2014/main" id="{E3193C4E-336F-42D6-8274-D67B4E421908}"/>
              </a:ext>
            </a:extLst>
          </p:cNvPr>
          <p:cNvGraphicFramePr>
            <a:graphicFrameLocks noGrp="1"/>
          </p:cNvGraphicFramePr>
          <p:nvPr>
            <p:extLst>
              <p:ext uri="{D42A27DB-BD31-4B8C-83A1-F6EECF244321}">
                <p14:modId xmlns:p14="http://schemas.microsoft.com/office/powerpoint/2010/main" val="872337961"/>
              </p:ext>
            </p:extLst>
          </p:nvPr>
        </p:nvGraphicFramePr>
        <p:xfrm>
          <a:off x="342900" y="2557082"/>
          <a:ext cx="8458200" cy="3944782"/>
        </p:xfrm>
        <a:graphic>
          <a:graphicData uri="http://schemas.openxmlformats.org/drawingml/2006/table">
            <a:tbl>
              <a:tblPr firstRow="1" bandRow="1">
                <a:tableStyleId>{5C22544A-7EE6-4342-B048-85BDC9FD1C3A}</a:tableStyleId>
              </a:tblPr>
              <a:tblGrid>
                <a:gridCol w="2342730">
                  <a:extLst>
                    <a:ext uri="{9D8B030D-6E8A-4147-A177-3AD203B41FA5}">
                      <a16:colId xmlns:a16="http://schemas.microsoft.com/office/drawing/2014/main" val="1362616443"/>
                    </a:ext>
                  </a:extLst>
                </a:gridCol>
                <a:gridCol w="6115470">
                  <a:extLst>
                    <a:ext uri="{9D8B030D-6E8A-4147-A177-3AD203B41FA5}">
                      <a16:colId xmlns:a16="http://schemas.microsoft.com/office/drawing/2014/main" val="4209822703"/>
                    </a:ext>
                  </a:extLst>
                </a:gridCol>
              </a:tblGrid>
              <a:tr h="599405">
                <a:tc>
                  <a:txBody>
                    <a:bodyPr/>
                    <a:lstStyle/>
                    <a:p>
                      <a:r>
                        <a:rPr lang="en-US" sz="2000" b="0" u="none" dirty="0">
                          <a:solidFill>
                            <a:schemeClr val="tx1"/>
                          </a:solidFill>
                        </a:rPr>
                        <a:t>Cost Savings</a:t>
                      </a:r>
                      <a:endParaRPr lang="en-US" sz="2000" b="0" u="none" kern="1200" dirty="0">
                        <a:solidFill>
                          <a:schemeClr val="tx1"/>
                        </a:solidFill>
                        <a:latin typeface="+mn-lt"/>
                        <a:ea typeface="+mn-ea"/>
                        <a:cs typeface="+mn-cs"/>
                      </a:endParaRPr>
                    </a:p>
                  </a:txBody>
                  <a:tcPr anchor="ctr">
                    <a:lnT w="12700" cap="flat" cmpd="sng" algn="ctr">
                      <a:solidFill>
                        <a:schemeClr val="tx1"/>
                      </a:solidFill>
                      <a:prstDash val="solid"/>
                      <a:round/>
                      <a:headEnd type="none" w="med" len="med"/>
                      <a:tailEnd type="none" w="med" len="med"/>
                    </a:lnT>
                    <a:gradFill>
                      <a:gsLst>
                        <a:gs pos="0">
                          <a:schemeClr val="bg2"/>
                        </a:gs>
                        <a:gs pos="74000">
                          <a:srgbClr val="99CCFF"/>
                        </a:gs>
                      </a:gsLst>
                      <a:lin ang="5400000" scaled="1"/>
                    </a:gradFill>
                  </a:tcPr>
                </a:tc>
                <a:tc>
                  <a:txBody>
                    <a:bodyPr/>
                    <a:lstStyle/>
                    <a:p>
                      <a:r>
                        <a:rPr lang="en-US" sz="2000" b="0" dirty="0">
                          <a:solidFill>
                            <a:schemeClr val="tx1"/>
                          </a:solidFill>
                        </a:rPr>
                        <a:t>Reduced the expenditures on IT infrastructure and hard disk space.</a:t>
                      </a:r>
                    </a:p>
                  </a:txBody>
                  <a:tcPr anchor="ctr">
                    <a:lnT w="12700" cap="flat" cmpd="sng" algn="ctr">
                      <a:solidFill>
                        <a:schemeClr val="tx1"/>
                      </a:solidFill>
                      <a:prstDash val="solid"/>
                      <a:round/>
                      <a:headEnd type="none" w="med" len="med"/>
                      <a:tailEnd type="none" w="med" len="med"/>
                    </a:lnT>
                    <a:gradFill>
                      <a:gsLst>
                        <a:gs pos="0">
                          <a:schemeClr val="bg2"/>
                        </a:gs>
                        <a:gs pos="74000">
                          <a:srgbClr val="99CCFF"/>
                        </a:gs>
                      </a:gsLst>
                      <a:lin ang="5400000" scaled="1"/>
                    </a:gradFill>
                  </a:tcPr>
                </a:tc>
                <a:extLst>
                  <a:ext uri="{0D108BD9-81ED-4DB2-BD59-A6C34878D82A}">
                    <a16:rowId xmlns:a16="http://schemas.microsoft.com/office/drawing/2014/main" val="2152409685"/>
                  </a:ext>
                </a:extLst>
              </a:tr>
              <a:tr h="1408898">
                <a:tc>
                  <a:txBody>
                    <a:bodyPr/>
                    <a:lstStyle/>
                    <a:p>
                      <a:r>
                        <a:rPr lang="en-US" sz="2000" dirty="0"/>
                        <a:t>Collaboration</a:t>
                      </a:r>
                    </a:p>
                  </a:txBody>
                  <a:tcPr anchor="ctr">
                    <a:noFill/>
                  </a:tcPr>
                </a:tc>
                <a:tc>
                  <a:txBody>
                    <a:bodyPr/>
                    <a:lstStyle/>
                    <a:p>
                      <a:r>
                        <a:rPr lang="en-US" sz="2000" dirty="0"/>
                        <a:t>Enables organizations to communicate and share data/information more efficiently. Collaboration is facilitated because multiple users can share and work on files at the same time.</a:t>
                      </a:r>
                    </a:p>
                  </a:txBody>
                  <a:tcPr anchor="ctr">
                    <a:noFill/>
                  </a:tcPr>
                </a:tc>
                <a:extLst>
                  <a:ext uri="{0D108BD9-81ED-4DB2-BD59-A6C34878D82A}">
                    <a16:rowId xmlns:a16="http://schemas.microsoft.com/office/drawing/2014/main" val="2919102815"/>
                  </a:ext>
                </a:extLst>
              </a:tr>
              <a:tr h="753597">
                <a:tc>
                  <a:txBody>
                    <a:bodyPr/>
                    <a:lstStyle/>
                    <a:p>
                      <a:r>
                        <a:rPr lang="en-US" sz="2000" dirty="0"/>
                        <a:t>Disaster Recovery</a:t>
                      </a:r>
                    </a:p>
                  </a:txBody>
                  <a:tcPr anchor="ctr">
                    <a:gradFill>
                      <a:gsLst>
                        <a:gs pos="0">
                          <a:schemeClr val="bg2"/>
                        </a:gs>
                        <a:gs pos="74000">
                          <a:srgbClr val="99CCFF"/>
                        </a:gs>
                      </a:gsLst>
                      <a:lin ang="5400000" scaled="1"/>
                    </a:gradFill>
                  </a:tcPr>
                </a:tc>
                <a:tc>
                  <a:txBody>
                    <a:bodyPr/>
                    <a:lstStyle/>
                    <a:p>
                      <a:r>
                        <a:rPr lang="en-US" sz="2000" dirty="0"/>
                        <a:t>Makes data backup and recovery easier because critical data is stored offsite and in multiple locations.</a:t>
                      </a:r>
                    </a:p>
                  </a:txBody>
                  <a:tcPr anchor="ctr">
                    <a:gradFill>
                      <a:gsLst>
                        <a:gs pos="0">
                          <a:schemeClr val="bg2"/>
                        </a:gs>
                        <a:gs pos="74000">
                          <a:srgbClr val="99CCFF"/>
                        </a:gs>
                      </a:gsLst>
                      <a:lin ang="5400000" scaled="1"/>
                    </a:gradFill>
                  </a:tcPr>
                </a:tc>
                <a:extLst>
                  <a:ext uri="{0D108BD9-81ED-4DB2-BD59-A6C34878D82A}">
                    <a16:rowId xmlns:a16="http://schemas.microsoft.com/office/drawing/2014/main" val="107790619"/>
                  </a:ext>
                </a:extLst>
              </a:tr>
              <a:tr h="1081247">
                <a:tc>
                  <a:txBody>
                    <a:bodyPr/>
                    <a:lstStyle/>
                    <a:p>
                      <a:r>
                        <a:rPr lang="en-US" sz="2000" dirty="0"/>
                        <a:t>Flexibility</a:t>
                      </a:r>
                    </a:p>
                  </a:txBody>
                  <a:tcPr anchor="ctr">
                    <a:lnB w="12700" cap="flat" cmpd="sng" algn="ctr">
                      <a:solidFill>
                        <a:schemeClr val="tx1"/>
                      </a:solidFill>
                      <a:prstDash val="solid"/>
                      <a:round/>
                      <a:headEnd type="none" w="med" len="med"/>
                      <a:tailEnd type="none" w="med" len="med"/>
                    </a:lnB>
                    <a:noFill/>
                  </a:tcPr>
                </a:tc>
                <a:tc>
                  <a:txBody>
                    <a:bodyPr/>
                    <a:lstStyle/>
                    <a:p>
                      <a:r>
                        <a:rPr lang="en-US" sz="2000" dirty="0"/>
                        <a:t>Allows for the access of data, files, and programs when you are off-site or at home via web-enabled devices.</a:t>
                      </a: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38207394"/>
                  </a:ext>
                </a:extLst>
              </a:tr>
            </a:tbl>
          </a:graphicData>
        </a:graphic>
      </p:graphicFrame>
      <p:sp>
        <p:nvSpPr>
          <p:cNvPr id="3" name="Slide Number Placeholder 2">
            <a:extLst>
              <a:ext uri="{FF2B5EF4-FFF2-40B4-BE49-F238E27FC236}">
                <a16:creationId xmlns:a16="http://schemas.microsoft.com/office/drawing/2014/main" id="{2D4782CA-4060-4792-BD56-58A66C68CB55}"/>
              </a:ext>
            </a:extLst>
          </p:cNvPr>
          <p:cNvSpPr>
            <a:spLocks noGrp="1"/>
          </p:cNvSpPr>
          <p:nvPr>
            <p:ph type="sldNum" sz="quarter" idx="10"/>
          </p:nvPr>
        </p:nvSpPr>
        <p:spPr/>
        <p:txBody>
          <a:bodyPr/>
          <a:lstStyle/>
          <a:p>
            <a:fld id="{68151E55-6873-49E2-B8D5-2F265E6F1973}" type="slidenum">
              <a:rPr lang="en-US" smtClean="0"/>
              <a:pPr/>
              <a:t>35</a:t>
            </a:fld>
            <a:endParaRPr lang="en-US" dirty="0"/>
          </a:p>
        </p:txBody>
      </p:sp>
    </p:spTree>
    <p:extLst>
      <p:ext uri="{BB962C8B-B14F-4D97-AF65-F5344CB8AC3E}">
        <p14:creationId xmlns:p14="http://schemas.microsoft.com/office/powerpoint/2010/main" val="1957442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7D065-69D6-43BD-8F16-1ED37377658A}"/>
              </a:ext>
            </a:extLst>
          </p:cNvPr>
          <p:cNvSpPr>
            <a:spLocks noGrp="1"/>
          </p:cNvSpPr>
          <p:nvPr>
            <p:ph type="title"/>
          </p:nvPr>
        </p:nvSpPr>
        <p:spPr>
          <a:xfrm>
            <a:off x="0" y="0"/>
            <a:ext cx="8458200" cy="678611"/>
          </a:xfrm>
        </p:spPr>
        <p:txBody>
          <a:bodyPr>
            <a:noAutofit/>
          </a:bodyPr>
          <a:lstStyle/>
          <a:p>
            <a:r>
              <a:rPr lang="en-US" sz="2800" dirty="0"/>
              <a:t>Cloud Computing</a:t>
            </a:r>
          </a:p>
        </p:txBody>
      </p:sp>
      <p:sp>
        <p:nvSpPr>
          <p:cNvPr id="4" name="Content Placeholder 3">
            <a:extLst>
              <a:ext uri="{FF2B5EF4-FFF2-40B4-BE49-F238E27FC236}">
                <a16:creationId xmlns:a16="http://schemas.microsoft.com/office/drawing/2014/main" id="{98C83DF9-063A-40AD-B1D5-CABCBC9E3B50}"/>
              </a:ext>
            </a:extLst>
          </p:cNvPr>
          <p:cNvSpPr>
            <a:spLocks noGrp="1"/>
          </p:cNvSpPr>
          <p:nvPr>
            <p:ph sz="quarter" idx="11"/>
          </p:nvPr>
        </p:nvSpPr>
        <p:spPr>
          <a:xfrm>
            <a:off x="175186" y="892849"/>
            <a:ext cx="8807066" cy="5658558"/>
          </a:xfrm>
        </p:spPr>
        <p:txBody>
          <a:bodyPr>
            <a:noAutofit/>
          </a:bodyPr>
          <a:lstStyle/>
          <a:p>
            <a:r>
              <a:rPr lang="en-US" sz="2400" b="1" dirty="0"/>
              <a:t>Cloud computing </a:t>
            </a:r>
            <a:r>
              <a:rPr lang="en-US" sz="2400" dirty="0"/>
              <a:t>is a computing model where processing, storage, software, applications, and a variety of services are provided over a network, mainly access via the Internet.</a:t>
            </a:r>
          </a:p>
          <a:p>
            <a:pPr>
              <a:spcBef>
                <a:spcPts val="1800"/>
              </a:spcBef>
            </a:pPr>
            <a:r>
              <a:rPr lang="en-US" sz="2400" dirty="0"/>
              <a:t>Cloud computing removes the need to have data, files, and software stored directly on a device.</a:t>
            </a:r>
          </a:p>
          <a:p>
            <a:pPr lvl="2"/>
            <a:r>
              <a:rPr lang="en-US" sz="2000" dirty="0"/>
              <a:t>Cloud services include Apple iCloud, Google Drive, and Microsoft 365 </a:t>
            </a:r>
          </a:p>
          <a:p>
            <a:pPr lvl="2"/>
            <a:r>
              <a:rPr lang="en-US" sz="2000" dirty="0"/>
              <a:t>Google and Amazon Web Services offer cloud computing centers that can assist organizations with data storage and management, applications management, and increased computing power which can be maintained remotely/outside of the organization </a:t>
            </a:r>
          </a:p>
          <a:p>
            <a:pPr lvl="2"/>
            <a:r>
              <a:rPr lang="en-US" sz="2000" dirty="0"/>
              <a:t>SAP and Oracle offer software applications that are delivered via the Internet and accessible to employees in various locations  </a:t>
            </a:r>
          </a:p>
        </p:txBody>
      </p:sp>
      <p:sp>
        <p:nvSpPr>
          <p:cNvPr id="3" name="Slide Number Placeholder 2">
            <a:extLst>
              <a:ext uri="{FF2B5EF4-FFF2-40B4-BE49-F238E27FC236}">
                <a16:creationId xmlns:a16="http://schemas.microsoft.com/office/drawing/2014/main" id="{2D4782CA-4060-4792-BD56-58A66C68CB55}"/>
              </a:ext>
            </a:extLst>
          </p:cNvPr>
          <p:cNvSpPr>
            <a:spLocks noGrp="1"/>
          </p:cNvSpPr>
          <p:nvPr>
            <p:ph type="sldNum" sz="quarter" idx="10"/>
          </p:nvPr>
        </p:nvSpPr>
        <p:spPr/>
        <p:txBody>
          <a:bodyPr/>
          <a:lstStyle/>
          <a:p>
            <a:fld id="{68151E55-6873-49E2-B8D5-2F265E6F1973}" type="slidenum">
              <a:rPr lang="en-US" smtClean="0"/>
              <a:pPr/>
              <a:t>36</a:t>
            </a:fld>
            <a:endParaRPr lang="en-US" dirty="0"/>
          </a:p>
        </p:txBody>
      </p:sp>
    </p:spTree>
    <p:extLst>
      <p:ext uri="{BB962C8B-B14F-4D97-AF65-F5344CB8AC3E}">
        <p14:creationId xmlns:p14="http://schemas.microsoft.com/office/powerpoint/2010/main" val="21705680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7D065-69D6-43BD-8F16-1ED37377658A}"/>
              </a:ext>
            </a:extLst>
          </p:cNvPr>
          <p:cNvSpPr>
            <a:spLocks noGrp="1"/>
          </p:cNvSpPr>
          <p:nvPr>
            <p:ph type="title"/>
          </p:nvPr>
        </p:nvSpPr>
        <p:spPr>
          <a:xfrm>
            <a:off x="56182" y="87824"/>
            <a:ext cx="8458200" cy="678611"/>
          </a:xfrm>
        </p:spPr>
        <p:txBody>
          <a:bodyPr>
            <a:noAutofit/>
          </a:bodyPr>
          <a:lstStyle/>
          <a:p>
            <a:r>
              <a:rPr lang="en-US" sz="2800" dirty="0"/>
              <a:t>Cloud Computing (cont.)</a:t>
            </a:r>
          </a:p>
        </p:txBody>
      </p:sp>
      <p:pic>
        <p:nvPicPr>
          <p:cNvPr id="9" name="Content Placeholder 8" descr="Cloud image with digital devices and the groupings, Application Services, Infrastructure Services, and Platform Services.&#10;&#10;">
            <a:extLst>
              <a:ext uri="{FF2B5EF4-FFF2-40B4-BE49-F238E27FC236}">
                <a16:creationId xmlns:a16="http://schemas.microsoft.com/office/drawing/2014/main" id="{BA8713E4-FD06-4BF4-A599-AABD45A1C7F7}"/>
              </a:ext>
            </a:extLst>
          </p:cNvPr>
          <p:cNvPicPr>
            <a:picLocks noGrp="1" noChangeAspect="1"/>
          </p:cNvPicPr>
          <p:nvPr>
            <p:ph sz="quarter" idx="11"/>
          </p:nvPr>
        </p:nvPicPr>
        <p:blipFill>
          <a:blip r:embed="rId3">
            <a:extLst>
              <a:ext uri="{28A0092B-C50C-407E-A947-70E740481C1C}">
                <a14:useLocalDpi xmlns:a14="http://schemas.microsoft.com/office/drawing/2010/main" val="0"/>
              </a:ext>
            </a:extLst>
          </a:blip>
          <a:stretch>
            <a:fillRect/>
          </a:stretch>
        </p:blipFill>
        <p:spPr>
          <a:xfrm>
            <a:off x="1665833" y="1129116"/>
            <a:ext cx="6168796" cy="4972050"/>
          </a:xfrm>
        </p:spPr>
      </p:pic>
      <p:sp>
        <p:nvSpPr>
          <p:cNvPr id="3" name="Slide Number Placeholder 2">
            <a:extLst>
              <a:ext uri="{FF2B5EF4-FFF2-40B4-BE49-F238E27FC236}">
                <a16:creationId xmlns:a16="http://schemas.microsoft.com/office/drawing/2014/main" id="{2D4782CA-4060-4792-BD56-58A66C68CB55}"/>
              </a:ext>
            </a:extLst>
          </p:cNvPr>
          <p:cNvSpPr>
            <a:spLocks noGrp="1"/>
          </p:cNvSpPr>
          <p:nvPr>
            <p:ph type="sldNum" sz="quarter" idx="10"/>
          </p:nvPr>
        </p:nvSpPr>
        <p:spPr/>
        <p:txBody>
          <a:bodyPr/>
          <a:lstStyle/>
          <a:p>
            <a:fld id="{68151E55-6873-49E2-B8D5-2F265E6F1973}" type="slidenum">
              <a:rPr lang="en-US" smtClean="0"/>
              <a:pPr/>
              <a:t>37</a:t>
            </a:fld>
            <a:endParaRPr lang="en-US" dirty="0"/>
          </a:p>
        </p:txBody>
      </p:sp>
    </p:spTree>
    <p:extLst>
      <p:ext uri="{BB962C8B-B14F-4D97-AF65-F5344CB8AC3E}">
        <p14:creationId xmlns:p14="http://schemas.microsoft.com/office/powerpoint/2010/main" val="4537132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7D065-69D6-43BD-8F16-1ED37377658A}"/>
              </a:ext>
            </a:extLst>
          </p:cNvPr>
          <p:cNvSpPr>
            <a:spLocks noGrp="1"/>
          </p:cNvSpPr>
          <p:nvPr>
            <p:ph type="title"/>
          </p:nvPr>
        </p:nvSpPr>
        <p:spPr>
          <a:xfrm>
            <a:off x="10629" y="23073"/>
            <a:ext cx="8615783" cy="678611"/>
          </a:xfrm>
        </p:spPr>
        <p:txBody>
          <a:bodyPr>
            <a:noAutofit/>
          </a:bodyPr>
          <a:lstStyle/>
          <a:p>
            <a:r>
              <a:rPr lang="en-US" sz="2800" dirty="0"/>
              <a:t>Cloud Computing – NIST Recommendations</a:t>
            </a:r>
          </a:p>
        </p:txBody>
      </p:sp>
      <p:sp>
        <p:nvSpPr>
          <p:cNvPr id="5" name="TextBox 4">
            <a:extLst>
              <a:ext uri="{FF2B5EF4-FFF2-40B4-BE49-F238E27FC236}">
                <a16:creationId xmlns:a16="http://schemas.microsoft.com/office/drawing/2014/main" id="{890FD0BD-C6A3-471A-82D3-2273FF75F307}"/>
              </a:ext>
            </a:extLst>
          </p:cNvPr>
          <p:cNvSpPr txBox="1"/>
          <p:nvPr/>
        </p:nvSpPr>
        <p:spPr>
          <a:xfrm>
            <a:off x="185317" y="865771"/>
            <a:ext cx="5948979" cy="461665"/>
          </a:xfrm>
          <a:prstGeom prst="rect">
            <a:avLst/>
          </a:prstGeom>
          <a:noFill/>
        </p:spPr>
        <p:txBody>
          <a:bodyPr wrap="square" rtlCol="0">
            <a:spAutoFit/>
          </a:bodyPr>
          <a:lstStyle/>
          <a:p>
            <a:r>
              <a:rPr lang="en-US" sz="2400" b="1" dirty="0"/>
              <a:t>Benefits of Cloud Computing</a:t>
            </a:r>
          </a:p>
        </p:txBody>
      </p:sp>
      <p:graphicFrame>
        <p:nvGraphicFramePr>
          <p:cNvPr id="6" name="Table 6">
            <a:extLst>
              <a:ext uri="{FF2B5EF4-FFF2-40B4-BE49-F238E27FC236}">
                <a16:creationId xmlns:a16="http://schemas.microsoft.com/office/drawing/2014/main" id="{E3193C4E-336F-42D6-8274-D67B4E421908}"/>
              </a:ext>
            </a:extLst>
          </p:cNvPr>
          <p:cNvGraphicFramePr>
            <a:graphicFrameLocks noGrp="1"/>
          </p:cNvGraphicFramePr>
          <p:nvPr>
            <p:extLst>
              <p:ext uri="{D42A27DB-BD31-4B8C-83A1-F6EECF244321}">
                <p14:modId xmlns:p14="http://schemas.microsoft.com/office/powerpoint/2010/main" val="1868880269"/>
              </p:ext>
            </p:extLst>
          </p:nvPr>
        </p:nvGraphicFramePr>
        <p:xfrm>
          <a:off x="264109" y="1327436"/>
          <a:ext cx="8718143" cy="5318502"/>
        </p:xfrm>
        <a:graphic>
          <a:graphicData uri="http://schemas.openxmlformats.org/drawingml/2006/table">
            <a:tbl>
              <a:tblPr firstRow="1" bandRow="1">
                <a:tableStyleId>{5C22544A-7EE6-4342-B048-85BDC9FD1C3A}</a:tableStyleId>
              </a:tblPr>
              <a:tblGrid>
                <a:gridCol w="2111750">
                  <a:extLst>
                    <a:ext uri="{9D8B030D-6E8A-4147-A177-3AD203B41FA5}">
                      <a16:colId xmlns:a16="http://schemas.microsoft.com/office/drawing/2014/main" val="1362616443"/>
                    </a:ext>
                  </a:extLst>
                </a:gridCol>
                <a:gridCol w="6606393">
                  <a:extLst>
                    <a:ext uri="{9D8B030D-6E8A-4147-A177-3AD203B41FA5}">
                      <a16:colId xmlns:a16="http://schemas.microsoft.com/office/drawing/2014/main" val="4209822703"/>
                    </a:ext>
                  </a:extLst>
                </a:gridCol>
              </a:tblGrid>
              <a:tr h="625439">
                <a:tc>
                  <a:txBody>
                    <a:bodyPr/>
                    <a:lstStyle/>
                    <a:p>
                      <a:r>
                        <a:rPr lang="en-US" sz="1800" b="0" u="none" dirty="0">
                          <a:solidFill>
                            <a:schemeClr val="tx1"/>
                          </a:solidFill>
                        </a:rPr>
                        <a:t>On-demand self-service</a:t>
                      </a:r>
                      <a:endParaRPr lang="en-US" sz="1800" b="0" u="none" kern="1200" dirty="0">
                        <a:solidFill>
                          <a:schemeClr val="tx1"/>
                        </a:solidFill>
                        <a:latin typeface="+mn-lt"/>
                        <a:ea typeface="+mn-ea"/>
                        <a:cs typeface="+mn-cs"/>
                      </a:endParaRPr>
                    </a:p>
                  </a:txBody>
                  <a:tcPr anchor="ctr">
                    <a:lnT w="12700" cap="flat" cmpd="sng" algn="ctr">
                      <a:solidFill>
                        <a:schemeClr val="tx1"/>
                      </a:solidFill>
                      <a:prstDash val="solid"/>
                      <a:round/>
                      <a:headEnd type="none" w="med" len="med"/>
                      <a:tailEnd type="none" w="med" len="med"/>
                    </a:lnT>
                    <a:gradFill>
                      <a:gsLst>
                        <a:gs pos="0">
                          <a:schemeClr val="bg2"/>
                        </a:gs>
                        <a:gs pos="74000">
                          <a:srgbClr val="99CCFF"/>
                        </a:gs>
                      </a:gsLst>
                      <a:lin ang="5400000" scaled="1"/>
                    </a:gradFill>
                  </a:tcPr>
                </a:tc>
                <a:tc>
                  <a:txBody>
                    <a:bodyPr/>
                    <a:lstStyle/>
                    <a:p>
                      <a:r>
                        <a:rPr lang="en-US" sz="1800" b="0" dirty="0">
                          <a:solidFill>
                            <a:schemeClr val="tx1"/>
                          </a:solidFill>
                        </a:rPr>
                        <a:t>A consumer can unilaterally provision computing capabilities.</a:t>
                      </a:r>
                    </a:p>
                  </a:txBody>
                  <a:tcPr anchor="ctr">
                    <a:lnT w="12700" cap="flat" cmpd="sng" algn="ctr">
                      <a:solidFill>
                        <a:schemeClr val="tx1"/>
                      </a:solidFill>
                      <a:prstDash val="solid"/>
                      <a:round/>
                      <a:headEnd type="none" w="med" len="med"/>
                      <a:tailEnd type="none" w="med" len="med"/>
                    </a:lnT>
                    <a:gradFill>
                      <a:gsLst>
                        <a:gs pos="0">
                          <a:schemeClr val="bg2"/>
                        </a:gs>
                        <a:gs pos="74000">
                          <a:srgbClr val="99CCFF"/>
                        </a:gs>
                      </a:gsLst>
                      <a:lin ang="5400000" scaled="1"/>
                    </a:gradFill>
                  </a:tcPr>
                </a:tc>
                <a:extLst>
                  <a:ext uri="{0D108BD9-81ED-4DB2-BD59-A6C34878D82A}">
                    <a16:rowId xmlns:a16="http://schemas.microsoft.com/office/drawing/2014/main" val="2152409685"/>
                  </a:ext>
                </a:extLst>
              </a:tr>
              <a:tr h="1376672">
                <a:tc>
                  <a:txBody>
                    <a:bodyPr/>
                    <a:lstStyle/>
                    <a:p>
                      <a:r>
                        <a:rPr lang="en-US" sz="1800" dirty="0"/>
                        <a:t>Broad network access</a:t>
                      </a:r>
                    </a:p>
                  </a:txBody>
                  <a:tcPr anchor="ctr">
                    <a:noFill/>
                  </a:tcPr>
                </a:tc>
                <a:tc>
                  <a:txBody>
                    <a:bodyPr/>
                    <a:lstStyle/>
                    <a:p>
                      <a:r>
                        <a:rPr lang="en-US" sz="1800" dirty="0"/>
                        <a:t>Capabilities are available over the network and accessed through standard mechanisms that promote use by heterogeneous thin or thick client platforms (e.g., mobile phones, tablets, laptops, and workstations).</a:t>
                      </a:r>
                    </a:p>
                  </a:txBody>
                  <a:tcPr anchor="ctr">
                    <a:noFill/>
                  </a:tcPr>
                </a:tc>
                <a:extLst>
                  <a:ext uri="{0D108BD9-81ED-4DB2-BD59-A6C34878D82A}">
                    <a16:rowId xmlns:a16="http://schemas.microsoft.com/office/drawing/2014/main" val="2919102815"/>
                  </a:ext>
                </a:extLst>
              </a:tr>
              <a:tr h="1161530">
                <a:tc>
                  <a:txBody>
                    <a:bodyPr/>
                    <a:lstStyle/>
                    <a:p>
                      <a:r>
                        <a:rPr lang="en-US" sz="1800" dirty="0"/>
                        <a:t>Resource pooling</a:t>
                      </a:r>
                    </a:p>
                  </a:txBody>
                  <a:tcPr anchor="ctr">
                    <a:gradFill>
                      <a:gsLst>
                        <a:gs pos="0">
                          <a:schemeClr val="bg2"/>
                        </a:gs>
                        <a:gs pos="74000">
                          <a:srgbClr val="99CCFF"/>
                        </a:gs>
                      </a:gsLst>
                      <a:lin ang="5400000" scaled="1"/>
                    </a:gradFill>
                  </a:tcPr>
                </a:tc>
                <a:tc>
                  <a:txBody>
                    <a:bodyPr/>
                    <a:lstStyle/>
                    <a:p>
                      <a:r>
                        <a:rPr lang="en-US" sz="1800" dirty="0"/>
                        <a:t>The provider’s computing resources are pooled to serve multiple consumers using a multi-tenant model, with different physical and virtual resources dynamically assigned and reassigned according to consumer demand. </a:t>
                      </a:r>
                    </a:p>
                  </a:txBody>
                  <a:tcPr anchor="ctr">
                    <a:gradFill>
                      <a:gsLst>
                        <a:gs pos="0">
                          <a:schemeClr val="bg2"/>
                        </a:gs>
                        <a:gs pos="74000">
                          <a:srgbClr val="99CCFF"/>
                        </a:gs>
                      </a:gsLst>
                      <a:lin ang="5400000" scaled="1"/>
                    </a:gradFill>
                  </a:tcPr>
                </a:tc>
                <a:extLst>
                  <a:ext uri="{0D108BD9-81ED-4DB2-BD59-A6C34878D82A}">
                    <a16:rowId xmlns:a16="http://schemas.microsoft.com/office/drawing/2014/main" val="107790619"/>
                  </a:ext>
                </a:extLst>
              </a:tr>
              <a:tr h="1056515">
                <a:tc>
                  <a:txBody>
                    <a:bodyPr/>
                    <a:lstStyle/>
                    <a:p>
                      <a:r>
                        <a:rPr lang="en-US" sz="1800" dirty="0"/>
                        <a:t>Rapid elasticity</a:t>
                      </a:r>
                    </a:p>
                  </a:txBody>
                  <a:tcPr anchor="ctr">
                    <a:noFill/>
                  </a:tcPr>
                </a:tc>
                <a:tc>
                  <a:txBody>
                    <a:bodyPr/>
                    <a:lstStyle/>
                    <a:p>
                      <a:r>
                        <a:rPr lang="en-US" sz="1800" dirty="0"/>
                        <a:t>Capabilities can be elastically provisioned and released to scale rapidly outward and inward commensurate with demand.</a:t>
                      </a:r>
                    </a:p>
                  </a:txBody>
                  <a:tcPr anchor="ctr">
                    <a:noFill/>
                  </a:tcPr>
                </a:tc>
                <a:extLst>
                  <a:ext uri="{0D108BD9-81ED-4DB2-BD59-A6C34878D82A}">
                    <a16:rowId xmlns:a16="http://schemas.microsoft.com/office/drawing/2014/main" val="3938207394"/>
                  </a:ext>
                </a:extLst>
              </a:tr>
              <a:tr h="1056515">
                <a:tc>
                  <a:txBody>
                    <a:bodyPr/>
                    <a:lstStyle/>
                    <a:p>
                      <a:r>
                        <a:rPr lang="en-US" sz="1800" dirty="0"/>
                        <a:t>Measured service</a:t>
                      </a:r>
                    </a:p>
                  </a:txBody>
                  <a:tcPr anchor="ctr">
                    <a:lnB w="12700" cap="flat" cmpd="sng" algn="ctr">
                      <a:solidFill>
                        <a:schemeClr val="tx1"/>
                      </a:solidFill>
                      <a:prstDash val="solid"/>
                      <a:round/>
                      <a:headEnd type="none" w="med" len="med"/>
                      <a:tailEnd type="none" w="med" len="med"/>
                    </a:lnB>
                    <a:gradFill>
                      <a:gsLst>
                        <a:gs pos="0">
                          <a:schemeClr val="bg2"/>
                        </a:gs>
                        <a:gs pos="74000">
                          <a:srgbClr val="99CCFF"/>
                        </a:gs>
                      </a:gsLst>
                      <a:lin ang="5400000" scaled="1"/>
                    </a:gradFill>
                  </a:tcPr>
                </a:tc>
                <a:tc>
                  <a:txBody>
                    <a:bodyPr/>
                    <a:lstStyle/>
                    <a:p>
                      <a:r>
                        <a:rPr lang="en-US" sz="1800" dirty="0"/>
                        <a:t>Cloud systems automatically control and optimize resource use by leveraging a metering capability at some level of abstraction appropriate to the type of service.</a:t>
                      </a:r>
                    </a:p>
                  </a:txBody>
                  <a:tcPr anchor="ctr">
                    <a:lnB w="12700" cap="flat" cmpd="sng" algn="ctr">
                      <a:solidFill>
                        <a:schemeClr val="tx1"/>
                      </a:solidFill>
                      <a:prstDash val="solid"/>
                      <a:round/>
                      <a:headEnd type="none" w="med" len="med"/>
                      <a:tailEnd type="none" w="med" len="med"/>
                    </a:lnB>
                    <a:gradFill>
                      <a:gsLst>
                        <a:gs pos="0">
                          <a:schemeClr val="bg2"/>
                        </a:gs>
                        <a:gs pos="74000">
                          <a:srgbClr val="99CCFF"/>
                        </a:gs>
                      </a:gsLst>
                      <a:lin ang="5400000" scaled="1"/>
                    </a:gradFill>
                  </a:tcPr>
                </a:tc>
                <a:extLst>
                  <a:ext uri="{0D108BD9-81ED-4DB2-BD59-A6C34878D82A}">
                    <a16:rowId xmlns:a16="http://schemas.microsoft.com/office/drawing/2014/main" val="509115479"/>
                  </a:ext>
                </a:extLst>
              </a:tr>
            </a:tbl>
          </a:graphicData>
        </a:graphic>
      </p:graphicFrame>
      <p:sp>
        <p:nvSpPr>
          <p:cNvPr id="3" name="Slide Number Placeholder 2">
            <a:extLst>
              <a:ext uri="{FF2B5EF4-FFF2-40B4-BE49-F238E27FC236}">
                <a16:creationId xmlns:a16="http://schemas.microsoft.com/office/drawing/2014/main" id="{2D4782CA-4060-4792-BD56-58A66C68CB55}"/>
              </a:ext>
            </a:extLst>
          </p:cNvPr>
          <p:cNvSpPr>
            <a:spLocks noGrp="1"/>
          </p:cNvSpPr>
          <p:nvPr>
            <p:ph type="sldNum" sz="quarter" idx="10"/>
          </p:nvPr>
        </p:nvSpPr>
        <p:spPr/>
        <p:txBody>
          <a:bodyPr/>
          <a:lstStyle/>
          <a:p>
            <a:fld id="{68151E55-6873-49E2-B8D5-2F265E6F1973}" type="slidenum">
              <a:rPr lang="en-US" smtClean="0"/>
              <a:pPr/>
              <a:t>38</a:t>
            </a:fld>
            <a:endParaRPr lang="en-US" dirty="0"/>
          </a:p>
        </p:txBody>
      </p:sp>
    </p:spTree>
    <p:extLst>
      <p:ext uri="{BB962C8B-B14F-4D97-AF65-F5344CB8AC3E}">
        <p14:creationId xmlns:p14="http://schemas.microsoft.com/office/powerpoint/2010/main" val="8249525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7D065-69D6-43BD-8F16-1ED37377658A}"/>
              </a:ext>
            </a:extLst>
          </p:cNvPr>
          <p:cNvSpPr>
            <a:spLocks noGrp="1"/>
          </p:cNvSpPr>
          <p:nvPr>
            <p:ph type="title"/>
          </p:nvPr>
        </p:nvSpPr>
        <p:spPr>
          <a:xfrm>
            <a:off x="10629" y="34400"/>
            <a:ext cx="8615783" cy="678611"/>
          </a:xfrm>
        </p:spPr>
        <p:txBody>
          <a:bodyPr>
            <a:noAutofit/>
          </a:bodyPr>
          <a:lstStyle/>
          <a:p>
            <a:r>
              <a:rPr lang="en-US" sz="2800" dirty="0"/>
              <a:t>Limitations of the Cloud</a:t>
            </a:r>
          </a:p>
        </p:txBody>
      </p:sp>
      <p:sp>
        <p:nvSpPr>
          <p:cNvPr id="7" name="TextBox 6">
            <a:extLst>
              <a:ext uri="{FF2B5EF4-FFF2-40B4-BE49-F238E27FC236}">
                <a16:creationId xmlns:a16="http://schemas.microsoft.com/office/drawing/2014/main" id="{D75A96DF-1A72-444C-9798-523C90D56FEC}"/>
              </a:ext>
            </a:extLst>
          </p:cNvPr>
          <p:cNvSpPr txBox="1"/>
          <p:nvPr/>
        </p:nvSpPr>
        <p:spPr>
          <a:xfrm>
            <a:off x="185317" y="713011"/>
            <a:ext cx="8615783" cy="830997"/>
          </a:xfrm>
          <a:prstGeom prst="rect">
            <a:avLst/>
          </a:prstGeom>
          <a:noFill/>
        </p:spPr>
        <p:txBody>
          <a:bodyPr wrap="square" rtlCol="0">
            <a:spAutoFit/>
          </a:bodyPr>
          <a:lstStyle/>
          <a:p>
            <a:r>
              <a:rPr lang="en-US" sz="2400" dirty="0"/>
              <a:t>While cloud computing has many advantages, there are some disadvantages of using Cloud computing.</a:t>
            </a:r>
          </a:p>
        </p:txBody>
      </p:sp>
      <p:sp>
        <p:nvSpPr>
          <p:cNvPr id="5" name="TextBox 4">
            <a:extLst>
              <a:ext uri="{FF2B5EF4-FFF2-40B4-BE49-F238E27FC236}">
                <a16:creationId xmlns:a16="http://schemas.microsoft.com/office/drawing/2014/main" id="{890FD0BD-C6A3-471A-82D3-2273FF75F307}"/>
              </a:ext>
            </a:extLst>
          </p:cNvPr>
          <p:cNvSpPr txBox="1"/>
          <p:nvPr/>
        </p:nvSpPr>
        <p:spPr>
          <a:xfrm>
            <a:off x="142287" y="1671349"/>
            <a:ext cx="5948979" cy="461665"/>
          </a:xfrm>
          <a:prstGeom prst="rect">
            <a:avLst/>
          </a:prstGeom>
          <a:noFill/>
        </p:spPr>
        <p:txBody>
          <a:bodyPr wrap="square" rtlCol="0">
            <a:spAutoFit/>
          </a:bodyPr>
          <a:lstStyle/>
          <a:p>
            <a:r>
              <a:rPr lang="en-US" sz="2400" b="1" dirty="0"/>
              <a:t>Disadvantages of Cloud Computing</a:t>
            </a:r>
          </a:p>
        </p:txBody>
      </p:sp>
      <p:graphicFrame>
        <p:nvGraphicFramePr>
          <p:cNvPr id="6" name="Table 6">
            <a:extLst>
              <a:ext uri="{FF2B5EF4-FFF2-40B4-BE49-F238E27FC236}">
                <a16:creationId xmlns:a16="http://schemas.microsoft.com/office/drawing/2014/main" id="{E3193C4E-336F-42D6-8274-D67B4E421908}"/>
              </a:ext>
            </a:extLst>
          </p:cNvPr>
          <p:cNvGraphicFramePr>
            <a:graphicFrameLocks noGrp="1"/>
          </p:cNvGraphicFramePr>
          <p:nvPr>
            <p:extLst>
              <p:ext uri="{D42A27DB-BD31-4B8C-83A1-F6EECF244321}">
                <p14:modId xmlns:p14="http://schemas.microsoft.com/office/powerpoint/2010/main" val="4142627413"/>
              </p:ext>
            </p:extLst>
          </p:nvPr>
        </p:nvGraphicFramePr>
        <p:xfrm>
          <a:off x="212928" y="2185104"/>
          <a:ext cx="8718143" cy="4497126"/>
        </p:xfrm>
        <a:graphic>
          <a:graphicData uri="http://schemas.openxmlformats.org/drawingml/2006/table">
            <a:tbl>
              <a:tblPr firstRow="1" bandRow="1">
                <a:tableStyleId>{5C22544A-7EE6-4342-B048-85BDC9FD1C3A}</a:tableStyleId>
              </a:tblPr>
              <a:tblGrid>
                <a:gridCol w="2111750">
                  <a:extLst>
                    <a:ext uri="{9D8B030D-6E8A-4147-A177-3AD203B41FA5}">
                      <a16:colId xmlns:a16="http://schemas.microsoft.com/office/drawing/2014/main" val="1362616443"/>
                    </a:ext>
                  </a:extLst>
                </a:gridCol>
                <a:gridCol w="6606393">
                  <a:extLst>
                    <a:ext uri="{9D8B030D-6E8A-4147-A177-3AD203B41FA5}">
                      <a16:colId xmlns:a16="http://schemas.microsoft.com/office/drawing/2014/main" val="4209822703"/>
                    </a:ext>
                  </a:extLst>
                </a:gridCol>
              </a:tblGrid>
              <a:tr h="819494">
                <a:tc>
                  <a:txBody>
                    <a:bodyPr/>
                    <a:lstStyle/>
                    <a:p>
                      <a:r>
                        <a:rPr lang="en-US" sz="2000" b="0" u="none" dirty="0">
                          <a:solidFill>
                            <a:schemeClr val="tx1"/>
                          </a:solidFill>
                        </a:rPr>
                        <a:t>Downtime</a:t>
                      </a:r>
                      <a:endParaRPr lang="en-US" sz="2000" b="0" u="none" kern="1200" dirty="0">
                        <a:solidFill>
                          <a:schemeClr val="tx1"/>
                        </a:solidFill>
                        <a:latin typeface="+mn-lt"/>
                        <a:ea typeface="+mn-ea"/>
                        <a:cs typeface="+mn-cs"/>
                      </a:endParaRPr>
                    </a:p>
                  </a:txBody>
                  <a:tcPr anchor="ctr">
                    <a:lnT w="12700" cap="flat" cmpd="sng" algn="ctr">
                      <a:solidFill>
                        <a:schemeClr val="tx1"/>
                      </a:solidFill>
                      <a:prstDash val="solid"/>
                      <a:round/>
                      <a:headEnd type="none" w="med" len="med"/>
                      <a:tailEnd type="none" w="med" len="med"/>
                    </a:lnT>
                    <a:gradFill>
                      <a:gsLst>
                        <a:gs pos="0">
                          <a:schemeClr val="bg2"/>
                        </a:gs>
                        <a:gs pos="74000">
                          <a:srgbClr val="99CCFF"/>
                        </a:gs>
                      </a:gsLst>
                      <a:lin ang="5400000" scaled="1"/>
                    </a:gradFill>
                  </a:tcPr>
                </a:tc>
                <a:tc>
                  <a:txBody>
                    <a:bodyPr/>
                    <a:lstStyle/>
                    <a:p>
                      <a:r>
                        <a:rPr lang="en-US" sz="2000" b="0" dirty="0">
                          <a:solidFill>
                            <a:schemeClr val="tx1"/>
                          </a:solidFill>
                        </a:rPr>
                        <a:t>Downtime can occur because of maintenance, system/mechanical failure, natural disasters, and outside intrusions/attacks.</a:t>
                      </a:r>
                    </a:p>
                  </a:txBody>
                  <a:tcPr anchor="ctr">
                    <a:lnT w="12700" cap="flat" cmpd="sng" algn="ctr">
                      <a:solidFill>
                        <a:schemeClr val="tx1"/>
                      </a:solidFill>
                      <a:prstDash val="solid"/>
                      <a:round/>
                      <a:headEnd type="none" w="med" len="med"/>
                      <a:tailEnd type="none" w="med" len="med"/>
                    </a:lnT>
                    <a:gradFill>
                      <a:gsLst>
                        <a:gs pos="0">
                          <a:schemeClr val="bg2"/>
                        </a:gs>
                        <a:gs pos="74000">
                          <a:srgbClr val="99CCFF"/>
                        </a:gs>
                      </a:gsLst>
                      <a:lin ang="5400000" scaled="1"/>
                    </a:gradFill>
                  </a:tcPr>
                </a:tc>
                <a:extLst>
                  <a:ext uri="{0D108BD9-81ED-4DB2-BD59-A6C34878D82A}">
                    <a16:rowId xmlns:a16="http://schemas.microsoft.com/office/drawing/2014/main" val="2152409685"/>
                  </a:ext>
                </a:extLst>
              </a:tr>
              <a:tr h="1233787">
                <a:tc>
                  <a:txBody>
                    <a:bodyPr/>
                    <a:lstStyle/>
                    <a:p>
                      <a:r>
                        <a:rPr lang="en-US" sz="2000" dirty="0"/>
                        <a:t>Security</a:t>
                      </a:r>
                    </a:p>
                  </a:txBody>
                  <a:tcPr anchor="ctr">
                    <a:noFill/>
                  </a:tcPr>
                </a:tc>
                <a:tc>
                  <a:txBody>
                    <a:bodyPr/>
                    <a:lstStyle/>
                    <a:p>
                      <a:r>
                        <a:rPr lang="en-US" sz="2000" dirty="0"/>
                        <a:t>Security measures often align with security and governmental standards. However, storing data and files using cloud services always has a certain level of risk.</a:t>
                      </a:r>
                    </a:p>
                  </a:txBody>
                  <a:tcPr anchor="ctr">
                    <a:noFill/>
                  </a:tcPr>
                </a:tc>
                <a:extLst>
                  <a:ext uri="{0D108BD9-81ED-4DB2-BD59-A6C34878D82A}">
                    <a16:rowId xmlns:a16="http://schemas.microsoft.com/office/drawing/2014/main" val="2919102815"/>
                  </a:ext>
                </a:extLst>
              </a:tr>
              <a:tr h="1040974">
                <a:tc>
                  <a:txBody>
                    <a:bodyPr/>
                    <a:lstStyle/>
                    <a:p>
                      <a:r>
                        <a:rPr lang="en-US" sz="2000" dirty="0"/>
                        <a:t>Limited Control</a:t>
                      </a:r>
                    </a:p>
                  </a:txBody>
                  <a:tcPr anchor="ctr">
                    <a:gradFill>
                      <a:gsLst>
                        <a:gs pos="0">
                          <a:schemeClr val="bg2"/>
                        </a:gs>
                        <a:gs pos="74000">
                          <a:srgbClr val="99CCFF"/>
                        </a:gs>
                      </a:gsLst>
                      <a:lin ang="5400000" scaled="1"/>
                    </a:gradFill>
                  </a:tcPr>
                </a:tc>
                <a:tc>
                  <a:txBody>
                    <a:bodyPr/>
                    <a:lstStyle/>
                    <a:p>
                      <a:r>
                        <a:rPr lang="en-US" sz="2000" dirty="0"/>
                        <a:t>Cloud infrastructure is owned, managed, controlled, and monitored by the Cloud service provider meaning the customer often has little control over Cloud processes and procedures.</a:t>
                      </a:r>
                    </a:p>
                  </a:txBody>
                  <a:tcPr anchor="ctr">
                    <a:gradFill>
                      <a:gsLst>
                        <a:gs pos="0">
                          <a:schemeClr val="bg2"/>
                        </a:gs>
                        <a:gs pos="74000">
                          <a:srgbClr val="99CCFF"/>
                        </a:gs>
                      </a:gsLst>
                      <a:lin ang="5400000" scaled="1"/>
                    </a:gradFill>
                  </a:tcPr>
                </a:tc>
                <a:extLst>
                  <a:ext uri="{0D108BD9-81ED-4DB2-BD59-A6C34878D82A}">
                    <a16:rowId xmlns:a16="http://schemas.microsoft.com/office/drawing/2014/main" val="107790619"/>
                  </a:ext>
                </a:extLst>
              </a:tr>
              <a:tr h="946859">
                <a:tc>
                  <a:txBody>
                    <a:bodyPr/>
                    <a:lstStyle/>
                    <a:p>
                      <a:r>
                        <a:rPr lang="en-US" sz="2000" dirty="0"/>
                        <a:t>Vendor Agreements</a:t>
                      </a:r>
                    </a:p>
                  </a:txBody>
                  <a:tcPr anchor="ctr">
                    <a:lnB w="12700" cap="flat" cmpd="sng" algn="ctr">
                      <a:solidFill>
                        <a:schemeClr val="tx1"/>
                      </a:solidFill>
                      <a:prstDash val="solid"/>
                      <a:round/>
                      <a:headEnd type="none" w="med" len="med"/>
                      <a:tailEnd type="none" w="med" len="med"/>
                    </a:lnB>
                    <a:noFill/>
                  </a:tcPr>
                </a:tc>
                <a:tc>
                  <a:txBody>
                    <a:bodyPr/>
                    <a:lstStyle/>
                    <a:p>
                      <a:r>
                        <a:rPr lang="en-US" sz="2000" dirty="0"/>
                        <a:t>A vendor agreement is a signed contract with the Cloud service provider for their services. </a:t>
                      </a: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38207394"/>
                  </a:ext>
                </a:extLst>
              </a:tr>
            </a:tbl>
          </a:graphicData>
        </a:graphic>
      </p:graphicFrame>
      <p:sp>
        <p:nvSpPr>
          <p:cNvPr id="3" name="Slide Number Placeholder 2">
            <a:extLst>
              <a:ext uri="{FF2B5EF4-FFF2-40B4-BE49-F238E27FC236}">
                <a16:creationId xmlns:a16="http://schemas.microsoft.com/office/drawing/2014/main" id="{2D4782CA-4060-4792-BD56-58A66C68CB55}"/>
              </a:ext>
            </a:extLst>
          </p:cNvPr>
          <p:cNvSpPr>
            <a:spLocks noGrp="1"/>
          </p:cNvSpPr>
          <p:nvPr>
            <p:ph type="sldNum" sz="quarter" idx="10"/>
          </p:nvPr>
        </p:nvSpPr>
        <p:spPr/>
        <p:txBody>
          <a:bodyPr/>
          <a:lstStyle/>
          <a:p>
            <a:fld id="{68151E55-6873-49E2-B8D5-2F265E6F1973}" type="slidenum">
              <a:rPr lang="en-US" smtClean="0"/>
              <a:pPr/>
              <a:t>39</a:t>
            </a:fld>
            <a:endParaRPr lang="en-US" dirty="0"/>
          </a:p>
        </p:txBody>
      </p:sp>
    </p:spTree>
    <p:extLst>
      <p:ext uri="{BB962C8B-B14F-4D97-AF65-F5344CB8AC3E}">
        <p14:creationId xmlns:p14="http://schemas.microsoft.com/office/powerpoint/2010/main" val="2684917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7D065-69D6-43BD-8F16-1ED37377658A}"/>
              </a:ext>
            </a:extLst>
          </p:cNvPr>
          <p:cNvSpPr>
            <a:spLocks noGrp="1"/>
          </p:cNvSpPr>
          <p:nvPr>
            <p:ph type="title"/>
          </p:nvPr>
        </p:nvSpPr>
        <p:spPr>
          <a:xfrm>
            <a:off x="31434" y="23073"/>
            <a:ext cx="8865140" cy="678611"/>
          </a:xfrm>
        </p:spPr>
        <p:txBody>
          <a:bodyPr>
            <a:noAutofit/>
          </a:bodyPr>
          <a:lstStyle/>
          <a:p>
            <a:r>
              <a:rPr lang="en-US" sz="2800" dirty="0"/>
              <a:t>Computer Networks</a:t>
            </a:r>
          </a:p>
        </p:txBody>
      </p:sp>
      <p:sp>
        <p:nvSpPr>
          <p:cNvPr id="7" name="Content Placeholder 6">
            <a:extLst>
              <a:ext uri="{FF2B5EF4-FFF2-40B4-BE49-F238E27FC236}">
                <a16:creationId xmlns:a16="http://schemas.microsoft.com/office/drawing/2014/main" id="{B0452C35-9912-4CF3-968C-983DE0257226}"/>
              </a:ext>
            </a:extLst>
          </p:cNvPr>
          <p:cNvSpPr>
            <a:spLocks noGrp="1"/>
          </p:cNvSpPr>
          <p:nvPr>
            <p:ph sz="quarter" idx="11"/>
          </p:nvPr>
        </p:nvSpPr>
        <p:spPr>
          <a:xfrm>
            <a:off x="278354" y="861576"/>
            <a:ext cx="8618220" cy="838132"/>
          </a:xfrm>
        </p:spPr>
        <p:txBody>
          <a:bodyPr>
            <a:noAutofit/>
          </a:bodyPr>
          <a:lstStyle/>
          <a:p>
            <a:r>
              <a:rPr lang="en-US" sz="2400" dirty="0"/>
              <a:t>A </a:t>
            </a:r>
            <a:r>
              <a:rPr lang="en-US" sz="2400" b="1" dirty="0"/>
              <a:t>network</a:t>
            </a:r>
            <a:r>
              <a:rPr lang="en-US" sz="2400" dirty="0"/>
              <a:t> is a group of two or more devices/computers connected together to allow for the exchange of information and for the sharing of resources such as printers.</a:t>
            </a:r>
          </a:p>
          <a:p>
            <a:endParaRPr lang="en-US" sz="2400" dirty="0"/>
          </a:p>
        </p:txBody>
      </p:sp>
      <p:sp>
        <p:nvSpPr>
          <p:cNvPr id="4" name="TextBox 3">
            <a:extLst>
              <a:ext uri="{FF2B5EF4-FFF2-40B4-BE49-F238E27FC236}">
                <a16:creationId xmlns:a16="http://schemas.microsoft.com/office/drawing/2014/main" id="{030B07BA-6E48-49F8-B1F9-D6A2E5BB1129}"/>
              </a:ext>
            </a:extLst>
          </p:cNvPr>
          <p:cNvSpPr txBox="1"/>
          <p:nvPr/>
        </p:nvSpPr>
        <p:spPr>
          <a:xfrm>
            <a:off x="365760" y="2807746"/>
            <a:ext cx="3022899" cy="2862322"/>
          </a:xfrm>
          <a:prstGeom prst="rect">
            <a:avLst/>
          </a:prstGeom>
          <a:gradFill flip="none" rotWithShape="1">
            <a:gsLst>
              <a:gs pos="0">
                <a:schemeClr val="bg2"/>
              </a:gs>
              <a:gs pos="74000">
                <a:srgbClr val="99CCFF"/>
              </a:gs>
            </a:gsLst>
            <a:lin ang="5400000" scaled="1"/>
            <a:tileRect/>
          </a:gradFill>
          <a:ln w="12700">
            <a:solidFill>
              <a:schemeClr val="tx1"/>
            </a:solidFill>
          </a:ln>
        </p:spPr>
        <p:txBody>
          <a:bodyPr wrap="square" rtlCol="0">
            <a:spAutoFit/>
          </a:bodyPr>
          <a:lstStyle/>
          <a:p>
            <a:r>
              <a:rPr lang="en-US" sz="2000" b="1" dirty="0"/>
              <a:t>Network Size</a:t>
            </a:r>
          </a:p>
          <a:p>
            <a:pPr marL="461963" lvl="1" indent="-171450">
              <a:spcBef>
                <a:spcPts val="1200"/>
              </a:spcBef>
              <a:buFont typeface="Arial" panose="020B0604020202020204" pitchFamily="34" charset="0"/>
              <a:buChar char="•"/>
            </a:pPr>
            <a:r>
              <a:rPr lang="en-US" sz="2000" dirty="0"/>
              <a:t>Networks range in size from small home networks to the Internet which is the world’s largest network. </a:t>
            </a:r>
          </a:p>
          <a:p>
            <a:pPr marL="290513" lvl="1">
              <a:spcBef>
                <a:spcPts val="1200"/>
              </a:spcBef>
            </a:pPr>
            <a:endParaRPr lang="en-US" sz="2000" dirty="0"/>
          </a:p>
        </p:txBody>
      </p:sp>
      <p:sp>
        <p:nvSpPr>
          <p:cNvPr id="5" name="TextBox 4">
            <a:extLst>
              <a:ext uri="{FF2B5EF4-FFF2-40B4-BE49-F238E27FC236}">
                <a16:creationId xmlns:a16="http://schemas.microsoft.com/office/drawing/2014/main" id="{18DA7694-C723-4644-905D-6CCEE49993F2}"/>
              </a:ext>
            </a:extLst>
          </p:cNvPr>
          <p:cNvSpPr txBox="1"/>
          <p:nvPr/>
        </p:nvSpPr>
        <p:spPr>
          <a:xfrm>
            <a:off x="5036949" y="2807746"/>
            <a:ext cx="3022899" cy="3016210"/>
          </a:xfrm>
          <a:prstGeom prst="rect">
            <a:avLst/>
          </a:prstGeom>
          <a:gradFill>
            <a:gsLst>
              <a:gs pos="0">
                <a:schemeClr val="bg2"/>
              </a:gs>
              <a:gs pos="74000">
                <a:srgbClr val="99CCFF"/>
              </a:gs>
            </a:gsLst>
            <a:lin ang="5400000" scaled="1"/>
          </a:gradFill>
          <a:ln w="12700">
            <a:solidFill>
              <a:schemeClr val="tx2"/>
            </a:solidFill>
          </a:ln>
        </p:spPr>
        <p:txBody>
          <a:bodyPr wrap="square" rtlCol="0">
            <a:spAutoFit/>
          </a:bodyPr>
          <a:lstStyle/>
          <a:p>
            <a:r>
              <a:rPr lang="en-US" sz="2000" b="1" dirty="0"/>
              <a:t>Benefits of Networks</a:t>
            </a:r>
          </a:p>
          <a:p>
            <a:pPr lvl="1" indent="-285750">
              <a:spcBef>
                <a:spcPts val="1200"/>
              </a:spcBef>
              <a:buFont typeface="Arial" panose="020B0604020202020204" pitchFamily="34" charset="0"/>
              <a:buChar char="•"/>
            </a:pPr>
            <a:r>
              <a:rPr lang="en-US" sz="2000" dirty="0"/>
              <a:t>Networks provide many benefits including allowing users to share resources and the ability to access other networks and the Internet</a:t>
            </a:r>
          </a:p>
        </p:txBody>
      </p:sp>
      <p:sp>
        <p:nvSpPr>
          <p:cNvPr id="3" name="Slide Number Placeholder 2">
            <a:extLst>
              <a:ext uri="{FF2B5EF4-FFF2-40B4-BE49-F238E27FC236}">
                <a16:creationId xmlns:a16="http://schemas.microsoft.com/office/drawing/2014/main" id="{2D4782CA-4060-4792-BD56-58A66C68CB55}"/>
              </a:ext>
            </a:extLst>
          </p:cNvPr>
          <p:cNvSpPr>
            <a:spLocks noGrp="1"/>
          </p:cNvSpPr>
          <p:nvPr>
            <p:ph type="sldNum" sz="quarter" idx="10"/>
          </p:nvPr>
        </p:nvSpPr>
        <p:spPr/>
        <p:txBody>
          <a:bodyPr/>
          <a:lstStyle/>
          <a:p>
            <a:fld id="{68151E55-6873-49E2-B8D5-2F265E6F1973}" type="slidenum">
              <a:rPr lang="en-US" smtClean="0"/>
              <a:pPr/>
              <a:t>4</a:t>
            </a:fld>
            <a:endParaRPr lang="en-US" dirty="0"/>
          </a:p>
        </p:txBody>
      </p:sp>
    </p:spTree>
    <p:extLst>
      <p:ext uri="{BB962C8B-B14F-4D97-AF65-F5344CB8AC3E}">
        <p14:creationId xmlns:p14="http://schemas.microsoft.com/office/powerpoint/2010/main" val="38096613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7D065-69D6-43BD-8F16-1ED37377658A}"/>
              </a:ext>
            </a:extLst>
          </p:cNvPr>
          <p:cNvSpPr>
            <a:spLocks noGrp="1"/>
          </p:cNvSpPr>
          <p:nvPr>
            <p:ph type="title"/>
          </p:nvPr>
        </p:nvSpPr>
        <p:spPr>
          <a:xfrm>
            <a:off x="0" y="0"/>
            <a:ext cx="8458200" cy="678611"/>
          </a:xfrm>
        </p:spPr>
        <p:txBody>
          <a:bodyPr>
            <a:noAutofit/>
          </a:bodyPr>
          <a:lstStyle/>
          <a:p>
            <a:r>
              <a:rPr lang="en-US" sz="2800" dirty="0"/>
              <a:t>Cloud Deployment Models</a:t>
            </a:r>
          </a:p>
        </p:txBody>
      </p:sp>
      <p:sp>
        <p:nvSpPr>
          <p:cNvPr id="4" name="Content Placeholder 3">
            <a:extLst>
              <a:ext uri="{FF2B5EF4-FFF2-40B4-BE49-F238E27FC236}">
                <a16:creationId xmlns:a16="http://schemas.microsoft.com/office/drawing/2014/main" id="{98C83DF9-063A-40AD-B1D5-CABCBC9E3B50}"/>
              </a:ext>
            </a:extLst>
          </p:cNvPr>
          <p:cNvSpPr>
            <a:spLocks noGrp="1"/>
          </p:cNvSpPr>
          <p:nvPr>
            <p:ph sz="quarter" idx="11"/>
          </p:nvPr>
        </p:nvSpPr>
        <p:spPr>
          <a:xfrm>
            <a:off x="346925" y="885099"/>
            <a:ext cx="8635327" cy="5658558"/>
          </a:xfrm>
        </p:spPr>
        <p:txBody>
          <a:bodyPr>
            <a:noAutofit/>
          </a:bodyPr>
          <a:lstStyle/>
          <a:p>
            <a:r>
              <a:rPr lang="en-US" sz="2400" dirty="0"/>
              <a:t>A </a:t>
            </a:r>
            <a:r>
              <a:rPr lang="en-US" sz="2400" b="1" dirty="0"/>
              <a:t>Cloud deployment model</a:t>
            </a:r>
            <a:r>
              <a:rPr lang="en-US" sz="2400" dirty="0"/>
              <a:t> is a configuration of specific Cloud environment frameworks. </a:t>
            </a:r>
          </a:p>
          <a:p>
            <a:pPr>
              <a:spcBef>
                <a:spcPts val="1800"/>
              </a:spcBef>
            </a:pPr>
            <a:r>
              <a:rPr lang="en-US" sz="2400" dirty="0"/>
              <a:t>This framework includes variables such as storage capacity, accessibility, computing requirements, and network requirements. </a:t>
            </a:r>
          </a:p>
          <a:p>
            <a:pPr>
              <a:spcBef>
                <a:spcPts val="1800"/>
              </a:spcBef>
            </a:pPr>
            <a:r>
              <a:rPr lang="en-US" sz="2400" dirty="0"/>
              <a:t>There are four cloud deployment models as identified by the National Institute of Standards and Technology.</a:t>
            </a:r>
          </a:p>
          <a:p>
            <a:pPr lvl="2"/>
            <a:r>
              <a:rPr lang="en-US" sz="2000" b="1" dirty="0"/>
              <a:t>Private Cloud</a:t>
            </a:r>
          </a:p>
          <a:p>
            <a:pPr lvl="3"/>
            <a:r>
              <a:rPr lang="en-US" sz="2000" dirty="0"/>
              <a:t>Infrastructure is provisioned for exclusive use by a single organization comprising multiple consumers, e.g., business units)</a:t>
            </a:r>
          </a:p>
        </p:txBody>
      </p:sp>
      <p:sp>
        <p:nvSpPr>
          <p:cNvPr id="3" name="Slide Number Placeholder 2">
            <a:extLst>
              <a:ext uri="{FF2B5EF4-FFF2-40B4-BE49-F238E27FC236}">
                <a16:creationId xmlns:a16="http://schemas.microsoft.com/office/drawing/2014/main" id="{2D4782CA-4060-4792-BD56-58A66C68CB55}"/>
              </a:ext>
            </a:extLst>
          </p:cNvPr>
          <p:cNvSpPr>
            <a:spLocks noGrp="1"/>
          </p:cNvSpPr>
          <p:nvPr>
            <p:ph type="sldNum" sz="quarter" idx="10"/>
          </p:nvPr>
        </p:nvSpPr>
        <p:spPr/>
        <p:txBody>
          <a:bodyPr/>
          <a:lstStyle/>
          <a:p>
            <a:fld id="{68151E55-6873-49E2-B8D5-2F265E6F1973}" type="slidenum">
              <a:rPr lang="en-US" smtClean="0"/>
              <a:pPr/>
              <a:t>40</a:t>
            </a:fld>
            <a:endParaRPr lang="en-US" dirty="0"/>
          </a:p>
        </p:txBody>
      </p:sp>
    </p:spTree>
    <p:extLst>
      <p:ext uri="{BB962C8B-B14F-4D97-AF65-F5344CB8AC3E}">
        <p14:creationId xmlns:p14="http://schemas.microsoft.com/office/powerpoint/2010/main" val="16595691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7D065-69D6-43BD-8F16-1ED37377658A}"/>
              </a:ext>
            </a:extLst>
          </p:cNvPr>
          <p:cNvSpPr>
            <a:spLocks noGrp="1"/>
          </p:cNvSpPr>
          <p:nvPr>
            <p:ph type="title"/>
          </p:nvPr>
        </p:nvSpPr>
        <p:spPr>
          <a:xfrm>
            <a:off x="0" y="7749"/>
            <a:ext cx="8458200" cy="678611"/>
          </a:xfrm>
        </p:spPr>
        <p:txBody>
          <a:bodyPr>
            <a:noAutofit/>
          </a:bodyPr>
          <a:lstStyle/>
          <a:p>
            <a:r>
              <a:rPr lang="en-US" sz="2800" dirty="0"/>
              <a:t>Cloud Deployment Models (cont.)</a:t>
            </a:r>
          </a:p>
        </p:txBody>
      </p:sp>
      <p:sp>
        <p:nvSpPr>
          <p:cNvPr id="4" name="Content Placeholder 3">
            <a:extLst>
              <a:ext uri="{FF2B5EF4-FFF2-40B4-BE49-F238E27FC236}">
                <a16:creationId xmlns:a16="http://schemas.microsoft.com/office/drawing/2014/main" id="{98C83DF9-063A-40AD-B1D5-CABCBC9E3B50}"/>
              </a:ext>
            </a:extLst>
          </p:cNvPr>
          <p:cNvSpPr>
            <a:spLocks noGrp="1"/>
          </p:cNvSpPr>
          <p:nvPr>
            <p:ph sz="quarter" idx="11"/>
          </p:nvPr>
        </p:nvSpPr>
        <p:spPr>
          <a:xfrm>
            <a:off x="175187" y="892849"/>
            <a:ext cx="8226536" cy="5658558"/>
          </a:xfrm>
        </p:spPr>
        <p:txBody>
          <a:bodyPr>
            <a:noAutofit/>
          </a:bodyPr>
          <a:lstStyle/>
          <a:p>
            <a:pPr lvl="2"/>
            <a:r>
              <a:rPr lang="en-US" sz="2000" b="1" dirty="0"/>
              <a:t>Community Cloud</a:t>
            </a:r>
          </a:p>
          <a:p>
            <a:pPr lvl="3">
              <a:spcBef>
                <a:spcPts val="0"/>
              </a:spcBef>
            </a:pPr>
            <a:r>
              <a:rPr lang="en-US" sz="2000" dirty="0"/>
              <a:t>infrastructure for exclusive use by a specific community of consumers from organizations that have shared concerns (e.g., mission, security requirements, policy, and compliance considerations)</a:t>
            </a:r>
          </a:p>
          <a:p>
            <a:pPr lvl="2">
              <a:spcBef>
                <a:spcPts val="1800"/>
              </a:spcBef>
            </a:pPr>
            <a:r>
              <a:rPr lang="en-US" sz="2000" b="1" dirty="0"/>
              <a:t>Public Cloud</a:t>
            </a:r>
          </a:p>
          <a:p>
            <a:pPr lvl="3">
              <a:spcBef>
                <a:spcPts val="0"/>
              </a:spcBef>
            </a:pPr>
            <a:r>
              <a:rPr lang="en-US" sz="2000" dirty="0"/>
              <a:t>infrastructure is provisioned for open use by the general public. It may be owned, managed, and operated by a business, academic, or government organization, or some combination of them</a:t>
            </a:r>
          </a:p>
          <a:p>
            <a:pPr lvl="2">
              <a:spcBef>
                <a:spcPts val="1800"/>
              </a:spcBef>
            </a:pPr>
            <a:r>
              <a:rPr lang="en-US" sz="2000" b="1" dirty="0"/>
              <a:t>Hybrid Cloud</a:t>
            </a:r>
          </a:p>
          <a:p>
            <a:pPr lvl="4">
              <a:spcBef>
                <a:spcPts val="0"/>
              </a:spcBef>
            </a:pPr>
            <a:r>
              <a:rPr lang="en-US" sz="2000" dirty="0"/>
              <a:t>infrastructure is a composition of two or more distinct Cloud infrastructures (private, community, or public) that remain unique entities</a:t>
            </a:r>
            <a:endParaRPr lang="en-US" sz="2000" b="1" dirty="0"/>
          </a:p>
        </p:txBody>
      </p:sp>
      <p:sp>
        <p:nvSpPr>
          <p:cNvPr id="3" name="Slide Number Placeholder 2">
            <a:extLst>
              <a:ext uri="{FF2B5EF4-FFF2-40B4-BE49-F238E27FC236}">
                <a16:creationId xmlns:a16="http://schemas.microsoft.com/office/drawing/2014/main" id="{2D4782CA-4060-4792-BD56-58A66C68CB55}"/>
              </a:ext>
            </a:extLst>
          </p:cNvPr>
          <p:cNvSpPr>
            <a:spLocks noGrp="1"/>
          </p:cNvSpPr>
          <p:nvPr>
            <p:ph type="sldNum" sz="quarter" idx="10"/>
          </p:nvPr>
        </p:nvSpPr>
        <p:spPr/>
        <p:txBody>
          <a:bodyPr/>
          <a:lstStyle/>
          <a:p>
            <a:fld id="{68151E55-6873-49E2-B8D5-2F265E6F1973}" type="slidenum">
              <a:rPr lang="en-US" smtClean="0"/>
              <a:pPr/>
              <a:t>41</a:t>
            </a:fld>
            <a:endParaRPr lang="en-US" dirty="0"/>
          </a:p>
        </p:txBody>
      </p:sp>
    </p:spTree>
    <p:extLst>
      <p:ext uri="{BB962C8B-B14F-4D97-AF65-F5344CB8AC3E}">
        <p14:creationId xmlns:p14="http://schemas.microsoft.com/office/powerpoint/2010/main" val="36463341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7D065-69D6-43BD-8F16-1ED37377658A}"/>
              </a:ext>
            </a:extLst>
          </p:cNvPr>
          <p:cNvSpPr>
            <a:spLocks noGrp="1"/>
          </p:cNvSpPr>
          <p:nvPr>
            <p:ph type="title"/>
          </p:nvPr>
        </p:nvSpPr>
        <p:spPr>
          <a:xfrm>
            <a:off x="10629" y="23073"/>
            <a:ext cx="8615783" cy="678611"/>
          </a:xfrm>
        </p:spPr>
        <p:txBody>
          <a:bodyPr>
            <a:noAutofit/>
          </a:bodyPr>
          <a:lstStyle/>
          <a:p>
            <a:r>
              <a:rPr lang="en-US" sz="2800" dirty="0"/>
              <a:t>Services Provided by Cloud Service Vendors</a:t>
            </a:r>
          </a:p>
        </p:txBody>
      </p:sp>
      <p:sp>
        <p:nvSpPr>
          <p:cNvPr id="7" name="TextBox 6">
            <a:extLst>
              <a:ext uri="{FF2B5EF4-FFF2-40B4-BE49-F238E27FC236}">
                <a16:creationId xmlns:a16="http://schemas.microsoft.com/office/drawing/2014/main" id="{D75A96DF-1A72-444C-9798-523C90D56FEC}"/>
              </a:ext>
            </a:extLst>
          </p:cNvPr>
          <p:cNvSpPr txBox="1"/>
          <p:nvPr/>
        </p:nvSpPr>
        <p:spPr>
          <a:xfrm>
            <a:off x="185317" y="713011"/>
            <a:ext cx="8615783" cy="830997"/>
          </a:xfrm>
          <a:prstGeom prst="rect">
            <a:avLst/>
          </a:prstGeom>
          <a:noFill/>
        </p:spPr>
        <p:txBody>
          <a:bodyPr wrap="square" rtlCol="0">
            <a:spAutoFit/>
          </a:bodyPr>
          <a:lstStyle/>
          <a:p>
            <a:r>
              <a:rPr lang="en-US" sz="2400" dirty="0"/>
              <a:t>There are a number of </a:t>
            </a:r>
            <a:r>
              <a:rPr lang="en-US" sz="2400" b="1" dirty="0"/>
              <a:t>Cloud service vendors</a:t>
            </a:r>
            <a:r>
              <a:rPr lang="en-US" sz="2400" dirty="0"/>
              <a:t> that provide a variety of Cloud services.</a:t>
            </a:r>
          </a:p>
        </p:txBody>
      </p:sp>
      <p:sp>
        <p:nvSpPr>
          <p:cNvPr id="5" name="TextBox 4">
            <a:extLst>
              <a:ext uri="{FF2B5EF4-FFF2-40B4-BE49-F238E27FC236}">
                <a16:creationId xmlns:a16="http://schemas.microsoft.com/office/drawing/2014/main" id="{890FD0BD-C6A3-471A-82D3-2273FF75F307}"/>
              </a:ext>
            </a:extLst>
          </p:cNvPr>
          <p:cNvSpPr txBox="1"/>
          <p:nvPr/>
        </p:nvSpPr>
        <p:spPr>
          <a:xfrm>
            <a:off x="100076" y="1621500"/>
            <a:ext cx="5948979" cy="461665"/>
          </a:xfrm>
          <a:prstGeom prst="rect">
            <a:avLst/>
          </a:prstGeom>
          <a:noFill/>
        </p:spPr>
        <p:txBody>
          <a:bodyPr wrap="square" rtlCol="0">
            <a:spAutoFit/>
          </a:bodyPr>
          <a:lstStyle/>
          <a:p>
            <a:r>
              <a:rPr lang="en-US" sz="2400" b="1" dirty="0"/>
              <a:t>Cloud Service Vendors</a:t>
            </a:r>
          </a:p>
        </p:txBody>
      </p:sp>
      <p:graphicFrame>
        <p:nvGraphicFramePr>
          <p:cNvPr id="6" name="Table 6">
            <a:extLst>
              <a:ext uri="{FF2B5EF4-FFF2-40B4-BE49-F238E27FC236}">
                <a16:creationId xmlns:a16="http://schemas.microsoft.com/office/drawing/2014/main" id="{E3193C4E-336F-42D6-8274-D67B4E421908}"/>
              </a:ext>
            </a:extLst>
          </p:cNvPr>
          <p:cNvGraphicFramePr>
            <a:graphicFrameLocks noGrp="1"/>
          </p:cNvGraphicFramePr>
          <p:nvPr>
            <p:extLst>
              <p:ext uri="{D42A27DB-BD31-4B8C-83A1-F6EECF244321}">
                <p14:modId xmlns:p14="http://schemas.microsoft.com/office/powerpoint/2010/main" val="3255978231"/>
              </p:ext>
            </p:extLst>
          </p:nvPr>
        </p:nvGraphicFramePr>
        <p:xfrm>
          <a:off x="185317" y="2012065"/>
          <a:ext cx="8718143" cy="4624864"/>
        </p:xfrm>
        <a:graphic>
          <a:graphicData uri="http://schemas.openxmlformats.org/drawingml/2006/table">
            <a:tbl>
              <a:tblPr firstRow="1" bandRow="1">
                <a:tableStyleId>{5C22544A-7EE6-4342-B048-85BDC9FD1C3A}</a:tableStyleId>
              </a:tblPr>
              <a:tblGrid>
                <a:gridCol w="2111750">
                  <a:extLst>
                    <a:ext uri="{9D8B030D-6E8A-4147-A177-3AD203B41FA5}">
                      <a16:colId xmlns:a16="http://schemas.microsoft.com/office/drawing/2014/main" val="1362616443"/>
                    </a:ext>
                  </a:extLst>
                </a:gridCol>
                <a:gridCol w="6606393">
                  <a:extLst>
                    <a:ext uri="{9D8B030D-6E8A-4147-A177-3AD203B41FA5}">
                      <a16:colId xmlns:a16="http://schemas.microsoft.com/office/drawing/2014/main" val="4209822703"/>
                    </a:ext>
                  </a:extLst>
                </a:gridCol>
              </a:tblGrid>
              <a:tr h="671014">
                <a:tc>
                  <a:txBody>
                    <a:bodyPr/>
                    <a:lstStyle/>
                    <a:p>
                      <a:r>
                        <a:rPr lang="en-US" sz="2000" b="1" u="none" dirty="0">
                          <a:solidFill>
                            <a:schemeClr val="tx1"/>
                          </a:solidFill>
                        </a:rPr>
                        <a:t>Cloud Service Provider</a:t>
                      </a:r>
                      <a:endParaRPr lang="en-US" sz="2000" b="1" u="none" kern="1200" dirty="0">
                        <a:solidFill>
                          <a:schemeClr val="tx1"/>
                        </a:solidFill>
                        <a:latin typeface="+mn-lt"/>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r>
                        <a:rPr lang="en-US" sz="2000" b="1" dirty="0">
                          <a:solidFill>
                            <a:schemeClr val="tx1"/>
                          </a:solidFill>
                        </a:rPr>
                        <a:t>Services Offered</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extLst>
                  <a:ext uri="{0D108BD9-81ED-4DB2-BD59-A6C34878D82A}">
                    <a16:rowId xmlns:a16="http://schemas.microsoft.com/office/drawing/2014/main" val="2152409685"/>
                  </a:ext>
                </a:extLst>
              </a:tr>
              <a:tr h="628157">
                <a:tc>
                  <a:txBody>
                    <a:bodyPr/>
                    <a:lstStyle/>
                    <a:p>
                      <a:r>
                        <a:rPr lang="en-US" sz="2000" dirty="0"/>
                        <a:t>Amazon Web Services (AWS)</a:t>
                      </a:r>
                    </a:p>
                  </a:txBody>
                  <a:tcPr anchor="ctr">
                    <a:lnT w="12700" cap="flat" cmpd="sng" algn="ctr">
                      <a:solidFill>
                        <a:schemeClr val="tx1"/>
                      </a:solidFill>
                      <a:prstDash val="solid"/>
                      <a:round/>
                      <a:headEnd type="none" w="med" len="med"/>
                      <a:tailEnd type="none" w="med" len="med"/>
                    </a:lnT>
                    <a:noFill/>
                  </a:tcPr>
                </a:tc>
                <a:tc>
                  <a:txBody>
                    <a:bodyPr/>
                    <a:lstStyle/>
                    <a:p>
                      <a:r>
                        <a:rPr lang="en-US" sz="2000" b="0" dirty="0">
                          <a:solidFill>
                            <a:schemeClr val="tx1"/>
                          </a:solidFill>
                        </a:rPr>
                        <a:t>AWS offers a broad set of global Cloud-based products</a:t>
                      </a: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919102815"/>
                  </a:ext>
                </a:extLst>
              </a:tr>
              <a:tr h="962759">
                <a:tc>
                  <a:txBody>
                    <a:bodyPr/>
                    <a:lstStyle/>
                    <a:p>
                      <a:r>
                        <a:rPr lang="en-US" sz="2000" dirty="0"/>
                        <a:t>Google Cloud</a:t>
                      </a:r>
                    </a:p>
                  </a:txBody>
                  <a:tcPr anchor="ctr">
                    <a:gradFill>
                      <a:gsLst>
                        <a:gs pos="0">
                          <a:schemeClr val="bg2"/>
                        </a:gs>
                        <a:gs pos="74000">
                          <a:srgbClr val="99CCFF"/>
                        </a:gs>
                      </a:gsLst>
                      <a:lin ang="5400000" scaled="1"/>
                    </a:gradFill>
                  </a:tcPr>
                </a:tc>
                <a:tc>
                  <a:txBody>
                    <a:bodyPr/>
                    <a:lstStyle/>
                    <a:p>
                      <a:r>
                        <a:rPr lang="en-US" sz="2000" dirty="0"/>
                        <a:t>Google offers a suite of modular Cloud computing services including data storage, data analytics, computing, and machine learning</a:t>
                      </a:r>
                    </a:p>
                  </a:txBody>
                  <a:tcPr anchor="ctr">
                    <a:gradFill>
                      <a:gsLst>
                        <a:gs pos="0">
                          <a:schemeClr val="bg2"/>
                        </a:gs>
                        <a:gs pos="74000">
                          <a:srgbClr val="99CCFF"/>
                        </a:gs>
                      </a:gsLst>
                      <a:lin ang="5400000" scaled="1"/>
                    </a:gradFill>
                  </a:tcPr>
                </a:tc>
                <a:extLst>
                  <a:ext uri="{0D108BD9-81ED-4DB2-BD59-A6C34878D82A}">
                    <a16:rowId xmlns:a16="http://schemas.microsoft.com/office/drawing/2014/main" val="107790619"/>
                  </a:ext>
                </a:extLst>
              </a:tr>
              <a:tr h="1186373">
                <a:tc>
                  <a:txBody>
                    <a:bodyPr/>
                    <a:lstStyle/>
                    <a:p>
                      <a:r>
                        <a:rPr lang="en-US" sz="2000" dirty="0"/>
                        <a:t>Kamatera Performance Cloud</a:t>
                      </a:r>
                    </a:p>
                  </a:txBody>
                  <a:tcPr anchor="ctr">
                    <a:noFill/>
                  </a:tcPr>
                </a:tc>
                <a:tc>
                  <a:txBody>
                    <a:bodyPr/>
                    <a:lstStyle/>
                    <a:p>
                      <a:r>
                        <a:rPr lang="en-US" sz="2000" dirty="0"/>
                        <a:t>Kamatera offers a range of flexible Cloud infrastructure services including Cloud servers, Cloud block storage, private Cloud network, Cloud firewall, and fully managed Cloud.</a:t>
                      </a:r>
                    </a:p>
                  </a:txBody>
                  <a:tcPr anchor="ctr">
                    <a:noFill/>
                  </a:tcPr>
                </a:tc>
                <a:extLst>
                  <a:ext uri="{0D108BD9-81ED-4DB2-BD59-A6C34878D82A}">
                    <a16:rowId xmlns:a16="http://schemas.microsoft.com/office/drawing/2014/main" val="3938207394"/>
                  </a:ext>
                </a:extLst>
              </a:tr>
              <a:tr h="906304">
                <a:tc>
                  <a:txBody>
                    <a:bodyPr/>
                    <a:lstStyle/>
                    <a:p>
                      <a:r>
                        <a:rPr lang="en-US" sz="2000" dirty="0"/>
                        <a:t>Salesforce</a:t>
                      </a:r>
                    </a:p>
                  </a:txBody>
                  <a:tcPr anchor="ctr">
                    <a:lnB w="12700" cap="flat" cmpd="sng" algn="ctr">
                      <a:solidFill>
                        <a:schemeClr val="tx1"/>
                      </a:solidFill>
                      <a:prstDash val="solid"/>
                      <a:round/>
                      <a:headEnd type="none" w="med" len="med"/>
                      <a:tailEnd type="none" w="med" len="med"/>
                    </a:lnB>
                    <a:noFill/>
                  </a:tcPr>
                </a:tc>
                <a:tc>
                  <a:txBody>
                    <a:bodyPr/>
                    <a:lstStyle/>
                    <a:p>
                      <a:r>
                        <a:rPr lang="en-US" sz="2000" dirty="0"/>
                        <a:t>Salesforce Cloud computing offers Cloud solutions for Customer Relationship Management (CRM).</a:t>
                      </a: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84134400"/>
                  </a:ext>
                </a:extLst>
              </a:tr>
            </a:tbl>
          </a:graphicData>
        </a:graphic>
      </p:graphicFrame>
      <p:sp>
        <p:nvSpPr>
          <p:cNvPr id="3" name="Slide Number Placeholder 2">
            <a:extLst>
              <a:ext uri="{FF2B5EF4-FFF2-40B4-BE49-F238E27FC236}">
                <a16:creationId xmlns:a16="http://schemas.microsoft.com/office/drawing/2014/main" id="{2D4782CA-4060-4792-BD56-58A66C68CB55}"/>
              </a:ext>
            </a:extLst>
          </p:cNvPr>
          <p:cNvSpPr>
            <a:spLocks noGrp="1"/>
          </p:cNvSpPr>
          <p:nvPr>
            <p:ph type="sldNum" sz="quarter" idx="10"/>
          </p:nvPr>
        </p:nvSpPr>
        <p:spPr/>
        <p:txBody>
          <a:bodyPr/>
          <a:lstStyle/>
          <a:p>
            <a:fld id="{68151E55-6873-49E2-B8D5-2F265E6F1973}" type="slidenum">
              <a:rPr lang="en-US" smtClean="0"/>
              <a:pPr/>
              <a:t>42</a:t>
            </a:fld>
            <a:endParaRPr lang="en-US" dirty="0"/>
          </a:p>
        </p:txBody>
      </p:sp>
    </p:spTree>
    <p:extLst>
      <p:ext uri="{BB962C8B-B14F-4D97-AF65-F5344CB8AC3E}">
        <p14:creationId xmlns:p14="http://schemas.microsoft.com/office/powerpoint/2010/main" val="22534545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7D065-69D6-43BD-8F16-1ED37377658A}"/>
              </a:ext>
            </a:extLst>
          </p:cNvPr>
          <p:cNvSpPr>
            <a:spLocks noGrp="1"/>
          </p:cNvSpPr>
          <p:nvPr>
            <p:ph type="title"/>
          </p:nvPr>
        </p:nvSpPr>
        <p:spPr>
          <a:xfrm>
            <a:off x="0" y="15124"/>
            <a:ext cx="8458200" cy="678611"/>
          </a:xfrm>
        </p:spPr>
        <p:txBody>
          <a:bodyPr>
            <a:noAutofit/>
          </a:bodyPr>
          <a:lstStyle/>
          <a:p>
            <a:r>
              <a:rPr lang="en-US" sz="2800" dirty="0"/>
              <a:t>Content Delivery Network (CDN)</a:t>
            </a:r>
          </a:p>
        </p:txBody>
      </p:sp>
      <p:sp>
        <p:nvSpPr>
          <p:cNvPr id="4" name="Content Placeholder 3">
            <a:extLst>
              <a:ext uri="{FF2B5EF4-FFF2-40B4-BE49-F238E27FC236}">
                <a16:creationId xmlns:a16="http://schemas.microsoft.com/office/drawing/2014/main" id="{98C83DF9-063A-40AD-B1D5-CABCBC9E3B50}"/>
              </a:ext>
            </a:extLst>
          </p:cNvPr>
          <p:cNvSpPr>
            <a:spLocks noGrp="1"/>
          </p:cNvSpPr>
          <p:nvPr>
            <p:ph sz="quarter" idx="11"/>
          </p:nvPr>
        </p:nvSpPr>
        <p:spPr>
          <a:xfrm>
            <a:off x="175186" y="985204"/>
            <a:ext cx="5332729" cy="5694940"/>
          </a:xfrm>
        </p:spPr>
        <p:txBody>
          <a:bodyPr>
            <a:noAutofit/>
          </a:bodyPr>
          <a:lstStyle/>
          <a:p>
            <a:r>
              <a:rPr lang="en-US" sz="2400" b="1" dirty="0"/>
              <a:t>Content delivery network (CDN)</a:t>
            </a:r>
            <a:r>
              <a:rPr lang="en-US" sz="2400" dirty="0"/>
              <a:t> refers to geographically distributed network server groups that work together to deliver web pages and other web content to users.</a:t>
            </a:r>
          </a:p>
          <a:p>
            <a:pPr>
              <a:spcBef>
                <a:spcPts val="1200"/>
              </a:spcBef>
            </a:pPr>
            <a:r>
              <a:rPr lang="en-US" sz="2400" dirty="0"/>
              <a:t>CDNs provide more efficient delivery of Internet and Web content because the closer the CDN server is to the user geographically, the faster the content will be delivered.</a:t>
            </a:r>
          </a:p>
          <a:p>
            <a:pPr lvl="2"/>
            <a:r>
              <a:rPr lang="en-US" sz="2000" dirty="0"/>
              <a:t>this helps to create less load time for users and protects against surges in web traffic that can slow content delivery </a:t>
            </a:r>
          </a:p>
        </p:txBody>
      </p:sp>
      <p:sp>
        <p:nvSpPr>
          <p:cNvPr id="3" name="Slide Number Placeholder 2">
            <a:extLst>
              <a:ext uri="{FF2B5EF4-FFF2-40B4-BE49-F238E27FC236}">
                <a16:creationId xmlns:a16="http://schemas.microsoft.com/office/drawing/2014/main" id="{2D4782CA-4060-4792-BD56-58A66C68CB55}"/>
              </a:ext>
            </a:extLst>
          </p:cNvPr>
          <p:cNvSpPr>
            <a:spLocks noGrp="1"/>
          </p:cNvSpPr>
          <p:nvPr>
            <p:ph type="sldNum" sz="quarter" idx="10"/>
          </p:nvPr>
        </p:nvSpPr>
        <p:spPr>
          <a:xfrm>
            <a:off x="7120128" y="6673531"/>
            <a:ext cx="1862124" cy="169346"/>
          </a:xfrm>
        </p:spPr>
        <p:txBody>
          <a:bodyPr/>
          <a:lstStyle/>
          <a:p>
            <a:r>
              <a:rPr lang="en-US" dirty="0" err="1"/>
              <a:t>pikolorante</a:t>
            </a:r>
            <a:r>
              <a:rPr lang="en-US" dirty="0"/>
              <a:t>/Shutterstock  </a:t>
            </a:r>
            <a:fld id="{C91C3FD0-42C3-FC41-A407-E9FD7493E21F}" type="slidenum">
              <a:rPr lang="en-US" smtClean="0"/>
              <a:t>43</a:t>
            </a:fld>
            <a:endParaRPr lang="en-US" dirty="0"/>
          </a:p>
        </p:txBody>
      </p:sp>
      <p:pic>
        <p:nvPicPr>
          <p:cNvPr id="5" name="Picture 4" descr="People standing on several  continents image illustrating a large content delivery network.">
            <a:extLst>
              <a:ext uri="{FF2B5EF4-FFF2-40B4-BE49-F238E27FC236}">
                <a16:creationId xmlns:a16="http://schemas.microsoft.com/office/drawing/2014/main" id="{8429DAF7-828F-46F5-9394-AA528B953DE3}"/>
              </a:ext>
            </a:extLst>
          </p:cNvPr>
          <p:cNvPicPr>
            <a:picLocks noChangeAspect="1"/>
          </p:cNvPicPr>
          <p:nvPr/>
        </p:nvPicPr>
        <p:blipFill>
          <a:blip r:embed="rId3"/>
          <a:stretch>
            <a:fillRect/>
          </a:stretch>
        </p:blipFill>
        <p:spPr>
          <a:xfrm>
            <a:off x="5329502" y="985204"/>
            <a:ext cx="3712464" cy="2561601"/>
          </a:xfrm>
          <a:prstGeom prst="rect">
            <a:avLst/>
          </a:prstGeom>
        </p:spPr>
      </p:pic>
    </p:spTree>
    <p:extLst>
      <p:ext uri="{BB962C8B-B14F-4D97-AF65-F5344CB8AC3E}">
        <p14:creationId xmlns:p14="http://schemas.microsoft.com/office/powerpoint/2010/main" val="3549931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7D065-69D6-43BD-8F16-1ED37377658A}"/>
              </a:ext>
            </a:extLst>
          </p:cNvPr>
          <p:cNvSpPr>
            <a:spLocks noGrp="1"/>
          </p:cNvSpPr>
          <p:nvPr>
            <p:ph type="title"/>
          </p:nvPr>
        </p:nvSpPr>
        <p:spPr>
          <a:xfrm>
            <a:off x="0" y="0"/>
            <a:ext cx="8458200" cy="678611"/>
          </a:xfrm>
        </p:spPr>
        <p:txBody>
          <a:bodyPr>
            <a:noAutofit/>
          </a:bodyPr>
          <a:lstStyle/>
          <a:p>
            <a:r>
              <a:rPr lang="en-US" sz="2800" dirty="0"/>
              <a:t>Content Delivery Network (CDN) (cont.)</a:t>
            </a:r>
          </a:p>
        </p:txBody>
      </p:sp>
      <p:sp>
        <p:nvSpPr>
          <p:cNvPr id="4" name="Content Placeholder 3">
            <a:extLst>
              <a:ext uri="{FF2B5EF4-FFF2-40B4-BE49-F238E27FC236}">
                <a16:creationId xmlns:a16="http://schemas.microsoft.com/office/drawing/2014/main" id="{98C83DF9-063A-40AD-B1D5-CABCBC9E3B50}"/>
              </a:ext>
            </a:extLst>
          </p:cNvPr>
          <p:cNvSpPr>
            <a:spLocks noGrp="1"/>
          </p:cNvSpPr>
          <p:nvPr>
            <p:ph sz="quarter" idx="11"/>
          </p:nvPr>
        </p:nvSpPr>
        <p:spPr>
          <a:xfrm>
            <a:off x="175186" y="985204"/>
            <a:ext cx="8334113" cy="5694940"/>
          </a:xfrm>
        </p:spPr>
        <p:txBody>
          <a:bodyPr>
            <a:noAutofit/>
          </a:bodyPr>
          <a:lstStyle/>
          <a:p>
            <a:r>
              <a:rPr lang="en-US" sz="2400" b="1" dirty="0"/>
              <a:t>CDN Process</a:t>
            </a:r>
          </a:p>
          <a:p>
            <a:r>
              <a:rPr lang="en-US" sz="2400" dirty="0"/>
              <a:t>The basic process for how a CDN work is fairly straightforward.</a:t>
            </a:r>
          </a:p>
          <a:p>
            <a:pPr lvl="2"/>
            <a:r>
              <a:rPr lang="en-US" sz="2000" dirty="0"/>
              <a:t>to minimize the distance between visitors to a website and a website server, a CDN stores a cached (a storage location where active data is placed to make it easier to access) version of content in multiple geographic locations (also called points of presence or PoPs)</a:t>
            </a:r>
          </a:p>
          <a:p>
            <a:pPr lvl="2"/>
            <a:r>
              <a:rPr lang="en-US" sz="2000" dirty="0"/>
              <a:t>PoPs include various caching servers that assist in delivering content to website visitors within its operational proximity</a:t>
            </a:r>
          </a:p>
        </p:txBody>
      </p:sp>
      <p:sp>
        <p:nvSpPr>
          <p:cNvPr id="3" name="Slide Number Placeholder 2">
            <a:extLst>
              <a:ext uri="{FF2B5EF4-FFF2-40B4-BE49-F238E27FC236}">
                <a16:creationId xmlns:a16="http://schemas.microsoft.com/office/drawing/2014/main" id="{2D4782CA-4060-4792-BD56-58A66C68CB55}"/>
              </a:ext>
            </a:extLst>
          </p:cNvPr>
          <p:cNvSpPr>
            <a:spLocks noGrp="1"/>
          </p:cNvSpPr>
          <p:nvPr>
            <p:ph type="sldNum" sz="quarter" idx="10"/>
          </p:nvPr>
        </p:nvSpPr>
        <p:spPr/>
        <p:txBody>
          <a:bodyPr/>
          <a:lstStyle/>
          <a:p>
            <a:fld id="{68151E55-6873-49E2-B8D5-2F265E6F1973}" type="slidenum">
              <a:rPr lang="en-US" smtClean="0"/>
              <a:pPr/>
              <a:t>44</a:t>
            </a:fld>
            <a:endParaRPr lang="en-US" dirty="0"/>
          </a:p>
        </p:txBody>
      </p:sp>
    </p:spTree>
    <p:extLst>
      <p:ext uri="{BB962C8B-B14F-4D97-AF65-F5344CB8AC3E}">
        <p14:creationId xmlns:p14="http://schemas.microsoft.com/office/powerpoint/2010/main" val="13398019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7D065-69D6-43BD-8F16-1ED37377658A}"/>
              </a:ext>
            </a:extLst>
          </p:cNvPr>
          <p:cNvSpPr>
            <a:spLocks noGrp="1"/>
          </p:cNvSpPr>
          <p:nvPr>
            <p:ph type="title"/>
          </p:nvPr>
        </p:nvSpPr>
        <p:spPr>
          <a:xfrm>
            <a:off x="66698" y="84866"/>
            <a:ext cx="8458200" cy="678611"/>
          </a:xfrm>
        </p:spPr>
        <p:txBody>
          <a:bodyPr>
            <a:noAutofit/>
          </a:bodyPr>
          <a:lstStyle/>
          <a:p>
            <a:r>
              <a:rPr lang="en-US" sz="2800" dirty="0"/>
              <a:t>Web Services</a:t>
            </a:r>
          </a:p>
        </p:txBody>
      </p:sp>
      <p:sp>
        <p:nvSpPr>
          <p:cNvPr id="4" name="Content Placeholder 3">
            <a:extLst>
              <a:ext uri="{FF2B5EF4-FFF2-40B4-BE49-F238E27FC236}">
                <a16:creationId xmlns:a16="http://schemas.microsoft.com/office/drawing/2014/main" id="{98C83DF9-063A-40AD-B1D5-CABCBC9E3B50}"/>
              </a:ext>
            </a:extLst>
          </p:cNvPr>
          <p:cNvSpPr>
            <a:spLocks noGrp="1"/>
          </p:cNvSpPr>
          <p:nvPr>
            <p:ph sz="quarter" idx="11"/>
          </p:nvPr>
        </p:nvSpPr>
        <p:spPr>
          <a:xfrm>
            <a:off x="379581" y="1706581"/>
            <a:ext cx="4558179" cy="2919822"/>
          </a:xfrm>
        </p:spPr>
        <p:txBody>
          <a:bodyPr>
            <a:noAutofit/>
          </a:bodyPr>
          <a:lstStyle/>
          <a:p>
            <a:r>
              <a:rPr lang="en-US" sz="2400" b="1" dirty="0"/>
              <a:t>Web services</a:t>
            </a:r>
            <a:r>
              <a:rPr lang="en-US" sz="2400" dirty="0"/>
              <a:t> are a set of software technologies that are able to exchange information with each other using standardized web communication protocols and languages.  </a:t>
            </a:r>
          </a:p>
        </p:txBody>
      </p:sp>
      <p:sp>
        <p:nvSpPr>
          <p:cNvPr id="3" name="Slide Number Placeholder 2">
            <a:extLst>
              <a:ext uri="{FF2B5EF4-FFF2-40B4-BE49-F238E27FC236}">
                <a16:creationId xmlns:a16="http://schemas.microsoft.com/office/drawing/2014/main" id="{2D4782CA-4060-4792-BD56-58A66C68CB55}"/>
              </a:ext>
            </a:extLst>
          </p:cNvPr>
          <p:cNvSpPr>
            <a:spLocks noGrp="1"/>
          </p:cNvSpPr>
          <p:nvPr>
            <p:ph type="sldNum" sz="quarter" idx="10"/>
          </p:nvPr>
        </p:nvSpPr>
        <p:spPr>
          <a:xfrm>
            <a:off x="6864096" y="6673530"/>
            <a:ext cx="2118156" cy="184469"/>
          </a:xfrm>
        </p:spPr>
        <p:txBody>
          <a:bodyPr/>
          <a:lstStyle/>
          <a:p>
            <a:r>
              <a:rPr lang="en-US" dirty="0" err="1"/>
              <a:t>Gts</a:t>
            </a:r>
            <a:r>
              <a:rPr lang="en-US" dirty="0"/>
              <a:t>/Shutterstock  </a:t>
            </a:r>
            <a:fld id="{CFB1250F-08ED-FD47-8E3B-F88EF1427EE5}" type="slidenum">
              <a:rPr lang="en-US" smtClean="0"/>
              <a:t>45</a:t>
            </a:fld>
            <a:endParaRPr lang="en-US" dirty="0"/>
          </a:p>
        </p:txBody>
      </p:sp>
      <p:pic>
        <p:nvPicPr>
          <p:cNvPr id="6" name="Picture 5" descr="Computer screen displaying various web services to allow for the information exchange.">
            <a:extLst>
              <a:ext uri="{FF2B5EF4-FFF2-40B4-BE49-F238E27FC236}">
                <a16:creationId xmlns:a16="http://schemas.microsoft.com/office/drawing/2014/main" id="{A9A4EB0E-5247-4398-89C8-1248CF26017F}"/>
              </a:ext>
            </a:extLst>
          </p:cNvPr>
          <p:cNvPicPr>
            <a:picLocks noChangeAspect="1"/>
          </p:cNvPicPr>
          <p:nvPr/>
        </p:nvPicPr>
        <p:blipFill>
          <a:blip r:embed="rId3"/>
          <a:stretch>
            <a:fillRect/>
          </a:stretch>
        </p:blipFill>
        <p:spPr>
          <a:xfrm>
            <a:off x="5356471" y="2145032"/>
            <a:ext cx="3571538" cy="2042920"/>
          </a:xfrm>
          <a:prstGeom prst="rect">
            <a:avLst/>
          </a:prstGeom>
        </p:spPr>
      </p:pic>
    </p:spTree>
    <p:extLst>
      <p:ext uri="{BB962C8B-B14F-4D97-AF65-F5344CB8AC3E}">
        <p14:creationId xmlns:p14="http://schemas.microsoft.com/office/powerpoint/2010/main" val="28297979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7D065-69D6-43BD-8F16-1ED37377658A}"/>
              </a:ext>
            </a:extLst>
          </p:cNvPr>
          <p:cNvSpPr>
            <a:spLocks noGrp="1"/>
          </p:cNvSpPr>
          <p:nvPr>
            <p:ph type="title"/>
          </p:nvPr>
        </p:nvSpPr>
        <p:spPr>
          <a:xfrm>
            <a:off x="0" y="0"/>
            <a:ext cx="8458200" cy="678611"/>
          </a:xfrm>
        </p:spPr>
        <p:txBody>
          <a:bodyPr>
            <a:noAutofit/>
          </a:bodyPr>
          <a:lstStyle/>
          <a:p>
            <a:r>
              <a:rPr lang="en-US" sz="2800" dirty="0"/>
              <a:t>Web Services (cont.)</a:t>
            </a:r>
          </a:p>
        </p:txBody>
      </p:sp>
      <p:sp>
        <p:nvSpPr>
          <p:cNvPr id="4" name="Content Placeholder 3">
            <a:extLst>
              <a:ext uri="{FF2B5EF4-FFF2-40B4-BE49-F238E27FC236}">
                <a16:creationId xmlns:a16="http://schemas.microsoft.com/office/drawing/2014/main" id="{98C83DF9-063A-40AD-B1D5-CABCBC9E3B50}"/>
              </a:ext>
            </a:extLst>
          </p:cNvPr>
          <p:cNvSpPr>
            <a:spLocks noGrp="1"/>
          </p:cNvSpPr>
          <p:nvPr>
            <p:ph sz="quarter" idx="11"/>
          </p:nvPr>
        </p:nvSpPr>
        <p:spPr>
          <a:xfrm>
            <a:off x="175186" y="1576435"/>
            <a:ext cx="8334113" cy="3705130"/>
          </a:xfrm>
        </p:spPr>
        <p:txBody>
          <a:bodyPr>
            <a:noAutofit/>
          </a:bodyPr>
          <a:lstStyle/>
          <a:p>
            <a:r>
              <a:rPr lang="en-US" sz="2400" b="1" dirty="0"/>
              <a:t>Uses of Web Services</a:t>
            </a:r>
          </a:p>
          <a:p>
            <a:pPr lvl="2"/>
            <a:r>
              <a:rPr lang="en-US" sz="2000" dirty="0"/>
              <a:t>Used create apps that link different systems of different organizations and to build open-standard based web applications</a:t>
            </a:r>
          </a:p>
          <a:p>
            <a:pPr lvl="2"/>
            <a:r>
              <a:rPr lang="en-US" sz="2000" dirty="0"/>
              <a:t>One of the technologies on which web services are based is XML. XML stands for Extensible Markup Language, and is a set of recommendations from the World Wide Web Consortium (W3C). </a:t>
            </a:r>
          </a:p>
          <a:p>
            <a:pPr lvl="2"/>
            <a:r>
              <a:rPr lang="en-US" sz="2000" dirty="0"/>
              <a:t>XML is a markup language that is self-defining and is designed to be both human and machine-readable </a:t>
            </a:r>
          </a:p>
        </p:txBody>
      </p:sp>
      <p:sp>
        <p:nvSpPr>
          <p:cNvPr id="3" name="Slide Number Placeholder 2">
            <a:extLst>
              <a:ext uri="{FF2B5EF4-FFF2-40B4-BE49-F238E27FC236}">
                <a16:creationId xmlns:a16="http://schemas.microsoft.com/office/drawing/2014/main" id="{2D4782CA-4060-4792-BD56-58A66C68CB55}"/>
              </a:ext>
            </a:extLst>
          </p:cNvPr>
          <p:cNvSpPr>
            <a:spLocks noGrp="1"/>
          </p:cNvSpPr>
          <p:nvPr>
            <p:ph type="sldNum" sz="quarter" idx="10"/>
          </p:nvPr>
        </p:nvSpPr>
        <p:spPr/>
        <p:txBody>
          <a:bodyPr/>
          <a:lstStyle/>
          <a:p>
            <a:fld id="{68151E55-6873-49E2-B8D5-2F265E6F1973}" type="slidenum">
              <a:rPr lang="en-US" smtClean="0"/>
              <a:pPr/>
              <a:t>46</a:t>
            </a:fld>
            <a:endParaRPr lang="en-US" dirty="0"/>
          </a:p>
        </p:txBody>
      </p:sp>
    </p:spTree>
    <p:extLst>
      <p:ext uri="{BB962C8B-B14F-4D97-AF65-F5344CB8AC3E}">
        <p14:creationId xmlns:p14="http://schemas.microsoft.com/office/powerpoint/2010/main" val="1672554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7D065-69D6-43BD-8F16-1ED37377658A}"/>
              </a:ext>
            </a:extLst>
          </p:cNvPr>
          <p:cNvSpPr>
            <a:spLocks noGrp="1"/>
          </p:cNvSpPr>
          <p:nvPr>
            <p:ph type="title"/>
          </p:nvPr>
        </p:nvSpPr>
        <p:spPr>
          <a:xfrm>
            <a:off x="0" y="0"/>
            <a:ext cx="8458200" cy="678611"/>
          </a:xfrm>
        </p:spPr>
        <p:txBody>
          <a:bodyPr>
            <a:noAutofit/>
          </a:bodyPr>
          <a:lstStyle/>
          <a:p>
            <a:r>
              <a:rPr lang="en-US" sz="2800" dirty="0"/>
              <a:t>Software as a Service (SaaS)</a:t>
            </a:r>
          </a:p>
        </p:txBody>
      </p:sp>
      <p:sp>
        <p:nvSpPr>
          <p:cNvPr id="4" name="Content Placeholder 3">
            <a:extLst>
              <a:ext uri="{FF2B5EF4-FFF2-40B4-BE49-F238E27FC236}">
                <a16:creationId xmlns:a16="http://schemas.microsoft.com/office/drawing/2014/main" id="{98C83DF9-063A-40AD-B1D5-CABCBC9E3B50}"/>
              </a:ext>
            </a:extLst>
          </p:cNvPr>
          <p:cNvSpPr>
            <a:spLocks noGrp="1"/>
          </p:cNvSpPr>
          <p:nvPr>
            <p:ph sz="quarter" idx="11"/>
          </p:nvPr>
        </p:nvSpPr>
        <p:spPr>
          <a:xfrm>
            <a:off x="151938" y="944884"/>
            <a:ext cx="4558179" cy="5232102"/>
          </a:xfrm>
        </p:spPr>
        <p:txBody>
          <a:bodyPr>
            <a:noAutofit/>
          </a:bodyPr>
          <a:lstStyle/>
          <a:p>
            <a:r>
              <a:rPr lang="en-US" sz="2400" b="1" dirty="0"/>
              <a:t>Software as a Services (SaaS)</a:t>
            </a:r>
            <a:r>
              <a:rPr lang="en-US" sz="2400" dirty="0"/>
              <a:t> is a Cloud-based service offered by vendors and hosted on a vendor’s Cloud that allows users to access a software application using a web browser and Internet connection. </a:t>
            </a:r>
          </a:p>
          <a:p>
            <a:pPr>
              <a:spcBef>
                <a:spcPts val="1200"/>
              </a:spcBef>
            </a:pPr>
            <a:r>
              <a:rPr lang="en-US" sz="2400" dirty="0"/>
              <a:t>With SaaS you simply access Microsoft Office applications using a web browser and an Internet connection. </a:t>
            </a:r>
          </a:p>
          <a:p>
            <a:pPr>
              <a:spcBef>
                <a:spcPts val="1200"/>
              </a:spcBef>
            </a:pPr>
            <a:r>
              <a:rPr lang="en-US" sz="2400" dirty="0"/>
              <a:t>Google apps is another example of SaaS. </a:t>
            </a:r>
          </a:p>
        </p:txBody>
      </p:sp>
      <p:sp>
        <p:nvSpPr>
          <p:cNvPr id="3" name="Slide Number Placeholder 2">
            <a:extLst>
              <a:ext uri="{FF2B5EF4-FFF2-40B4-BE49-F238E27FC236}">
                <a16:creationId xmlns:a16="http://schemas.microsoft.com/office/drawing/2014/main" id="{2D4782CA-4060-4792-BD56-58A66C68CB55}"/>
              </a:ext>
            </a:extLst>
          </p:cNvPr>
          <p:cNvSpPr>
            <a:spLocks noGrp="1"/>
          </p:cNvSpPr>
          <p:nvPr>
            <p:ph type="sldNum" sz="quarter" idx="10"/>
          </p:nvPr>
        </p:nvSpPr>
        <p:spPr>
          <a:xfrm>
            <a:off x="7217664" y="6673530"/>
            <a:ext cx="1764588" cy="184469"/>
          </a:xfrm>
        </p:spPr>
        <p:txBody>
          <a:bodyPr/>
          <a:lstStyle/>
          <a:p>
            <a:r>
              <a:rPr lang="en-US" dirty="0" err="1"/>
              <a:t>ymgerman</a:t>
            </a:r>
            <a:r>
              <a:rPr lang="en-US" dirty="0"/>
              <a:t>/Shutterstock  </a:t>
            </a:r>
            <a:fld id="{EC0F112B-C6D8-8444-8341-C1FE8A702595}" type="slidenum">
              <a:rPr lang="en-US" smtClean="0"/>
              <a:t>47</a:t>
            </a:fld>
            <a:endParaRPr lang="en-US" dirty="0"/>
          </a:p>
        </p:txBody>
      </p:sp>
      <p:pic>
        <p:nvPicPr>
          <p:cNvPr id="5" name="Picture 4" descr="Productivity buttons on a digital device screen including Office Mobile, Google Drive, and GMail.">
            <a:extLst>
              <a:ext uri="{FF2B5EF4-FFF2-40B4-BE49-F238E27FC236}">
                <a16:creationId xmlns:a16="http://schemas.microsoft.com/office/drawing/2014/main" id="{86C23C27-8E3F-49ED-BF32-A0286D10B340}"/>
              </a:ext>
            </a:extLst>
          </p:cNvPr>
          <p:cNvPicPr>
            <a:picLocks noChangeAspect="1"/>
          </p:cNvPicPr>
          <p:nvPr/>
        </p:nvPicPr>
        <p:blipFill>
          <a:blip r:embed="rId3"/>
          <a:stretch>
            <a:fillRect/>
          </a:stretch>
        </p:blipFill>
        <p:spPr>
          <a:xfrm>
            <a:off x="4862457" y="1928650"/>
            <a:ext cx="3947673" cy="2629150"/>
          </a:xfrm>
          <a:prstGeom prst="rect">
            <a:avLst/>
          </a:prstGeom>
        </p:spPr>
      </p:pic>
    </p:spTree>
    <p:extLst>
      <p:ext uri="{BB962C8B-B14F-4D97-AF65-F5344CB8AC3E}">
        <p14:creationId xmlns:p14="http://schemas.microsoft.com/office/powerpoint/2010/main" val="35227950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7D065-69D6-43BD-8F16-1ED37377658A}"/>
              </a:ext>
            </a:extLst>
          </p:cNvPr>
          <p:cNvSpPr>
            <a:spLocks noGrp="1"/>
          </p:cNvSpPr>
          <p:nvPr>
            <p:ph type="title"/>
          </p:nvPr>
        </p:nvSpPr>
        <p:spPr>
          <a:xfrm>
            <a:off x="0" y="0"/>
            <a:ext cx="8458200" cy="678611"/>
          </a:xfrm>
        </p:spPr>
        <p:txBody>
          <a:bodyPr>
            <a:noAutofit/>
          </a:bodyPr>
          <a:lstStyle/>
          <a:p>
            <a:r>
              <a:rPr lang="en-US" sz="2800" dirty="0"/>
              <a:t>Software as a Service (Saas) (cont.)</a:t>
            </a:r>
          </a:p>
        </p:txBody>
      </p:sp>
      <p:sp>
        <p:nvSpPr>
          <p:cNvPr id="4" name="Content Placeholder 3">
            <a:extLst>
              <a:ext uri="{FF2B5EF4-FFF2-40B4-BE49-F238E27FC236}">
                <a16:creationId xmlns:a16="http://schemas.microsoft.com/office/drawing/2014/main" id="{98C83DF9-063A-40AD-B1D5-CABCBC9E3B50}"/>
              </a:ext>
            </a:extLst>
          </p:cNvPr>
          <p:cNvSpPr>
            <a:spLocks noGrp="1"/>
          </p:cNvSpPr>
          <p:nvPr>
            <p:ph sz="quarter" idx="11"/>
          </p:nvPr>
        </p:nvSpPr>
        <p:spPr>
          <a:xfrm>
            <a:off x="457761" y="1329009"/>
            <a:ext cx="7893049" cy="3705130"/>
          </a:xfrm>
        </p:spPr>
        <p:txBody>
          <a:bodyPr>
            <a:noAutofit/>
          </a:bodyPr>
          <a:lstStyle/>
          <a:p>
            <a:r>
              <a:rPr lang="en-US" sz="2400" b="1" dirty="0"/>
              <a:t>Advantages and Disadvantages of SaaS</a:t>
            </a:r>
          </a:p>
          <a:p>
            <a:pPr lvl="2"/>
            <a:r>
              <a:rPr lang="en-US" sz="2000" dirty="0"/>
              <a:t>advantages of SaaS are the frequent updates that occur to the applications and lower upfront costs to use the applications </a:t>
            </a:r>
          </a:p>
          <a:p>
            <a:pPr lvl="2"/>
            <a:r>
              <a:rPr lang="en-US" sz="2000" dirty="0"/>
              <a:t>the main disadvantage is the requirement of an Internet connection to access the application</a:t>
            </a:r>
          </a:p>
        </p:txBody>
      </p:sp>
      <p:sp>
        <p:nvSpPr>
          <p:cNvPr id="3" name="Slide Number Placeholder 2">
            <a:extLst>
              <a:ext uri="{FF2B5EF4-FFF2-40B4-BE49-F238E27FC236}">
                <a16:creationId xmlns:a16="http://schemas.microsoft.com/office/drawing/2014/main" id="{2D4782CA-4060-4792-BD56-58A66C68CB55}"/>
              </a:ext>
            </a:extLst>
          </p:cNvPr>
          <p:cNvSpPr>
            <a:spLocks noGrp="1"/>
          </p:cNvSpPr>
          <p:nvPr>
            <p:ph type="sldNum" sz="quarter" idx="10"/>
          </p:nvPr>
        </p:nvSpPr>
        <p:spPr/>
        <p:txBody>
          <a:bodyPr/>
          <a:lstStyle/>
          <a:p>
            <a:fld id="{68151E55-6873-49E2-B8D5-2F265E6F1973}" type="slidenum">
              <a:rPr lang="en-US" smtClean="0"/>
              <a:pPr/>
              <a:t>48</a:t>
            </a:fld>
            <a:endParaRPr lang="en-US" dirty="0"/>
          </a:p>
        </p:txBody>
      </p:sp>
    </p:spTree>
    <p:extLst>
      <p:ext uri="{BB962C8B-B14F-4D97-AF65-F5344CB8AC3E}">
        <p14:creationId xmlns:p14="http://schemas.microsoft.com/office/powerpoint/2010/main" val="24161748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7D065-69D6-43BD-8F16-1ED37377658A}"/>
              </a:ext>
            </a:extLst>
          </p:cNvPr>
          <p:cNvSpPr>
            <a:spLocks noGrp="1"/>
          </p:cNvSpPr>
          <p:nvPr>
            <p:ph type="title"/>
          </p:nvPr>
        </p:nvSpPr>
        <p:spPr>
          <a:xfrm>
            <a:off x="0" y="0"/>
            <a:ext cx="8458200" cy="678611"/>
          </a:xfrm>
        </p:spPr>
        <p:txBody>
          <a:bodyPr>
            <a:noAutofit/>
          </a:bodyPr>
          <a:lstStyle/>
          <a:p>
            <a:r>
              <a:rPr lang="en-US" sz="2800" dirty="0"/>
              <a:t>Platform as a Service (PaaS)</a:t>
            </a:r>
          </a:p>
        </p:txBody>
      </p:sp>
      <p:sp>
        <p:nvSpPr>
          <p:cNvPr id="4" name="Content Placeholder 3">
            <a:extLst>
              <a:ext uri="{FF2B5EF4-FFF2-40B4-BE49-F238E27FC236}">
                <a16:creationId xmlns:a16="http://schemas.microsoft.com/office/drawing/2014/main" id="{98C83DF9-063A-40AD-B1D5-CABCBC9E3B50}"/>
              </a:ext>
            </a:extLst>
          </p:cNvPr>
          <p:cNvSpPr>
            <a:spLocks noGrp="1"/>
          </p:cNvSpPr>
          <p:nvPr>
            <p:ph sz="quarter" idx="11"/>
          </p:nvPr>
        </p:nvSpPr>
        <p:spPr>
          <a:xfrm>
            <a:off x="161748" y="838647"/>
            <a:ext cx="5192916" cy="5232102"/>
          </a:xfrm>
        </p:spPr>
        <p:txBody>
          <a:bodyPr>
            <a:noAutofit/>
          </a:bodyPr>
          <a:lstStyle/>
          <a:p>
            <a:r>
              <a:rPr lang="en-US" sz="2400" b="1" dirty="0"/>
              <a:t>Platform as a Service (PaaS)</a:t>
            </a:r>
            <a:r>
              <a:rPr lang="en-US" sz="2400" dirty="0"/>
              <a:t> is a Cloud-based computing model where Cloud service providers offer hardware and software tools need for application/software development via the Internet. </a:t>
            </a:r>
          </a:p>
          <a:p>
            <a:pPr>
              <a:spcBef>
                <a:spcPts val="1200"/>
              </a:spcBef>
            </a:pPr>
            <a:r>
              <a:rPr lang="en-US" sz="2400" b="1" dirty="0"/>
              <a:t>PaaS Vendors</a:t>
            </a:r>
          </a:p>
          <a:p>
            <a:pPr lvl="2">
              <a:spcBef>
                <a:spcPts val="0"/>
              </a:spcBef>
              <a:spcAft>
                <a:spcPts val="600"/>
              </a:spcAft>
            </a:pPr>
            <a:r>
              <a:rPr lang="en-US" sz="2000" dirty="0"/>
              <a:t>host the hardware and software needed for development on their own infrastructure, removing the need for developers to install on their own devices </a:t>
            </a:r>
          </a:p>
          <a:p>
            <a:pPr lvl="2"/>
            <a:r>
              <a:rPr lang="en-US" sz="2000" dirty="0"/>
              <a:t>provide a number of services including mobile software development kits (SDKs) </a:t>
            </a:r>
          </a:p>
        </p:txBody>
      </p:sp>
      <p:sp>
        <p:nvSpPr>
          <p:cNvPr id="3" name="Slide Number Placeholder 2">
            <a:extLst>
              <a:ext uri="{FF2B5EF4-FFF2-40B4-BE49-F238E27FC236}">
                <a16:creationId xmlns:a16="http://schemas.microsoft.com/office/drawing/2014/main" id="{2D4782CA-4060-4792-BD56-58A66C68CB55}"/>
              </a:ext>
            </a:extLst>
          </p:cNvPr>
          <p:cNvSpPr>
            <a:spLocks noGrp="1"/>
          </p:cNvSpPr>
          <p:nvPr>
            <p:ph type="sldNum" sz="quarter" idx="10"/>
          </p:nvPr>
        </p:nvSpPr>
        <p:spPr>
          <a:xfrm>
            <a:off x="7424928" y="6635578"/>
            <a:ext cx="1630476" cy="222422"/>
          </a:xfrm>
        </p:spPr>
        <p:txBody>
          <a:bodyPr/>
          <a:lstStyle/>
          <a:p>
            <a:r>
              <a:rPr lang="en-US" dirty="0" err="1"/>
              <a:t>ymgerman</a:t>
            </a:r>
            <a:r>
              <a:rPr lang="en-US" dirty="0"/>
              <a:t>/Shutterstock  </a:t>
            </a:r>
            <a:fld id="{8992415D-A894-3448-A395-AF4D0AD98917}" type="slidenum">
              <a:rPr lang="en-US" smtClean="0"/>
              <a:t>49</a:t>
            </a:fld>
            <a:endParaRPr lang="en-US" dirty="0"/>
          </a:p>
        </p:txBody>
      </p:sp>
      <p:pic>
        <p:nvPicPr>
          <p:cNvPr id="5" name="Picture 4" descr="Salesforce icon on digital device. Salesforce.com offers PaaS.">
            <a:extLst>
              <a:ext uri="{FF2B5EF4-FFF2-40B4-BE49-F238E27FC236}">
                <a16:creationId xmlns:a16="http://schemas.microsoft.com/office/drawing/2014/main" id="{86C23C27-8E3F-49ED-BF32-A0286D10B340}"/>
              </a:ext>
            </a:extLst>
          </p:cNvPr>
          <p:cNvPicPr>
            <a:picLocks noChangeAspect="1"/>
          </p:cNvPicPr>
          <p:nvPr/>
        </p:nvPicPr>
        <p:blipFill>
          <a:blip r:embed="rId3"/>
          <a:stretch>
            <a:fillRect/>
          </a:stretch>
        </p:blipFill>
        <p:spPr>
          <a:xfrm>
            <a:off x="5761809" y="2030917"/>
            <a:ext cx="3105695" cy="2068392"/>
          </a:xfrm>
          <a:prstGeom prst="rect">
            <a:avLst/>
          </a:prstGeom>
        </p:spPr>
      </p:pic>
    </p:spTree>
    <p:extLst>
      <p:ext uri="{BB962C8B-B14F-4D97-AF65-F5344CB8AC3E}">
        <p14:creationId xmlns:p14="http://schemas.microsoft.com/office/powerpoint/2010/main" val="1300058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7D065-69D6-43BD-8F16-1ED37377658A}"/>
              </a:ext>
            </a:extLst>
          </p:cNvPr>
          <p:cNvSpPr>
            <a:spLocks noGrp="1"/>
          </p:cNvSpPr>
          <p:nvPr>
            <p:ph type="title"/>
          </p:nvPr>
        </p:nvSpPr>
        <p:spPr>
          <a:xfrm>
            <a:off x="0" y="52733"/>
            <a:ext cx="8865140" cy="678611"/>
          </a:xfrm>
        </p:spPr>
        <p:txBody>
          <a:bodyPr>
            <a:noAutofit/>
          </a:bodyPr>
          <a:lstStyle/>
          <a:p>
            <a:r>
              <a:rPr lang="en-US" sz="2800" dirty="0"/>
              <a:t>Computer Networks (cont.)</a:t>
            </a:r>
          </a:p>
        </p:txBody>
      </p:sp>
      <p:sp>
        <p:nvSpPr>
          <p:cNvPr id="7" name="Content Placeholder 6">
            <a:extLst>
              <a:ext uri="{FF2B5EF4-FFF2-40B4-BE49-F238E27FC236}">
                <a16:creationId xmlns:a16="http://schemas.microsoft.com/office/drawing/2014/main" id="{B0452C35-9912-4CF3-968C-983DE0257226}"/>
              </a:ext>
            </a:extLst>
          </p:cNvPr>
          <p:cNvSpPr>
            <a:spLocks noGrp="1"/>
          </p:cNvSpPr>
          <p:nvPr>
            <p:ph sz="quarter" idx="11"/>
          </p:nvPr>
        </p:nvSpPr>
        <p:spPr>
          <a:xfrm>
            <a:off x="317407" y="1225076"/>
            <a:ext cx="8509186" cy="5082734"/>
          </a:xfrm>
        </p:spPr>
        <p:txBody>
          <a:bodyPr>
            <a:noAutofit/>
          </a:bodyPr>
          <a:lstStyle/>
          <a:p>
            <a:r>
              <a:rPr lang="en-US" sz="2400" i="0" dirty="0">
                <a:solidFill>
                  <a:srgbClr val="000000"/>
                </a:solidFill>
                <a:effectLst/>
                <a:latin typeface="ProximaNova"/>
              </a:rPr>
              <a:t>The four basic types of networks include:</a:t>
            </a:r>
          </a:p>
          <a:p>
            <a:r>
              <a:rPr lang="en-US" sz="2400" b="1" dirty="0">
                <a:solidFill>
                  <a:srgbClr val="000000"/>
                </a:solidFill>
                <a:latin typeface="ProximaNova"/>
              </a:rPr>
              <a:t>Personal Area Network (PAN) </a:t>
            </a:r>
            <a:r>
              <a:rPr lang="en-US" sz="2400" b="0" i="0" dirty="0">
                <a:solidFill>
                  <a:srgbClr val="000000"/>
                </a:solidFill>
                <a:effectLst/>
              </a:rPr>
              <a:t>typically involve laptops, tablets, and smartphones. </a:t>
            </a:r>
            <a:endParaRPr lang="en-US" sz="2400" dirty="0">
              <a:solidFill>
                <a:srgbClr val="000000"/>
              </a:solidFill>
            </a:endParaRPr>
          </a:p>
          <a:p>
            <a:pPr>
              <a:spcBef>
                <a:spcPts val="1200"/>
              </a:spcBef>
            </a:pPr>
            <a:r>
              <a:rPr lang="en-US" sz="2400" b="1" dirty="0">
                <a:solidFill>
                  <a:srgbClr val="000000"/>
                </a:solidFill>
                <a:latin typeface="ProximaNova"/>
              </a:rPr>
              <a:t>Local Area Network (LAN) </a:t>
            </a:r>
            <a:r>
              <a:rPr lang="en-US" sz="2400" dirty="0">
                <a:solidFill>
                  <a:srgbClr val="000000"/>
                </a:solidFill>
              </a:rPr>
              <a:t>connect a variety of devices at a single site such as an office or retail store. </a:t>
            </a:r>
          </a:p>
          <a:p>
            <a:pPr>
              <a:spcBef>
                <a:spcPts val="1200"/>
              </a:spcBef>
            </a:pPr>
            <a:r>
              <a:rPr lang="en-US" sz="2400" b="1" dirty="0">
                <a:solidFill>
                  <a:srgbClr val="000000"/>
                </a:solidFill>
                <a:latin typeface="ProximaNova"/>
              </a:rPr>
              <a:t>Wide Area Network </a:t>
            </a:r>
            <a:r>
              <a:rPr lang="en-US" sz="2400" dirty="0">
                <a:solidFill>
                  <a:srgbClr val="000000"/>
                </a:solidFill>
              </a:rPr>
              <a:t>connect a variety of devices between two or more geographic locations. </a:t>
            </a:r>
          </a:p>
          <a:p>
            <a:pPr>
              <a:spcBef>
                <a:spcPts val="1200"/>
              </a:spcBef>
            </a:pPr>
            <a:r>
              <a:rPr lang="en-US" sz="2400" b="1" dirty="0">
                <a:solidFill>
                  <a:srgbClr val="000000"/>
                </a:solidFill>
                <a:latin typeface="ProximaNova"/>
              </a:rPr>
              <a:t>Internets </a:t>
            </a:r>
            <a:r>
              <a:rPr lang="en-US" sz="2400" dirty="0">
                <a:solidFill>
                  <a:srgbClr val="000000"/>
                </a:solidFill>
              </a:rPr>
              <a:t>connect LANs, WANs, and other internets together, think of an internet as a network of networks and is the world’s largest network.</a:t>
            </a:r>
          </a:p>
        </p:txBody>
      </p:sp>
      <p:sp>
        <p:nvSpPr>
          <p:cNvPr id="3" name="Slide Number Placeholder 2">
            <a:extLst>
              <a:ext uri="{FF2B5EF4-FFF2-40B4-BE49-F238E27FC236}">
                <a16:creationId xmlns:a16="http://schemas.microsoft.com/office/drawing/2014/main" id="{2D4782CA-4060-4792-BD56-58A66C68CB55}"/>
              </a:ext>
            </a:extLst>
          </p:cNvPr>
          <p:cNvSpPr>
            <a:spLocks noGrp="1"/>
          </p:cNvSpPr>
          <p:nvPr>
            <p:ph type="sldNum" sz="quarter" idx="10"/>
          </p:nvPr>
        </p:nvSpPr>
        <p:spPr/>
        <p:txBody>
          <a:bodyPr/>
          <a:lstStyle/>
          <a:p>
            <a:fld id="{68151E55-6873-49E2-B8D5-2F265E6F1973}" type="slidenum">
              <a:rPr lang="en-US" smtClean="0"/>
              <a:pPr/>
              <a:t>5</a:t>
            </a:fld>
            <a:endParaRPr lang="en-US" dirty="0"/>
          </a:p>
        </p:txBody>
      </p:sp>
    </p:spTree>
    <p:extLst>
      <p:ext uri="{BB962C8B-B14F-4D97-AF65-F5344CB8AC3E}">
        <p14:creationId xmlns:p14="http://schemas.microsoft.com/office/powerpoint/2010/main" val="34762641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7D065-69D6-43BD-8F16-1ED37377658A}"/>
              </a:ext>
            </a:extLst>
          </p:cNvPr>
          <p:cNvSpPr>
            <a:spLocks noGrp="1"/>
          </p:cNvSpPr>
          <p:nvPr>
            <p:ph type="title"/>
          </p:nvPr>
        </p:nvSpPr>
        <p:spPr>
          <a:xfrm>
            <a:off x="0" y="21736"/>
            <a:ext cx="8458200" cy="678611"/>
          </a:xfrm>
        </p:spPr>
        <p:txBody>
          <a:bodyPr>
            <a:noAutofit/>
          </a:bodyPr>
          <a:lstStyle/>
          <a:p>
            <a:r>
              <a:rPr lang="en-US" sz="2800" dirty="0"/>
              <a:t>Infrastructure as a Service (IaaS)</a:t>
            </a:r>
          </a:p>
        </p:txBody>
      </p:sp>
      <p:sp>
        <p:nvSpPr>
          <p:cNvPr id="4" name="Content Placeholder 3">
            <a:extLst>
              <a:ext uri="{FF2B5EF4-FFF2-40B4-BE49-F238E27FC236}">
                <a16:creationId xmlns:a16="http://schemas.microsoft.com/office/drawing/2014/main" id="{98C83DF9-063A-40AD-B1D5-CABCBC9E3B50}"/>
              </a:ext>
            </a:extLst>
          </p:cNvPr>
          <p:cNvSpPr>
            <a:spLocks noGrp="1"/>
          </p:cNvSpPr>
          <p:nvPr>
            <p:ph sz="quarter" idx="11"/>
          </p:nvPr>
        </p:nvSpPr>
        <p:spPr>
          <a:xfrm>
            <a:off x="161749" y="838647"/>
            <a:ext cx="5053190" cy="5232102"/>
          </a:xfrm>
        </p:spPr>
        <p:txBody>
          <a:bodyPr>
            <a:noAutofit/>
          </a:bodyPr>
          <a:lstStyle/>
          <a:p>
            <a:r>
              <a:rPr lang="en-US" sz="2400" b="1" dirty="0"/>
              <a:t>Infrastructure as a Service (IaaS) </a:t>
            </a:r>
            <a:r>
              <a:rPr lang="en-US" sz="2400" dirty="0"/>
              <a:t>is an instant computing infrastructure composed of processing, data storage, and a variety of other computing resources provided by a Cloud vendor to assist in running an organization’s information systems. </a:t>
            </a:r>
          </a:p>
          <a:p>
            <a:pPr>
              <a:spcBef>
                <a:spcPts val="1200"/>
              </a:spcBef>
            </a:pPr>
            <a:r>
              <a:rPr lang="en-US" sz="2400" b="1" dirty="0"/>
              <a:t>IaaS Service Providers</a:t>
            </a:r>
          </a:p>
          <a:p>
            <a:pPr lvl="2">
              <a:spcBef>
                <a:spcPts val="0"/>
              </a:spcBef>
              <a:spcAft>
                <a:spcPts val="600"/>
              </a:spcAft>
            </a:pPr>
            <a:r>
              <a:rPr lang="en-US" sz="2000" dirty="0"/>
              <a:t>cloud computing service providers, such as Microsoft Azure, work with organizations on the management of information systems infrastructure allowing them to focus on software purchase, installation, and configuring</a:t>
            </a:r>
          </a:p>
        </p:txBody>
      </p:sp>
      <p:sp>
        <p:nvSpPr>
          <p:cNvPr id="3" name="Slide Number Placeholder 2">
            <a:extLst>
              <a:ext uri="{FF2B5EF4-FFF2-40B4-BE49-F238E27FC236}">
                <a16:creationId xmlns:a16="http://schemas.microsoft.com/office/drawing/2014/main" id="{2D4782CA-4060-4792-BD56-58A66C68CB55}"/>
              </a:ext>
            </a:extLst>
          </p:cNvPr>
          <p:cNvSpPr>
            <a:spLocks noGrp="1"/>
          </p:cNvSpPr>
          <p:nvPr>
            <p:ph type="sldNum" sz="quarter" idx="10"/>
          </p:nvPr>
        </p:nvSpPr>
        <p:spPr>
          <a:xfrm>
            <a:off x="7134726" y="6673530"/>
            <a:ext cx="1847526" cy="184469"/>
          </a:xfrm>
        </p:spPr>
        <p:txBody>
          <a:bodyPr/>
          <a:lstStyle/>
          <a:p>
            <a:r>
              <a:rPr lang="en-US" dirty="0"/>
              <a:t>Production </a:t>
            </a:r>
            <a:r>
              <a:rPr lang="en-US" dirty="0" err="1"/>
              <a:t>Perig</a:t>
            </a:r>
            <a:r>
              <a:rPr lang="en-US" dirty="0"/>
              <a:t>/Shutterstock  </a:t>
            </a:r>
            <a:fld id="{C87F6E30-DC72-5145-8E29-C08417D5599D}" type="slidenum">
              <a:rPr lang="en-US" smtClean="0"/>
              <a:t>50</a:t>
            </a:fld>
            <a:endParaRPr lang="en-US" dirty="0"/>
          </a:p>
        </p:txBody>
      </p:sp>
      <p:pic>
        <p:nvPicPr>
          <p:cNvPr id="6" name="Picture 5">
            <a:extLst>
              <a:ext uri="{FF2B5EF4-FFF2-40B4-BE49-F238E27FC236}">
                <a16:creationId xmlns:a16="http://schemas.microsoft.com/office/drawing/2014/main" id="{29FBB0F0-FBE9-4987-83A5-884D0EF7D39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214939" y="1894250"/>
            <a:ext cx="3692909" cy="1735667"/>
          </a:xfrm>
          <a:prstGeom prst="rect">
            <a:avLst/>
          </a:prstGeom>
        </p:spPr>
      </p:pic>
    </p:spTree>
    <p:extLst>
      <p:ext uri="{BB962C8B-B14F-4D97-AF65-F5344CB8AC3E}">
        <p14:creationId xmlns:p14="http://schemas.microsoft.com/office/powerpoint/2010/main" val="9952941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7D065-69D6-43BD-8F16-1ED37377658A}"/>
              </a:ext>
            </a:extLst>
          </p:cNvPr>
          <p:cNvSpPr>
            <a:spLocks noGrp="1"/>
          </p:cNvSpPr>
          <p:nvPr>
            <p:ph type="title"/>
          </p:nvPr>
        </p:nvSpPr>
        <p:spPr>
          <a:xfrm>
            <a:off x="0" y="0"/>
            <a:ext cx="8458200" cy="678611"/>
          </a:xfrm>
        </p:spPr>
        <p:txBody>
          <a:bodyPr>
            <a:noAutofit/>
          </a:bodyPr>
          <a:lstStyle/>
          <a:p>
            <a:r>
              <a:rPr lang="en-US" sz="2800" dirty="0"/>
              <a:t>Serverless Computing</a:t>
            </a:r>
          </a:p>
        </p:txBody>
      </p:sp>
      <p:sp>
        <p:nvSpPr>
          <p:cNvPr id="4" name="Content Placeholder 3">
            <a:extLst>
              <a:ext uri="{FF2B5EF4-FFF2-40B4-BE49-F238E27FC236}">
                <a16:creationId xmlns:a16="http://schemas.microsoft.com/office/drawing/2014/main" id="{98C83DF9-063A-40AD-B1D5-CABCBC9E3B50}"/>
              </a:ext>
            </a:extLst>
          </p:cNvPr>
          <p:cNvSpPr>
            <a:spLocks noGrp="1"/>
          </p:cNvSpPr>
          <p:nvPr>
            <p:ph sz="quarter" idx="11"/>
          </p:nvPr>
        </p:nvSpPr>
        <p:spPr>
          <a:xfrm>
            <a:off x="161749" y="838647"/>
            <a:ext cx="5053190" cy="5232102"/>
          </a:xfrm>
        </p:spPr>
        <p:txBody>
          <a:bodyPr>
            <a:noAutofit/>
          </a:bodyPr>
          <a:lstStyle/>
          <a:p>
            <a:r>
              <a:rPr lang="en-US" sz="2400" b="1" dirty="0"/>
              <a:t>Serverless computing</a:t>
            </a:r>
            <a:r>
              <a:rPr lang="en-US" sz="2400" dirty="0"/>
              <a:t> occurs when a Cloud service provider offers backend-end services (infrastructure and infrastructure management) on an as-used basis. </a:t>
            </a:r>
          </a:p>
          <a:p>
            <a:pPr>
              <a:spcBef>
                <a:spcPts val="1200"/>
              </a:spcBef>
            </a:pPr>
            <a:r>
              <a:rPr lang="en-US" sz="2400" b="1" dirty="0"/>
              <a:t>Serverless Computing Providers  -Amazon Web Services</a:t>
            </a:r>
          </a:p>
          <a:p>
            <a:pPr lvl="2">
              <a:spcBef>
                <a:spcPts val="0"/>
              </a:spcBef>
              <a:spcAft>
                <a:spcPts val="600"/>
              </a:spcAft>
            </a:pPr>
            <a:r>
              <a:rPr lang="en-US" sz="2000" dirty="0"/>
              <a:t>Amazon Web Services (AWS) offers a variety of fully managed serverless services including AWS Lamda which is responsible for computing </a:t>
            </a:r>
          </a:p>
          <a:p>
            <a:pPr lvl="2"/>
            <a:r>
              <a:rPr lang="en-US" sz="2000" dirty="0"/>
              <a:t>Amazon Simple Storage Service (S3) that is responsible for object storage, and Amazon DynamoDb that is a NoSQLdatabase service</a:t>
            </a:r>
          </a:p>
        </p:txBody>
      </p:sp>
      <p:sp>
        <p:nvSpPr>
          <p:cNvPr id="3" name="Slide Number Placeholder 2">
            <a:extLst>
              <a:ext uri="{FF2B5EF4-FFF2-40B4-BE49-F238E27FC236}">
                <a16:creationId xmlns:a16="http://schemas.microsoft.com/office/drawing/2014/main" id="{2D4782CA-4060-4792-BD56-58A66C68CB55}"/>
              </a:ext>
            </a:extLst>
          </p:cNvPr>
          <p:cNvSpPr>
            <a:spLocks noGrp="1"/>
          </p:cNvSpPr>
          <p:nvPr>
            <p:ph type="sldNum" sz="quarter" idx="10"/>
          </p:nvPr>
        </p:nvSpPr>
        <p:spPr>
          <a:xfrm>
            <a:off x="7303212" y="6734433"/>
            <a:ext cx="1764588" cy="123568"/>
          </a:xfrm>
        </p:spPr>
        <p:txBody>
          <a:bodyPr/>
          <a:lstStyle/>
          <a:p>
            <a:r>
              <a:rPr lang="en-US" dirty="0"/>
              <a:t>everything possible/Shutterstock  </a:t>
            </a:r>
            <a:fld id="{F028DB6D-8DB1-CA41-9E6C-5BAEA0036F6D}" type="slidenum">
              <a:rPr lang="en-US" smtClean="0"/>
              <a:t>51</a:t>
            </a:fld>
            <a:br>
              <a:rPr lang="en-US" dirty="0"/>
            </a:br>
            <a:endParaRPr lang="en-US" dirty="0"/>
          </a:p>
        </p:txBody>
      </p:sp>
      <p:pic>
        <p:nvPicPr>
          <p:cNvPr id="5" name="Picture 4" descr="Laptop with hollographic images including a shopping cart, email, the @ symbol.">
            <a:extLst>
              <a:ext uri="{FF2B5EF4-FFF2-40B4-BE49-F238E27FC236}">
                <a16:creationId xmlns:a16="http://schemas.microsoft.com/office/drawing/2014/main" id="{AF7F5644-2DD8-4F62-830C-CE1C4533D655}"/>
              </a:ext>
            </a:extLst>
          </p:cNvPr>
          <p:cNvPicPr>
            <a:picLocks noChangeAspect="1"/>
          </p:cNvPicPr>
          <p:nvPr/>
        </p:nvPicPr>
        <p:blipFill>
          <a:blip r:embed="rId3"/>
          <a:stretch>
            <a:fillRect/>
          </a:stretch>
        </p:blipFill>
        <p:spPr>
          <a:xfrm>
            <a:off x="5449122" y="1715303"/>
            <a:ext cx="3533129" cy="2353064"/>
          </a:xfrm>
          <a:prstGeom prst="rect">
            <a:avLst/>
          </a:prstGeom>
        </p:spPr>
      </p:pic>
    </p:spTree>
    <p:extLst>
      <p:ext uri="{BB962C8B-B14F-4D97-AF65-F5344CB8AC3E}">
        <p14:creationId xmlns:p14="http://schemas.microsoft.com/office/powerpoint/2010/main" val="31074100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7D065-69D6-43BD-8F16-1ED37377658A}"/>
              </a:ext>
            </a:extLst>
          </p:cNvPr>
          <p:cNvSpPr>
            <a:spLocks noGrp="1"/>
          </p:cNvSpPr>
          <p:nvPr>
            <p:ph type="title"/>
          </p:nvPr>
        </p:nvSpPr>
        <p:spPr>
          <a:xfrm>
            <a:off x="0" y="0"/>
            <a:ext cx="8458200" cy="678611"/>
          </a:xfrm>
        </p:spPr>
        <p:txBody>
          <a:bodyPr>
            <a:noAutofit/>
          </a:bodyPr>
          <a:lstStyle/>
          <a:p>
            <a:r>
              <a:rPr lang="en-US" sz="2800" dirty="0"/>
              <a:t>Cloud Services Security</a:t>
            </a:r>
          </a:p>
        </p:txBody>
      </p:sp>
      <p:sp>
        <p:nvSpPr>
          <p:cNvPr id="4" name="Content Placeholder 3">
            <a:extLst>
              <a:ext uri="{FF2B5EF4-FFF2-40B4-BE49-F238E27FC236}">
                <a16:creationId xmlns:a16="http://schemas.microsoft.com/office/drawing/2014/main" id="{98C83DF9-063A-40AD-B1D5-CABCBC9E3B50}"/>
              </a:ext>
            </a:extLst>
          </p:cNvPr>
          <p:cNvSpPr>
            <a:spLocks noGrp="1"/>
          </p:cNvSpPr>
          <p:nvPr>
            <p:ph sz="quarter" idx="11"/>
          </p:nvPr>
        </p:nvSpPr>
        <p:spPr>
          <a:xfrm>
            <a:off x="223742" y="1148613"/>
            <a:ext cx="5053190" cy="5232102"/>
          </a:xfrm>
        </p:spPr>
        <p:txBody>
          <a:bodyPr>
            <a:noAutofit/>
          </a:bodyPr>
          <a:lstStyle/>
          <a:p>
            <a:r>
              <a:rPr lang="en-US" sz="2400" b="1" dirty="0"/>
              <a:t>Cloud services security</a:t>
            </a:r>
            <a:r>
              <a:rPr lang="en-US" sz="2400" dirty="0"/>
              <a:t>, also referred to as Cloud security, includes policies, procedures, controls, and hardware that work together to ensure Cloud-based systems are secure.  </a:t>
            </a:r>
          </a:p>
          <a:p>
            <a:endParaRPr lang="en-US" sz="2400" dirty="0"/>
          </a:p>
          <a:p>
            <a:r>
              <a:rPr lang="en-US" sz="2400" dirty="0"/>
              <a:t>The implementation plan of Cloud security processes is often a joint responsibility of the organization and Cloud services provider. </a:t>
            </a:r>
          </a:p>
        </p:txBody>
      </p:sp>
      <p:sp>
        <p:nvSpPr>
          <p:cNvPr id="3" name="Slide Number Placeholder 2">
            <a:extLst>
              <a:ext uri="{FF2B5EF4-FFF2-40B4-BE49-F238E27FC236}">
                <a16:creationId xmlns:a16="http://schemas.microsoft.com/office/drawing/2014/main" id="{2D4782CA-4060-4792-BD56-58A66C68CB55}"/>
              </a:ext>
            </a:extLst>
          </p:cNvPr>
          <p:cNvSpPr>
            <a:spLocks noGrp="1"/>
          </p:cNvSpPr>
          <p:nvPr>
            <p:ph type="sldNum" sz="quarter" idx="10"/>
          </p:nvPr>
        </p:nvSpPr>
        <p:spPr>
          <a:xfrm>
            <a:off x="7203989" y="6623223"/>
            <a:ext cx="1778263" cy="234778"/>
          </a:xfrm>
        </p:spPr>
        <p:txBody>
          <a:bodyPr/>
          <a:lstStyle/>
          <a:p>
            <a:r>
              <a:rPr lang="en-US" dirty="0" err="1"/>
              <a:t>turgaygundogdu</a:t>
            </a:r>
            <a:r>
              <a:rPr lang="en-US" dirty="0"/>
              <a:t>/Shutterstock  </a:t>
            </a:r>
            <a:fld id="{D69706B3-142F-894E-B4F1-6AE6628282C1}" type="slidenum">
              <a:rPr lang="en-US" smtClean="0"/>
              <a:t>52</a:t>
            </a:fld>
            <a:endParaRPr lang="en-US" dirty="0"/>
          </a:p>
        </p:txBody>
      </p:sp>
      <p:pic>
        <p:nvPicPr>
          <p:cNvPr id="6" name="Picture 5" descr="Cloud Service connecting to various digital devices including a smartphone, tablet, desktop and laptop.">
            <a:extLst>
              <a:ext uri="{FF2B5EF4-FFF2-40B4-BE49-F238E27FC236}">
                <a16:creationId xmlns:a16="http://schemas.microsoft.com/office/drawing/2014/main" id="{7B705C53-EF1A-4615-AE00-096A89835190}"/>
              </a:ext>
            </a:extLst>
          </p:cNvPr>
          <p:cNvPicPr>
            <a:picLocks noChangeAspect="1"/>
          </p:cNvPicPr>
          <p:nvPr/>
        </p:nvPicPr>
        <p:blipFill>
          <a:blip r:embed="rId3"/>
          <a:stretch>
            <a:fillRect/>
          </a:stretch>
        </p:blipFill>
        <p:spPr>
          <a:xfrm>
            <a:off x="5089825" y="1756013"/>
            <a:ext cx="3892427" cy="2592356"/>
          </a:xfrm>
          <a:prstGeom prst="rect">
            <a:avLst/>
          </a:prstGeom>
        </p:spPr>
      </p:pic>
    </p:spTree>
    <p:extLst>
      <p:ext uri="{BB962C8B-B14F-4D97-AF65-F5344CB8AC3E}">
        <p14:creationId xmlns:p14="http://schemas.microsoft.com/office/powerpoint/2010/main" val="37792852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7D065-69D6-43BD-8F16-1ED37377658A}"/>
              </a:ext>
            </a:extLst>
          </p:cNvPr>
          <p:cNvSpPr>
            <a:spLocks noGrp="1"/>
          </p:cNvSpPr>
          <p:nvPr>
            <p:ph type="title"/>
          </p:nvPr>
        </p:nvSpPr>
        <p:spPr>
          <a:xfrm>
            <a:off x="4233" y="23073"/>
            <a:ext cx="8865140" cy="678611"/>
          </a:xfrm>
        </p:spPr>
        <p:txBody>
          <a:bodyPr>
            <a:noAutofit/>
          </a:bodyPr>
          <a:lstStyle/>
          <a:p>
            <a:r>
              <a:rPr lang="en-US" sz="2800" dirty="0"/>
              <a:t>Cloud Services Security (cont.)</a:t>
            </a:r>
          </a:p>
        </p:txBody>
      </p:sp>
      <p:sp>
        <p:nvSpPr>
          <p:cNvPr id="4" name="TextBox 3">
            <a:extLst>
              <a:ext uri="{FF2B5EF4-FFF2-40B4-BE49-F238E27FC236}">
                <a16:creationId xmlns:a16="http://schemas.microsoft.com/office/drawing/2014/main" id="{95C65D1C-9BE7-49D5-8800-6CEA177591F0}"/>
              </a:ext>
            </a:extLst>
          </p:cNvPr>
          <p:cNvSpPr txBox="1"/>
          <p:nvPr/>
        </p:nvSpPr>
        <p:spPr>
          <a:xfrm>
            <a:off x="247195" y="1375248"/>
            <a:ext cx="8379217" cy="4278094"/>
          </a:xfrm>
          <a:prstGeom prst="rect">
            <a:avLst/>
          </a:prstGeom>
          <a:gradFill>
            <a:gsLst>
              <a:gs pos="0">
                <a:schemeClr val="bg2"/>
              </a:gs>
              <a:gs pos="74000">
                <a:srgbClr val="99CCFF"/>
              </a:gs>
            </a:gsLst>
            <a:lin ang="5400000" scaled="1"/>
          </a:gradFill>
          <a:ln w="12700">
            <a:solidFill>
              <a:schemeClr val="tx1"/>
            </a:solidFill>
          </a:ln>
        </p:spPr>
        <p:txBody>
          <a:bodyPr wrap="square" rtlCol="0">
            <a:spAutoFit/>
          </a:bodyPr>
          <a:lstStyle/>
          <a:p>
            <a:r>
              <a:rPr lang="en-US" sz="2400" b="1" dirty="0"/>
              <a:t>Important Questions to Ask About Cloud Security</a:t>
            </a:r>
          </a:p>
          <a:p>
            <a:pPr lvl="1">
              <a:spcBef>
                <a:spcPts val="1800"/>
              </a:spcBef>
              <a:buFont typeface="Arial" panose="020B0604020202020204" pitchFamily="34" charset="0"/>
              <a:buChar char="•"/>
            </a:pPr>
            <a:r>
              <a:rPr lang="en-US" sz="2000" dirty="0"/>
              <a:t>What type of disaster plans are in place?</a:t>
            </a:r>
          </a:p>
          <a:p>
            <a:pPr lvl="1">
              <a:spcBef>
                <a:spcPts val="1800"/>
              </a:spcBef>
              <a:buFont typeface="Arial" panose="020B0604020202020204" pitchFamily="34" charset="0"/>
              <a:buChar char="•"/>
            </a:pPr>
            <a:r>
              <a:rPr lang="en-US" sz="2000" dirty="0"/>
              <a:t>Are you in compliance with local, state, federal security standards and regulations?</a:t>
            </a:r>
          </a:p>
          <a:p>
            <a:pPr lvl="1">
              <a:spcBef>
                <a:spcPts val="1800"/>
              </a:spcBef>
              <a:buFont typeface="Arial" panose="020B0604020202020204" pitchFamily="34" charset="0"/>
              <a:buChar char="•"/>
            </a:pPr>
            <a:r>
              <a:rPr lang="en-US" sz="2000" dirty="0"/>
              <a:t>Do you go through external security audits?</a:t>
            </a:r>
          </a:p>
          <a:p>
            <a:pPr lvl="1">
              <a:spcBef>
                <a:spcPts val="1800"/>
              </a:spcBef>
              <a:buFont typeface="Arial" panose="020B0604020202020204" pitchFamily="34" charset="0"/>
              <a:buChar char="•"/>
            </a:pPr>
            <a:r>
              <a:rPr lang="en-US" sz="2000" dirty="0"/>
              <a:t>Do you have any specific security certifications?</a:t>
            </a:r>
          </a:p>
          <a:p>
            <a:pPr lvl="1">
              <a:spcBef>
                <a:spcPts val="1800"/>
              </a:spcBef>
              <a:buFont typeface="Arial" panose="020B0604020202020204" pitchFamily="34" charset="0"/>
              <a:buChar char="•"/>
            </a:pPr>
            <a:r>
              <a:rPr lang="en-US" sz="2000" dirty="0"/>
              <a:t>How are data from different corporations kept separate?</a:t>
            </a:r>
          </a:p>
          <a:p>
            <a:pPr lvl="1">
              <a:spcBef>
                <a:spcPts val="1800"/>
              </a:spcBef>
              <a:buFont typeface="Arial" panose="020B0604020202020204" pitchFamily="34" charset="0"/>
              <a:buChar char="•"/>
            </a:pPr>
            <a:r>
              <a:rPr lang="en-US" sz="2000" dirty="0"/>
              <a:t>What encryption mechanisms are in place?</a:t>
            </a:r>
          </a:p>
          <a:p>
            <a:endParaRPr lang="en-US" dirty="0"/>
          </a:p>
        </p:txBody>
      </p:sp>
      <p:sp>
        <p:nvSpPr>
          <p:cNvPr id="3" name="Slide Number Placeholder 2">
            <a:extLst>
              <a:ext uri="{FF2B5EF4-FFF2-40B4-BE49-F238E27FC236}">
                <a16:creationId xmlns:a16="http://schemas.microsoft.com/office/drawing/2014/main" id="{2D4782CA-4060-4792-BD56-58A66C68CB55}"/>
              </a:ext>
            </a:extLst>
          </p:cNvPr>
          <p:cNvSpPr>
            <a:spLocks noGrp="1"/>
          </p:cNvSpPr>
          <p:nvPr>
            <p:ph type="sldNum" sz="quarter" idx="10"/>
          </p:nvPr>
        </p:nvSpPr>
        <p:spPr/>
        <p:txBody>
          <a:bodyPr/>
          <a:lstStyle/>
          <a:p>
            <a:fld id="{68151E55-6873-49E2-B8D5-2F265E6F1973}" type="slidenum">
              <a:rPr lang="en-US" smtClean="0"/>
              <a:pPr/>
              <a:t>53</a:t>
            </a:fld>
            <a:endParaRPr lang="en-US" dirty="0"/>
          </a:p>
        </p:txBody>
      </p:sp>
    </p:spTree>
    <p:extLst>
      <p:ext uri="{BB962C8B-B14F-4D97-AF65-F5344CB8AC3E}">
        <p14:creationId xmlns:p14="http://schemas.microsoft.com/office/powerpoint/2010/main" val="19935116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7D065-69D6-43BD-8F16-1ED37377658A}"/>
              </a:ext>
            </a:extLst>
          </p:cNvPr>
          <p:cNvSpPr>
            <a:spLocks noGrp="1"/>
          </p:cNvSpPr>
          <p:nvPr>
            <p:ph type="title"/>
          </p:nvPr>
        </p:nvSpPr>
        <p:spPr>
          <a:xfrm>
            <a:off x="4233" y="23073"/>
            <a:ext cx="8865140" cy="678611"/>
          </a:xfrm>
        </p:spPr>
        <p:txBody>
          <a:bodyPr>
            <a:noAutofit/>
          </a:bodyPr>
          <a:lstStyle/>
          <a:p>
            <a:r>
              <a:rPr lang="en-US" sz="2800" dirty="0"/>
              <a:t>Cloud Services Security (cont. 2)</a:t>
            </a:r>
          </a:p>
        </p:txBody>
      </p:sp>
      <p:sp>
        <p:nvSpPr>
          <p:cNvPr id="4" name="TextBox 3">
            <a:extLst>
              <a:ext uri="{FF2B5EF4-FFF2-40B4-BE49-F238E27FC236}">
                <a16:creationId xmlns:a16="http://schemas.microsoft.com/office/drawing/2014/main" id="{95C65D1C-9BE7-49D5-8800-6CEA177591F0}"/>
              </a:ext>
            </a:extLst>
          </p:cNvPr>
          <p:cNvSpPr txBox="1"/>
          <p:nvPr/>
        </p:nvSpPr>
        <p:spPr>
          <a:xfrm>
            <a:off x="247195" y="1375248"/>
            <a:ext cx="8379217" cy="4031873"/>
          </a:xfrm>
          <a:prstGeom prst="rect">
            <a:avLst/>
          </a:prstGeom>
          <a:gradFill>
            <a:gsLst>
              <a:gs pos="0">
                <a:schemeClr val="bg2"/>
              </a:gs>
              <a:gs pos="74000">
                <a:srgbClr val="99CCFF"/>
              </a:gs>
            </a:gsLst>
            <a:lin ang="5400000" scaled="1"/>
          </a:gradFill>
          <a:ln w="12700">
            <a:solidFill>
              <a:schemeClr val="tx1"/>
            </a:solidFill>
          </a:ln>
        </p:spPr>
        <p:txBody>
          <a:bodyPr wrap="square" rtlCol="0">
            <a:spAutoFit/>
          </a:bodyPr>
          <a:lstStyle/>
          <a:p>
            <a:r>
              <a:rPr lang="en-US" sz="2400" b="1" dirty="0"/>
              <a:t>Measures for Cloud Service Security</a:t>
            </a:r>
          </a:p>
          <a:p>
            <a:pPr lvl="1">
              <a:spcBef>
                <a:spcPts val="1800"/>
              </a:spcBef>
              <a:buFont typeface="Arial" panose="020B0604020202020204" pitchFamily="34" charset="0"/>
              <a:buChar char="•"/>
            </a:pPr>
            <a:r>
              <a:rPr lang="en-US" sz="2400" dirty="0"/>
              <a:t>Data protection</a:t>
            </a:r>
          </a:p>
          <a:p>
            <a:pPr lvl="1">
              <a:spcBef>
                <a:spcPts val="1800"/>
              </a:spcBef>
              <a:buFont typeface="Arial" panose="020B0604020202020204" pitchFamily="34" charset="0"/>
              <a:buChar char="•"/>
            </a:pPr>
            <a:r>
              <a:rPr lang="en-US" sz="2400" dirty="0"/>
              <a:t>Regulatory compliance, </a:t>
            </a:r>
          </a:p>
          <a:p>
            <a:pPr lvl="1">
              <a:spcBef>
                <a:spcPts val="1800"/>
              </a:spcBef>
              <a:buFont typeface="Arial" panose="020B0604020202020204" pitchFamily="34" charset="0"/>
              <a:buChar char="•"/>
            </a:pPr>
            <a:r>
              <a:rPr lang="en-US" sz="2400" dirty="0"/>
              <a:t>Customer privacy protection</a:t>
            </a:r>
          </a:p>
          <a:p>
            <a:pPr lvl="1">
              <a:spcBef>
                <a:spcPts val="1800"/>
              </a:spcBef>
              <a:buFont typeface="Arial" panose="020B0604020202020204" pitchFamily="34" charset="0"/>
              <a:buChar char="•"/>
            </a:pPr>
            <a:r>
              <a:rPr lang="en-US" sz="2400" dirty="0"/>
              <a:t>Authentication rules for users and devices. </a:t>
            </a:r>
          </a:p>
          <a:p>
            <a:pPr>
              <a:spcBef>
                <a:spcPts val="1200"/>
              </a:spcBef>
            </a:pPr>
            <a:r>
              <a:rPr lang="en-US" sz="2400" dirty="0"/>
              <a:t>Cloud service providers can configure security plans to the exact specification of the organization.</a:t>
            </a:r>
          </a:p>
          <a:p>
            <a:endParaRPr lang="en-US" dirty="0"/>
          </a:p>
        </p:txBody>
      </p:sp>
      <p:sp>
        <p:nvSpPr>
          <p:cNvPr id="3" name="Slide Number Placeholder 2">
            <a:extLst>
              <a:ext uri="{FF2B5EF4-FFF2-40B4-BE49-F238E27FC236}">
                <a16:creationId xmlns:a16="http://schemas.microsoft.com/office/drawing/2014/main" id="{2D4782CA-4060-4792-BD56-58A66C68CB55}"/>
              </a:ext>
            </a:extLst>
          </p:cNvPr>
          <p:cNvSpPr>
            <a:spLocks noGrp="1"/>
          </p:cNvSpPr>
          <p:nvPr>
            <p:ph type="sldNum" sz="quarter" idx="10"/>
          </p:nvPr>
        </p:nvSpPr>
        <p:spPr/>
        <p:txBody>
          <a:bodyPr/>
          <a:lstStyle/>
          <a:p>
            <a:fld id="{68151E55-6873-49E2-B8D5-2F265E6F1973}" type="slidenum">
              <a:rPr lang="en-US" smtClean="0"/>
              <a:pPr/>
              <a:t>54</a:t>
            </a:fld>
            <a:endParaRPr lang="en-US" dirty="0"/>
          </a:p>
        </p:txBody>
      </p:sp>
    </p:spTree>
    <p:extLst>
      <p:ext uri="{BB962C8B-B14F-4D97-AF65-F5344CB8AC3E}">
        <p14:creationId xmlns:p14="http://schemas.microsoft.com/office/powerpoint/2010/main" val="3149392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7D065-69D6-43BD-8F16-1ED37377658A}"/>
              </a:ext>
            </a:extLst>
          </p:cNvPr>
          <p:cNvSpPr>
            <a:spLocks noGrp="1"/>
          </p:cNvSpPr>
          <p:nvPr>
            <p:ph type="title"/>
          </p:nvPr>
        </p:nvSpPr>
        <p:spPr>
          <a:xfrm>
            <a:off x="58949" y="0"/>
            <a:ext cx="8458200" cy="678611"/>
          </a:xfrm>
        </p:spPr>
        <p:txBody>
          <a:bodyPr>
            <a:noAutofit/>
          </a:bodyPr>
          <a:lstStyle/>
          <a:p>
            <a:r>
              <a:rPr lang="en-US" sz="2800" dirty="0"/>
              <a:t>Collaboration Software</a:t>
            </a:r>
          </a:p>
        </p:txBody>
      </p:sp>
      <p:sp>
        <p:nvSpPr>
          <p:cNvPr id="4" name="Content Placeholder 3">
            <a:extLst>
              <a:ext uri="{FF2B5EF4-FFF2-40B4-BE49-F238E27FC236}">
                <a16:creationId xmlns:a16="http://schemas.microsoft.com/office/drawing/2014/main" id="{98C83DF9-063A-40AD-B1D5-CABCBC9E3B50}"/>
              </a:ext>
            </a:extLst>
          </p:cNvPr>
          <p:cNvSpPr>
            <a:spLocks noGrp="1"/>
          </p:cNvSpPr>
          <p:nvPr>
            <p:ph sz="quarter" idx="11"/>
          </p:nvPr>
        </p:nvSpPr>
        <p:spPr>
          <a:xfrm>
            <a:off x="175186" y="960183"/>
            <a:ext cx="4762574" cy="5232102"/>
          </a:xfrm>
        </p:spPr>
        <p:txBody>
          <a:bodyPr>
            <a:noAutofit/>
          </a:bodyPr>
          <a:lstStyle/>
          <a:p>
            <a:r>
              <a:rPr lang="en-US" sz="2400" b="1" dirty="0"/>
              <a:t>Collaboration software</a:t>
            </a:r>
            <a:r>
              <a:rPr lang="en-US" sz="2400" dirty="0"/>
              <a:t> is designed to enhance the productivity of teams, groups, and organizations.</a:t>
            </a:r>
          </a:p>
          <a:p>
            <a:pPr>
              <a:spcBef>
                <a:spcPts val="1200"/>
              </a:spcBef>
            </a:pPr>
            <a:r>
              <a:rPr lang="en-US" sz="2400" dirty="0"/>
              <a:t>Collaboration software allows for the creation of a dedicated workspace where users can add data and workflows. </a:t>
            </a:r>
          </a:p>
          <a:p>
            <a:pPr>
              <a:spcBef>
                <a:spcPts val="1200"/>
              </a:spcBef>
            </a:pPr>
            <a:r>
              <a:rPr lang="en-US" sz="2400" dirty="0"/>
              <a:t>Many of today’s collaboration software programs are cloud-based, removing the need for users to have specific software download on a device.</a:t>
            </a:r>
          </a:p>
        </p:txBody>
      </p:sp>
      <p:pic>
        <p:nvPicPr>
          <p:cNvPr id="6" name="Picture 5" descr="Several people working on a project on a computer.">
            <a:extLst>
              <a:ext uri="{FF2B5EF4-FFF2-40B4-BE49-F238E27FC236}">
                <a16:creationId xmlns:a16="http://schemas.microsoft.com/office/drawing/2014/main" id="{0769DF9F-D735-4ED0-8620-658546E5D3E3}"/>
              </a:ext>
            </a:extLst>
          </p:cNvPr>
          <p:cNvPicPr>
            <a:picLocks noChangeAspect="1"/>
          </p:cNvPicPr>
          <p:nvPr/>
        </p:nvPicPr>
        <p:blipFill>
          <a:blip r:embed="rId3"/>
          <a:stretch>
            <a:fillRect/>
          </a:stretch>
        </p:blipFill>
        <p:spPr>
          <a:xfrm>
            <a:off x="5232913" y="1693333"/>
            <a:ext cx="3674020" cy="2424853"/>
          </a:xfrm>
          <a:prstGeom prst="rect">
            <a:avLst/>
          </a:prstGeom>
        </p:spPr>
      </p:pic>
      <p:sp>
        <p:nvSpPr>
          <p:cNvPr id="3" name="Slide Number Placeholder 2">
            <a:extLst>
              <a:ext uri="{FF2B5EF4-FFF2-40B4-BE49-F238E27FC236}">
                <a16:creationId xmlns:a16="http://schemas.microsoft.com/office/drawing/2014/main" id="{2D4782CA-4060-4792-BD56-58A66C68CB55}"/>
              </a:ext>
            </a:extLst>
          </p:cNvPr>
          <p:cNvSpPr>
            <a:spLocks noGrp="1"/>
          </p:cNvSpPr>
          <p:nvPr>
            <p:ph type="sldNum" sz="quarter" idx="10"/>
          </p:nvPr>
        </p:nvSpPr>
        <p:spPr>
          <a:xfrm>
            <a:off x="6803136" y="6673530"/>
            <a:ext cx="2179116" cy="184469"/>
          </a:xfrm>
        </p:spPr>
        <p:txBody>
          <a:bodyPr/>
          <a:lstStyle/>
          <a:p>
            <a:r>
              <a:rPr lang="en-US" dirty="0"/>
              <a:t>SFIO CRACHO/Shutterstock  </a:t>
            </a:r>
            <a:fld id="{AA980CE1-5370-984A-B910-36CDCEF1A8C9}" type="slidenum">
              <a:rPr lang="en-US" smtClean="0"/>
              <a:t>55</a:t>
            </a:fld>
            <a:endParaRPr lang="en-US" dirty="0"/>
          </a:p>
        </p:txBody>
      </p:sp>
    </p:spTree>
    <p:extLst>
      <p:ext uri="{BB962C8B-B14F-4D97-AF65-F5344CB8AC3E}">
        <p14:creationId xmlns:p14="http://schemas.microsoft.com/office/powerpoint/2010/main" val="590582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7D065-69D6-43BD-8F16-1ED37377658A}"/>
              </a:ext>
            </a:extLst>
          </p:cNvPr>
          <p:cNvSpPr>
            <a:spLocks noGrp="1"/>
          </p:cNvSpPr>
          <p:nvPr>
            <p:ph type="title"/>
          </p:nvPr>
        </p:nvSpPr>
        <p:spPr>
          <a:xfrm>
            <a:off x="0" y="75829"/>
            <a:ext cx="8982634" cy="678611"/>
          </a:xfrm>
        </p:spPr>
        <p:txBody>
          <a:bodyPr>
            <a:noAutofit/>
          </a:bodyPr>
          <a:lstStyle/>
          <a:p>
            <a:r>
              <a:rPr lang="en-US" sz="2600" dirty="0"/>
              <a:t>How Is Collaboration Software Used in Today’s Business Environment?</a:t>
            </a:r>
          </a:p>
        </p:txBody>
      </p:sp>
      <p:sp>
        <p:nvSpPr>
          <p:cNvPr id="9" name="TextBox 8">
            <a:extLst>
              <a:ext uri="{FF2B5EF4-FFF2-40B4-BE49-F238E27FC236}">
                <a16:creationId xmlns:a16="http://schemas.microsoft.com/office/drawing/2014/main" id="{29F1393B-F2FE-40C5-AE01-7B53D0BAC01C}"/>
              </a:ext>
            </a:extLst>
          </p:cNvPr>
          <p:cNvSpPr txBox="1"/>
          <p:nvPr/>
        </p:nvSpPr>
        <p:spPr>
          <a:xfrm>
            <a:off x="236667" y="858078"/>
            <a:ext cx="867066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t>Collaboration software</a:t>
            </a:r>
            <a:r>
              <a:rPr lang="en-US" sz="2400" dirty="0"/>
              <a:t> is increasingly used in a variety of business settings.</a:t>
            </a:r>
          </a:p>
        </p:txBody>
      </p:sp>
      <p:sp>
        <p:nvSpPr>
          <p:cNvPr id="5" name="TextBox 4">
            <a:extLst>
              <a:ext uri="{FF2B5EF4-FFF2-40B4-BE49-F238E27FC236}">
                <a16:creationId xmlns:a16="http://schemas.microsoft.com/office/drawing/2014/main" id="{890FD0BD-C6A3-471A-82D3-2273FF75F307}"/>
              </a:ext>
            </a:extLst>
          </p:cNvPr>
          <p:cNvSpPr txBox="1"/>
          <p:nvPr/>
        </p:nvSpPr>
        <p:spPr>
          <a:xfrm>
            <a:off x="80682" y="1866934"/>
            <a:ext cx="8766985" cy="461665"/>
          </a:xfrm>
          <a:prstGeom prst="rect">
            <a:avLst/>
          </a:prstGeom>
          <a:noFill/>
        </p:spPr>
        <p:txBody>
          <a:bodyPr wrap="square" rtlCol="0">
            <a:spAutoFit/>
          </a:bodyPr>
          <a:lstStyle/>
          <a:p>
            <a:r>
              <a:rPr lang="en-US" sz="2400" b="1" dirty="0"/>
              <a:t>Advantages and Benefits Of Using Collaboration Software</a:t>
            </a:r>
          </a:p>
        </p:txBody>
      </p:sp>
      <p:graphicFrame>
        <p:nvGraphicFramePr>
          <p:cNvPr id="6" name="Table 6">
            <a:extLst>
              <a:ext uri="{FF2B5EF4-FFF2-40B4-BE49-F238E27FC236}">
                <a16:creationId xmlns:a16="http://schemas.microsoft.com/office/drawing/2014/main" id="{E3193C4E-336F-42D6-8274-D67B4E421908}"/>
              </a:ext>
            </a:extLst>
          </p:cNvPr>
          <p:cNvGraphicFramePr>
            <a:graphicFrameLocks noGrp="1"/>
          </p:cNvGraphicFramePr>
          <p:nvPr>
            <p:extLst>
              <p:ext uri="{D42A27DB-BD31-4B8C-83A1-F6EECF244321}">
                <p14:modId xmlns:p14="http://schemas.microsoft.com/office/powerpoint/2010/main" val="3858725229"/>
              </p:ext>
            </p:extLst>
          </p:nvPr>
        </p:nvGraphicFramePr>
        <p:xfrm>
          <a:off x="80682" y="2357576"/>
          <a:ext cx="8982635" cy="4258001"/>
        </p:xfrm>
        <a:graphic>
          <a:graphicData uri="http://schemas.openxmlformats.org/drawingml/2006/table">
            <a:tbl>
              <a:tblPr firstRow="1" bandRow="1">
                <a:tableStyleId>{5C22544A-7EE6-4342-B048-85BDC9FD1C3A}</a:tableStyleId>
              </a:tblPr>
              <a:tblGrid>
                <a:gridCol w="2175817">
                  <a:extLst>
                    <a:ext uri="{9D8B030D-6E8A-4147-A177-3AD203B41FA5}">
                      <a16:colId xmlns:a16="http://schemas.microsoft.com/office/drawing/2014/main" val="1362616443"/>
                    </a:ext>
                  </a:extLst>
                </a:gridCol>
                <a:gridCol w="6806818">
                  <a:extLst>
                    <a:ext uri="{9D8B030D-6E8A-4147-A177-3AD203B41FA5}">
                      <a16:colId xmlns:a16="http://schemas.microsoft.com/office/drawing/2014/main" val="4209822703"/>
                    </a:ext>
                  </a:extLst>
                </a:gridCol>
              </a:tblGrid>
              <a:tr h="360568">
                <a:tc>
                  <a:txBody>
                    <a:bodyPr/>
                    <a:lstStyle/>
                    <a:p>
                      <a:r>
                        <a:rPr lang="en-US" sz="2000" b="1" u="none" dirty="0">
                          <a:solidFill>
                            <a:schemeClr val="tx1"/>
                          </a:solidFill>
                        </a:rPr>
                        <a:t>Benefits</a:t>
                      </a:r>
                      <a:endParaRPr lang="en-US" sz="2000" b="1" u="none" kern="1200" dirty="0">
                        <a:solidFill>
                          <a:schemeClr val="tx1"/>
                        </a:solidFill>
                        <a:latin typeface="+mn-lt"/>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r>
                        <a:rPr lang="en-US" sz="2000" b="1" dirty="0">
                          <a:solidFill>
                            <a:schemeClr val="tx1"/>
                          </a:solidFill>
                        </a:rPr>
                        <a:t>Details</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extLst>
                  <a:ext uri="{0D108BD9-81ED-4DB2-BD59-A6C34878D82A}">
                    <a16:rowId xmlns:a16="http://schemas.microsoft.com/office/drawing/2014/main" val="2152409685"/>
                  </a:ext>
                </a:extLst>
              </a:tr>
              <a:tr h="915289">
                <a:tc>
                  <a:txBody>
                    <a:bodyPr/>
                    <a:lstStyle/>
                    <a:p>
                      <a:r>
                        <a:rPr lang="en-US" sz="2000" dirty="0"/>
                        <a:t>Better Communication</a:t>
                      </a:r>
                    </a:p>
                  </a:txBody>
                  <a:tcPr anchor="ctr">
                    <a:lnT w="12700" cap="flat" cmpd="sng" algn="ctr">
                      <a:solidFill>
                        <a:schemeClr val="tx1"/>
                      </a:solidFill>
                      <a:prstDash val="solid"/>
                      <a:round/>
                      <a:headEnd type="none" w="med" len="med"/>
                      <a:tailEnd type="none" w="med" len="med"/>
                    </a:lnT>
                    <a:noFill/>
                  </a:tcPr>
                </a:tc>
                <a:tc>
                  <a:txBody>
                    <a:bodyPr/>
                    <a:lstStyle/>
                    <a:p>
                      <a:r>
                        <a:rPr lang="en-US" sz="2000" dirty="0"/>
                        <a:t>People from across the organization, regardless of their physical location, can share content in real-time including documents, spreadsheets, videos, and messages.</a:t>
                      </a: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919102815"/>
                  </a:ext>
                </a:extLst>
              </a:tr>
              <a:tr h="915289">
                <a:tc>
                  <a:txBody>
                    <a:bodyPr/>
                    <a:lstStyle/>
                    <a:p>
                      <a:r>
                        <a:rPr lang="en-US" sz="2000" b="0" dirty="0"/>
                        <a:t>Project Management Capabilities</a:t>
                      </a:r>
                    </a:p>
                  </a:txBody>
                  <a:tcPr anchor="ctr">
                    <a:gradFill>
                      <a:gsLst>
                        <a:gs pos="0">
                          <a:schemeClr val="bg2"/>
                        </a:gs>
                        <a:gs pos="74000">
                          <a:srgbClr val="99CCFF"/>
                        </a:gs>
                      </a:gsLst>
                      <a:lin ang="5400000" scaled="1"/>
                    </a:gradFill>
                  </a:tcPr>
                </a:tc>
                <a:tc>
                  <a:txBody>
                    <a:bodyPr/>
                    <a:lstStyle/>
                    <a:p>
                      <a:r>
                        <a:rPr lang="en-US" sz="2000" dirty="0"/>
                        <a:t>Collaboration software allows project leads the ability to create the plan and schedule and share this with all members of the team.</a:t>
                      </a:r>
                    </a:p>
                  </a:txBody>
                  <a:tcPr anchor="b">
                    <a:gradFill>
                      <a:gsLst>
                        <a:gs pos="0">
                          <a:schemeClr val="bg2"/>
                        </a:gs>
                        <a:gs pos="74000">
                          <a:srgbClr val="99CCFF"/>
                        </a:gs>
                      </a:gsLst>
                      <a:lin ang="5400000" scaled="1"/>
                    </a:gradFill>
                  </a:tcPr>
                </a:tc>
                <a:extLst>
                  <a:ext uri="{0D108BD9-81ED-4DB2-BD59-A6C34878D82A}">
                    <a16:rowId xmlns:a16="http://schemas.microsoft.com/office/drawing/2014/main" val="107790619"/>
                  </a:ext>
                </a:extLst>
              </a:tr>
              <a:tr h="915289">
                <a:tc>
                  <a:txBody>
                    <a:bodyPr/>
                    <a:lstStyle/>
                    <a:p>
                      <a:r>
                        <a:rPr lang="en-US" sz="2000" b="0" dirty="0"/>
                        <a:t>Improved Engagement</a:t>
                      </a:r>
                    </a:p>
                  </a:txBody>
                  <a:tcPr anchor="ctr">
                    <a:noFill/>
                  </a:tcPr>
                </a:tc>
                <a:tc>
                  <a:txBody>
                    <a:bodyPr/>
                    <a:lstStyle/>
                    <a:p>
                      <a:r>
                        <a:rPr lang="en-US" sz="2000" dirty="0"/>
                        <a:t>Bitcoin Cash is a forked cryptocurrency from Bitcoin. A fork is when a cryptocurrency is split into two different cryptocurrencies. </a:t>
                      </a:r>
                    </a:p>
                  </a:txBody>
                  <a:tcPr anchor="b">
                    <a:noFill/>
                  </a:tcPr>
                </a:tc>
                <a:extLst>
                  <a:ext uri="{0D108BD9-81ED-4DB2-BD59-A6C34878D82A}">
                    <a16:rowId xmlns:a16="http://schemas.microsoft.com/office/drawing/2014/main" val="3938207394"/>
                  </a:ext>
                </a:extLst>
              </a:tr>
              <a:tr h="844241">
                <a:tc>
                  <a:txBody>
                    <a:bodyPr/>
                    <a:lstStyle/>
                    <a:p>
                      <a:r>
                        <a:rPr lang="en-US" sz="2000" b="0" dirty="0"/>
                        <a:t>Streamlined Workflow</a:t>
                      </a:r>
                    </a:p>
                  </a:txBody>
                  <a:tcPr anchor="ctr">
                    <a:lnB w="12700" cap="flat" cmpd="sng" algn="ctr">
                      <a:solidFill>
                        <a:schemeClr val="tx1"/>
                      </a:solidFill>
                      <a:prstDash val="solid"/>
                      <a:round/>
                      <a:headEnd type="none" w="med" len="med"/>
                      <a:tailEnd type="none" w="med" len="med"/>
                    </a:lnB>
                    <a:gradFill>
                      <a:gsLst>
                        <a:gs pos="0">
                          <a:schemeClr val="bg2"/>
                        </a:gs>
                        <a:gs pos="74000">
                          <a:srgbClr val="99CCFF"/>
                        </a:gs>
                      </a:gsLst>
                      <a:lin ang="5400000" scaled="1"/>
                    </a:gradFill>
                  </a:tcPr>
                </a:tc>
                <a:tc>
                  <a:txBody>
                    <a:bodyPr/>
                    <a:lstStyle/>
                    <a:p>
                      <a:r>
                        <a:rPr lang="en-US" sz="2000" dirty="0"/>
                        <a:t>Scheduling activities can easily be added and updated in the software. </a:t>
                      </a:r>
                    </a:p>
                  </a:txBody>
                  <a:tcPr anchor="ctr">
                    <a:lnB w="12700" cap="flat" cmpd="sng" algn="ctr">
                      <a:solidFill>
                        <a:schemeClr val="tx1"/>
                      </a:solidFill>
                      <a:prstDash val="solid"/>
                      <a:round/>
                      <a:headEnd type="none" w="med" len="med"/>
                      <a:tailEnd type="none" w="med" len="med"/>
                    </a:lnB>
                    <a:gradFill>
                      <a:gsLst>
                        <a:gs pos="0">
                          <a:schemeClr val="bg2"/>
                        </a:gs>
                        <a:gs pos="74000">
                          <a:srgbClr val="99CCFF"/>
                        </a:gs>
                      </a:gsLst>
                      <a:lin ang="5400000" scaled="1"/>
                    </a:gradFill>
                  </a:tcPr>
                </a:tc>
                <a:extLst>
                  <a:ext uri="{0D108BD9-81ED-4DB2-BD59-A6C34878D82A}">
                    <a16:rowId xmlns:a16="http://schemas.microsoft.com/office/drawing/2014/main" val="805754477"/>
                  </a:ext>
                </a:extLst>
              </a:tr>
            </a:tbl>
          </a:graphicData>
        </a:graphic>
      </p:graphicFrame>
      <p:sp>
        <p:nvSpPr>
          <p:cNvPr id="3" name="Slide Number Placeholder 2">
            <a:extLst>
              <a:ext uri="{FF2B5EF4-FFF2-40B4-BE49-F238E27FC236}">
                <a16:creationId xmlns:a16="http://schemas.microsoft.com/office/drawing/2014/main" id="{2D4782CA-4060-4792-BD56-58A66C68CB55}"/>
              </a:ext>
            </a:extLst>
          </p:cNvPr>
          <p:cNvSpPr>
            <a:spLocks noGrp="1"/>
          </p:cNvSpPr>
          <p:nvPr>
            <p:ph type="sldNum" sz="quarter" idx="10"/>
          </p:nvPr>
        </p:nvSpPr>
        <p:spPr/>
        <p:txBody>
          <a:bodyPr/>
          <a:lstStyle/>
          <a:p>
            <a:fld id="{68151E55-6873-49E2-B8D5-2F265E6F1973}" type="slidenum">
              <a:rPr lang="en-US" smtClean="0"/>
              <a:pPr/>
              <a:t>56</a:t>
            </a:fld>
            <a:endParaRPr lang="en-US" dirty="0"/>
          </a:p>
        </p:txBody>
      </p:sp>
    </p:spTree>
    <p:extLst>
      <p:ext uri="{BB962C8B-B14F-4D97-AF65-F5344CB8AC3E}">
        <p14:creationId xmlns:p14="http://schemas.microsoft.com/office/powerpoint/2010/main" val="26053426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7D065-69D6-43BD-8F16-1ED37377658A}"/>
              </a:ext>
            </a:extLst>
          </p:cNvPr>
          <p:cNvSpPr>
            <a:spLocks noGrp="1"/>
          </p:cNvSpPr>
          <p:nvPr>
            <p:ph type="title"/>
          </p:nvPr>
        </p:nvSpPr>
        <p:spPr>
          <a:xfrm>
            <a:off x="-382" y="38707"/>
            <a:ext cx="8982634" cy="678611"/>
          </a:xfrm>
        </p:spPr>
        <p:txBody>
          <a:bodyPr>
            <a:noAutofit/>
          </a:bodyPr>
          <a:lstStyle/>
          <a:p>
            <a:r>
              <a:rPr lang="en-US" sz="2600" dirty="0"/>
              <a:t>Popular Collaboration Software Programs</a:t>
            </a:r>
          </a:p>
        </p:txBody>
      </p:sp>
      <p:sp>
        <p:nvSpPr>
          <p:cNvPr id="9" name="TextBox 8">
            <a:extLst>
              <a:ext uri="{FF2B5EF4-FFF2-40B4-BE49-F238E27FC236}">
                <a16:creationId xmlns:a16="http://schemas.microsoft.com/office/drawing/2014/main" id="{29F1393B-F2FE-40C5-AE01-7B53D0BAC01C}"/>
              </a:ext>
            </a:extLst>
          </p:cNvPr>
          <p:cNvSpPr txBox="1"/>
          <p:nvPr/>
        </p:nvSpPr>
        <p:spPr>
          <a:xfrm>
            <a:off x="311588" y="910862"/>
            <a:ext cx="867066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The best collaboration software program to choose depends on the needs and wants of the organization.</a:t>
            </a:r>
          </a:p>
        </p:txBody>
      </p:sp>
      <p:sp>
        <p:nvSpPr>
          <p:cNvPr id="5" name="TextBox 4">
            <a:extLst>
              <a:ext uri="{FF2B5EF4-FFF2-40B4-BE49-F238E27FC236}">
                <a16:creationId xmlns:a16="http://schemas.microsoft.com/office/drawing/2014/main" id="{890FD0BD-C6A3-471A-82D3-2273FF75F307}"/>
              </a:ext>
            </a:extLst>
          </p:cNvPr>
          <p:cNvSpPr txBox="1"/>
          <p:nvPr/>
        </p:nvSpPr>
        <p:spPr>
          <a:xfrm>
            <a:off x="37347" y="2023440"/>
            <a:ext cx="8766985" cy="461665"/>
          </a:xfrm>
          <a:prstGeom prst="rect">
            <a:avLst/>
          </a:prstGeom>
          <a:noFill/>
        </p:spPr>
        <p:txBody>
          <a:bodyPr wrap="square" rtlCol="0">
            <a:spAutoFit/>
          </a:bodyPr>
          <a:lstStyle/>
          <a:p>
            <a:r>
              <a:rPr lang="en-US" sz="2400" b="1" dirty="0"/>
              <a:t>Popular Collaboration Software Programs</a:t>
            </a:r>
          </a:p>
        </p:txBody>
      </p:sp>
      <p:graphicFrame>
        <p:nvGraphicFramePr>
          <p:cNvPr id="6" name="Table 6">
            <a:extLst>
              <a:ext uri="{FF2B5EF4-FFF2-40B4-BE49-F238E27FC236}">
                <a16:creationId xmlns:a16="http://schemas.microsoft.com/office/drawing/2014/main" id="{E3193C4E-336F-42D6-8274-D67B4E421908}"/>
              </a:ext>
            </a:extLst>
          </p:cNvPr>
          <p:cNvGraphicFramePr>
            <a:graphicFrameLocks noGrp="1"/>
          </p:cNvGraphicFramePr>
          <p:nvPr>
            <p:extLst>
              <p:ext uri="{D42A27DB-BD31-4B8C-83A1-F6EECF244321}">
                <p14:modId xmlns:p14="http://schemas.microsoft.com/office/powerpoint/2010/main" val="1859670639"/>
              </p:ext>
            </p:extLst>
          </p:nvPr>
        </p:nvGraphicFramePr>
        <p:xfrm>
          <a:off x="80682" y="2540127"/>
          <a:ext cx="8982635" cy="4023360"/>
        </p:xfrm>
        <a:graphic>
          <a:graphicData uri="http://schemas.openxmlformats.org/drawingml/2006/table">
            <a:tbl>
              <a:tblPr firstRow="1" bandRow="1">
                <a:tableStyleId>{5C22544A-7EE6-4342-B048-85BDC9FD1C3A}</a:tableStyleId>
              </a:tblPr>
              <a:tblGrid>
                <a:gridCol w="2175817">
                  <a:extLst>
                    <a:ext uri="{9D8B030D-6E8A-4147-A177-3AD203B41FA5}">
                      <a16:colId xmlns:a16="http://schemas.microsoft.com/office/drawing/2014/main" val="1362616443"/>
                    </a:ext>
                  </a:extLst>
                </a:gridCol>
                <a:gridCol w="6806818">
                  <a:extLst>
                    <a:ext uri="{9D8B030D-6E8A-4147-A177-3AD203B41FA5}">
                      <a16:colId xmlns:a16="http://schemas.microsoft.com/office/drawing/2014/main" val="4209822703"/>
                    </a:ext>
                  </a:extLst>
                </a:gridCol>
              </a:tblGrid>
              <a:tr h="360568">
                <a:tc>
                  <a:txBody>
                    <a:bodyPr/>
                    <a:lstStyle/>
                    <a:p>
                      <a:r>
                        <a:rPr lang="en-US" sz="2000" b="1" u="none" dirty="0">
                          <a:solidFill>
                            <a:schemeClr val="tx1"/>
                          </a:solidFill>
                        </a:rPr>
                        <a:t>Software</a:t>
                      </a:r>
                      <a:endParaRPr lang="en-US" sz="2000" b="1" u="none" kern="1200" dirty="0">
                        <a:solidFill>
                          <a:schemeClr val="tx1"/>
                        </a:solidFill>
                        <a:latin typeface="+mn-lt"/>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r>
                        <a:rPr lang="en-US" sz="2000" b="1" dirty="0">
                          <a:solidFill>
                            <a:schemeClr val="tx1"/>
                          </a:solidFill>
                        </a:rPr>
                        <a:t>Details</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extLst>
                  <a:ext uri="{0D108BD9-81ED-4DB2-BD59-A6C34878D82A}">
                    <a16:rowId xmlns:a16="http://schemas.microsoft.com/office/drawing/2014/main" val="2152409685"/>
                  </a:ext>
                </a:extLst>
              </a:tr>
              <a:tr h="915289">
                <a:tc>
                  <a:txBody>
                    <a:bodyPr/>
                    <a:lstStyle/>
                    <a:p>
                      <a:r>
                        <a:rPr lang="en-US" sz="2000" dirty="0"/>
                        <a:t>Smartsheet</a:t>
                      </a:r>
                    </a:p>
                  </a:txBody>
                  <a:tcPr anchor="ctr">
                    <a:lnT w="12700" cap="flat" cmpd="sng" algn="ctr">
                      <a:solidFill>
                        <a:schemeClr val="tx1"/>
                      </a:solidFill>
                      <a:prstDash val="solid"/>
                      <a:round/>
                      <a:headEnd type="none" w="med" len="med"/>
                      <a:tailEnd type="none" w="med" len="med"/>
                    </a:lnT>
                    <a:noFill/>
                  </a:tcPr>
                </a:tc>
                <a:tc>
                  <a:txBody>
                    <a:bodyPr/>
                    <a:lstStyle/>
                    <a:p>
                      <a:r>
                        <a:rPr lang="en-US" sz="2000" dirty="0"/>
                        <a:t>Smartsheet focuses on the collaborative aspects of project management. It is a web application that is used via the web and an Internet connection.</a:t>
                      </a: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919102815"/>
                  </a:ext>
                </a:extLst>
              </a:tr>
              <a:tr h="915289">
                <a:tc>
                  <a:txBody>
                    <a:bodyPr/>
                    <a:lstStyle/>
                    <a:p>
                      <a:r>
                        <a:rPr lang="en-US" sz="2000" b="0" dirty="0"/>
                        <a:t>Slack</a:t>
                      </a:r>
                    </a:p>
                  </a:txBody>
                  <a:tcPr anchor="ctr">
                    <a:lnB w="12700" cap="flat" cmpd="sng" algn="ctr">
                      <a:noFill/>
                      <a:prstDash val="solid"/>
                      <a:round/>
                      <a:headEnd type="none" w="med" len="med"/>
                      <a:tailEnd type="none" w="med" len="med"/>
                    </a:lnB>
                    <a:gradFill>
                      <a:gsLst>
                        <a:gs pos="0">
                          <a:schemeClr val="bg2"/>
                        </a:gs>
                        <a:gs pos="74000">
                          <a:srgbClr val="99CCFF"/>
                        </a:gs>
                      </a:gsLst>
                      <a:lin ang="5400000" scaled="1"/>
                    </a:gradFill>
                  </a:tcPr>
                </a:tc>
                <a:tc>
                  <a:txBody>
                    <a:bodyPr/>
                    <a:lstStyle/>
                    <a:p>
                      <a:r>
                        <a:rPr lang="en-US" sz="2000" dirty="0"/>
                        <a:t>Slack is composed of channels where teams and members of the organization can communicate. Slack allows for thousands of apps to be connected to each workspace which assists in creating efficient communication.</a:t>
                      </a:r>
                    </a:p>
                  </a:txBody>
                  <a:tcPr anchor="b">
                    <a:lnB w="12700" cap="flat" cmpd="sng" algn="ctr">
                      <a:noFill/>
                      <a:prstDash val="solid"/>
                      <a:round/>
                      <a:headEnd type="none" w="med" len="med"/>
                      <a:tailEnd type="none" w="med" len="med"/>
                    </a:lnB>
                    <a:gradFill>
                      <a:gsLst>
                        <a:gs pos="0">
                          <a:schemeClr val="bg2"/>
                        </a:gs>
                        <a:gs pos="74000">
                          <a:srgbClr val="99CCFF"/>
                        </a:gs>
                      </a:gsLst>
                      <a:lin ang="5400000" scaled="1"/>
                    </a:gradFill>
                  </a:tcPr>
                </a:tc>
                <a:extLst>
                  <a:ext uri="{0D108BD9-81ED-4DB2-BD59-A6C34878D82A}">
                    <a16:rowId xmlns:a16="http://schemas.microsoft.com/office/drawing/2014/main" val="107790619"/>
                  </a:ext>
                </a:extLst>
              </a:tr>
              <a:tr h="915289">
                <a:tc>
                  <a:txBody>
                    <a:bodyPr/>
                    <a:lstStyle/>
                    <a:p>
                      <a:r>
                        <a:rPr lang="en-US" sz="2000" b="0" dirty="0"/>
                        <a:t>Trello</a:t>
                      </a:r>
                    </a:p>
                  </a:txBody>
                  <a:tcPr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t>This creates a visual representation of what’s being worked on, who’s doing the work, and where something is in a process.</a:t>
                      </a:r>
                    </a:p>
                  </a:txBody>
                  <a:tcPr anchor="b">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38207394"/>
                  </a:ext>
                </a:extLst>
              </a:tr>
            </a:tbl>
          </a:graphicData>
        </a:graphic>
      </p:graphicFrame>
      <p:sp>
        <p:nvSpPr>
          <p:cNvPr id="3" name="Slide Number Placeholder 2">
            <a:extLst>
              <a:ext uri="{FF2B5EF4-FFF2-40B4-BE49-F238E27FC236}">
                <a16:creationId xmlns:a16="http://schemas.microsoft.com/office/drawing/2014/main" id="{2D4782CA-4060-4792-BD56-58A66C68CB55}"/>
              </a:ext>
            </a:extLst>
          </p:cNvPr>
          <p:cNvSpPr>
            <a:spLocks noGrp="1"/>
          </p:cNvSpPr>
          <p:nvPr>
            <p:ph type="sldNum" sz="quarter" idx="10"/>
          </p:nvPr>
        </p:nvSpPr>
        <p:spPr/>
        <p:txBody>
          <a:bodyPr/>
          <a:lstStyle/>
          <a:p>
            <a:fld id="{68151E55-6873-49E2-B8D5-2F265E6F1973}" type="slidenum">
              <a:rPr lang="en-US" smtClean="0"/>
              <a:pPr/>
              <a:t>57</a:t>
            </a:fld>
            <a:endParaRPr lang="en-US" dirty="0"/>
          </a:p>
        </p:txBody>
      </p:sp>
    </p:spTree>
    <p:extLst>
      <p:ext uri="{BB962C8B-B14F-4D97-AF65-F5344CB8AC3E}">
        <p14:creationId xmlns:p14="http://schemas.microsoft.com/office/powerpoint/2010/main" val="5187920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F92C4D4-C867-4E2F-BF62-33A518B42728}"/>
              </a:ext>
            </a:extLst>
          </p:cNvPr>
          <p:cNvSpPr>
            <a:spLocks noGrp="1"/>
          </p:cNvSpPr>
          <p:nvPr>
            <p:ph type="title"/>
          </p:nvPr>
        </p:nvSpPr>
        <p:spPr/>
        <p:txBody>
          <a:bodyPr/>
          <a:lstStyle/>
          <a:p>
            <a:r>
              <a:rPr lang="en-US" dirty="0"/>
              <a:t>End of Main Content</a:t>
            </a:r>
          </a:p>
        </p:txBody>
      </p:sp>
      <p:sp>
        <p:nvSpPr>
          <p:cNvPr id="3" name="Footer Placeholder 2">
            <a:extLst>
              <a:ext uri="{FF2B5EF4-FFF2-40B4-BE49-F238E27FC236}">
                <a16:creationId xmlns:a16="http://schemas.microsoft.com/office/drawing/2014/main" id="{D630F02A-B1AC-4A6F-B7C6-6A288F03C29B}"/>
              </a:ext>
            </a:extLst>
          </p:cNvPr>
          <p:cNvSpPr>
            <a:spLocks noGrp="1"/>
          </p:cNvSpPr>
          <p:nvPr>
            <p:ph type="ftr" sz="quarter" idx="10"/>
          </p:nvPr>
        </p:nvSpPr>
        <p:spPr/>
        <p:txBody>
          <a:bodyPr/>
          <a:lstStyle/>
          <a:p>
            <a:pPr lvl="0"/>
            <a:r>
              <a:rPr lang="en-US" dirty="0"/>
              <a:t>© 2022 McGraw Hill. All rights reserved. Authorized only for instructor use in the classroom.</a:t>
            </a:r>
          </a:p>
          <a:p>
            <a:pPr lvl="0"/>
            <a:r>
              <a:rPr lang="en-US" dirty="0"/>
              <a:t>No reproduction or further distribution permitted without the prior written consent of McGraw Hill.</a:t>
            </a:r>
          </a:p>
        </p:txBody>
      </p:sp>
    </p:spTree>
    <p:extLst>
      <p:ext uri="{BB962C8B-B14F-4D97-AF65-F5344CB8AC3E}">
        <p14:creationId xmlns:p14="http://schemas.microsoft.com/office/powerpoint/2010/main" val="1080484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7D065-69D6-43BD-8F16-1ED37377658A}"/>
              </a:ext>
            </a:extLst>
          </p:cNvPr>
          <p:cNvSpPr>
            <a:spLocks noGrp="1"/>
          </p:cNvSpPr>
          <p:nvPr>
            <p:ph type="title"/>
          </p:nvPr>
        </p:nvSpPr>
        <p:spPr>
          <a:xfrm>
            <a:off x="0" y="58595"/>
            <a:ext cx="8865140" cy="678611"/>
          </a:xfrm>
        </p:spPr>
        <p:txBody>
          <a:bodyPr>
            <a:noAutofit/>
          </a:bodyPr>
          <a:lstStyle/>
          <a:p>
            <a:r>
              <a:rPr lang="en-US" sz="2800" dirty="0"/>
              <a:t>Local Area Networks (LAN) and Wide Area Networks (WAN)</a:t>
            </a:r>
          </a:p>
        </p:txBody>
      </p:sp>
      <p:sp>
        <p:nvSpPr>
          <p:cNvPr id="7" name="Content Placeholder 6">
            <a:extLst>
              <a:ext uri="{FF2B5EF4-FFF2-40B4-BE49-F238E27FC236}">
                <a16:creationId xmlns:a16="http://schemas.microsoft.com/office/drawing/2014/main" id="{B0452C35-9912-4CF3-968C-983DE0257226}"/>
              </a:ext>
            </a:extLst>
          </p:cNvPr>
          <p:cNvSpPr>
            <a:spLocks noGrp="1"/>
          </p:cNvSpPr>
          <p:nvPr>
            <p:ph sz="quarter" idx="11"/>
          </p:nvPr>
        </p:nvSpPr>
        <p:spPr>
          <a:xfrm>
            <a:off x="156749" y="1173201"/>
            <a:ext cx="8509186" cy="446372"/>
          </a:xfrm>
        </p:spPr>
        <p:txBody>
          <a:bodyPr>
            <a:noAutofit/>
          </a:bodyPr>
          <a:lstStyle/>
          <a:p>
            <a:r>
              <a:rPr lang="en-US" sz="2400" dirty="0"/>
              <a:t>There are specific elements that make up LANs and WANs</a:t>
            </a:r>
            <a:endParaRPr lang="en-US" sz="2400" dirty="0">
              <a:solidFill>
                <a:srgbClr val="000000"/>
              </a:solidFill>
            </a:endParaRPr>
          </a:p>
        </p:txBody>
      </p:sp>
      <p:sp>
        <p:nvSpPr>
          <p:cNvPr id="4" name="TextBox 3">
            <a:extLst>
              <a:ext uri="{FF2B5EF4-FFF2-40B4-BE49-F238E27FC236}">
                <a16:creationId xmlns:a16="http://schemas.microsoft.com/office/drawing/2014/main" id="{95C65D1C-9BE7-49D5-8800-6CEA177591F0}"/>
              </a:ext>
            </a:extLst>
          </p:cNvPr>
          <p:cNvSpPr txBox="1"/>
          <p:nvPr/>
        </p:nvSpPr>
        <p:spPr>
          <a:xfrm>
            <a:off x="286718" y="1805553"/>
            <a:ext cx="8379217" cy="4431983"/>
          </a:xfrm>
          <a:prstGeom prst="rect">
            <a:avLst/>
          </a:prstGeom>
          <a:gradFill>
            <a:gsLst>
              <a:gs pos="0">
                <a:schemeClr val="bg2"/>
              </a:gs>
              <a:gs pos="74000">
                <a:srgbClr val="99CCFF"/>
              </a:gs>
            </a:gsLst>
            <a:lin ang="5400000" scaled="1"/>
          </a:gradFill>
          <a:ln w="12700">
            <a:solidFill>
              <a:schemeClr val="tx1"/>
            </a:solidFill>
          </a:ln>
        </p:spPr>
        <p:txBody>
          <a:bodyPr wrap="square" rtlCol="0">
            <a:spAutoFit/>
          </a:bodyPr>
          <a:lstStyle/>
          <a:p>
            <a:r>
              <a:rPr lang="en-US" sz="2400" b="1" dirty="0"/>
              <a:t>Local Area Network (LAN)</a:t>
            </a:r>
          </a:p>
          <a:p>
            <a:pPr lvl="2" indent="-169863">
              <a:spcBef>
                <a:spcPts val="1200"/>
              </a:spcBef>
              <a:buFont typeface="Arial" panose="020B0604020202020204" pitchFamily="34" charset="0"/>
              <a:buChar char="•"/>
            </a:pPr>
            <a:r>
              <a:rPr lang="en-US" sz="2000" dirty="0"/>
              <a:t>used to connect devices within a limited geographic range, usually no more than a half mile, and all devices are housed at a location controlled by the organization responsible for the LAN </a:t>
            </a:r>
          </a:p>
          <a:p>
            <a:pPr lvl="2" indent="-169863">
              <a:spcBef>
                <a:spcPts val="1200"/>
              </a:spcBef>
              <a:buFont typeface="Arial" panose="020B0604020202020204" pitchFamily="34" charset="0"/>
              <a:buChar char="•"/>
            </a:pPr>
            <a:r>
              <a:rPr lang="en-US" sz="2000" dirty="0"/>
              <a:t>typically comprised of equipment owned by an organization</a:t>
            </a:r>
          </a:p>
          <a:p>
            <a:pPr lvl="2" indent="-169863">
              <a:spcBef>
                <a:spcPts val="1200"/>
              </a:spcBef>
              <a:buFont typeface="Arial" panose="020B0604020202020204" pitchFamily="34" charset="0"/>
              <a:buChar char="•"/>
            </a:pPr>
            <a:r>
              <a:rPr lang="en-US" sz="2000" dirty="0"/>
              <a:t>devices in a LAN can be connected via a variety of wired and wireless means including Ethernet cables, Bluetooth, and Wi-Fi </a:t>
            </a:r>
          </a:p>
          <a:p>
            <a:pPr lvl="2" indent="-169863">
              <a:spcBef>
                <a:spcPts val="1200"/>
              </a:spcBef>
              <a:buFont typeface="Arial" panose="020B0604020202020204" pitchFamily="34" charset="0"/>
              <a:buChar char="•"/>
            </a:pPr>
            <a:r>
              <a:rPr lang="en-US" sz="2000" dirty="0"/>
              <a:t>the Institute for electrical and Electronics Engineers (IEEE) creates and published protocols (rules and guidelines) and other standards that support LANs. The group of standards created for LANs are called IEEE 802 </a:t>
            </a:r>
          </a:p>
          <a:p>
            <a:endParaRPr lang="en-US" dirty="0"/>
          </a:p>
        </p:txBody>
      </p:sp>
      <p:sp>
        <p:nvSpPr>
          <p:cNvPr id="3" name="Slide Number Placeholder 2">
            <a:extLst>
              <a:ext uri="{FF2B5EF4-FFF2-40B4-BE49-F238E27FC236}">
                <a16:creationId xmlns:a16="http://schemas.microsoft.com/office/drawing/2014/main" id="{2D4782CA-4060-4792-BD56-58A66C68CB55}"/>
              </a:ext>
            </a:extLst>
          </p:cNvPr>
          <p:cNvSpPr>
            <a:spLocks noGrp="1"/>
          </p:cNvSpPr>
          <p:nvPr>
            <p:ph type="sldNum" sz="quarter" idx="10"/>
          </p:nvPr>
        </p:nvSpPr>
        <p:spPr/>
        <p:txBody>
          <a:bodyPr/>
          <a:lstStyle/>
          <a:p>
            <a:fld id="{68151E55-6873-49E2-B8D5-2F265E6F1973}" type="slidenum">
              <a:rPr lang="en-US" smtClean="0"/>
              <a:pPr/>
              <a:t>6</a:t>
            </a:fld>
            <a:endParaRPr lang="en-US" dirty="0"/>
          </a:p>
        </p:txBody>
      </p:sp>
    </p:spTree>
    <p:extLst>
      <p:ext uri="{BB962C8B-B14F-4D97-AF65-F5344CB8AC3E}">
        <p14:creationId xmlns:p14="http://schemas.microsoft.com/office/powerpoint/2010/main" val="371770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7D065-69D6-43BD-8F16-1ED37377658A}"/>
              </a:ext>
            </a:extLst>
          </p:cNvPr>
          <p:cNvSpPr>
            <a:spLocks noGrp="1"/>
          </p:cNvSpPr>
          <p:nvPr>
            <p:ph type="title"/>
          </p:nvPr>
        </p:nvSpPr>
        <p:spPr>
          <a:xfrm>
            <a:off x="43756" y="95742"/>
            <a:ext cx="8865140" cy="678611"/>
          </a:xfrm>
        </p:spPr>
        <p:txBody>
          <a:bodyPr>
            <a:noAutofit/>
          </a:bodyPr>
          <a:lstStyle/>
          <a:p>
            <a:r>
              <a:rPr lang="en-US" sz="2800" dirty="0"/>
              <a:t>Local Area Networks (LAN) and Wide Area Networks (WAN) (cont.)</a:t>
            </a:r>
          </a:p>
        </p:txBody>
      </p:sp>
      <p:sp>
        <p:nvSpPr>
          <p:cNvPr id="7" name="Content Placeholder 6">
            <a:extLst>
              <a:ext uri="{FF2B5EF4-FFF2-40B4-BE49-F238E27FC236}">
                <a16:creationId xmlns:a16="http://schemas.microsoft.com/office/drawing/2014/main" id="{B0452C35-9912-4CF3-968C-983DE0257226}"/>
              </a:ext>
            </a:extLst>
          </p:cNvPr>
          <p:cNvSpPr>
            <a:spLocks noGrp="1"/>
          </p:cNvSpPr>
          <p:nvPr>
            <p:ph sz="quarter" idx="11"/>
          </p:nvPr>
        </p:nvSpPr>
        <p:spPr>
          <a:xfrm>
            <a:off x="156749" y="1173201"/>
            <a:ext cx="8509186" cy="446372"/>
          </a:xfrm>
        </p:spPr>
        <p:txBody>
          <a:bodyPr>
            <a:noAutofit/>
          </a:bodyPr>
          <a:lstStyle/>
          <a:p>
            <a:r>
              <a:rPr lang="en-US" sz="2400" dirty="0"/>
              <a:t>There are specific elements that make up LANs and WANs</a:t>
            </a:r>
            <a:endParaRPr lang="en-US" sz="2400" dirty="0">
              <a:solidFill>
                <a:srgbClr val="000000"/>
              </a:solidFill>
            </a:endParaRPr>
          </a:p>
        </p:txBody>
      </p:sp>
      <p:sp>
        <p:nvSpPr>
          <p:cNvPr id="4" name="TextBox 3">
            <a:extLst>
              <a:ext uri="{FF2B5EF4-FFF2-40B4-BE49-F238E27FC236}">
                <a16:creationId xmlns:a16="http://schemas.microsoft.com/office/drawing/2014/main" id="{95C65D1C-9BE7-49D5-8800-6CEA177591F0}"/>
              </a:ext>
            </a:extLst>
          </p:cNvPr>
          <p:cNvSpPr txBox="1"/>
          <p:nvPr/>
        </p:nvSpPr>
        <p:spPr>
          <a:xfrm>
            <a:off x="286718" y="1805553"/>
            <a:ext cx="8379217" cy="4278094"/>
          </a:xfrm>
          <a:prstGeom prst="rect">
            <a:avLst/>
          </a:prstGeom>
          <a:gradFill>
            <a:gsLst>
              <a:gs pos="0">
                <a:schemeClr val="bg2"/>
              </a:gs>
              <a:gs pos="74000">
                <a:srgbClr val="99CCFF"/>
              </a:gs>
            </a:gsLst>
            <a:lin ang="5400000" scaled="1"/>
          </a:gradFill>
          <a:ln w="12700">
            <a:solidFill>
              <a:schemeClr val="tx1"/>
            </a:solidFill>
          </a:ln>
        </p:spPr>
        <p:txBody>
          <a:bodyPr wrap="square" rtlCol="0">
            <a:spAutoFit/>
          </a:bodyPr>
          <a:lstStyle/>
          <a:p>
            <a:r>
              <a:rPr lang="en-US" sz="2400" b="1" dirty="0"/>
              <a:t>Wide Area Network (WAN)</a:t>
            </a:r>
          </a:p>
          <a:p>
            <a:pPr lvl="2" indent="-225425">
              <a:spcBef>
                <a:spcPts val="1200"/>
              </a:spcBef>
              <a:buFont typeface="Arial" panose="020B0604020202020204" pitchFamily="34" charset="0"/>
              <a:buChar char="•"/>
            </a:pPr>
            <a:r>
              <a:rPr lang="en-US" sz="2000" dirty="0"/>
              <a:t>connects a variety of devices between two or more geographic locations </a:t>
            </a:r>
          </a:p>
          <a:p>
            <a:pPr lvl="2" indent="-225425">
              <a:spcBef>
                <a:spcPts val="1200"/>
              </a:spcBef>
              <a:buFont typeface="Arial" panose="020B0604020202020204" pitchFamily="34" charset="0"/>
              <a:buChar char="•"/>
            </a:pPr>
            <a:r>
              <a:rPr lang="en-US" sz="2000" dirty="0"/>
              <a:t>facilitate communications and the sharing of information between devices across cities, countries and the globe </a:t>
            </a:r>
          </a:p>
          <a:p>
            <a:pPr lvl="2" indent="-225425">
              <a:spcBef>
                <a:spcPts val="1200"/>
              </a:spcBef>
              <a:buFont typeface="Arial" panose="020B0604020202020204" pitchFamily="34" charset="0"/>
              <a:buChar char="•"/>
            </a:pPr>
            <a:r>
              <a:rPr lang="en-US" sz="2000" dirty="0"/>
              <a:t>used by large organizations to facilitate data and information exchange across multiple locations </a:t>
            </a:r>
          </a:p>
          <a:p>
            <a:pPr lvl="2" indent="-225425">
              <a:spcBef>
                <a:spcPts val="1200"/>
              </a:spcBef>
              <a:buFont typeface="Arial" panose="020B0604020202020204" pitchFamily="34" charset="0"/>
              <a:buChar char="•"/>
            </a:pPr>
            <a:r>
              <a:rPr lang="en-US" sz="2000" dirty="0"/>
              <a:t>WANs typically rely on leased line data circuits provided by Teleco carriers</a:t>
            </a:r>
          </a:p>
          <a:p>
            <a:pPr lvl="2" indent="-225425">
              <a:spcBef>
                <a:spcPts val="1200"/>
              </a:spcBef>
              <a:buFont typeface="Arial" panose="020B0604020202020204" pitchFamily="34" charset="0"/>
              <a:buChar char="•"/>
            </a:pPr>
            <a:r>
              <a:rPr lang="en-US" sz="2000" dirty="0"/>
              <a:t>provided by WAN vendors such as Cisco Systems and VMware</a:t>
            </a:r>
          </a:p>
          <a:p>
            <a:endParaRPr lang="en-US" dirty="0"/>
          </a:p>
        </p:txBody>
      </p:sp>
      <p:sp>
        <p:nvSpPr>
          <p:cNvPr id="3" name="Slide Number Placeholder 2">
            <a:extLst>
              <a:ext uri="{FF2B5EF4-FFF2-40B4-BE49-F238E27FC236}">
                <a16:creationId xmlns:a16="http://schemas.microsoft.com/office/drawing/2014/main" id="{2D4782CA-4060-4792-BD56-58A66C68CB55}"/>
              </a:ext>
            </a:extLst>
          </p:cNvPr>
          <p:cNvSpPr>
            <a:spLocks noGrp="1"/>
          </p:cNvSpPr>
          <p:nvPr>
            <p:ph type="sldNum" sz="quarter" idx="10"/>
          </p:nvPr>
        </p:nvSpPr>
        <p:spPr/>
        <p:txBody>
          <a:bodyPr/>
          <a:lstStyle/>
          <a:p>
            <a:fld id="{68151E55-6873-49E2-B8D5-2F265E6F1973}" type="slidenum">
              <a:rPr lang="en-US" smtClean="0"/>
              <a:pPr/>
              <a:t>7</a:t>
            </a:fld>
            <a:endParaRPr lang="en-US" dirty="0"/>
          </a:p>
        </p:txBody>
      </p:sp>
    </p:spTree>
    <p:extLst>
      <p:ext uri="{BB962C8B-B14F-4D97-AF65-F5344CB8AC3E}">
        <p14:creationId xmlns:p14="http://schemas.microsoft.com/office/powerpoint/2010/main" val="9359950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7D065-69D6-43BD-8F16-1ED37377658A}"/>
              </a:ext>
            </a:extLst>
          </p:cNvPr>
          <p:cNvSpPr>
            <a:spLocks noGrp="1"/>
          </p:cNvSpPr>
          <p:nvPr>
            <p:ph type="title"/>
          </p:nvPr>
        </p:nvSpPr>
        <p:spPr>
          <a:xfrm>
            <a:off x="0" y="136858"/>
            <a:ext cx="8865140" cy="678611"/>
          </a:xfrm>
        </p:spPr>
        <p:txBody>
          <a:bodyPr>
            <a:noAutofit/>
          </a:bodyPr>
          <a:lstStyle/>
          <a:p>
            <a:r>
              <a:rPr lang="en-US" sz="2800" dirty="0"/>
              <a:t>Local Area Networks (LAN) and Wide Area Networks (WAN) (cont. 2)</a:t>
            </a:r>
          </a:p>
        </p:txBody>
      </p:sp>
      <p:pic>
        <p:nvPicPr>
          <p:cNvPr id="11" name="Picture 10" descr="An image containing a diagram displaying digital devices on a LAN&#10;&#10;">
            <a:extLst>
              <a:ext uri="{FF2B5EF4-FFF2-40B4-BE49-F238E27FC236}">
                <a16:creationId xmlns:a16="http://schemas.microsoft.com/office/drawing/2014/main" id="{99315820-0E99-4794-BD08-B6487B6F69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4780" y="1207295"/>
            <a:ext cx="4730066" cy="4758446"/>
          </a:xfrm>
          <a:prstGeom prst="rect">
            <a:avLst/>
          </a:prstGeom>
        </p:spPr>
      </p:pic>
      <p:sp>
        <p:nvSpPr>
          <p:cNvPr id="3" name="Slide Number Placeholder 2">
            <a:extLst>
              <a:ext uri="{FF2B5EF4-FFF2-40B4-BE49-F238E27FC236}">
                <a16:creationId xmlns:a16="http://schemas.microsoft.com/office/drawing/2014/main" id="{2D4782CA-4060-4792-BD56-58A66C68CB55}"/>
              </a:ext>
            </a:extLst>
          </p:cNvPr>
          <p:cNvSpPr>
            <a:spLocks noGrp="1"/>
          </p:cNvSpPr>
          <p:nvPr>
            <p:ph type="sldNum" sz="quarter" idx="10"/>
          </p:nvPr>
        </p:nvSpPr>
        <p:spPr/>
        <p:txBody>
          <a:bodyPr/>
          <a:lstStyle/>
          <a:p>
            <a:fld id="{68151E55-6873-49E2-B8D5-2F265E6F1973}" type="slidenum">
              <a:rPr lang="en-US" smtClean="0"/>
              <a:pPr/>
              <a:t>8</a:t>
            </a:fld>
            <a:endParaRPr lang="en-US" dirty="0"/>
          </a:p>
        </p:txBody>
      </p:sp>
    </p:spTree>
    <p:extLst>
      <p:ext uri="{BB962C8B-B14F-4D97-AF65-F5344CB8AC3E}">
        <p14:creationId xmlns:p14="http://schemas.microsoft.com/office/powerpoint/2010/main" val="40659806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7D065-69D6-43BD-8F16-1ED37377658A}"/>
              </a:ext>
            </a:extLst>
          </p:cNvPr>
          <p:cNvSpPr>
            <a:spLocks noGrp="1"/>
          </p:cNvSpPr>
          <p:nvPr>
            <p:ph type="title"/>
          </p:nvPr>
        </p:nvSpPr>
        <p:spPr>
          <a:xfrm>
            <a:off x="0" y="72326"/>
            <a:ext cx="8458200" cy="678611"/>
          </a:xfrm>
        </p:spPr>
        <p:txBody>
          <a:bodyPr>
            <a:noAutofit/>
          </a:bodyPr>
          <a:lstStyle/>
          <a:p>
            <a:r>
              <a:rPr lang="en-US" sz="2800" dirty="0"/>
              <a:t>How to Connect a Local Area Network (LAN) to the Internet?</a:t>
            </a:r>
          </a:p>
        </p:txBody>
      </p:sp>
      <p:sp>
        <p:nvSpPr>
          <p:cNvPr id="4" name="Content Placeholder 3">
            <a:extLst>
              <a:ext uri="{FF2B5EF4-FFF2-40B4-BE49-F238E27FC236}">
                <a16:creationId xmlns:a16="http://schemas.microsoft.com/office/drawing/2014/main" id="{98C83DF9-063A-40AD-B1D5-CABCBC9E3B50}"/>
              </a:ext>
            </a:extLst>
          </p:cNvPr>
          <p:cNvSpPr>
            <a:spLocks noGrp="1"/>
          </p:cNvSpPr>
          <p:nvPr>
            <p:ph sz="quarter" idx="11"/>
          </p:nvPr>
        </p:nvSpPr>
        <p:spPr>
          <a:xfrm>
            <a:off x="392906" y="1267978"/>
            <a:ext cx="8408194" cy="3985948"/>
          </a:xfrm>
        </p:spPr>
        <p:txBody>
          <a:bodyPr>
            <a:normAutofit/>
          </a:bodyPr>
          <a:lstStyle/>
          <a:p>
            <a:r>
              <a:rPr lang="en-US" sz="2400" dirty="0"/>
              <a:t>Connections to the Internet are provided by an Internet service provider (ISP). </a:t>
            </a:r>
          </a:p>
          <a:p>
            <a:endParaRPr lang="en-US" sz="2400" dirty="0"/>
          </a:p>
          <a:p>
            <a:r>
              <a:rPr lang="en-US" sz="2400" dirty="0"/>
              <a:t>An ISP provides three important functions:</a:t>
            </a:r>
          </a:p>
          <a:p>
            <a:pPr lvl="2">
              <a:buFont typeface="+mj-lt"/>
              <a:buAutoNum type="arabicPeriod"/>
            </a:pPr>
            <a:r>
              <a:rPr lang="en-US" sz="2000" dirty="0"/>
              <a:t>Provide an Internet Protocol (IP) address</a:t>
            </a:r>
          </a:p>
          <a:p>
            <a:pPr lvl="2">
              <a:buFont typeface="+mj-lt"/>
              <a:buAutoNum type="arabicPeriod"/>
            </a:pPr>
            <a:r>
              <a:rPr lang="en-US" sz="2000" dirty="0"/>
              <a:t>Provide access or a gateway to the resources on the Internet</a:t>
            </a:r>
          </a:p>
          <a:p>
            <a:pPr lvl="2">
              <a:buFont typeface="+mj-lt"/>
              <a:buAutoNum type="arabicPeriod"/>
            </a:pPr>
            <a:r>
              <a:rPr lang="en-US" sz="2000" dirty="0"/>
              <a:t>Your ISP pays for access to the Internet (ISPs charge a fee to their customers to access the Internet)</a:t>
            </a:r>
          </a:p>
          <a:p>
            <a:endParaRPr lang="en-US" dirty="0"/>
          </a:p>
        </p:txBody>
      </p:sp>
      <p:sp>
        <p:nvSpPr>
          <p:cNvPr id="3" name="Slide Number Placeholder 2">
            <a:extLst>
              <a:ext uri="{FF2B5EF4-FFF2-40B4-BE49-F238E27FC236}">
                <a16:creationId xmlns:a16="http://schemas.microsoft.com/office/drawing/2014/main" id="{2D4782CA-4060-4792-BD56-58A66C68CB55}"/>
              </a:ext>
            </a:extLst>
          </p:cNvPr>
          <p:cNvSpPr>
            <a:spLocks noGrp="1"/>
          </p:cNvSpPr>
          <p:nvPr>
            <p:ph type="sldNum" sz="quarter" idx="10"/>
          </p:nvPr>
        </p:nvSpPr>
        <p:spPr/>
        <p:txBody>
          <a:bodyPr/>
          <a:lstStyle/>
          <a:p>
            <a:fld id="{68151E55-6873-49E2-B8D5-2F265E6F1973}" type="slidenum">
              <a:rPr lang="en-US" smtClean="0"/>
              <a:pPr/>
              <a:t>9</a:t>
            </a:fld>
            <a:endParaRPr lang="en-US" dirty="0"/>
          </a:p>
        </p:txBody>
      </p:sp>
    </p:spTree>
    <p:extLst>
      <p:ext uri="{BB962C8B-B14F-4D97-AF65-F5344CB8AC3E}">
        <p14:creationId xmlns:p14="http://schemas.microsoft.com/office/powerpoint/2010/main" val="1119305524"/>
      </p:ext>
    </p:extLst>
  </p:cSld>
  <p:clrMapOvr>
    <a:masterClrMapping/>
  </p:clrMapOvr>
</p:sld>
</file>

<file path=ppt/theme/theme1.xml><?xml version="1.0" encoding="utf-8"?>
<a:theme xmlns:a="http://schemas.openxmlformats.org/drawingml/2006/main" name="Title Slides 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D1212453-ABFE-9D48-A2D1-1E0FB8EF5387}" vid="{887F427C-F4FF-4044-AF3C-7DE2C05AB032}"/>
    </a:ext>
  </a:extLst>
</a:theme>
</file>

<file path=ppt/theme/theme10.xml><?xml version="1.0" encoding="utf-8"?>
<a:theme xmlns:a="http://schemas.openxmlformats.org/drawingml/2006/main" name="1_ImageDescriptionAppendixSlide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D1212453-ABFE-9D48-A2D1-1E0FB8EF5387}" vid="{589F50A3-D77F-0548-9E0A-704F8166B77D}"/>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inContentSlide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D1212453-ABFE-9D48-A2D1-1E0FB8EF5387}" vid="{41A3C7B6-6939-B344-8D86-8468FCC1AE31}"/>
    </a:ext>
  </a:extLst>
</a:theme>
</file>

<file path=ppt/theme/theme3.xml><?xml version="1.0" encoding="utf-8"?>
<a:theme xmlns:a="http://schemas.openxmlformats.org/drawingml/2006/main" name="Closing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D1212453-ABFE-9D48-A2D1-1E0FB8EF5387}" vid="{EBB24CF8-7FF6-5146-B67D-0D3C7C600DBC}"/>
    </a:ext>
  </a:extLst>
</a:theme>
</file>

<file path=ppt/theme/theme4.xml><?xml version="1.0" encoding="utf-8"?>
<a:theme xmlns:a="http://schemas.openxmlformats.org/drawingml/2006/main" name="DividerSlide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D1212453-ABFE-9D48-A2D1-1E0FB8EF5387}" vid="{D26EAA8A-DAE1-7E40-A61B-C307F862ECE0}"/>
    </a:ext>
  </a:extLst>
</a:theme>
</file>

<file path=ppt/theme/theme5.xml><?xml version="1.0" encoding="utf-8"?>
<a:theme xmlns:a="http://schemas.openxmlformats.org/drawingml/2006/main" name="ImageDescriptionAppendixSlide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D1212453-ABFE-9D48-A2D1-1E0FB8EF5387}" vid="{589F50A3-D77F-0548-9E0A-704F8166B77D}"/>
    </a:ext>
  </a:extLst>
</a:theme>
</file>

<file path=ppt/theme/theme6.xml><?xml version="1.0" encoding="utf-8"?>
<a:theme xmlns:a="http://schemas.openxmlformats.org/drawingml/2006/main" name="1_Title Slides 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D1212453-ABFE-9D48-A2D1-1E0FB8EF5387}" vid="{887F427C-F4FF-4044-AF3C-7DE2C05AB032}"/>
    </a:ext>
  </a:extLst>
</a:theme>
</file>

<file path=ppt/theme/theme7.xml><?xml version="1.0" encoding="utf-8"?>
<a:theme xmlns:a="http://schemas.openxmlformats.org/drawingml/2006/main" name="1_MainContentSlide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D1212453-ABFE-9D48-A2D1-1E0FB8EF5387}" vid="{41A3C7B6-6939-B344-8D86-8468FCC1AE31}"/>
    </a:ext>
  </a:extLst>
</a:theme>
</file>

<file path=ppt/theme/theme8.xml><?xml version="1.0" encoding="utf-8"?>
<a:theme xmlns:a="http://schemas.openxmlformats.org/drawingml/2006/main" name="1_Closing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D1212453-ABFE-9D48-A2D1-1E0FB8EF5387}" vid="{EBB24CF8-7FF6-5146-B67D-0D3C7C600DBC}"/>
    </a:ext>
  </a:extLst>
</a:theme>
</file>

<file path=ppt/theme/theme9.xml><?xml version="1.0" encoding="utf-8"?>
<a:theme xmlns:a="http://schemas.openxmlformats.org/drawingml/2006/main" name="1_DividerSlide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D1212453-ABFE-9D48-A2D1-1E0FB8EF5387}" vid="{D26EAA8A-DAE1-7E40-A61B-C307F862ECE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8A498860EC5D84B950A6107C0745708" ma:contentTypeVersion="11" ma:contentTypeDescription="Create a new document." ma:contentTypeScope="" ma:versionID="bd051b6a6f585ba0a199f807d339b767">
  <xsd:schema xmlns:xsd="http://www.w3.org/2001/XMLSchema" xmlns:xs="http://www.w3.org/2001/XMLSchema" xmlns:p="http://schemas.microsoft.com/office/2006/metadata/properties" xmlns:ns2="8bd36033-bc93-417c-b2ba-2d945f79af87" xmlns:ns3="99f39634-d483-4b94-b4bd-b33372798f49" targetNamespace="http://schemas.microsoft.com/office/2006/metadata/properties" ma:root="true" ma:fieldsID="1774534f3a98c4c51f7ce4ec03cb7a14" ns2:_="" ns3:_="">
    <xsd:import namespace="8bd36033-bc93-417c-b2ba-2d945f79af87"/>
    <xsd:import namespace="99f39634-d483-4b94-b4bd-b33372798f4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d36033-bc93-417c-b2ba-2d945f79af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9f39634-d483-4b94-b4bd-b33372798f4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9B718D-66A5-40EE-994A-2A65169F1EFA}">
  <ds:schemaRefs>
    <ds:schemaRef ds:uri="http://schemas.microsoft.com/sharepoint/v3/contenttype/forms"/>
  </ds:schemaRefs>
</ds:datastoreItem>
</file>

<file path=customXml/itemProps2.xml><?xml version="1.0" encoding="utf-8"?>
<ds:datastoreItem xmlns:ds="http://schemas.openxmlformats.org/officeDocument/2006/customXml" ds:itemID="{040541BC-7B96-4BB5-9E5C-4E4B99D18244}">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79839EAB-1A96-4BC6-A0DA-343F716E1F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d36033-bc93-417c-b2ba-2d945f79af87"/>
    <ds:schemaRef ds:uri="99f39634-d483-4b94-b4bd-b33372798f4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1961</TotalTime>
  <Words>6034</Words>
  <Application>Microsoft Office PowerPoint</Application>
  <PresentationFormat>On-screen Show (4:3)</PresentationFormat>
  <Paragraphs>537</Paragraphs>
  <Slides>58</Slides>
  <Notes>50</Notes>
  <HiddenSlides>0</HiddenSlides>
  <MMClips>0</MMClips>
  <ScaleCrop>false</ScaleCrop>
  <HeadingPairs>
    <vt:vector size="6" baseType="variant">
      <vt:variant>
        <vt:lpstr>Fonts Used</vt:lpstr>
      </vt:variant>
      <vt:variant>
        <vt:i4>3</vt:i4>
      </vt:variant>
      <vt:variant>
        <vt:lpstr>Theme</vt:lpstr>
      </vt:variant>
      <vt:variant>
        <vt:i4>10</vt:i4>
      </vt:variant>
      <vt:variant>
        <vt:lpstr>Slide Titles</vt:lpstr>
      </vt:variant>
      <vt:variant>
        <vt:i4>58</vt:i4>
      </vt:variant>
    </vt:vector>
  </HeadingPairs>
  <TitlesOfParts>
    <vt:vector size="71" baseType="lpstr">
      <vt:lpstr>Arial</vt:lpstr>
      <vt:lpstr>Calibri</vt:lpstr>
      <vt:lpstr>ProximaNova</vt:lpstr>
      <vt:lpstr>Title Slides Master</vt:lpstr>
      <vt:lpstr>MainContentSlideMaster</vt:lpstr>
      <vt:lpstr>ClosingMaster</vt:lpstr>
      <vt:lpstr>DividerSlideMaster</vt:lpstr>
      <vt:lpstr>ImageDescriptionAppendixSlideMaster</vt:lpstr>
      <vt:lpstr>1_Title Slides Master</vt:lpstr>
      <vt:lpstr>1_MainContentSlideMaster</vt:lpstr>
      <vt:lpstr>1_ClosingMaster</vt:lpstr>
      <vt:lpstr>1_DividerSlideMaster</vt:lpstr>
      <vt:lpstr>1_ImageDescriptionAppendixSlideMaster</vt:lpstr>
      <vt:lpstr>MIS</vt:lpstr>
      <vt:lpstr>Computer Networks and the Internet</vt:lpstr>
      <vt:lpstr>Overview of Computer Networks and the Internet</vt:lpstr>
      <vt:lpstr>Computer Networks</vt:lpstr>
      <vt:lpstr>Computer Networks (cont.)</vt:lpstr>
      <vt:lpstr>Local Area Networks (LAN) and Wide Area Networks (WAN)</vt:lpstr>
      <vt:lpstr>Local Area Networks (LAN) and Wide Area Networks (WAN) (cont.)</vt:lpstr>
      <vt:lpstr>Local Area Networks (LAN) and Wide Area Networks (WAN) (cont. 2)</vt:lpstr>
      <vt:lpstr>How to Connect a Local Area Network (LAN) to the Internet?</vt:lpstr>
      <vt:lpstr>How to Connect a Local Area Network (LAN) to the Internet? (cont.)</vt:lpstr>
      <vt:lpstr>How the Internet Works-Example</vt:lpstr>
      <vt:lpstr>Components of an IP Address</vt:lpstr>
      <vt:lpstr>Components of an IP Address (cont.)</vt:lpstr>
      <vt:lpstr>Transmission Control Protocol/Internet Protocol (TCP/IP)</vt:lpstr>
      <vt:lpstr>Sending Information on the Internet</vt:lpstr>
      <vt:lpstr>Services to Users</vt:lpstr>
      <vt:lpstr>The World Wide Web and Geographic Information Systems</vt:lpstr>
      <vt:lpstr>The World Wide Web (WWW)</vt:lpstr>
      <vt:lpstr>Web 2.0</vt:lpstr>
      <vt:lpstr>Geographic Information Systems (GIS) (cont.)</vt:lpstr>
      <vt:lpstr>Web 3.0</vt:lpstr>
      <vt:lpstr>The Future of the Web…</vt:lpstr>
      <vt:lpstr>The Future of the Web…</vt:lpstr>
      <vt:lpstr>Geographic Information Systems</vt:lpstr>
      <vt:lpstr>How are Geographic Information Systems (GIS) Used in Business?</vt:lpstr>
      <vt:lpstr>How Are Geographic Information Systems Used in Business (cont.)?</vt:lpstr>
      <vt:lpstr>Cellular Networks and Mobile Communication</vt:lpstr>
      <vt:lpstr>The Process of Cellular Phone Communication</vt:lpstr>
      <vt:lpstr>The Process of Cellular Phone Communication (cont.)</vt:lpstr>
      <vt:lpstr>Internet of Things (IoT)</vt:lpstr>
      <vt:lpstr>How Will 5G Connectivity Support IoT?</vt:lpstr>
      <vt:lpstr>5G Connectivity</vt:lpstr>
      <vt:lpstr>The Cloud and Cloud-Based Applications </vt:lpstr>
      <vt:lpstr>The Importance of Cloud Computing in Today’s Business Environment</vt:lpstr>
      <vt:lpstr>Why Do Organizations Prefer the Cloud?</vt:lpstr>
      <vt:lpstr>Cloud Computing</vt:lpstr>
      <vt:lpstr>Cloud Computing (cont.)</vt:lpstr>
      <vt:lpstr>Cloud Computing – NIST Recommendations</vt:lpstr>
      <vt:lpstr>Limitations of the Cloud</vt:lpstr>
      <vt:lpstr>Cloud Deployment Models</vt:lpstr>
      <vt:lpstr>Cloud Deployment Models (cont.)</vt:lpstr>
      <vt:lpstr>Services Provided by Cloud Service Vendors</vt:lpstr>
      <vt:lpstr>Content Delivery Network (CDN)</vt:lpstr>
      <vt:lpstr>Content Delivery Network (CDN) (cont.)</vt:lpstr>
      <vt:lpstr>Web Services</vt:lpstr>
      <vt:lpstr>Web Services (cont.)</vt:lpstr>
      <vt:lpstr>Software as a Service (SaaS)</vt:lpstr>
      <vt:lpstr>Software as a Service (Saas) (cont.)</vt:lpstr>
      <vt:lpstr>Platform as a Service (PaaS)</vt:lpstr>
      <vt:lpstr>Infrastructure as a Service (IaaS)</vt:lpstr>
      <vt:lpstr>Serverless Computing</vt:lpstr>
      <vt:lpstr>Cloud Services Security</vt:lpstr>
      <vt:lpstr>Cloud Services Security (cont.)</vt:lpstr>
      <vt:lpstr>Cloud Services Security (cont. 2)</vt:lpstr>
      <vt:lpstr>Collaboration Software</vt:lpstr>
      <vt:lpstr>How Is Collaboration Software Used in Today’s Business Environment?</vt:lpstr>
      <vt:lpstr>Popular Collaboration Software Programs</vt:lpstr>
      <vt:lpstr>End of Main Content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MIS</dc:title>
  <dc:creator>Nielsen,Brenda L</dc:creator>
  <cp:lastModifiedBy>Amy A. Lavin</cp:lastModifiedBy>
  <cp:revision>26</cp:revision>
  <dcterms:created xsi:type="dcterms:W3CDTF">2020-10-28T21:51:59Z</dcterms:created>
  <dcterms:modified xsi:type="dcterms:W3CDTF">2023-10-04T12:44:14Z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0x01010078A498860EC5D84B950A6107C0745708</vt:lpwstr>
  </property>
</Properties>
</file>