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8" r:id="rId3"/>
    <p:sldId id="257"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96247" autoAdjust="0"/>
  </p:normalViewPr>
  <p:slideViewPr>
    <p:cSldViewPr snapToGrid="0">
      <p:cViewPr varScale="1">
        <p:scale>
          <a:sx n="106" d="100"/>
          <a:sy n="106" d="100"/>
        </p:scale>
        <p:origin x="792" y="114"/>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8/25/2023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92091F-6CD8-46B7-96F0-0D064BD5D0C2}" type="slidenum">
              <a:rPr lang="en-US" smtClean="0"/>
              <a:t>3</a:t>
            </a:fld>
            <a:endParaRPr lang="en-US" dirty="0"/>
          </a:p>
        </p:txBody>
      </p:sp>
    </p:spTree>
    <p:extLst>
      <p:ext uri="{BB962C8B-B14F-4D97-AF65-F5344CB8AC3E}">
        <p14:creationId xmlns:p14="http://schemas.microsoft.com/office/powerpoint/2010/main" val="1395714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8/25/2023</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8/25/2023</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8/25/2023</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8/25/2023</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8/25/2023</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8/25/2023</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8/25/2023</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8/25/2023</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8/25/2023</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8/25/2023</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8/25/2023</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8/25/2023</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du/jshafe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ommunity.mis.temple.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4495800" y="960732"/>
            <a:ext cx="7560894" cy="1168401"/>
          </a:xfrm>
        </p:spPr>
        <p:txBody>
          <a:bodyPr/>
          <a:lstStyle/>
          <a:p>
            <a:r>
              <a:rPr lang="en-US" dirty="0">
                <a:latin typeface="Segoe UI" panose="020B0502040204020203" pitchFamily="34" charset="0"/>
                <a:ea typeface="Tahoma" panose="020B0604030504040204" pitchFamily="34" charset="0"/>
                <a:cs typeface="Segoe UI" panose="020B0502040204020203" pitchFamily="34" charset="0"/>
              </a:rPr>
              <a:t>Course Intro</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5368413"/>
            <a:ext cx="5036920" cy="1489588"/>
          </a:xfrm>
        </p:spPr>
        <p:txBody>
          <a:bodyPr>
            <a:normAutofit fontScale="92500" lnSpcReduction="20000"/>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https://community.mis.templ.edu/jshafer</a:t>
            </a: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4C49-14D2-2D83-2E86-3BA6B9513234}"/>
              </a:ext>
            </a:extLst>
          </p:cNvPr>
          <p:cNvSpPr>
            <a:spLocks noGrp="1"/>
          </p:cNvSpPr>
          <p:nvPr>
            <p:ph type="title"/>
          </p:nvPr>
        </p:nvSpPr>
        <p:spPr/>
        <p:txBody>
          <a:bodyPr/>
          <a:lstStyle/>
          <a:p>
            <a:r>
              <a:rPr lang="en-US" dirty="0"/>
              <a:t>Let’s talk about Darin ..</a:t>
            </a:r>
          </a:p>
        </p:txBody>
      </p:sp>
      <p:pic>
        <p:nvPicPr>
          <p:cNvPr id="6" name="Picture 5" descr="A picture of Darin">
            <a:extLst>
              <a:ext uri="{FF2B5EF4-FFF2-40B4-BE49-F238E27FC236}">
                <a16:creationId xmlns:a16="http://schemas.microsoft.com/office/drawing/2014/main" id="{DC195306-810C-799D-3F74-E4E2740E1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1838632"/>
            <a:ext cx="3810000" cy="3810000"/>
          </a:xfrm>
          <a:prstGeom prst="ellipse">
            <a:avLst/>
          </a:prstGeom>
        </p:spPr>
      </p:pic>
      <p:sp>
        <p:nvSpPr>
          <p:cNvPr id="4" name="Slide Number Placeholder 3">
            <a:extLst>
              <a:ext uri="{FF2B5EF4-FFF2-40B4-BE49-F238E27FC236}">
                <a16:creationId xmlns:a16="http://schemas.microsoft.com/office/drawing/2014/main" id="{745F0B7D-3FC5-A13C-7942-0103DA748077}"/>
              </a:ext>
            </a:extLst>
          </p:cNvPr>
          <p:cNvSpPr>
            <a:spLocks noGrp="1"/>
          </p:cNvSpPr>
          <p:nvPr>
            <p:ph type="sldNum" sz="quarter" idx="12"/>
          </p:nvPr>
        </p:nvSpPr>
        <p:spPr/>
        <p:txBody>
          <a:bodyPr/>
          <a:lstStyle/>
          <a:p>
            <a:fld id="{4C487655-AABA-4CA8-8EDF-7F823A468B89}" type="slidenum">
              <a:rPr lang="en-US" smtClean="0"/>
              <a:t>2</a:t>
            </a:fld>
            <a:endParaRPr lang="en-US" dirty="0"/>
          </a:p>
        </p:txBody>
      </p:sp>
    </p:spTree>
    <p:extLst>
      <p:ext uri="{BB962C8B-B14F-4D97-AF65-F5344CB8AC3E}">
        <p14:creationId xmlns:p14="http://schemas.microsoft.com/office/powerpoint/2010/main" val="180786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77734-F68B-0910-36FF-C4DE5BDAF013}"/>
              </a:ext>
            </a:extLst>
          </p:cNvPr>
          <p:cNvSpPr>
            <a:spLocks noGrp="1"/>
          </p:cNvSpPr>
          <p:nvPr>
            <p:ph type="title"/>
          </p:nvPr>
        </p:nvSpPr>
        <p:spPr/>
        <p:txBody>
          <a:bodyPr/>
          <a:lstStyle/>
          <a:p>
            <a:r>
              <a:rPr lang="en-US" dirty="0"/>
              <a:t>Let’s talk about </a:t>
            </a:r>
            <a:r>
              <a:rPr lang="en-US" b="1" i="1" dirty="0"/>
              <a:t>this</a:t>
            </a:r>
            <a:r>
              <a:rPr lang="en-US" dirty="0"/>
              <a:t> course …</a:t>
            </a:r>
          </a:p>
        </p:txBody>
      </p:sp>
      <p:pic>
        <p:nvPicPr>
          <p:cNvPr id="6" name="Picture 5" descr="A child's xylophone">
            <a:extLst>
              <a:ext uri="{FF2B5EF4-FFF2-40B4-BE49-F238E27FC236}">
                <a16:creationId xmlns:a16="http://schemas.microsoft.com/office/drawing/2014/main" id="{E1027737-B212-3525-171F-407A7B33B6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1019" y="1330042"/>
            <a:ext cx="6133943" cy="4602777"/>
          </a:xfrm>
          <a:prstGeom prst="rect">
            <a:avLst/>
          </a:prstGeom>
        </p:spPr>
      </p:pic>
      <p:sp>
        <p:nvSpPr>
          <p:cNvPr id="4" name="Slide Number Placeholder 3">
            <a:extLst>
              <a:ext uri="{FF2B5EF4-FFF2-40B4-BE49-F238E27FC236}">
                <a16:creationId xmlns:a16="http://schemas.microsoft.com/office/drawing/2014/main" id="{89FF19B5-A9AA-31D8-325D-F84AC8242F5B}"/>
              </a:ext>
            </a:extLst>
          </p:cNvPr>
          <p:cNvSpPr>
            <a:spLocks noGrp="1"/>
          </p:cNvSpPr>
          <p:nvPr>
            <p:ph type="sldNum" sz="quarter" idx="12"/>
          </p:nvPr>
        </p:nvSpPr>
        <p:spPr/>
        <p:txBody>
          <a:bodyPr/>
          <a:lstStyle/>
          <a:p>
            <a:fld id="{4C487655-AABA-4CA8-8EDF-7F823A468B89}" type="slidenum">
              <a:rPr lang="en-US" smtClean="0"/>
              <a:t>3</a:t>
            </a:fld>
            <a:endParaRPr lang="en-US" dirty="0"/>
          </a:p>
        </p:txBody>
      </p:sp>
    </p:spTree>
    <p:extLst>
      <p:ext uri="{BB962C8B-B14F-4D97-AF65-F5344CB8AC3E}">
        <p14:creationId xmlns:p14="http://schemas.microsoft.com/office/powerpoint/2010/main" val="2680158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DB74-A002-4983-46CF-08BEC3C78535}"/>
              </a:ext>
            </a:extLst>
          </p:cNvPr>
          <p:cNvSpPr>
            <a:spLocks noGrp="1"/>
          </p:cNvSpPr>
          <p:nvPr>
            <p:ph type="title"/>
          </p:nvPr>
        </p:nvSpPr>
        <p:spPr/>
        <p:txBody>
          <a:bodyPr/>
          <a:lstStyle/>
          <a:p>
            <a:r>
              <a:rPr lang="en-US" dirty="0"/>
              <a:t>Now let’s look at the syllabus.</a:t>
            </a:r>
          </a:p>
        </p:txBody>
      </p:sp>
      <p:sp>
        <p:nvSpPr>
          <p:cNvPr id="3" name="Content Placeholder 2">
            <a:extLst>
              <a:ext uri="{FF2B5EF4-FFF2-40B4-BE49-F238E27FC236}">
                <a16:creationId xmlns:a16="http://schemas.microsoft.com/office/drawing/2014/main" id="{4169F004-A2AC-EFC3-926D-28409D604F1A}"/>
              </a:ext>
            </a:extLst>
          </p:cNvPr>
          <p:cNvSpPr>
            <a:spLocks noGrp="1"/>
          </p:cNvSpPr>
          <p:nvPr>
            <p:ph idx="1"/>
          </p:nvPr>
        </p:nvSpPr>
        <p:spPr/>
        <p:txBody>
          <a:bodyPr/>
          <a:lstStyle/>
          <a:p>
            <a:r>
              <a:rPr lang="en-US" dirty="0">
                <a:hlinkClick r:id="rId2"/>
              </a:rPr>
              <a:t>https://community.mis.temple.edu</a:t>
            </a:r>
            <a:r>
              <a:rPr lang="en-US" dirty="0"/>
              <a:t> </a:t>
            </a:r>
          </a:p>
          <a:p>
            <a:r>
              <a:rPr lang="en-US" dirty="0"/>
              <a:t>Don’t let me forget the PRO point requirement!</a:t>
            </a:r>
          </a:p>
        </p:txBody>
      </p:sp>
      <p:sp>
        <p:nvSpPr>
          <p:cNvPr id="4" name="Slide Number Placeholder 3">
            <a:extLst>
              <a:ext uri="{FF2B5EF4-FFF2-40B4-BE49-F238E27FC236}">
                <a16:creationId xmlns:a16="http://schemas.microsoft.com/office/drawing/2014/main" id="{E83186F3-275C-5E96-553A-16F01E14232B}"/>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154751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10CB3-3FA2-1B75-810B-69297CA2928A}"/>
              </a:ext>
            </a:extLst>
          </p:cNvPr>
          <p:cNvSpPr>
            <a:spLocks noGrp="1"/>
          </p:cNvSpPr>
          <p:nvPr>
            <p:ph type="title"/>
          </p:nvPr>
        </p:nvSpPr>
        <p:spPr/>
        <p:txBody>
          <a:bodyPr/>
          <a:lstStyle/>
          <a:p>
            <a:r>
              <a:rPr lang="en-US"/>
              <a:t>Food for thought…</a:t>
            </a:r>
          </a:p>
        </p:txBody>
      </p:sp>
      <p:sp>
        <p:nvSpPr>
          <p:cNvPr id="3" name="Content Placeholder 2">
            <a:extLst>
              <a:ext uri="{FF2B5EF4-FFF2-40B4-BE49-F238E27FC236}">
                <a16:creationId xmlns:a16="http://schemas.microsoft.com/office/drawing/2014/main" id="{B3B8810D-8462-0035-97BA-C8FA7C279761}"/>
              </a:ext>
            </a:extLst>
          </p:cNvPr>
          <p:cNvSpPr>
            <a:spLocks noGrp="1"/>
          </p:cNvSpPr>
          <p:nvPr>
            <p:ph idx="1"/>
          </p:nvPr>
        </p:nvSpPr>
        <p:spPr>
          <a:xfrm>
            <a:off x="838200" y="1465006"/>
            <a:ext cx="10515600" cy="4711957"/>
          </a:xfrm>
        </p:spPr>
        <p:txBody>
          <a:bodyPr>
            <a:normAutofit fontScale="92500"/>
          </a:bodyPr>
          <a:lstStyle/>
          <a:p>
            <a:pPr>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“In recent decades as the economy has shifted and large companies promising lifelong employment have given way to freelance jobs and migratory careers. Understanding motivation has become increasingly important.  In 1980 more than 90% of the American workforce reported to a boss. Today more than 1/3 of working Americans are freelancers, contractors or in otherwise transitory positions.”</a:t>
            </a:r>
          </a:p>
          <a:p>
            <a:pPr>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workers who have succeeded in this new economy are those who know how to decide for themselves how to spend their time and allocate their energy. They understand how to set goals prioritize tasks and make choices about which projects to pursue. People who know how to self-motivate (according to studies) earn more money than their peers, report higher levels of happiness, and say they are more satisfied with their families, jobs, and </a:t>
            </a:r>
            <a:r>
              <a:rPr lang="en-US" sz="2400" kern="100">
                <a:effectLst/>
                <a:latin typeface="Calibri" panose="020F0502020204030204" pitchFamily="34" charset="0"/>
                <a:ea typeface="Calibri" panose="020F0502020204030204" pitchFamily="34" charset="0"/>
                <a:cs typeface="Times New Roman" panose="02020603050405020304" pitchFamily="18" charset="0"/>
              </a:rPr>
              <a:t>lives.”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Charles Duhigg (2016)</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91EF61E-AFFD-F118-8152-026E6DA24EC8}"/>
              </a:ext>
            </a:extLst>
          </p:cNvPr>
          <p:cNvSpPr>
            <a:spLocks noGrp="1"/>
          </p:cNvSpPr>
          <p:nvPr>
            <p:ph type="sldNum" sz="quarter" idx="12"/>
          </p:nvPr>
        </p:nvSpPr>
        <p:spPr/>
        <p:txBody>
          <a:bodyPr/>
          <a:lstStyle/>
          <a:p>
            <a:fld id="{4C487655-AABA-4CA8-8EDF-7F823A468B89}" type="slidenum">
              <a:rPr lang="en-US" smtClean="0"/>
              <a:t>5</a:t>
            </a:fld>
            <a:endParaRPr lang="en-US" dirty="0"/>
          </a:p>
        </p:txBody>
      </p:sp>
    </p:spTree>
    <p:extLst>
      <p:ext uri="{BB962C8B-B14F-4D97-AF65-F5344CB8AC3E}">
        <p14:creationId xmlns:p14="http://schemas.microsoft.com/office/powerpoint/2010/main" val="3544066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TotalTime>
  <Words>244</Words>
  <Application>Microsoft Office PowerPoint</Application>
  <PresentationFormat>Widescreen</PresentationFormat>
  <Paragraphs>20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Corbel</vt:lpstr>
      <vt:lpstr>Segoe UI</vt:lpstr>
      <vt:lpstr>Office Theme</vt:lpstr>
      <vt:lpstr>Course Intro</vt:lpstr>
      <vt:lpstr>Let’s talk about Darin ..</vt:lpstr>
      <vt:lpstr>Let’s talk about this course …</vt:lpstr>
      <vt:lpstr>Now let’s look at the syllabus.</vt:lpstr>
      <vt:lpstr>Food for thought…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146</cp:revision>
  <dcterms:created xsi:type="dcterms:W3CDTF">2022-06-30T13:55:29Z</dcterms:created>
  <dcterms:modified xsi:type="dcterms:W3CDTF">2023-08-25T18:23:07Z</dcterms:modified>
</cp:coreProperties>
</file>