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673" r:id="rId3"/>
    <p:sldId id="645" r:id="rId4"/>
    <p:sldId id="680" r:id="rId5"/>
    <p:sldId id="677" r:id="rId6"/>
    <p:sldId id="678" r:id="rId7"/>
    <p:sldId id="679" r:id="rId8"/>
    <p:sldId id="676" r:id="rId9"/>
    <p:sldId id="6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96247" autoAdjust="0"/>
  </p:normalViewPr>
  <p:slideViewPr>
    <p:cSldViewPr snapToGrid="0">
      <p:cViewPr varScale="1">
        <p:scale>
          <a:sx n="78" d="100"/>
          <a:sy n="78" d="100"/>
        </p:scale>
        <p:origin x="878" y="72"/>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F5F773-904D-47BB-8A90-D60798426674}" type="doc">
      <dgm:prSet loTypeId="urn:microsoft.com/office/officeart/2016/7/layout/VerticalDownArrowProcess" loCatId="process" qsTypeId="urn:microsoft.com/office/officeart/2005/8/quickstyle/simple1" qsCatId="simple" csTypeId="urn:microsoft.com/office/officeart/2005/8/colors/colorful5" csCatId="colorful" phldr="1"/>
      <dgm:spPr/>
      <dgm:t>
        <a:bodyPr/>
        <a:lstStyle/>
        <a:p>
          <a:endParaRPr lang="en-US"/>
        </a:p>
      </dgm:t>
    </dgm:pt>
    <dgm:pt modelId="{F4CE0BDF-837A-4F45-92A2-123A4F6BC281}">
      <dgm:prSet/>
      <dgm:spPr/>
      <dgm:t>
        <a:bodyPr/>
        <a:lstStyle/>
        <a:p>
          <a:r>
            <a:rPr lang="en-US"/>
            <a:t>Start up</a:t>
          </a:r>
        </a:p>
      </dgm:t>
    </dgm:pt>
    <dgm:pt modelId="{BBF09BA7-0784-4301-9EFB-32951E17B3A2}" type="parTrans" cxnId="{7B916122-1F6C-4F9C-B8DC-66700FD0CAAD}">
      <dgm:prSet/>
      <dgm:spPr/>
      <dgm:t>
        <a:bodyPr/>
        <a:lstStyle/>
        <a:p>
          <a:endParaRPr lang="en-US"/>
        </a:p>
      </dgm:t>
    </dgm:pt>
    <dgm:pt modelId="{BD7819A3-55B7-4FEA-9908-5EA491E89E82}" type="sibTrans" cxnId="{7B916122-1F6C-4F9C-B8DC-66700FD0CAAD}">
      <dgm:prSet/>
      <dgm:spPr/>
      <dgm:t>
        <a:bodyPr/>
        <a:lstStyle/>
        <a:p>
          <a:endParaRPr lang="en-US"/>
        </a:p>
      </dgm:t>
    </dgm:pt>
    <dgm:pt modelId="{F49ED3F6-930D-4CE6-A211-B9C486600832}">
      <dgm:prSet/>
      <dgm:spPr/>
      <dgm:t>
        <a:bodyPr/>
        <a:lstStyle/>
        <a:p>
          <a:r>
            <a:rPr lang="en-US" dirty="0"/>
            <a:t>Start up VS Code and find the Thunder Extension</a:t>
          </a:r>
        </a:p>
      </dgm:t>
    </dgm:pt>
    <dgm:pt modelId="{FD8066EC-8805-4EF2-834E-5062AFE8D2B1}" type="parTrans" cxnId="{74FF435A-654D-4812-A78A-8391455A8371}">
      <dgm:prSet/>
      <dgm:spPr/>
      <dgm:t>
        <a:bodyPr/>
        <a:lstStyle/>
        <a:p>
          <a:endParaRPr lang="en-US"/>
        </a:p>
      </dgm:t>
    </dgm:pt>
    <dgm:pt modelId="{E4236B03-F1EE-4D3E-BDCB-D74A0D000760}" type="sibTrans" cxnId="{74FF435A-654D-4812-A78A-8391455A8371}">
      <dgm:prSet/>
      <dgm:spPr/>
      <dgm:t>
        <a:bodyPr/>
        <a:lstStyle/>
        <a:p>
          <a:endParaRPr lang="en-US"/>
        </a:p>
      </dgm:t>
    </dgm:pt>
    <dgm:pt modelId="{72004D4F-21DE-4CD1-B30E-C6F04886A6F4}">
      <dgm:prSet/>
      <dgm:spPr/>
      <dgm:t>
        <a:bodyPr/>
        <a:lstStyle/>
        <a:p>
          <a:r>
            <a:rPr lang="en-US"/>
            <a:t>Sign in</a:t>
          </a:r>
        </a:p>
      </dgm:t>
    </dgm:pt>
    <dgm:pt modelId="{D440B214-0872-4670-B821-A4F3E768B094}" type="parTrans" cxnId="{7E3BF553-A09E-4372-A2C9-3639DCD30B37}">
      <dgm:prSet/>
      <dgm:spPr/>
      <dgm:t>
        <a:bodyPr/>
        <a:lstStyle/>
        <a:p>
          <a:endParaRPr lang="en-US"/>
        </a:p>
      </dgm:t>
    </dgm:pt>
    <dgm:pt modelId="{E48C61FA-B3D4-4EEC-90B5-A7C7352D1E18}" type="sibTrans" cxnId="{7E3BF553-A09E-4372-A2C9-3639DCD30B37}">
      <dgm:prSet/>
      <dgm:spPr/>
      <dgm:t>
        <a:bodyPr/>
        <a:lstStyle/>
        <a:p>
          <a:endParaRPr lang="en-US"/>
        </a:p>
      </dgm:t>
    </dgm:pt>
    <dgm:pt modelId="{47362CAC-1078-46C3-8537-A43D340DCA67}">
      <dgm:prSet/>
      <dgm:spPr/>
      <dgm:t>
        <a:bodyPr/>
        <a:lstStyle/>
        <a:p>
          <a:r>
            <a:rPr lang="en-US" dirty="0"/>
            <a:t>Sign into AWS Console</a:t>
          </a:r>
        </a:p>
      </dgm:t>
    </dgm:pt>
    <dgm:pt modelId="{BE279D0E-F1FF-4FDA-85EB-52285034B689}" type="parTrans" cxnId="{98B3F771-2543-4C44-BB82-8BE8AF50309A}">
      <dgm:prSet/>
      <dgm:spPr/>
      <dgm:t>
        <a:bodyPr/>
        <a:lstStyle/>
        <a:p>
          <a:endParaRPr lang="en-US"/>
        </a:p>
      </dgm:t>
    </dgm:pt>
    <dgm:pt modelId="{5942B34F-A240-4E5C-8741-E4F6B345E4C0}" type="sibTrans" cxnId="{98B3F771-2543-4C44-BB82-8BE8AF50309A}">
      <dgm:prSet/>
      <dgm:spPr/>
      <dgm:t>
        <a:bodyPr/>
        <a:lstStyle/>
        <a:p>
          <a:endParaRPr lang="en-US"/>
        </a:p>
      </dgm:t>
    </dgm:pt>
    <dgm:pt modelId="{01372742-76A8-48BB-B5A5-75469CDA90AE}">
      <dgm:prSet/>
      <dgm:spPr/>
      <dgm:t>
        <a:bodyPr/>
        <a:lstStyle/>
        <a:p>
          <a:r>
            <a:rPr lang="en-US"/>
            <a:t>Sign in</a:t>
          </a:r>
        </a:p>
      </dgm:t>
    </dgm:pt>
    <dgm:pt modelId="{93245C17-20E6-495D-A097-29068E959C7A}" type="parTrans" cxnId="{D3B6CD3A-0AB4-4E53-B2D5-AE5B95F86FE6}">
      <dgm:prSet/>
      <dgm:spPr/>
      <dgm:t>
        <a:bodyPr/>
        <a:lstStyle/>
        <a:p>
          <a:endParaRPr lang="en-US"/>
        </a:p>
      </dgm:t>
    </dgm:pt>
    <dgm:pt modelId="{9909446D-F5F9-4483-96D2-CE0BD37111E8}" type="sibTrans" cxnId="{D3B6CD3A-0AB4-4E53-B2D5-AE5B95F86FE6}">
      <dgm:prSet/>
      <dgm:spPr/>
      <dgm:t>
        <a:bodyPr/>
        <a:lstStyle/>
        <a:p>
          <a:endParaRPr lang="en-US"/>
        </a:p>
      </dgm:t>
    </dgm:pt>
    <dgm:pt modelId="{45534FEF-14AC-4223-BE9A-CF9D310D8AC6}">
      <dgm:prSet/>
      <dgm:spPr/>
      <dgm:t>
        <a:bodyPr/>
        <a:lstStyle/>
        <a:p>
          <a:r>
            <a:rPr lang="en-US" dirty="0"/>
            <a:t>Sign into workbench</a:t>
          </a:r>
        </a:p>
      </dgm:t>
    </dgm:pt>
    <dgm:pt modelId="{B3074459-45CA-46F9-9377-97978AABA0A5}" type="parTrans" cxnId="{86227037-4E21-4E01-9A2D-E21B1072C13E}">
      <dgm:prSet/>
      <dgm:spPr/>
      <dgm:t>
        <a:bodyPr/>
        <a:lstStyle/>
        <a:p>
          <a:endParaRPr lang="en-US"/>
        </a:p>
      </dgm:t>
    </dgm:pt>
    <dgm:pt modelId="{FE36A2CA-9F5C-4D00-9932-B55FDE757A2E}" type="sibTrans" cxnId="{86227037-4E21-4E01-9A2D-E21B1072C13E}">
      <dgm:prSet/>
      <dgm:spPr/>
      <dgm:t>
        <a:bodyPr/>
        <a:lstStyle/>
        <a:p>
          <a:endParaRPr lang="en-US"/>
        </a:p>
      </dgm:t>
    </dgm:pt>
    <dgm:pt modelId="{018248F3-FA87-4289-8F20-9E8A26FDF790}">
      <dgm:prSet/>
      <dgm:spPr/>
      <dgm:t>
        <a:bodyPr/>
        <a:lstStyle/>
        <a:p>
          <a:r>
            <a:rPr lang="en-US" dirty="0"/>
            <a:t>Download</a:t>
          </a:r>
        </a:p>
      </dgm:t>
    </dgm:pt>
    <dgm:pt modelId="{19CC9EA3-3664-4101-8017-C08C2BFB3F00}" type="parTrans" cxnId="{8F0CFF98-545F-4B0A-9148-963075FF89EA}">
      <dgm:prSet/>
      <dgm:spPr/>
    </dgm:pt>
    <dgm:pt modelId="{F9B94352-7C3D-47C1-AE99-82C572616FBC}" type="sibTrans" cxnId="{8F0CFF98-545F-4B0A-9148-963075FF89EA}">
      <dgm:prSet/>
      <dgm:spPr/>
    </dgm:pt>
    <dgm:pt modelId="{65006D6A-D1E3-4DF9-96B5-13C195BAC791}">
      <dgm:prSet/>
      <dgm:spPr/>
      <dgm:t>
        <a:bodyPr/>
        <a:lstStyle/>
        <a:p>
          <a:r>
            <a:rPr lang="en-US" dirty="0"/>
            <a:t>Download </a:t>
          </a:r>
          <a:r>
            <a:rPr lang="en-US"/>
            <a:t>the shaferdemo.</a:t>
          </a:r>
          <a:r>
            <a:rPr lang="en-US" dirty="0"/>
            <a:t>zip that goes with this slide deck</a:t>
          </a:r>
        </a:p>
      </dgm:t>
    </dgm:pt>
    <dgm:pt modelId="{35B9D82D-A874-41E0-95AF-9510E12F4176}" type="parTrans" cxnId="{58CD7253-1AA1-43C6-B049-C53DD76BD5E8}">
      <dgm:prSet/>
      <dgm:spPr/>
    </dgm:pt>
    <dgm:pt modelId="{97AFF733-111C-408D-BAA3-0F33B2A13346}" type="sibTrans" cxnId="{58CD7253-1AA1-43C6-B049-C53DD76BD5E8}">
      <dgm:prSet/>
      <dgm:spPr/>
    </dgm:pt>
    <dgm:pt modelId="{D02396FA-4BB6-4378-920D-BDE26BA4C590}" type="pres">
      <dgm:prSet presAssocID="{9DF5F773-904D-47BB-8A90-D60798426674}" presName="Name0" presStyleCnt="0">
        <dgm:presLayoutVars>
          <dgm:dir/>
          <dgm:animLvl val="lvl"/>
          <dgm:resizeHandles val="exact"/>
        </dgm:presLayoutVars>
      </dgm:prSet>
      <dgm:spPr/>
    </dgm:pt>
    <dgm:pt modelId="{AC407D0C-85B4-4D51-B7C6-AA78FE924AD8}" type="pres">
      <dgm:prSet presAssocID="{018248F3-FA87-4289-8F20-9E8A26FDF790}" presName="boxAndChildren" presStyleCnt="0"/>
      <dgm:spPr/>
    </dgm:pt>
    <dgm:pt modelId="{A94AC8DB-5AEE-4385-82F7-75AFD9239D63}" type="pres">
      <dgm:prSet presAssocID="{018248F3-FA87-4289-8F20-9E8A26FDF790}" presName="parentTextBox" presStyleLbl="alignNode1" presStyleIdx="0" presStyleCnt="4"/>
      <dgm:spPr/>
    </dgm:pt>
    <dgm:pt modelId="{9742B751-618B-4113-828A-8BA966C981EC}" type="pres">
      <dgm:prSet presAssocID="{018248F3-FA87-4289-8F20-9E8A26FDF790}" presName="descendantBox" presStyleLbl="bgAccFollowNode1" presStyleIdx="0" presStyleCnt="4"/>
      <dgm:spPr/>
    </dgm:pt>
    <dgm:pt modelId="{8C30A69C-F8D1-4B79-81A5-0F9C9000D464}" type="pres">
      <dgm:prSet presAssocID="{9909446D-F5F9-4483-96D2-CE0BD37111E8}" presName="sp" presStyleCnt="0"/>
      <dgm:spPr/>
    </dgm:pt>
    <dgm:pt modelId="{9181BF19-7916-4233-B9F8-11BDF02010AD}" type="pres">
      <dgm:prSet presAssocID="{01372742-76A8-48BB-B5A5-75469CDA90AE}" presName="arrowAndChildren" presStyleCnt="0"/>
      <dgm:spPr/>
    </dgm:pt>
    <dgm:pt modelId="{943DEF9E-DF62-4A5E-B740-8B8D379BBB3B}" type="pres">
      <dgm:prSet presAssocID="{01372742-76A8-48BB-B5A5-75469CDA90AE}" presName="parentTextArrow" presStyleLbl="node1" presStyleIdx="0" presStyleCnt="0"/>
      <dgm:spPr/>
    </dgm:pt>
    <dgm:pt modelId="{B4188A43-C04B-4CC3-9141-F30B26CFC6D6}" type="pres">
      <dgm:prSet presAssocID="{01372742-76A8-48BB-B5A5-75469CDA90AE}" presName="arrow" presStyleLbl="alignNode1" presStyleIdx="1" presStyleCnt="4"/>
      <dgm:spPr/>
    </dgm:pt>
    <dgm:pt modelId="{0406708C-ED17-421F-81CA-6D0E2027161A}" type="pres">
      <dgm:prSet presAssocID="{01372742-76A8-48BB-B5A5-75469CDA90AE}" presName="descendantArrow" presStyleLbl="bgAccFollowNode1" presStyleIdx="1" presStyleCnt="4"/>
      <dgm:spPr/>
    </dgm:pt>
    <dgm:pt modelId="{B6CDEC67-8664-4FC2-85E3-3B59C63403E3}" type="pres">
      <dgm:prSet presAssocID="{E48C61FA-B3D4-4EEC-90B5-A7C7352D1E18}" presName="sp" presStyleCnt="0"/>
      <dgm:spPr/>
    </dgm:pt>
    <dgm:pt modelId="{DF536307-4F73-470F-858A-C4E5EBBA5D12}" type="pres">
      <dgm:prSet presAssocID="{72004D4F-21DE-4CD1-B30E-C6F04886A6F4}" presName="arrowAndChildren" presStyleCnt="0"/>
      <dgm:spPr/>
    </dgm:pt>
    <dgm:pt modelId="{AE536ABC-F244-444E-AECD-1FFCDF358C32}" type="pres">
      <dgm:prSet presAssocID="{72004D4F-21DE-4CD1-B30E-C6F04886A6F4}" presName="parentTextArrow" presStyleLbl="node1" presStyleIdx="0" presStyleCnt="0"/>
      <dgm:spPr/>
    </dgm:pt>
    <dgm:pt modelId="{9DD3C972-BFC5-4CB5-A50B-8A9A4929991C}" type="pres">
      <dgm:prSet presAssocID="{72004D4F-21DE-4CD1-B30E-C6F04886A6F4}" presName="arrow" presStyleLbl="alignNode1" presStyleIdx="2" presStyleCnt="4"/>
      <dgm:spPr/>
    </dgm:pt>
    <dgm:pt modelId="{7CE26A3E-BD10-43DE-B623-B516446D63B9}" type="pres">
      <dgm:prSet presAssocID="{72004D4F-21DE-4CD1-B30E-C6F04886A6F4}" presName="descendantArrow" presStyleLbl="bgAccFollowNode1" presStyleIdx="2" presStyleCnt="4"/>
      <dgm:spPr/>
    </dgm:pt>
    <dgm:pt modelId="{70D5BE02-5A3C-4603-A4F5-8E39427614BE}" type="pres">
      <dgm:prSet presAssocID="{BD7819A3-55B7-4FEA-9908-5EA491E89E82}" presName="sp" presStyleCnt="0"/>
      <dgm:spPr/>
    </dgm:pt>
    <dgm:pt modelId="{FDE6AB3F-4767-4530-80A9-44A08FF9DF14}" type="pres">
      <dgm:prSet presAssocID="{F4CE0BDF-837A-4F45-92A2-123A4F6BC281}" presName="arrowAndChildren" presStyleCnt="0"/>
      <dgm:spPr/>
    </dgm:pt>
    <dgm:pt modelId="{F7DA8541-A3EC-45D3-8D2C-12451C8FF07E}" type="pres">
      <dgm:prSet presAssocID="{F4CE0BDF-837A-4F45-92A2-123A4F6BC281}" presName="parentTextArrow" presStyleLbl="node1" presStyleIdx="0" presStyleCnt="0"/>
      <dgm:spPr/>
    </dgm:pt>
    <dgm:pt modelId="{43048004-4DDE-41FA-9667-3C38143138DF}" type="pres">
      <dgm:prSet presAssocID="{F4CE0BDF-837A-4F45-92A2-123A4F6BC281}" presName="arrow" presStyleLbl="alignNode1" presStyleIdx="3" presStyleCnt="4"/>
      <dgm:spPr/>
    </dgm:pt>
    <dgm:pt modelId="{6B8A3B04-53D3-4327-83E4-EA4B38AC4F98}" type="pres">
      <dgm:prSet presAssocID="{F4CE0BDF-837A-4F45-92A2-123A4F6BC281}" presName="descendantArrow" presStyleLbl="bgAccFollowNode1" presStyleIdx="3" presStyleCnt="4"/>
      <dgm:spPr/>
    </dgm:pt>
  </dgm:ptLst>
  <dgm:cxnLst>
    <dgm:cxn modelId="{3A55570B-83E0-48B4-B668-697194262B07}" type="presOf" srcId="{01372742-76A8-48BB-B5A5-75469CDA90AE}" destId="{B4188A43-C04B-4CC3-9141-F30B26CFC6D6}" srcOrd="1" destOrd="0" presId="urn:microsoft.com/office/officeart/2016/7/layout/VerticalDownArrowProcess"/>
    <dgm:cxn modelId="{7B916122-1F6C-4F9C-B8DC-66700FD0CAAD}" srcId="{9DF5F773-904D-47BB-8A90-D60798426674}" destId="{F4CE0BDF-837A-4F45-92A2-123A4F6BC281}" srcOrd="0" destOrd="0" parTransId="{BBF09BA7-0784-4301-9EFB-32951E17B3A2}" sibTransId="{BD7819A3-55B7-4FEA-9908-5EA491E89E82}"/>
    <dgm:cxn modelId="{8B9E7030-BB7D-4030-B0E0-7ED71264E302}" type="presOf" srcId="{72004D4F-21DE-4CD1-B30E-C6F04886A6F4}" destId="{AE536ABC-F244-444E-AECD-1FFCDF358C32}" srcOrd="0" destOrd="0" presId="urn:microsoft.com/office/officeart/2016/7/layout/VerticalDownArrowProcess"/>
    <dgm:cxn modelId="{86227037-4E21-4E01-9A2D-E21B1072C13E}" srcId="{01372742-76A8-48BB-B5A5-75469CDA90AE}" destId="{45534FEF-14AC-4223-BE9A-CF9D310D8AC6}" srcOrd="0" destOrd="0" parTransId="{B3074459-45CA-46F9-9377-97978AABA0A5}" sibTransId="{FE36A2CA-9F5C-4D00-9932-B55FDE757A2E}"/>
    <dgm:cxn modelId="{1427A738-B66D-4904-B566-F10EBADC349B}" type="presOf" srcId="{47362CAC-1078-46C3-8537-A43D340DCA67}" destId="{7CE26A3E-BD10-43DE-B623-B516446D63B9}" srcOrd="0" destOrd="0" presId="urn:microsoft.com/office/officeart/2016/7/layout/VerticalDownArrowProcess"/>
    <dgm:cxn modelId="{05F8013A-70D9-4B18-A32D-A9CCD592E5BB}" type="presOf" srcId="{018248F3-FA87-4289-8F20-9E8A26FDF790}" destId="{A94AC8DB-5AEE-4385-82F7-75AFD9239D63}" srcOrd="0" destOrd="0" presId="urn:microsoft.com/office/officeart/2016/7/layout/VerticalDownArrowProcess"/>
    <dgm:cxn modelId="{D3B6CD3A-0AB4-4E53-B2D5-AE5B95F86FE6}" srcId="{9DF5F773-904D-47BB-8A90-D60798426674}" destId="{01372742-76A8-48BB-B5A5-75469CDA90AE}" srcOrd="2" destOrd="0" parTransId="{93245C17-20E6-495D-A097-29068E959C7A}" sibTransId="{9909446D-F5F9-4483-96D2-CE0BD37111E8}"/>
    <dgm:cxn modelId="{F87BDF5C-1E40-40C8-A9F2-3529AC92ACDC}" type="presOf" srcId="{F49ED3F6-930D-4CE6-A211-B9C486600832}" destId="{6B8A3B04-53D3-4327-83E4-EA4B38AC4F98}" srcOrd="0" destOrd="0" presId="urn:microsoft.com/office/officeart/2016/7/layout/VerticalDownArrowProcess"/>
    <dgm:cxn modelId="{16EC7441-1D67-43C2-8250-65A28D8FE673}" type="presOf" srcId="{72004D4F-21DE-4CD1-B30E-C6F04886A6F4}" destId="{9DD3C972-BFC5-4CB5-A50B-8A9A4929991C}" srcOrd="1" destOrd="0" presId="urn:microsoft.com/office/officeart/2016/7/layout/VerticalDownArrowProcess"/>
    <dgm:cxn modelId="{472EDB61-AC64-4D57-B3DE-78EAF0FA75F3}" type="presOf" srcId="{F4CE0BDF-837A-4F45-92A2-123A4F6BC281}" destId="{F7DA8541-A3EC-45D3-8D2C-12451C8FF07E}" srcOrd="0" destOrd="0" presId="urn:microsoft.com/office/officeart/2016/7/layout/VerticalDownArrowProcess"/>
    <dgm:cxn modelId="{FF8A2A69-B489-439F-8A9D-DBF13452F097}" type="presOf" srcId="{65006D6A-D1E3-4DF9-96B5-13C195BAC791}" destId="{9742B751-618B-4113-828A-8BA966C981EC}" srcOrd="0" destOrd="0" presId="urn:microsoft.com/office/officeart/2016/7/layout/VerticalDownArrowProcess"/>
    <dgm:cxn modelId="{98B3F771-2543-4C44-BB82-8BE8AF50309A}" srcId="{72004D4F-21DE-4CD1-B30E-C6F04886A6F4}" destId="{47362CAC-1078-46C3-8537-A43D340DCA67}" srcOrd="0" destOrd="0" parTransId="{BE279D0E-F1FF-4FDA-85EB-52285034B689}" sibTransId="{5942B34F-A240-4E5C-8741-E4F6B345E4C0}"/>
    <dgm:cxn modelId="{58CD7253-1AA1-43C6-B049-C53DD76BD5E8}" srcId="{018248F3-FA87-4289-8F20-9E8A26FDF790}" destId="{65006D6A-D1E3-4DF9-96B5-13C195BAC791}" srcOrd="0" destOrd="0" parTransId="{35B9D82D-A874-41E0-95AF-9510E12F4176}" sibTransId="{97AFF733-111C-408D-BAA3-0F33B2A13346}"/>
    <dgm:cxn modelId="{7E3BF553-A09E-4372-A2C9-3639DCD30B37}" srcId="{9DF5F773-904D-47BB-8A90-D60798426674}" destId="{72004D4F-21DE-4CD1-B30E-C6F04886A6F4}" srcOrd="1" destOrd="0" parTransId="{D440B214-0872-4670-B821-A4F3E768B094}" sibTransId="{E48C61FA-B3D4-4EEC-90B5-A7C7352D1E18}"/>
    <dgm:cxn modelId="{74FF435A-654D-4812-A78A-8391455A8371}" srcId="{F4CE0BDF-837A-4F45-92A2-123A4F6BC281}" destId="{F49ED3F6-930D-4CE6-A211-B9C486600832}" srcOrd="0" destOrd="0" parTransId="{FD8066EC-8805-4EF2-834E-5062AFE8D2B1}" sibTransId="{E4236B03-F1EE-4D3E-BDCB-D74A0D000760}"/>
    <dgm:cxn modelId="{A374EB86-D24A-400D-9627-5AF4AB40CD36}" type="presOf" srcId="{45534FEF-14AC-4223-BE9A-CF9D310D8AC6}" destId="{0406708C-ED17-421F-81CA-6D0E2027161A}" srcOrd="0" destOrd="0" presId="urn:microsoft.com/office/officeart/2016/7/layout/VerticalDownArrowProcess"/>
    <dgm:cxn modelId="{8F0CFF98-545F-4B0A-9148-963075FF89EA}" srcId="{9DF5F773-904D-47BB-8A90-D60798426674}" destId="{018248F3-FA87-4289-8F20-9E8A26FDF790}" srcOrd="3" destOrd="0" parTransId="{19CC9EA3-3664-4101-8017-C08C2BFB3F00}" sibTransId="{F9B94352-7C3D-47C1-AE99-82C572616FBC}"/>
    <dgm:cxn modelId="{5E74D0AB-F787-4C32-B9FD-E7E8F961A938}" type="presOf" srcId="{9DF5F773-904D-47BB-8A90-D60798426674}" destId="{D02396FA-4BB6-4378-920D-BDE26BA4C590}" srcOrd="0" destOrd="0" presId="urn:microsoft.com/office/officeart/2016/7/layout/VerticalDownArrowProcess"/>
    <dgm:cxn modelId="{801E3AB3-6217-4EDC-947B-ABF9BCC54AAF}" type="presOf" srcId="{01372742-76A8-48BB-B5A5-75469CDA90AE}" destId="{943DEF9E-DF62-4A5E-B740-8B8D379BBB3B}" srcOrd="0" destOrd="0" presId="urn:microsoft.com/office/officeart/2016/7/layout/VerticalDownArrowProcess"/>
    <dgm:cxn modelId="{36E35FD1-44E4-4F17-A863-3CC3950DA589}" type="presOf" srcId="{F4CE0BDF-837A-4F45-92A2-123A4F6BC281}" destId="{43048004-4DDE-41FA-9667-3C38143138DF}" srcOrd="1" destOrd="0" presId="urn:microsoft.com/office/officeart/2016/7/layout/VerticalDownArrowProcess"/>
    <dgm:cxn modelId="{53ADF610-76AB-49BE-8FF0-9E20923A3E17}" type="presParOf" srcId="{D02396FA-4BB6-4378-920D-BDE26BA4C590}" destId="{AC407D0C-85B4-4D51-B7C6-AA78FE924AD8}" srcOrd="0" destOrd="0" presId="urn:microsoft.com/office/officeart/2016/7/layout/VerticalDownArrowProcess"/>
    <dgm:cxn modelId="{71BDE028-9515-4E58-8898-580E3D9D5D05}" type="presParOf" srcId="{AC407D0C-85B4-4D51-B7C6-AA78FE924AD8}" destId="{A94AC8DB-5AEE-4385-82F7-75AFD9239D63}" srcOrd="0" destOrd="0" presId="urn:microsoft.com/office/officeart/2016/7/layout/VerticalDownArrowProcess"/>
    <dgm:cxn modelId="{16DED1BB-431B-4EBA-99E7-6A90730EDAD9}" type="presParOf" srcId="{AC407D0C-85B4-4D51-B7C6-AA78FE924AD8}" destId="{9742B751-618B-4113-828A-8BA966C981EC}" srcOrd="1" destOrd="0" presId="urn:microsoft.com/office/officeart/2016/7/layout/VerticalDownArrowProcess"/>
    <dgm:cxn modelId="{413B154E-EEE2-43D0-A4EC-36332E74B44B}" type="presParOf" srcId="{D02396FA-4BB6-4378-920D-BDE26BA4C590}" destId="{8C30A69C-F8D1-4B79-81A5-0F9C9000D464}" srcOrd="1" destOrd="0" presId="urn:microsoft.com/office/officeart/2016/7/layout/VerticalDownArrowProcess"/>
    <dgm:cxn modelId="{6FF7D814-F2BA-4317-AF51-ECF5B0A6F4FB}" type="presParOf" srcId="{D02396FA-4BB6-4378-920D-BDE26BA4C590}" destId="{9181BF19-7916-4233-B9F8-11BDF02010AD}" srcOrd="2" destOrd="0" presId="urn:microsoft.com/office/officeart/2016/7/layout/VerticalDownArrowProcess"/>
    <dgm:cxn modelId="{A3817518-15A5-4DB1-9259-3F2472391CCB}" type="presParOf" srcId="{9181BF19-7916-4233-B9F8-11BDF02010AD}" destId="{943DEF9E-DF62-4A5E-B740-8B8D379BBB3B}" srcOrd="0" destOrd="0" presId="urn:microsoft.com/office/officeart/2016/7/layout/VerticalDownArrowProcess"/>
    <dgm:cxn modelId="{3FD8D904-D713-43BD-8D0E-2EAC43259DCC}" type="presParOf" srcId="{9181BF19-7916-4233-B9F8-11BDF02010AD}" destId="{B4188A43-C04B-4CC3-9141-F30B26CFC6D6}" srcOrd="1" destOrd="0" presId="urn:microsoft.com/office/officeart/2016/7/layout/VerticalDownArrowProcess"/>
    <dgm:cxn modelId="{411184D4-6A8A-4E7B-A20A-B039CF4CF3B5}" type="presParOf" srcId="{9181BF19-7916-4233-B9F8-11BDF02010AD}" destId="{0406708C-ED17-421F-81CA-6D0E2027161A}" srcOrd="2" destOrd="0" presId="urn:microsoft.com/office/officeart/2016/7/layout/VerticalDownArrowProcess"/>
    <dgm:cxn modelId="{CAE60B9B-00FB-4096-9B19-F3B14FBE18B1}" type="presParOf" srcId="{D02396FA-4BB6-4378-920D-BDE26BA4C590}" destId="{B6CDEC67-8664-4FC2-85E3-3B59C63403E3}" srcOrd="3" destOrd="0" presId="urn:microsoft.com/office/officeart/2016/7/layout/VerticalDownArrowProcess"/>
    <dgm:cxn modelId="{BC50F40B-A7AF-4E2D-992F-4029CAE3CA17}" type="presParOf" srcId="{D02396FA-4BB6-4378-920D-BDE26BA4C590}" destId="{DF536307-4F73-470F-858A-C4E5EBBA5D12}" srcOrd="4" destOrd="0" presId="urn:microsoft.com/office/officeart/2016/7/layout/VerticalDownArrowProcess"/>
    <dgm:cxn modelId="{29490D90-36CE-460E-94EA-A8E12C6C0474}" type="presParOf" srcId="{DF536307-4F73-470F-858A-C4E5EBBA5D12}" destId="{AE536ABC-F244-444E-AECD-1FFCDF358C32}" srcOrd="0" destOrd="0" presId="urn:microsoft.com/office/officeart/2016/7/layout/VerticalDownArrowProcess"/>
    <dgm:cxn modelId="{285D4341-D37E-4BE6-9479-10EF4360DFA9}" type="presParOf" srcId="{DF536307-4F73-470F-858A-C4E5EBBA5D12}" destId="{9DD3C972-BFC5-4CB5-A50B-8A9A4929991C}" srcOrd="1" destOrd="0" presId="urn:microsoft.com/office/officeart/2016/7/layout/VerticalDownArrowProcess"/>
    <dgm:cxn modelId="{B35EB740-D7B1-417B-8AAE-9F57B3659709}" type="presParOf" srcId="{DF536307-4F73-470F-858A-C4E5EBBA5D12}" destId="{7CE26A3E-BD10-43DE-B623-B516446D63B9}" srcOrd="2" destOrd="0" presId="urn:microsoft.com/office/officeart/2016/7/layout/VerticalDownArrowProcess"/>
    <dgm:cxn modelId="{53B5EF86-EA05-419B-9575-6474FD4D976D}" type="presParOf" srcId="{D02396FA-4BB6-4378-920D-BDE26BA4C590}" destId="{70D5BE02-5A3C-4603-A4F5-8E39427614BE}" srcOrd="5" destOrd="0" presId="urn:microsoft.com/office/officeart/2016/7/layout/VerticalDownArrowProcess"/>
    <dgm:cxn modelId="{DED742BF-DEB8-4927-B46F-F378DB1CA2F8}" type="presParOf" srcId="{D02396FA-4BB6-4378-920D-BDE26BA4C590}" destId="{FDE6AB3F-4767-4530-80A9-44A08FF9DF14}" srcOrd="6" destOrd="0" presId="urn:microsoft.com/office/officeart/2016/7/layout/VerticalDownArrowProcess"/>
    <dgm:cxn modelId="{24733E63-7710-420E-9223-B315AD4DD21C}" type="presParOf" srcId="{FDE6AB3F-4767-4530-80A9-44A08FF9DF14}" destId="{F7DA8541-A3EC-45D3-8D2C-12451C8FF07E}" srcOrd="0" destOrd="0" presId="urn:microsoft.com/office/officeart/2016/7/layout/VerticalDownArrowProcess"/>
    <dgm:cxn modelId="{34070A24-C838-4E49-BAE6-2F6768160A05}" type="presParOf" srcId="{FDE6AB3F-4767-4530-80A9-44A08FF9DF14}" destId="{43048004-4DDE-41FA-9667-3C38143138DF}" srcOrd="1" destOrd="0" presId="urn:microsoft.com/office/officeart/2016/7/layout/VerticalDownArrowProcess"/>
    <dgm:cxn modelId="{F14E1027-0588-406E-A1BE-D50F3FD3D48A}" type="presParOf" srcId="{FDE6AB3F-4767-4530-80A9-44A08FF9DF14}" destId="{6B8A3B04-53D3-4327-83E4-EA4B38AC4F98}"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BE5A7D-1810-4F8B-B437-46D970E5B67A}" type="doc">
      <dgm:prSet loTypeId="urn:microsoft.com/office/officeart/2005/8/layout/process1" loCatId="process" qsTypeId="urn:microsoft.com/office/officeart/2005/8/quickstyle/simple1" qsCatId="simple" csTypeId="urn:microsoft.com/office/officeart/2005/8/colors/colorful1" csCatId="colorful" phldr="1"/>
      <dgm:spPr/>
    </dgm:pt>
    <dgm:pt modelId="{F6EAB8FB-F95C-41B7-854D-D301C110B4B6}">
      <dgm:prSet phldrT="[Text]"/>
      <dgm:spPr/>
      <dgm:t>
        <a:bodyPr/>
        <a:lstStyle/>
        <a:p>
          <a:r>
            <a:rPr lang="en-US" dirty="0"/>
            <a:t>Your API gateway receives an HTTP request.</a:t>
          </a:r>
        </a:p>
      </dgm:t>
    </dgm:pt>
    <dgm:pt modelId="{4155A6F9-D2CD-4A03-BFC3-CE6C72AD1613}" type="parTrans" cxnId="{8738AFE5-41A8-4E4D-813A-60B31C14BCD0}">
      <dgm:prSet/>
      <dgm:spPr/>
      <dgm:t>
        <a:bodyPr/>
        <a:lstStyle/>
        <a:p>
          <a:endParaRPr lang="en-US"/>
        </a:p>
      </dgm:t>
    </dgm:pt>
    <dgm:pt modelId="{847583B4-DB0A-4017-A231-7F5E711AC98D}" type="sibTrans" cxnId="{8738AFE5-41A8-4E4D-813A-60B31C14BCD0}">
      <dgm:prSet/>
      <dgm:spPr/>
      <dgm:t>
        <a:bodyPr/>
        <a:lstStyle/>
        <a:p>
          <a:endParaRPr lang="en-US"/>
        </a:p>
      </dgm:t>
    </dgm:pt>
    <dgm:pt modelId="{EEB7B854-E162-4961-B322-DE7C4C20B403}">
      <dgm:prSet phldrT="[Text]"/>
      <dgm:spPr/>
      <dgm:t>
        <a:bodyPr/>
        <a:lstStyle/>
        <a:p>
          <a:r>
            <a:rPr lang="en-US" dirty="0"/>
            <a:t>The request goes to your Lambda code.</a:t>
          </a:r>
        </a:p>
      </dgm:t>
    </dgm:pt>
    <dgm:pt modelId="{C79D4546-91A9-42ED-B264-85A7B933D309}" type="parTrans" cxnId="{985151C0-380A-49AF-95DF-C0B6432D2653}">
      <dgm:prSet/>
      <dgm:spPr/>
      <dgm:t>
        <a:bodyPr/>
        <a:lstStyle/>
        <a:p>
          <a:endParaRPr lang="en-US"/>
        </a:p>
      </dgm:t>
    </dgm:pt>
    <dgm:pt modelId="{76FBDC35-02D4-452F-86CC-7DF4A4EF9950}" type="sibTrans" cxnId="{985151C0-380A-49AF-95DF-C0B6432D2653}">
      <dgm:prSet/>
      <dgm:spPr/>
      <dgm:t>
        <a:bodyPr/>
        <a:lstStyle/>
        <a:p>
          <a:endParaRPr lang="en-US"/>
        </a:p>
      </dgm:t>
    </dgm:pt>
    <dgm:pt modelId="{BD538557-6227-4515-A528-B62F94EA2673}">
      <dgm:prSet phldrT="[Text]" custT="1"/>
      <dgm:spPr/>
      <dgm:t>
        <a:bodyPr/>
        <a:lstStyle/>
        <a:p>
          <a:r>
            <a:rPr lang="en-US" sz="1400" dirty="0"/>
            <a:t>Your </a:t>
          </a:r>
          <a:r>
            <a:rPr lang="en-US" sz="1400" b="1" dirty="0">
              <a:solidFill>
                <a:schemeClr val="tx1"/>
              </a:solidFill>
            </a:rPr>
            <a:t>HTTP event handler</a:t>
          </a:r>
          <a:r>
            <a:rPr lang="en-US" sz="1400" dirty="0"/>
            <a:t>  code extracts the path, method, and data from the </a:t>
          </a:r>
          <a:r>
            <a:rPr lang="en-US" sz="1400" b="1" i="1" dirty="0">
              <a:solidFill>
                <a:schemeClr val="tx1"/>
              </a:solidFill>
            </a:rPr>
            <a:t>request</a:t>
          </a:r>
          <a:r>
            <a:rPr lang="en-US" sz="1400" dirty="0"/>
            <a:t> and prepares a </a:t>
          </a:r>
          <a:r>
            <a:rPr lang="en-US" sz="1400" b="1" i="1" dirty="0">
              <a:solidFill>
                <a:schemeClr val="tx1"/>
              </a:solidFill>
            </a:rPr>
            <a:t>response</a:t>
          </a:r>
          <a:r>
            <a:rPr lang="en-US" sz="1400" dirty="0"/>
            <a:t> object</a:t>
          </a:r>
        </a:p>
      </dgm:t>
    </dgm:pt>
    <dgm:pt modelId="{82D2E819-6B99-4D87-A5E3-DFAA7B37E9AE}" type="parTrans" cxnId="{DDDD08E1-6264-4979-8474-19668F24F2AF}">
      <dgm:prSet/>
      <dgm:spPr/>
      <dgm:t>
        <a:bodyPr/>
        <a:lstStyle/>
        <a:p>
          <a:endParaRPr lang="en-US"/>
        </a:p>
      </dgm:t>
    </dgm:pt>
    <dgm:pt modelId="{96B6382A-7AB6-4D5F-9522-BEAE991EFA46}" type="sibTrans" cxnId="{DDDD08E1-6264-4979-8474-19668F24F2AF}">
      <dgm:prSet/>
      <dgm:spPr/>
      <dgm:t>
        <a:bodyPr/>
        <a:lstStyle/>
        <a:p>
          <a:endParaRPr lang="en-US"/>
        </a:p>
      </dgm:t>
    </dgm:pt>
    <dgm:pt modelId="{A03C70BB-8942-4096-981F-F55B81141274}">
      <dgm:prSet phldrT="[Text]"/>
      <dgm:spPr/>
      <dgm:t>
        <a:bodyPr/>
        <a:lstStyle/>
        <a:p>
          <a:r>
            <a:rPr lang="en-US" dirty="0"/>
            <a:t>Your </a:t>
          </a:r>
          <a:r>
            <a:rPr lang="en-US" b="1" dirty="0">
              <a:solidFill>
                <a:schemeClr val="tx1"/>
              </a:solidFill>
            </a:rPr>
            <a:t>routing</a:t>
          </a:r>
          <a:r>
            <a:rPr lang="en-US" dirty="0"/>
            <a:t> </a:t>
          </a:r>
          <a:r>
            <a:rPr lang="en-US" b="1" dirty="0">
              <a:solidFill>
                <a:schemeClr val="tx1"/>
              </a:solidFill>
            </a:rPr>
            <a:t>function</a:t>
          </a:r>
          <a:r>
            <a:rPr lang="en-US" dirty="0"/>
            <a:t> determines which supporting function to call.</a:t>
          </a:r>
        </a:p>
      </dgm:t>
    </dgm:pt>
    <dgm:pt modelId="{02778BA2-A6A0-4AF0-A444-749EFC72965B}" type="parTrans" cxnId="{3DDBC877-CEB7-4BB7-8B8E-20BC1F49F7D0}">
      <dgm:prSet/>
      <dgm:spPr/>
      <dgm:t>
        <a:bodyPr/>
        <a:lstStyle/>
        <a:p>
          <a:endParaRPr lang="en-US"/>
        </a:p>
      </dgm:t>
    </dgm:pt>
    <dgm:pt modelId="{65A9BEA7-6B93-4413-97EB-29F53CFA3B4D}" type="sibTrans" cxnId="{3DDBC877-CEB7-4BB7-8B8E-20BC1F49F7D0}">
      <dgm:prSet/>
      <dgm:spPr/>
      <dgm:t>
        <a:bodyPr/>
        <a:lstStyle/>
        <a:p>
          <a:endParaRPr lang="en-US"/>
        </a:p>
      </dgm:t>
    </dgm:pt>
    <dgm:pt modelId="{F8E021FE-8182-4A52-904E-A0137B50D728}">
      <dgm:prSet phldrT="[Text]" custT="1"/>
      <dgm:spPr/>
      <dgm:t>
        <a:bodyPr/>
        <a:lstStyle/>
        <a:p>
          <a:r>
            <a:rPr lang="en-US" sz="1700" b="1" kern="1200" dirty="0"/>
            <a:t>Your </a:t>
          </a:r>
          <a:r>
            <a:rPr lang="en-US" sz="1700" b="1" kern="1200" dirty="0">
              <a:solidFill>
                <a:prstClr val="black"/>
              </a:solidFill>
              <a:latin typeface="Corbel" panose="020B0503020204020204"/>
              <a:ea typeface="+mn-ea"/>
              <a:cs typeface="+mn-cs"/>
            </a:rPr>
            <a:t>supporting function </a:t>
          </a:r>
          <a:r>
            <a:rPr lang="en-US" sz="1700" b="1" kern="1200" dirty="0"/>
            <a:t>must then </a:t>
          </a:r>
          <a:r>
            <a:rPr lang="en-US" sz="1700" b="1" i="1" kern="1200" dirty="0">
              <a:solidFill>
                <a:schemeClr val="tx1"/>
              </a:solidFill>
            </a:rPr>
            <a:t>return</a:t>
          </a:r>
          <a:r>
            <a:rPr lang="en-US" sz="1700" b="1" kern="1200" dirty="0"/>
            <a:t> a </a:t>
          </a:r>
          <a:r>
            <a:rPr lang="en-US" sz="1700" b="1" i="1" kern="1200" dirty="0">
              <a:solidFill>
                <a:schemeClr val="tx1"/>
              </a:solidFill>
            </a:rPr>
            <a:t>response</a:t>
          </a:r>
          <a:r>
            <a:rPr lang="en-US" sz="1700" b="1" kern="1200" dirty="0"/>
            <a:t>.</a:t>
          </a:r>
        </a:p>
      </dgm:t>
    </dgm:pt>
    <dgm:pt modelId="{81505003-B1FF-4DC8-B680-03D7E67AE293}" type="parTrans" cxnId="{FE434427-6CE6-40BF-AD92-06E3EB1B6B06}">
      <dgm:prSet/>
      <dgm:spPr/>
      <dgm:t>
        <a:bodyPr/>
        <a:lstStyle/>
        <a:p>
          <a:endParaRPr lang="en-US"/>
        </a:p>
      </dgm:t>
    </dgm:pt>
    <dgm:pt modelId="{E9A87F7F-8CD9-46B0-9999-C0B0142FEA5A}" type="sibTrans" cxnId="{FE434427-6CE6-40BF-AD92-06E3EB1B6B06}">
      <dgm:prSet/>
      <dgm:spPr/>
      <dgm:t>
        <a:bodyPr/>
        <a:lstStyle/>
        <a:p>
          <a:endParaRPr lang="en-US"/>
        </a:p>
      </dgm:t>
    </dgm:pt>
    <dgm:pt modelId="{DF223E33-CBB4-4E0B-BB98-6C5A9950A3FC}" type="pres">
      <dgm:prSet presAssocID="{74BE5A7D-1810-4F8B-B437-46D970E5B67A}" presName="Name0" presStyleCnt="0">
        <dgm:presLayoutVars>
          <dgm:dir/>
          <dgm:resizeHandles val="exact"/>
        </dgm:presLayoutVars>
      </dgm:prSet>
      <dgm:spPr/>
    </dgm:pt>
    <dgm:pt modelId="{1C1178D7-B85A-4D1F-B003-1F185D573C4D}" type="pres">
      <dgm:prSet presAssocID="{F6EAB8FB-F95C-41B7-854D-D301C110B4B6}" presName="node" presStyleLbl="node1" presStyleIdx="0" presStyleCnt="5">
        <dgm:presLayoutVars>
          <dgm:bulletEnabled val="1"/>
        </dgm:presLayoutVars>
      </dgm:prSet>
      <dgm:spPr/>
    </dgm:pt>
    <dgm:pt modelId="{0641FD4F-E064-45CE-AABF-B167A3E7E63D}" type="pres">
      <dgm:prSet presAssocID="{847583B4-DB0A-4017-A231-7F5E711AC98D}" presName="sibTrans" presStyleLbl="sibTrans2D1" presStyleIdx="0" presStyleCnt="4"/>
      <dgm:spPr/>
    </dgm:pt>
    <dgm:pt modelId="{FAA7D3CF-2A11-4B36-9916-86A28752E1AE}" type="pres">
      <dgm:prSet presAssocID="{847583B4-DB0A-4017-A231-7F5E711AC98D}" presName="connectorText" presStyleLbl="sibTrans2D1" presStyleIdx="0" presStyleCnt="4"/>
      <dgm:spPr/>
    </dgm:pt>
    <dgm:pt modelId="{72787E52-8E73-40BB-AC02-9AC72A70D6F0}" type="pres">
      <dgm:prSet presAssocID="{EEB7B854-E162-4961-B322-DE7C4C20B403}" presName="node" presStyleLbl="node1" presStyleIdx="1" presStyleCnt="5">
        <dgm:presLayoutVars>
          <dgm:bulletEnabled val="1"/>
        </dgm:presLayoutVars>
      </dgm:prSet>
      <dgm:spPr/>
    </dgm:pt>
    <dgm:pt modelId="{E773D801-1D15-4A41-9BDF-B2D1D3293DAF}" type="pres">
      <dgm:prSet presAssocID="{76FBDC35-02D4-452F-86CC-7DF4A4EF9950}" presName="sibTrans" presStyleLbl="sibTrans2D1" presStyleIdx="1" presStyleCnt="4"/>
      <dgm:spPr/>
    </dgm:pt>
    <dgm:pt modelId="{53C72960-0939-4182-92B7-CC1CCFEC8509}" type="pres">
      <dgm:prSet presAssocID="{76FBDC35-02D4-452F-86CC-7DF4A4EF9950}" presName="connectorText" presStyleLbl="sibTrans2D1" presStyleIdx="1" presStyleCnt="4"/>
      <dgm:spPr/>
    </dgm:pt>
    <dgm:pt modelId="{0C0E2513-F147-4008-87F3-DF003B7E5C0B}" type="pres">
      <dgm:prSet presAssocID="{BD538557-6227-4515-A528-B62F94EA2673}" presName="node" presStyleLbl="node1" presStyleIdx="2" presStyleCnt="5">
        <dgm:presLayoutVars>
          <dgm:bulletEnabled val="1"/>
        </dgm:presLayoutVars>
      </dgm:prSet>
      <dgm:spPr/>
    </dgm:pt>
    <dgm:pt modelId="{7CA76387-DBFB-47DD-A363-35694316B9BD}" type="pres">
      <dgm:prSet presAssocID="{96B6382A-7AB6-4D5F-9522-BEAE991EFA46}" presName="sibTrans" presStyleLbl="sibTrans2D1" presStyleIdx="2" presStyleCnt="4"/>
      <dgm:spPr/>
    </dgm:pt>
    <dgm:pt modelId="{BB1D0014-C32A-45C0-8F50-568583D63F75}" type="pres">
      <dgm:prSet presAssocID="{96B6382A-7AB6-4D5F-9522-BEAE991EFA46}" presName="connectorText" presStyleLbl="sibTrans2D1" presStyleIdx="2" presStyleCnt="4"/>
      <dgm:spPr/>
    </dgm:pt>
    <dgm:pt modelId="{17C2A950-D372-4ABD-BC4B-A7C208E048AB}" type="pres">
      <dgm:prSet presAssocID="{A03C70BB-8942-4096-981F-F55B81141274}" presName="node" presStyleLbl="node1" presStyleIdx="3" presStyleCnt="5">
        <dgm:presLayoutVars>
          <dgm:bulletEnabled val="1"/>
        </dgm:presLayoutVars>
      </dgm:prSet>
      <dgm:spPr/>
    </dgm:pt>
    <dgm:pt modelId="{2347E9D4-60E8-4B47-9FD3-A2BEB8B3978E}" type="pres">
      <dgm:prSet presAssocID="{65A9BEA7-6B93-4413-97EB-29F53CFA3B4D}" presName="sibTrans" presStyleLbl="sibTrans2D1" presStyleIdx="3" presStyleCnt="4"/>
      <dgm:spPr/>
    </dgm:pt>
    <dgm:pt modelId="{FCAE7BB0-A0E4-4FE6-960A-7BD5C2D88980}" type="pres">
      <dgm:prSet presAssocID="{65A9BEA7-6B93-4413-97EB-29F53CFA3B4D}" presName="connectorText" presStyleLbl="sibTrans2D1" presStyleIdx="3" presStyleCnt="4"/>
      <dgm:spPr/>
    </dgm:pt>
    <dgm:pt modelId="{653DE666-DDBF-4CBD-8B14-3D62690B1DDC}" type="pres">
      <dgm:prSet presAssocID="{F8E021FE-8182-4A52-904E-A0137B50D728}" presName="node" presStyleLbl="node1" presStyleIdx="4" presStyleCnt="5" custLinFactNeighborX="-351" custLinFactNeighborY="-4699">
        <dgm:presLayoutVars>
          <dgm:bulletEnabled val="1"/>
        </dgm:presLayoutVars>
      </dgm:prSet>
      <dgm:spPr/>
    </dgm:pt>
  </dgm:ptLst>
  <dgm:cxnLst>
    <dgm:cxn modelId="{D4412705-267B-46B6-913A-97FEF7503183}" type="presOf" srcId="{76FBDC35-02D4-452F-86CC-7DF4A4EF9950}" destId="{53C72960-0939-4182-92B7-CC1CCFEC8509}" srcOrd="1" destOrd="0" presId="urn:microsoft.com/office/officeart/2005/8/layout/process1"/>
    <dgm:cxn modelId="{7AB8BD26-8243-4845-8C61-1FD86C5E6366}" type="presOf" srcId="{A03C70BB-8942-4096-981F-F55B81141274}" destId="{17C2A950-D372-4ABD-BC4B-A7C208E048AB}" srcOrd="0" destOrd="0" presId="urn:microsoft.com/office/officeart/2005/8/layout/process1"/>
    <dgm:cxn modelId="{FE434427-6CE6-40BF-AD92-06E3EB1B6B06}" srcId="{74BE5A7D-1810-4F8B-B437-46D970E5B67A}" destId="{F8E021FE-8182-4A52-904E-A0137B50D728}" srcOrd="4" destOrd="0" parTransId="{81505003-B1FF-4DC8-B680-03D7E67AE293}" sibTransId="{E9A87F7F-8CD9-46B0-9999-C0B0142FEA5A}"/>
    <dgm:cxn modelId="{240FA428-112C-4007-B3D3-6F480FD68C6B}" type="presOf" srcId="{BD538557-6227-4515-A528-B62F94EA2673}" destId="{0C0E2513-F147-4008-87F3-DF003B7E5C0B}" srcOrd="0" destOrd="0" presId="urn:microsoft.com/office/officeart/2005/8/layout/process1"/>
    <dgm:cxn modelId="{95D2E262-91BC-4ECF-A7A7-483BD23AD6D8}" type="presOf" srcId="{96B6382A-7AB6-4D5F-9522-BEAE991EFA46}" destId="{BB1D0014-C32A-45C0-8F50-568583D63F75}" srcOrd="1" destOrd="0" presId="urn:microsoft.com/office/officeart/2005/8/layout/process1"/>
    <dgm:cxn modelId="{AB8C9B70-E499-40DB-AFD8-E81F804EBFB5}" type="presOf" srcId="{65A9BEA7-6B93-4413-97EB-29F53CFA3B4D}" destId="{FCAE7BB0-A0E4-4FE6-960A-7BD5C2D88980}" srcOrd="1" destOrd="0" presId="urn:microsoft.com/office/officeart/2005/8/layout/process1"/>
    <dgm:cxn modelId="{3DDBC877-CEB7-4BB7-8B8E-20BC1F49F7D0}" srcId="{74BE5A7D-1810-4F8B-B437-46D970E5B67A}" destId="{A03C70BB-8942-4096-981F-F55B81141274}" srcOrd="3" destOrd="0" parTransId="{02778BA2-A6A0-4AF0-A444-749EFC72965B}" sibTransId="{65A9BEA7-6B93-4413-97EB-29F53CFA3B4D}"/>
    <dgm:cxn modelId="{59511580-2F1A-4505-AEE5-CFCF7FC7C199}" type="presOf" srcId="{76FBDC35-02D4-452F-86CC-7DF4A4EF9950}" destId="{E773D801-1D15-4A41-9BDF-B2D1D3293DAF}" srcOrd="0" destOrd="0" presId="urn:microsoft.com/office/officeart/2005/8/layout/process1"/>
    <dgm:cxn modelId="{8C64DB84-3539-4522-A264-15CD12D34797}" type="presOf" srcId="{847583B4-DB0A-4017-A231-7F5E711AC98D}" destId="{0641FD4F-E064-45CE-AABF-B167A3E7E63D}" srcOrd="0" destOrd="0" presId="urn:microsoft.com/office/officeart/2005/8/layout/process1"/>
    <dgm:cxn modelId="{657D9E8B-2846-4608-B1C2-AA4AF27B6B00}" type="presOf" srcId="{65A9BEA7-6B93-4413-97EB-29F53CFA3B4D}" destId="{2347E9D4-60E8-4B47-9FD3-A2BEB8B3978E}" srcOrd="0" destOrd="0" presId="urn:microsoft.com/office/officeart/2005/8/layout/process1"/>
    <dgm:cxn modelId="{7157D896-4C19-4A4B-BD14-A105040FF204}" type="presOf" srcId="{74BE5A7D-1810-4F8B-B437-46D970E5B67A}" destId="{DF223E33-CBB4-4E0B-BB98-6C5A9950A3FC}" srcOrd="0" destOrd="0" presId="urn:microsoft.com/office/officeart/2005/8/layout/process1"/>
    <dgm:cxn modelId="{985151C0-380A-49AF-95DF-C0B6432D2653}" srcId="{74BE5A7D-1810-4F8B-B437-46D970E5B67A}" destId="{EEB7B854-E162-4961-B322-DE7C4C20B403}" srcOrd="1" destOrd="0" parTransId="{C79D4546-91A9-42ED-B264-85A7B933D309}" sibTransId="{76FBDC35-02D4-452F-86CC-7DF4A4EF9950}"/>
    <dgm:cxn modelId="{9EC179D4-8E8C-4A7B-9F58-F0C4BCA3C072}" type="presOf" srcId="{F6EAB8FB-F95C-41B7-854D-D301C110B4B6}" destId="{1C1178D7-B85A-4D1F-B003-1F185D573C4D}" srcOrd="0" destOrd="0" presId="urn:microsoft.com/office/officeart/2005/8/layout/process1"/>
    <dgm:cxn modelId="{7EF0B4D4-DFC6-43CE-A1D0-76B32CB7C297}" type="presOf" srcId="{F8E021FE-8182-4A52-904E-A0137B50D728}" destId="{653DE666-DDBF-4CBD-8B14-3D62690B1DDC}" srcOrd="0" destOrd="0" presId="urn:microsoft.com/office/officeart/2005/8/layout/process1"/>
    <dgm:cxn modelId="{96FA04D7-1CFB-4105-9D09-48AAE670DC75}" type="presOf" srcId="{96B6382A-7AB6-4D5F-9522-BEAE991EFA46}" destId="{7CA76387-DBFB-47DD-A363-35694316B9BD}" srcOrd="0" destOrd="0" presId="urn:microsoft.com/office/officeart/2005/8/layout/process1"/>
    <dgm:cxn modelId="{DDDD08E1-6264-4979-8474-19668F24F2AF}" srcId="{74BE5A7D-1810-4F8B-B437-46D970E5B67A}" destId="{BD538557-6227-4515-A528-B62F94EA2673}" srcOrd="2" destOrd="0" parTransId="{82D2E819-6B99-4D87-A5E3-DFAA7B37E9AE}" sibTransId="{96B6382A-7AB6-4D5F-9522-BEAE991EFA46}"/>
    <dgm:cxn modelId="{8738AFE5-41A8-4E4D-813A-60B31C14BCD0}" srcId="{74BE5A7D-1810-4F8B-B437-46D970E5B67A}" destId="{F6EAB8FB-F95C-41B7-854D-D301C110B4B6}" srcOrd="0" destOrd="0" parTransId="{4155A6F9-D2CD-4A03-BFC3-CE6C72AD1613}" sibTransId="{847583B4-DB0A-4017-A231-7F5E711AC98D}"/>
    <dgm:cxn modelId="{366927EF-596C-4CA9-9B0A-148B0A7EADCD}" type="presOf" srcId="{EEB7B854-E162-4961-B322-DE7C4C20B403}" destId="{72787E52-8E73-40BB-AC02-9AC72A70D6F0}" srcOrd="0" destOrd="0" presId="urn:microsoft.com/office/officeart/2005/8/layout/process1"/>
    <dgm:cxn modelId="{3B67F4FC-AE7A-428D-B9E5-03FD699A873D}" type="presOf" srcId="{847583B4-DB0A-4017-A231-7F5E711AC98D}" destId="{FAA7D3CF-2A11-4B36-9916-86A28752E1AE}" srcOrd="1" destOrd="0" presId="urn:microsoft.com/office/officeart/2005/8/layout/process1"/>
    <dgm:cxn modelId="{5FE9D92E-5686-4464-8639-5CD7AED9B877}" type="presParOf" srcId="{DF223E33-CBB4-4E0B-BB98-6C5A9950A3FC}" destId="{1C1178D7-B85A-4D1F-B003-1F185D573C4D}" srcOrd="0" destOrd="0" presId="urn:microsoft.com/office/officeart/2005/8/layout/process1"/>
    <dgm:cxn modelId="{D2AE14BE-4D98-4360-AB04-2B97C93D8980}" type="presParOf" srcId="{DF223E33-CBB4-4E0B-BB98-6C5A9950A3FC}" destId="{0641FD4F-E064-45CE-AABF-B167A3E7E63D}" srcOrd="1" destOrd="0" presId="urn:microsoft.com/office/officeart/2005/8/layout/process1"/>
    <dgm:cxn modelId="{763E2466-5655-4ABA-87AA-A9D3FA9B3B95}" type="presParOf" srcId="{0641FD4F-E064-45CE-AABF-B167A3E7E63D}" destId="{FAA7D3CF-2A11-4B36-9916-86A28752E1AE}" srcOrd="0" destOrd="0" presId="urn:microsoft.com/office/officeart/2005/8/layout/process1"/>
    <dgm:cxn modelId="{E8025243-2C23-4307-9EBF-FD1E7F2FDAB0}" type="presParOf" srcId="{DF223E33-CBB4-4E0B-BB98-6C5A9950A3FC}" destId="{72787E52-8E73-40BB-AC02-9AC72A70D6F0}" srcOrd="2" destOrd="0" presId="urn:microsoft.com/office/officeart/2005/8/layout/process1"/>
    <dgm:cxn modelId="{8541CF5D-A219-46DD-BC66-D32AB60FE269}" type="presParOf" srcId="{DF223E33-CBB4-4E0B-BB98-6C5A9950A3FC}" destId="{E773D801-1D15-4A41-9BDF-B2D1D3293DAF}" srcOrd="3" destOrd="0" presId="urn:microsoft.com/office/officeart/2005/8/layout/process1"/>
    <dgm:cxn modelId="{B0972F95-85DD-401C-862E-0C8BD5081E26}" type="presParOf" srcId="{E773D801-1D15-4A41-9BDF-B2D1D3293DAF}" destId="{53C72960-0939-4182-92B7-CC1CCFEC8509}" srcOrd="0" destOrd="0" presId="urn:microsoft.com/office/officeart/2005/8/layout/process1"/>
    <dgm:cxn modelId="{02991CC6-4B37-4000-8779-0BD7F006433E}" type="presParOf" srcId="{DF223E33-CBB4-4E0B-BB98-6C5A9950A3FC}" destId="{0C0E2513-F147-4008-87F3-DF003B7E5C0B}" srcOrd="4" destOrd="0" presId="urn:microsoft.com/office/officeart/2005/8/layout/process1"/>
    <dgm:cxn modelId="{004EB24A-B8FC-4AFF-887D-5815F4DACA0D}" type="presParOf" srcId="{DF223E33-CBB4-4E0B-BB98-6C5A9950A3FC}" destId="{7CA76387-DBFB-47DD-A363-35694316B9BD}" srcOrd="5" destOrd="0" presId="urn:microsoft.com/office/officeart/2005/8/layout/process1"/>
    <dgm:cxn modelId="{9A570472-7665-4ED5-8951-51DF02337F3E}" type="presParOf" srcId="{7CA76387-DBFB-47DD-A363-35694316B9BD}" destId="{BB1D0014-C32A-45C0-8F50-568583D63F75}" srcOrd="0" destOrd="0" presId="urn:microsoft.com/office/officeart/2005/8/layout/process1"/>
    <dgm:cxn modelId="{2AB0909A-7D29-436B-AD8E-883D9EB95A1F}" type="presParOf" srcId="{DF223E33-CBB4-4E0B-BB98-6C5A9950A3FC}" destId="{17C2A950-D372-4ABD-BC4B-A7C208E048AB}" srcOrd="6" destOrd="0" presId="urn:microsoft.com/office/officeart/2005/8/layout/process1"/>
    <dgm:cxn modelId="{8D446169-5D6A-46DC-B0FB-64E5941AA1CE}" type="presParOf" srcId="{DF223E33-CBB4-4E0B-BB98-6C5A9950A3FC}" destId="{2347E9D4-60E8-4B47-9FD3-A2BEB8B3978E}" srcOrd="7" destOrd="0" presId="urn:microsoft.com/office/officeart/2005/8/layout/process1"/>
    <dgm:cxn modelId="{2EC08634-F100-44BD-B1EC-BF5D7671974D}" type="presParOf" srcId="{2347E9D4-60E8-4B47-9FD3-A2BEB8B3978E}" destId="{FCAE7BB0-A0E4-4FE6-960A-7BD5C2D88980}" srcOrd="0" destOrd="0" presId="urn:microsoft.com/office/officeart/2005/8/layout/process1"/>
    <dgm:cxn modelId="{EF18D083-15A6-407B-8112-86863A158069}" type="presParOf" srcId="{DF223E33-CBB4-4E0B-BB98-6C5A9950A3FC}" destId="{653DE666-DDBF-4CBD-8B14-3D62690B1DDC}"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AC8DB-5AEE-4385-82F7-75AFD9239D63}">
      <dsp:nvSpPr>
        <dsp:cNvPr id="0" name=""/>
        <dsp:cNvSpPr/>
      </dsp:nvSpPr>
      <dsp:spPr>
        <a:xfrm>
          <a:off x="0" y="4540835"/>
          <a:ext cx="1725128" cy="993423"/>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92024" rIns="122691" bIns="192024" numCol="1" spcCol="1270" anchor="ctr" anchorCtr="0">
          <a:noAutofit/>
        </a:bodyPr>
        <a:lstStyle/>
        <a:p>
          <a:pPr marL="0" lvl="0" indent="0" algn="ctr" defTabSz="1200150">
            <a:lnSpc>
              <a:spcPct val="90000"/>
            </a:lnSpc>
            <a:spcBef>
              <a:spcPct val="0"/>
            </a:spcBef>
            <a:spcAft>
              <a:spcPct val="35000"/>
            </a:spcAft>
            <a:buNone/>
          </a:pPr>
          <a:r>
            <a:rPr lang="en-US" sz="2700" kern="1200" dirty="0"/>
            <a:t>Download</a:t>
          </a:r>
        </a:p>
      </dsp:txBody>
      <dsp:txXfrm>
        <a:off x="0" y="4540835"/>
        <a:ext cx="1725128" cy="993423"/>
      </dsp:txXfrm>
    </dsp:sp>
    <dsp:sp modelId="{9742B751-618B-4113-828A-8BA966C981EC}">
      <dsp:nvSpPr>
        <dsp:cNvPr id="0" name=""/>
        <dsp:cNvSpPr/>
      </dsp:nvSpPr>
      <dsp:spPr>
        <a:xfrm>
          <a:off x="1725128" y="4540835"/>
          <a:ext cx="5175384" cy="99342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228600" rIns="104981" bIns="228600" numCol="1" spcCol="1270" anchor="ctr" anchorCtr="0">
          <a:noAutofit/>
        </a:bodyPr>
        <a:lstStyle/>
        <a:p>
          <a:pPr marL="0" lvl="0" indent="0" algn="l" defTabSz="800100">
            <a:lnSpc>
              <a:spcPct val="90000"/>
            </a:lnSpc>
            <a:spcBef>
              <a:spcPct val="0"/>
            </a:spcBef>
            <a:spcAft>
              <a:spcPct val="35000"/>
            </a:spcAft>
            <a:buNone/>
          </a:pPr>
          <a:r>
            <a:rPr lang="en-US" sz="1800" kern="1200" dirty="0"/>
            <a:t>Download </a:t>
          </a:r>
          <a:r>
            <a:rPr lang="en-US" sz="1800" kern="1200"/>
            <a:t>the shaferdemo.</a:t>
          </a:r>
          <a:r>
            <a:rPr lang="en-US" sz="1800" kern="1200" dirty="0"/>
            <a:t>zip that goes with this slide deck</a:t>
          </a:r>
        </a:p>
      </dsp:txBody>
      <dsp:txXfrm>
        <a:off x="1725128" y="4540835"/>
        <a:ext cx="5175384" cy="993423"/>
      </dsp:txXfrm>
    </dsp:sp>
    <dsp:sp modelId="{B4188A43-C04B-4CC3-9141-F30B26CFC6D6}">
      <dsp:nvSpPr>
        <dsp:cNvPr id="0" name=""/>
        <dsp:cNvSpPr/>
      </dsp:nvSpPr>
      <dsp:spPr>
        <a:xfrm rot="10800000">
          <a:off x="0" y="3027850"/>
          <a:ext cx="1725128" cy="1527885"/>
        </a:xfrm>
        <a:prstGeom prst="upArrowCallout">
          <a:avLst>
            <a:gd name="adj1" fmla="val 5000"/>
            <a:gd name="adj2" fmla="val 10000"/>
            <a:gd name="adj3" fmla="val 15000"/>
            <a:gd name="adj4" fmla="val 64977"/>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92024" rIns="122691" bIns="192024" numCol="1" spcCol="1270" anchor="ctr" anchorCtr="0">
          <a:noAutofit/>
        </a:bodyPr>
        <a:lstStyle/>
        <a:p>
          <a:pPr marL="0" lvl="0" indent="0" algn="ctr" defTabSz="1200150">
            <a:lnSpc>
              <a:spcPct val="90000"/>
            </a:lnSpc>
            <a:spcBef>
              <a:spcPct val="0"/>
            </a:spcBef>
            <a:spcAft>
              <a:spcPct val="35000"/>
            </a:spcAft>
            <a:buNone/>
          </a:pPr>
          <a:r>
            <a:rPr lang="en-US" sz="2700" kern="1200"/>
            <a:t>Sign in</a:t>
          </a:r>
        </a:p>
      </dsp:txBody>
      <dsp:txXfrm rot="-10800000">
        <a:off x="0" y="3027850"/>
        <a:ext cx="1725128" cy="993125"/>
      </dsp:txXfrm>
    </dsp:sp>
    <dsp:sp modelId="{0406708C-ED17-421F-81CA-6D0E2027161A}">
      <dsp:nvSpPr>
        <dsp:cNvPr id="0" name=""/>
        <dsp:cNvSpPr/>
      </dsp:nvSpPr>
      <dsp:spPr>
        <a:xfrm>
          <a:off x="1725128" y="3027850"/>
          <a:ext cx="5175384" cy="993125"/>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228600" rIns="104981" bIns="228600" numCol="1" spcCol="1270" anchor="ctr" anchorCtr="0">
          <a:noAutofit/>
        </a:bodyPr>
        <a:lstStyle/>
        <a:p>
          <a:pPr marL="0" lvl="0" indent="0" algn="l" defTabSz="800100">
            <a:lnSpc>
              <a:spcPct val="90000"/>
            </a:lnSpc>
            <a:spcBef>
              <a:spcPct val="0"/>
            </a:spcBef>
            <a:spcAft>
              <a:spcPct val="35000"/>
            </a:spcAft>
            <a:buNone/>
          </a:pPr>
          <a:r>
            <a:rPr lang="en-US" sz="1800" kern="1200" dirty="0"/>
            <a:t>Sign into workbench</a:t>
          </a:r>
        </a:p>
      </dsp:txBody>
      <dsp:txXfrm>
        <a:off x="1725128" y="3027850"/>
        <a:ext cx="5175384" cy="993125"/>
      </dsp:txXfrm>
    </dsp:sp>
    <dsp:sp modelId="{9DD3C972-BFC5-4CB5-A50B-8A9A4929991C}">
      <dsp:nvSpPr>
        <dsp:cNvPr id="0" name=""/>
        <dsp:cNvSpPr/>
      </dsp:nvSpPr>
      <dsp:spPr>
        <a:xfrm rot="10800000">
          <a:off x="0" y="1514866"/>
          <a:ext cx="1725128" cy="1527885"/>
        </a:xfrm>
        <a:prstGeom prst="upArrowCallout">
          <a:avLst>
            <a:gd name="adj1" fmla="val 5000"/>
            <a:gd name="adj2" fmla="val 10000"/>
            <a:gd name="adj3" fmla="val 15000"/>
            <a:gd name="adj4" fmla="val 64977"/>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92024" rIns="122691" bIns="192024" numCol="1" spcCol="1270" anchor="ctr" anchorCtr="0">
          <a:noAutofit/>
        </a:bodyPr>
        <a:lstStyle/>
        <a:p>
          <a:pPr marL="0" lvl="0" indent="0" algn="ctr" defTabSz="1200150">
            <a:lnSpc>
              <a:spcPct val="90000"/>
            </a:lnSpc>
            <a:spcBef>
              <a:spcPct val="0"/>
            </a:spcBef>
            <a:spcAft>
              <a:spcPct val="35000"/>
            </a:spcAft>
            <a:buNone/>
          </a:pPr>
          <a:r>
            <a:rPr lang="en-US" sz="2700" kern="1200"/>
            <a:t>Sign in</a:t>
          </a:r>
        </a:p>
      </dsp:txBody>
      <dsp:txXfrm rot="-10800000">
        <a:off x="0" y="1514866"/>
        <a:ext cx="1725128" cy="993125"/>
      </dsp:txXfrm>
    </dsp:sp>
    <dsp:sp modelId="{7CE26A3E-BD10-43DE-B623-B516446D63B9}">
      <dsp:nvSpPr>
        <dsp:cNvPr id="0" name=""/>
        <dsp:cNvSpPr/>
      </dsp:nvSpPr>
      <dsp:spPr>
        <a:xfrm>
          <a:off x="1725128" y="1514866"/>
          <a:ext cx="5175384" cy="993125"/>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228600" rIns="104981" bIns="228600" numCol="1" spcCol="1270" anchor="ctr" anchorCtr="0">
          <a:noAutofit/>
        </a:bodyPr>
        <a:lstStyle/>
        <a:p>
          <a:pPr marL="0" lvl="0" indent="0" algn="l" defTabSz="800100">
            <a:lnSpc>
              <a:spcPct val="90000"/>
            </a:lnSpc>
            <a:spcBef>
              <a:spcPct val="0"/>
            </a:spcBef>
            <a:spcAft>
              <a:spcPct val="35000"/>
            </a:spcAft>
            <a:buNone/>
          </a:pPr>
          <a:r>
            <a:rPr lang="en-US" sz="1800" kern="1200" dirty="0"/>
            <a:t>Sign into AWS Console</a:t>
          </a:r>
        </a:p>
      </dsp:txBody>
      <dsp:txXfrm>
        <a:off x="1725128" y="1514866"/>
        <a:ext cx="5175384" cy="993125"/>
      </dsp:txXfrm>
    </dsp:sp>
    <dsp:sp modelId="{43048004-4DDE-41FA-9667-3C38143138DF}">
      <dsp:nvSpPr>
        <dsp:cNvPr id="0" name=""/>
        <dsp:cNvSpPr/>
      </dsp:nvSpPr>
      <dsp:spPr>
        <a:xfrm rot="10800000">
          <a:off x="0" y="1882"/>
          <a:ext cx="1725128" cy="1527885"/>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92024" rIns="122691" bIns="192024" numCol="1" spcCol="1270" anchor="ctr" anchorCtr="0">
          <a:noAutofit/>
        </a:bodyPr>
        <a:lstStyle/>
        <a:p>
          <a:pPr marL="0" lvl="0" indent="0" algn="ctr" defTabSz="1200150">
            <a:lnSpc>
              <a:spcPct val="90000"/>
            </a:lnSpc>
            <a:spcBef>
              <a:spcPct val="0"/>
            </a:spcBef>
            <a:spcAft>
              <a:spcPct val="35000"/>
            </a:spcAft>
            <a:buNone/>
          </a:pPr>
          <a:r>
            <a:rPr lang="en-US" sz="2700" kern="1200"/>
            <a:t>Start up</a:t>
          </a:r>
        </a:p>
      </dsp:txBody>
      <dsp:txXfrm rot="-10800000">
        <a:off x="0" y="1882"/>
        <a:ext cx="1725128" cy="993125"/>
      </dsp:txXfrm>
    </dsp:sp>
    <dsp:sp modelId="{6B8A3B04-53D3-4327-83E4-EA4B38AC4F98}">
      <dsp:nvSpPr>
        <dsp:cNvPr id="0" name=""/>
        <dsp:cNvSpPr/>
      </dsp:nvSpPr>
      <dsp:spPr>
        <a:xfrm>
          <a:off x="1725128" y="1882"/>
          <a:ext cx="5175384" cy="993125"/>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228600" rIns="104981" bIns="228600" numCol="1" spcCol="1270" anchor="ctr" anchorCtr="0">
          <a:noAutofit/>
        </a:bodyPr>
        <a:lstStyle/>
        <a:p>
          <a:pPr marL="0" lvl="0" indent="0" algn="l" defTabSz="800100">
            <a:lnSpc>
              <a:spcPct val="90000"/>
            </a:lnSpc>
            <a:spcBef>
              <a:spcPct val="0"/>
            </a:spcBef>
            <a:spcAft>
              <a:spcPct val="35000"/>
            </a:spcAft>
            <a:buNone/>
          </a:pPr>
          <a:r>
            <a:rPr lang="en-US" sz="1800" kern="1200" dirty="0"/>
            <a:t>Start up VS Code and find the Thunder Extension</a:t>
          </a:r>
        </a:p>
      </dsp:txBody>
      <dsp:txXfrm>
        <a:off x="1725128" y="1882"/>
        <a:ext cx="5175384" cy="993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1178D7-B85A-4D1F-B003-1F185D573C4D}">
      <dsp:nvSpPr>
        <dsp:cNvPr id="0" name=""/>
        <dsp:cNvSpPr/>
      </dsp:nvSpPr>
      <dsp:spPr>
        <a:xfrm>
          <a:off x="4607" y="1194775"/>
          <a:ext cx="1428377" cy="196178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Your API gateway receives an HTTP request.</a:t>
          </a:r>
        </a:p>
      </dsp:txBody>
      <dsp:txXfrm>
        <a:off x="46443" y="1236611"/>
        <a:ext cx="1344705" cy="1878115"/>
      </dsp:txXfrm>
    </dsp:sp>
    <dsp:sp modelId="{0641FD4F-E064-45CE-AABF-B167A3E7E63D}">
      <dsp:nvSpPr>
        <dsp:cNvPr id="0" name=""/>
        <dsp:cNvSpPr/>
      </dsp:nvSpPr>
      <dsp:spPr>
        <a:xfrm>
          <a:off x="1575823" y="1998550"/>
          <a:ext cx="302816" cy="35423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575823" y="2069397"/>
        <a:ext cx="211971" cy="212543"/>
      </dsp:txXfrm>
    </dsp:sp>
    <dsp:sp modelId="{72787E52-8E73-40BB-AC02-9AC72A70D6F0}">
      <dsp:nvSpPr>
        <dsp:cNvPr id="0" name=""/>
        <dsp:cNvSpPr/>
      </dsp:nvSpPr>
      <dsp:spPr>
        <a:xfrm>
          <a:off x="2004336" y="1194775"/>
          <a:ext cx="1428377" cy="19617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The request goes to your Lambda code.</a:t>
          </a:r>
        </a:p>
      </dsp:txBody>
      <dsp:txXfrm>
        <a:off x="2046172" y="1236611"/>
        <a:ext cx="1344705" cy="1878115"/>
      </dsp:txXfrm>
    </dsp:sp>
    <dsp:sp modelId="{E773D801-1D15-4A41-9BDF-B2D1D3293DAF}">
      <dsp:nvSpPr>
        <dsp:cNvPr id="0" name=""/>
        <dsp:cNvSpPr/>
      </dsp:nvSpPr>
      <dsp:spPr>
        <a:xfrm>
          <a:off x="3575552" y="1998550"/>
          <a:ext cx="302816" cy="35423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575552" y="2069397"/>
        <a:ext cx="211971" cy="212543"/>
      </dsp:txXfrm>
    </dsp:sp>
    <dsp:sp modelId="{0C0E2513-F147-4008-87F3-DF003B7E5C0B}">
      <dsp:nvSpPr>
        <dsp:cNvPr id="0" name=""/>
        <dsp:cNvSpPr/>
      </dsp:nvSpPr>
      <dsp:spPr>
        <a:xfrm>
          <a:off x="4004066" y="1194775"/>
          <a:ext cx="1428377" cy="196178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Your </a:t>
          </a:r>
          <a:r>
            <a:rPr lang="en-US" sz="1400" b="1" kern="1200" dirty="0">
              <a:solidFill>
                <a:schemeClr val="tx1"/>
              </a:solidFill>
            </a:rPr>
            <a:t>HTTP event handler</a:t>
          </a:r>
          <a:r>
            <a:rPr lang="en-US" sz="1400" kern="1200" dirty="0"/>
            <a:t>  code extracts the path, method, and data from the </a:t>
          </a:r>
          <a:r>
            <a:rPr lang="en-US" sz="1400" b="1" i="1" kern="1200" dirty="0">
              <a:solidFill>
                <a:schemeClr val="tx1"/>
              </a:solidFill>
            </a:rPr>
            <a:t>request</a:t>
          </a:r>
          <a:r>
            <a:rPr lang="en-US" sz="1400" kern="1200" dirty="0"/>
            <a:t> and prepares a </a:t>
          </a:r>
          <a:r>
            <a:rPr lang="en-US" sz="1400" b="1" i="1" kern="1200" dirty="0">
              <a:solidFill>
                <a:schemeClr val="tx1"/>
              </a:solidFill>
            </a:rPr>
            <a:t>response</a:t>
          </a:r>
          <a:r>
            <a:rPr lang="en-US" sz="1400" kern="1200" dirty="0"/>
            <a:t> object</a:t>
          </a:r>
        </a:p>
      </dsp:txBody>
      <dsp:txXfrm>
        <a:off x="4045902" y="1236611"/>
        <a:ext cx="1344705" cy="1878115"/>
      </dsp:txXfrm>
    </dsp:sp>
    <dsp:sp modelId="{7CA76387-DBFB-47DD-A363-35694316B9BD}">
      <dsp:nvSpPr>
        <dsp:cNvPr id="0" name=""/>
        <dsp:cNvSpPr/>
      </dsp:nvSpPr>
      <dsp:spPr>
        <a:xfrm>
          <a:off x="5575281" y="1998550"/>
          <a:ext cx="302816" cy="35423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575281" y="2069397"/>
        <a:ext cx="211971" cy="212543"/>
      </dsp:txXfrm>
    </dsp:sp>
    <dsp:sp modelId="{17C2A950-D372-4ABD-BC4B-A7C208E048AB}">
      <dsp:nvSpPr>
        <dsp:cNvPr id="0" name=""/>
        <dsp:cNvSpPr/>
      </dsp:nvSpPr>
      <dsp:spPr>
        <a:xfrm>
          <a:off x="6003795" y="1194775"/>
          <a:ext cx="1428377" cy="196178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Your </a:t>
          </a:r>
          <a:r>
            <a:rPr lang="en-US" sz="1700" b="1" kern="1200" dirty="0">
              <a:solidFill>
                <a:schemeClr val="tx1"/>
              </a:solidFill>
            </a:rPr>
            <a:t>routing</a:t>
          </a:r>
          <a:r>
            <a:rPr lang="en-US" sz="1700" kern="1200" dirty="0"/>
            <a:t> </a:t>
          </a:r>
          <a:r>
            <a:rPr lang="en-US" sz="1700" b="1" kern="1200" dirty="0">
              <a:solidFill>
                <a:schemeClr val="tx1"/>
              </a:solidFill>
            </a:rPr>
            <a:t>function</a:t>
          </a:r>
          <a:r>
            <a:rPr lang="en-US" sz="1700" kern="1200" dirty="0"/>
            <a:t> determines which supporting function to call.</a:t>
          </a:r>
        </a:p>
      </dsp:txBody>
      <dsp:txXfrm>
        <a:off x="6045631" y="1236611"/>
        <a:ext cx="1344705" cy="1878115"/>
      </dsp:txXfrm>
    </dsp:sp>
    <dsp:sp modelId="{2347E9D4-60E8-4B47-9FD3-A2BEB8B3978E}">
      <dsp:nvSpPr>
        <dsp:cNvPr id="0" name=""/>
        <dsp:cNvSpPr/>
      </dsp:nvSpPr>
      <dsp:spPr>
        <a:xfrm rot="21441479">
          <a:off x="7574349" y="1952063"/>
          <a:ext cx="302074" cy="35423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574397" y="2024999"/>
        <a:ext cx="211452" cy="212543"/>
      </dsp:txXfrm>
    </dsp:sp>
    <dsp:sp modelId="{653DE666-DDBF-4CBD-8B14-3D62690B1DDC}">
      <dsp:nvSpPr>
        <dsp:cNvPr id="0" name=""/>
        <dsp:cNvSpPr/>
      </dsp:nvSpPr>
      <dsp:spPr>
        <a:xfrm>
          <a:off x="8001518" y="1102590"/>
          <a:ext cx="1428377" cy="196178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Your </a:t>
          </a:r>
          <a:r>
            <a:rPr lang="en-US" sz="1700" b="1" kern="1200" dirty="0">
              <a:solidFill>
                <a:prstClr val="black"/>
              </a:solidFill>
              <a:latin typeface="Corbel" panose="020B0503020204020204"/>
              <a:ea typeface="+mn-ea"/>
              <a:cs typeface="+mn-cs"/>
            </a:rPr>
            <a:t>supporting function </a:t>
          </a:r>
          <a:r>
            <a:rPr lang="en-US" sz="1700" b="1" kern="1200" dirty="0"/>
            <a:t>must then </a:t>
          </a:r>
          <a:r>
            <a:rPr lang="en-US" sz="1700" b="1" i="1" kern="1200" dirty="0">
              <a:solidFill>
                <a:schemeClr val="tx1"/>
              </a:solidFill>
            </a:rPr>
            <a:t>return</a:t>
          </a:r>
          <a:r>
            <a:rPr lang="en-US" sz="1700" b="1" kern="1200" dirty="0"/>
            <a:t> a </a:t>
          </a:r>
          <a:r>
            <a:rPr lang="en-US" sz="1700" b="1" i="1" kern="1200" dirty="0">
              <a:solidFill>
                <a:schemeClr val="tx1"/>
              </a:solidFill>
            </a:rPr>
            <a:t>response</a:t>
          </a:r>
          <a:r>
            <a:rPr lang="en-US" sz="1700" b="1" kern="1200" dirty="0"/>
            <a:t>.</a:t>
          </a:r>
        </a:p>
      </dsp:txBody>
      <dsp:txXfrm>
        <a:off x="8043354" y="1144426"/>
        <a:ext cx="1344705" cy="187811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11/27/2023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11/27/2023</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11/27/2023</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11/27/2023</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11/27/2023</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11/27/2023</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11/27/2023</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11/27/2023</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11/27/2023</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11/27/2023</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11/27/2023</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11/27/2023</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11/27/2023</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87655-AABA-4CA8-8EDF-7F823A468B89}" type="slidenum">
              <a:rPr lang="en-US" smtClean="0"/>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ewgrounds.com/art/view/seekerlk/lonely-robot"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creativecommons.org/licenses/by-nc/3.0/" TargetMode="External"/><Relationship Id="rId4" Type="http://schemas.openxmlformats.org/officeDocument/2006/relationships/hyperlink" Target="https://community.mis.temple.edu/jshafer"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5.svg"/><Relationship Id="rId4" Type="http://schemas.openxmlformats.org/officeDocument/2006/relationships/diagramQuickStyle" Target="../diagrams/quickStyle2.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penclipart.org/detail/167093"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ixabay.com/en/fire-spread-flames-hot-flame-32544/"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587A4A-EC20-8B2E-FF9F-59BF97A53C9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914400"/>
            <a:ext cx="12056694" cy="6781890"/>
          </a:xfrm>
          <a:prstGeom prst="rect">
            <a:avLst/>
          </a:prstGeom>
        </p:spPr>
      </p:pic>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5515897" y="1403184"/>
            <a:ext cx="6370159" cy="1811965"/>
          </a:xfrm>
        </p:spPr>
        <p:txBody>
          <a:bodyPr>
            <a:noAutofit/>
          </a:bodyPr>
          <a:lstStyle/>
          <a:p>
            <a:r>
              <a:rPr lang="en-US" sz="4400" dirty="0">
                <a:latin typeface="Segoe UI" panose="020B0502040204020203" pitchFamily="34" charset="0"/>
                <a:ea typeface="Tahoma" panose="020B0604030504040204" pitchFamily="34" charset="0"/>
                <a:cs typeface="Segoe UI" panose="020B0502040204020203" pitchFamily="34" charset="0"/>
              </a:rPr>
              <a:t>Creating a Web Service with AWS Lambda (Advanced)</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849137" y="4304581"/>
            <a:ext cx="5036920" cy="255342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4"/>
              </a:rPr>
              <a:t>https://community.mis.temple.edu/jshafer</a:t>
            </a:r>
            <a:r>
              <a:rPr lang="sv-SE" sz="2000" dirty="0">
                <a:latin typeface="Segoe UI" panose="020B0502040204020203" pitchFamily="34" charset="0"/>
                <a:cs typeface="Segoe UI" panose="020B0502040204020203" pitchFamily="34" charset="0"/>
              </a:rPr>
              <a:t> </a:t>
            </a:r>
          </a:p>
          <a:p>
            <a:pPr algn="r"/>
            <a:endParaRPr lang="sv-SE" sz="2000" dirty="0">
              <a:latin typeface="Segoe UI" panose="020B0502040204020203" pitchFamily="34" charset="0"/>
              <a:cs typeface="Segoe UI" panose="020B0502040204020203" pitchFamily="34" charset="0"/>
            </a:endParaRP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MIS3502: Web Service Programming</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5" tooltip="https://creativecommons.org/licenses/by-nc/3.0/"/>
              </a:rPr>
              <a:t>CC BY-NC</a:t>
            </a:r>
            <a:endParaRPr lang="en-US" sz="900" dirty="0"/>
          </a:p>
        </p:txBody>
      </p:sp>
    </p:spTree>
    <p:extLst>
      <p:ext uri="{BB962C8B-B14F-4D97-AF65-F5344CB8AC3E}">
        <p14:creationId xmlns:p14="http://schemas.microsoft.com/office/powerpoint/2010/main" val="179386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7F2AF-2CE3-4EDD-3890-404D39D65B11}"/>
              </a:ext>
            </a:extLst>
          </p:cNvPr>
          <p:cNvSpPr>
            <a:spLocks noGrp="1"/>
          </p:cNvSpPr>
          <p:nvPr>
            <p:ph type="title"/>
          </p:nvPr>
        </p:nvSpPr>
        <p:spPr>
          <a:xfrm>
            <a:off x="635000" y="640823"/>
            <a:ext cx="3418659" cy="5583148"/>
          </a:xfrm>
        </p:spPr>
        <p:txBody>
          <a:bodyPr anchor="ctr">
            <a:normAutofit/>
          </a:bodyPr>
          <a:lstStyle/>
          <a:p>
            <a:r>
              <a:rPr lang="en-US" sz="5400"/>
              <a:t>Get ready!</a:t>
            </a:r>
          </a:p>
        </p:txBody>
      </p:sp>
      <p:sp>
        <p:nvSpPr>
          <p:cNvPr id="4" name="Slide Number Placeholder 3">
            <a:extLst>
              <a:ext uri="{FF2B5EF4-FFF2-40B4-BE49-F238E27FC236}">
                <a16:creationId xmlns:a16="http://schemas.microsoft.com/office/drawing/2014/main" id="{08B91BEF-FD9A-58F4-5AD7-4CC32FAE6700}"/>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2</a:t>
            </a:fld>
            <a:endParaRPr lang="en-US"/>
          </a:p>
        </p:txBody>
      </p:sp>
      <p:graphicFrame>
        <p:nvGraphicFramePr>
          <p:cNvPr id="20" name="Content Placeholder 2">
            <a:extLst>
              <a:ext uri="{FF2B5EF4-FFF2-40B4-BE49-F238E27FC236}">
                <a16:creationId xmlns:a16="http://schemas.microsoft.com/office/drawing/2014/main" id="{C815481D-5D5A-1A6C-CFCF-960179EBD14E}"/>
              </a:ext>
            </a:extLst>
          </p:cNvPr>
          <p:cNvGraphicFramePr>
            <a:graphicFrameLocks noGrp="1"/>
          </p:cNvGraphicFramePr>
          <p:nvPr>
            <p:ph idx="1"/>
            <p:extLst>
              <p:ext uri="{D42A27DB-BD31-4B8C-83A1-F6EECF244321}">
                <p14:modId xmlns:p14="http://schemas.microsoft.com/office/powerpoint/2010/main" val="2465922015"/>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7618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a:t>Agenda</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1" y="2071316"/>
            <a:ext cx="10901753" cy="4119172"/>
          </a:xfrm>
        </p:spPr>
        <p:txBody>
          <a:bodyPr anchor="t">
            <a:normAutofit/>
          </a:bodyPr>
          <a:lstStyle/>
          <a:p>
            <a:pPr marL="514350" indent="-514350">
              <a:buFont typeface="+mj-lt"/>
              <a:buAutoNum type="arabicPeriod"/>
            </a:pPr>
            <a:r>
              <a:rPr lang="en-US" sz="3200" dirty="0"/>
              <a:t>What is </a:t>
            </a:r>
            <a:r>
              <a:rPr lang="en-US" sz="3200" dirty="0" err="1">
                <a:latin typeface="Courier New" panose="02070309020205020404" pitchFamily="49" charset="0"/>
                <a:cs typeface="Courier New" panose="02070309020205020404" pitchFamily="49" charset="0"/>
              </a:rPr>
              <a:t>formatres</a:t>
            </a:r>
            <a:r>
              <a:rPr lang="en-US" sz="3200" dirty="0"/>
              <a:t> doing again?</a:t>
            </a:r>
          </a:p>
          <a:p>
            <a:pPr marL="514350" indent="-514350">
              <a:buFont typeface="+mj-lt"/>
              <a:buAutoNum type="arabicPeriod"/>
            </a:pPr>
            <a:r>
              <a:rPr lang="en-US" sz="3200" dirty="0"/>
              <a:t>What makes this the “advanced” Lambda lecture? </a:t>
            </a:r>
            <a:r>
              <a:rPr lang="en-US" dirty="0"/>
              <a:t>(You have already seen A and B, below.)</a:t>
            </a:r>
            <a:endParaRPr lang="en-US" sz="2800" dirty="0"/>
          </a:p>
          <a:p>
            <a:pPr marL="971550" lvl="1" indent="-514350">
              <a:buFont typeface="+mj-lt"/>
              <a:buAutoNum type="alphaUcPeriod"/>
            </a:pPr>
            <a:r>
              <a:rPr lang="en-US" sz="2800" dirty="0"/>
              <a:t>Web Service features may include multiple SQL statements.</a:t>
            </a:r>
          </a:p>
          <a:p>
            <a:pPr marL="971550" lvl="1" indent="-514350">
              <a:buFont typeface="+mj-lt"/>
              <a:buAutoNum type="alphaUcPeriod"/>
            </a:pPr>
            <a:r>
              <a:rPr lang="en-US" sz="2800" dirty="0"/>
              <a:t>More than just HTTP GET and POST are used.  The other methods are PUT, PATCH and DELETE. </a:t>
            </a:r>
          </a:p>
          <a:p>
            <a:pPr marL="971550" lvl="1" indent="-514350">
              <a:buFont typeface="+mj-lt"/>
              <a:buAutoNum type="alphaUcPeriod"/>
            </a:pPr>
            <a:r>
              <a:rPr lang="en-US" sz="2800" dirty="0"/>
              <a:t>We can use JavaScript’s try / catch statement to gracefully manage unexpected errors and aid in troubleshooting.</a:t>
            </a:r>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3</a:t>
            </a:fld>
            <a:endParaRPr lang="en-US"/>
          </a:p>
        </p:txBody>
      </p:sp>
    </p:spTree>
    <p:extLst>
      <p:ext uri="{BB962C8B-B14F-4D97-AF65-F5344CB8AC3E}">
        <p14:creationId xmlns:p14="http://schemas.microsoft.com/office/powerpoint/2010/main" val="106661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2CE4-9683-F405-538B-904B3FB673D0}"/>
              </a:ext>
            </a:extLst>
          </p:cNvPr>
          <p:cNvSpPr>
            <a:spLocks noGrp="1"/>
          </p:cNvSpPr>
          <p:nvPr>
            <p:ph type="title"/>
          </p:nvPr>
        </p:nvSpPr>
        <p:spPr>
          <a:xfrm>
            <a:off x="395748" y="517666"/>
            <a:ext cx="10515600" cy="1133693"/>
          </a:xfrm>
        </p:spPr>
        <p:txBody>
          <a:bodyPr>
            <a:normAutofit/>
          </a:bodyPr>
          <a:lstStyle/>
          <a:p>
            <a:r>
              <a:rPr lang="en-US" sz="5200">
                <a:latin typeface="Courier New" panose="02070309020205020404" pitchFamily="49" charset="0"/>
                <a:cs typeface="Courier New" panose="02070309020205020404" pitchFamily="49" charset="0"/>
              </a:rPr>
              <a:t>formatres</a:t>
            </a:r>
          </a:p>
        </p:txBody>
      </p:sp>
      <p:sp>
        <p:nvSpPr>
          <p:cNvPr id="4" name="Slide Number Placeholder 3">
            <a:extLst>
              <a:ext uri="{FF2B5EF4-FFF2-40B4-BE49-F238E27FC236}">
                <a16:creationId xmlns:a16="http://schemas.microsoft.com/office/drawing/2014/main" id="{11EDA7B6-BF67-9F39-1B17-0278CF152562}"/>
              </a:ext>
            </a:extLst>
          </p:cNvPr>
          <p:cNvSpPr>
            <a:spLocks noGrp="1"/>
          </p:cNvSpPr>
          <p:nvPr>
            <p:ph type="sldNum" sz="quarter" idx="12"/>
          </p:nvPr>
        </p:nvSpPr>
        <p:spPr>
          <a:xfrm>
            <a:off x="8168148" y="6317021"/>
            <a:ext cx="2743200" cy="365125"/>
          </a:xfrm>
        </p:spPr>
        <p:txBody>
          <a:bodyPr>
            <a:normAutofit/>
          </a:bodyPr>
          <a:lstStyle/>
          <a:p>
            <a:pPr>
              <a:spcAft>
                <a:spcPts val="600"/>
              </a:spcAft>
            </a:pPr>
            <a:fld id="{4C487655-AABA-4CA8-8EDF-7F823A468B89}" type="slidenum">
              <a:rPr lang="en-US" smtClean="0"/>
              <a:pPr>
                <a:spcAft>
                  <a:spcPts val="600"/>
                </a:spcAft>
              </a:pPr>
              <a:t>4</a:t>
            </a:fld>
            <a:endParaRPr lang="en-US"/>
          </a:p>
        </p:txBody>
      </p:sp>
      <p:graphicFrame>
        <p:nvGraphicFramePr>
          <p:cNvPr id="5" name="Content Placeholder 4">
            <a:extLst>
              <a:ext uri="{FF2B5EF4-FFF2-40B4-BE49-F238E27FC236}">
                <a16:creationId xmlns:a16="http://schemas.microsoft.com/office/drawing/2014/main" id="{E430E5C7-BE6E-851F-79FF-0216ACBC694A}"/>
              </a:ext>
            </a:extLst>
          </p:cNvPr>
          <p:cNvGraphicFramePr>
            <a:graphicFrameLocks noGrp="1"/>
          </p:cNvGraphicFramePr>
          <p:nvPr>
            <p:ph idx="1"/>
          </p:nvPr>
        </p:nvGraphicFramePr>
        <p:xfrm>
          <a:off x="379132" y="1600621"/>
          <a:ext cx="943651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Graphic 6" descr="Open envelope with solid fill">
            <a:extLst>
              <a:ext uri="{FF2B5EF4-FFF2-40B4-BE49-F238E27FC236}">
                <a16:creationId xmlns:a16="http://schemas.microsoft.com/office/drawing/2014/main" id="{CEF49216-33CC-7EA3-03A3-FF0F4834F9F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382863" y="3415054"/>
            <a:ext cx="716231" cy="716231"/>
          </a:xfrm>
          <a:prstGeom prst="rect">
            <a:avLst/>
          </a:prstGeom>
        </p:spPr>
      </p:pic>
      <p:pic>
        <p:nvPicPr>
          <p:cNvPr id="9" name="Graphic 8" descr="Envelope with solid fill">
            <a:extLst>
              <a:ext uri="{FF2B5EF4-FFF2-40B4-BE49-F238E27FC236}">
                <a16:creationId xmlns:a16="http://schemas.microsoft.com/office/drawing/2014/main" id="{36B664EF-8497-85DB-2A13-F59987C8BDC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56804" y="1786296"/>
            <a:ext cx="914400" cy="914400"/>
          </a:xfrm>
          <a:prstGeom prst="rect">
            <a:avLst/>
          </a:prstGeom>
        </p:spPr>
      </p:pic>
      <p:sp>
        <p:nvSpPr>
          <p:cNvPr id="15" name="Freeform: Shape 14">
            <a:extLst>
              <a:ext uri="{FF2B5EF4-FFF2-40B4-BE49-F238E27FC236}">
                <a16:creationId xmlns:a16="http://schemas.microsoft.com/office/drawing/2014/main" id="{B2452521-1430-3CE6-4D8C-3B3A3EB38AE8}"/>
              </a:ext>
            </a:extLst>
          </p:cNvPr>
          <p:cNvSpPr/>
          <p:nvPr/>
        </p:nvSpPr>
        <p:spPr>
          <a:xfrm flipV="1">
            <a:off x="5571204" y="1821437"/>
            <a:ext cx="1380202" cy="489143"/>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4C486E3-DE6F-28F4-3127-35642CE4297D}"/>
              </a:ext>
            </a:extLst>
          </p:cNvPr>
          <p:cNvSpPr/>
          <p:nvPr/>
        </p:nvSpPr>
        <p:spPr>
          <a:xfrm flipV="1">
            <a:off x="7404920" y="1799326"/>
            <a:ext cx="1380202" cy="489143"/>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752067F-1299-E5F5-2446-A23799AD561A}"/>
              </a:ext>
            </a:extLst>
          </p:cNvPr>
          <p:cNvSpPr/>
          <p:nvPr/>
        </p:nvSpPr>
        <p:spPr>
          <a:xfrm rot="1388226" flipV="1">
            <a:off x="9455176" y="2391464"/>
            <a:ext cx="1380202" cy="354690"/>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722ED7A-17CC-6793-A990-C2A4DA7559C0}"/>
              </a:ext>
            </a:extLst>
          </p:cNvPr>
          <p:cNvSpPr txBox="1"/>
          <p:nvPr/>
        </p:nvSpPr>
        <p:spPr>
          <a:xfrm>
            <a:off x="10166554" y="4277032"/>
            <a:ext cx="1646314" cy="923330"/>
          </a:xfrm>
          <a:prstGeom prst="rect">
            <a:avLst/>
          </a:prstGeom>
          <a:noFill/>
        </p:spPr>
        <p:txBody>
          <a:bodyPr wrap="square" rtlCol="0">
            <a:spAutoFit/>
          </a:bodyPr>
          <a:lstStyle/>
          <a:p>
            <a:pPr algn="ctr"/>
            <a:r>
              <a:rPr lang="en-US" dirty="0"/>
              <a:t>Fill the envelope with data and status</a:t>
            </a:r>
            <a:endParaRPr lang="en-US" dirty="0">
              <a:latin typeface="Courier New" panose="02070309020205020404" pitchFamily="49" charset="0"/>
              <a:cs typeface="Courier New" panose="02070309020205020404" pitchFamily="49" charset="0"/>
            </a:endParaRPr>
          </a:p>
        </p:txBody>
      </p:sp>
      <p:sp>
        <p:nvSpPr>
          <p:cNvPr id="19" name="Freeform: Shape 18">
            <a:extLst>
              <a:ext uri="{FF2B5EF4-FFF2-40B4-BE49-F238E27FC236}">
                <a16:creationId xmlns:a16="http://schemas.microsoft.com/office/drawing/2014/main" id="{34AFCEDC-ED6A-BC87-9B16-B0023D3A0DFE}"/>
              </a:ext>
            </a:extLst>
          </p:cNvPr>
          <p:cNvSpPr/>
          <p:nvPr/>
        </p:nvSpPr>
        <p:spPr>
          <a:xfrm rot="9544920" flipV="1">
            <a:off x="9107629" y="5034445"/>
            <a:ext cx="1112258" cy="230440"/>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00DA71D2-B5CB-9BCB-A857-7B05024BDDCF}"/>
              </a:ext>
            </a:extLst>
          </p:cNvPr>
          <p:cNvSpPr txBox="1"/>
          <p:nvPr/>
        </p:nvSpPr>
        <p:spPr>
          <a:xfrm>
            <a:off x="4796002" y="1457218"/>
            <a:ext cx="712203" cy="523220"/>
          </a:xfrm>
          <a:prstGeom prst="rect">
            <a:avLst/>
          </a:prstGeom>
          <a:noFill/>
        </p:spPr>
        <p:txBody>
          <a:bodyPr wrap="square" rtlCol="0">
            <a:spAutoFit/>
          </a:bodyPr>
          <a:lstStyle/>
          <a:p>
            <a:r>
              <a:rPr lang="en-US" sz="2800" dirty="0"/>
              <a:t>res</a:t>
            </a:r>
          </a:p>
        </p:txBody>
      </p:sp>
      <p:sp>
        <p:nvSpPr>
          <p:cNvPr id="21" name="Freeform: Shape 20">
            <a:extLst>
              <a:ext uri="{FF2B5EF4-FFF2-40B4-BE49-F238E27FC236}">
                <a16:creationId xmlns:a16="http://schemas.microsoft.com/office/drawing/2014/main" id="{A7EFA3FD-514A-8A36-B2BC-38E0BCAFE87D}"/>
              </a:ext>
            </a:extLst>
          </p:cNvPr>
          <p:cNvSpPr/>
          <p:nvPr/>
        </p:nvSpPr>
        <p:spPr>
          <a:xfrm rot="10483536" flipV="1">
            <a:off x="7505855" y="5060544"/>
            <a:ext cx="1324584" cy="388355"/>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0B6DC6A-3E9A-52D9-4805-B496F8492092}"/>
              </a:ext>
            </a:extLst>
          </p:cNvPr>
          <p:cNvSpPr/>
          <p:nvPr/>
        </p:nvSpPr>
        <p:spPr>
          <a:xfrm rot="10483536" flipV="1">
            <a:off x="5674198" y="5209725"/>
            <a:ext cx="1324584" cy="388355"/>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Envelope with solid fill">
            <a:extLst>
              <a:ext uri="{FF2B5EF4-FFF2-40B4-BE49-F238E27FC236}">
                <a16:creationId xmlns:a16="http://schemas.microsoft.com/office/drawing/2014/main" id="{8B341AB9-7CC0-7ACF-F88D-F05720E1FEB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13938" y="4877196"/>
            <a:ext cx="914400" cy="914400"/>
          </a:xfrm>
          <a:prstGeom prst="rect">
            <a:avLst/>
          </a:prstGeom>
        </p:spPr>
      </p:pic>
      <p:sp>
        <p:nvSpPr>
          <p:cNvPr id="24" name="Arrow: Left 23">
            <a:extLst>
              <a:ext uri="{FF2B5EF4-FFF2-40B4-BE49-F238E27FC236}">
                <a16:creationId xmlns:a16="http://schemas.microsoft.com/office/drawing/2014/main" id="{40DBA96F-D86F-CA04-A516-5CD89689ADA4}"/>
              </a:ext>
            </a:extLst>
          </p:cNvPr>
          <p:cNvSpPr/>
          <p:nvPr/>
        </p:nvSpPr>
        <p:spPr>
          <a:xfrm>
            <a:off x="2368438" y="5154116"/>
            <a:ext cx="2186609" cy="336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75D55D-DA2B-3023-3F5C-181384CB1A3F}"/>
              </a:ext>
            </a:extLst>
          </p:cNvPr>
          <p:cNvSpPr txBox="1"/>
          <p:nvPr/>
        </p:nvSpPr>
        <p:spPr>
          <a:xfrm>
            <a:off x="9917821" y="3059601"/>
            <a:ext cx="1646314" cy="369332"/>
          </a:xfrm>
          <a:prstGeom prst="rect">
            <a:avLst/>
          </a:prstGeom>
          <a:noFill/>
        </p:spPr>
        <p:txBody>
          <a:bodyPr wrap="square" rtlCol="0">
            <a:spAutoFit/>
          </a:bodyPr>
          <a:lstStyle/>
          <a:p>
            <a:pPr algn="ctr"/>
            <a:r>
              <a:rPr lang="en-US" dirty="0" err="1">
                <a:latin typeface="Courier New" panose="02070309020205020404" pitchFamily="49" charset="0"/>
                <a:cs typeface="Courier New" panose="02070309020205020404" pitchFamily="49" charset="0"/>
              </a:rPr>
              <a:t>formatres</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3296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p:bldP spid="19" grpId="0" animBg="1"/>
      <p:bldP spid="20" grpId="0"/>
      <p:bldP spid="21" grpId="0" animBg="1"/>
      <p:bldP spid="22" grpId="0" animBg="1"/>
      <p:bldP spid="24"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B6274-BF17-02D4-64C9-817E9BB2D623}"/>
              </a:ext>
            </a:extLst>
          </p:cNvPr>
          <p:cNvSpPr>
            <a:spLocks noGrp="1"/>
          </p:cNvSpPr>
          <p:nvPr>
            <p:ph type="title"/>
          </p:nvPr>
        </p:nvSpPr>
        <p:spPr/>
        <p:txBody>
          <a:bodyPr/>
          <a:lstStyle/>
          <a:p>
            <a:r>
              <a:rPr lang="en-US" dirty="0"/>
              <a:t>Sample code</a:t>
            </a:r>
          </a:p>
        </p:txBody>
      </p:sp>
      <p:sp>
        <p:nvSpPr>
          <p:cNvPr id="3" name="Content Placeholder 2">
            <a:extLst>
              <a:ext uri="{FF2B5EF4-FFF2-40B4-BE49-F238E27FC236}">
                <a16:creationId xmlns:a16="http://schemas.microsoft.com/office/drawing/2014/main" id="{B4AE5BD5-8D78-5163-995A-C50B33CA67DE}"/>
              </a:ext>
            </a:extLst>
          </p:cNvPr>
          <p:cNvSpPr>
            <a:spLocks noGrp="1"/>
          </p:cNvSpPr>
          <p:nvPr>
            <p:ph idx="1"/>
          </p:nvPr>
        </p:nvSpPr>
        <p:spPr>
          <a:xfrm>
            <a:off x="6168827" y="1901909"/>
            <a:ext cx="5360564" cy="430558"/>
          </a:xfrm>
        </p:spPr>
        <p:txBody>
          <a:bodyPr>
            <a:normAutofit fontScale="92500" lnSpcReduction="10000"/>
          </a:bodyPr>
          <a:lstStyle/>
          <a:p>
            <a:pPr marL="0" indent="0">
              <a:buNone/>
            </a:pPr>
            <a:r>
              <a:rPr lang="en-US" dirty="0"/>
              <a:t>The </a:t>
            </a:r>
            <a:r>
              <a:rPr lang="en-US" dirty="0" err="1">
                <a:latin typeface="Courier New" panose="02070309020205020404" pitchFamily="49" charset="0"/>
                <a:cs typeface="Courier New" panose="02070309020205020404" pitchFamily="49" charset="0"/>
              </a:rPr>
              <a:t>formatres</a:t>
            </a:r>
            <a:r>
              <a:rPr lang="en-US" dirty="0"/>
              <a:t> supporting function</a:t>
            </a:r>
          </a:p>
        </p:txBody>
      </p:sp>
      <p:sp>
        <p:nvSpPr>
          <p:cNvPr id="4" name="Slide Number Placeholder 3">
            <a:extLst>
              <a:ext uri="{FF2B5EF4-FFF2-40B4-BE49-F238E27FC236}">
                <a16:creationId xmlns:a16="http://schemas.microsoft.com/office/drawing/2014/main" id="{FF96AFED-8298-28B3-ED76-BEE559DFBABC}"/>
              </a:ext>
            </a:extLst>
          </p:cNvPr>
          <p:cNvSpPr>
            <a:spLocks noGrp="1"/>
          </p:cNvSpPr>
          <p:nvPr>
            <p:ph type="sldNum" sz="quarter" idx="12"/>
          </p:nvPr>
        </p:nvSpPr>
        <p:spPr/>
        <p:txBody>
          <a:bodyPr/>
          <a:lstStyle/>
          <a:p>
            <a:fld id="{4C487655-AABA-4CA8-8EDF-7F823A468B89}" type="slidenum">
              <a:rPr lang="en-US" smtClean="0"/>
              <a:t>5</a:t>
            </a:fld>
            <a:endParaRPr lang="en-US" dirty="0"/>
          </a:p>
        </p:txBody>
      </p:sp>
      <p:pic>
        <p:nvPicPr>
          <p:cNvPr id="8" name="Picture 7">
            <a:extLst>
              <a:ext uri="{FF2B5EF4-FFF2-40B4-BE49-F238E27FC236}">
                <a16:creationId xmlns:a16="http://schemas.microsoft.com/office/drawing/2014/main" id="{2DCD1339-C40C-503E-B5B6-7ED6F989CE08}"/>
              </a:ext>
            </a:extLst>
          </p:cNvPr>
          <p:cNvPicPr>
            <a:picLocks noChangeAspect="1"/>
          </p:cNvPicPr>
          <p:nvPr/>
        </p:nvPicPr>
        <p:blipFill>
          <a:blip r:embed="rId2"/>
          <a:stretch>
            <a:fillRect/>
          </a:stretch>
        </p:blipFill>
        <p:spPr>
          <a:xfrm>
            <a:off x="330533" y="2327630"/>
            <a:ext cx="5506218" cy="2838846"/>
          </a:xfrm>
          <a:prstGeom prst="rect">
            <a:avLst/>
          </a:prstGeom>
        </p:spPr>
      </p:pic>
      <p:sp>
        <p:nvSpPr>
          <p:cNvPr id="9" name="Content Placeholder 2">
            <a:extLst>
              <a:ext uri="{FF2B5EF4-FFF2-40B4-BE49-F238E27FC236}">
                <a16:creationId xmlns:a16="http://schemas.microsoft.com/office/drawing/2014/main" id="{8A7B4838-A566-DADE-0AC0-944B4533172F}"/>
              </a:ext>
            </a:extLst>
          </p:cNvPr>
          <p:cNvSpPr txBox="1">
            <a:spLocks/>
          </p:cNvSpPr>
          <p:nvPr/>
        </p:nvSpPr>
        <p:spPr>
          <a:xfrm>
            <a:off x="662609" y="1946280"/>
            <a:ext cx="4490884" cy="43055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t>From the event handler</a:t>
            </a:r>
            <a:endParaRPr lang="en-US" dirty="0"/>
          </a:p>
        </p:txBody>
      </p:sp>
      <p:pic>
        <p:nvPicPr>
          <p:cNvPr id="11" name="Picture 10">
            <a:extLst>
              <a:ext uri="{FF2B5EF4-FFF2-40B4-BE49-F238E27FC236}">
                <a16:creationId xmlns:a16="http://schemas.microsoft.com/office/drawing/2014/main" id="{786D06AA-A089-6898-621A-9ED67643E206}"/>
              </a:ext>
            </a:extLst>
          </p:cNvPr>
          <p:cNvPicPr>
            <a:picLocks noChangeAspect="1"/>
          </p:cNvPicPr>
          <p:nvPr/>
        </p:nvPicPr>
        <p:blipFill>
          <a:blip r:embed="rId3"/>
          <a:stretch>
            <a:fillRect/>
          </a:stretch>
        </p:blipFill>
        <p:spPr>
          <a:xfrm>
            <a:off x="6096000" y="2318261"/>
            <a:ext cx="5811061" cy="1714739"/>
          </a:xfrm>
          <a:prstGeom prst="rect">
            <a:avLst/>
          </a:prstGeom>
        </p:spPr>
      </p:pic>
    </p:spTree>
    <p:extLst>
      <p:ext uri="{BB962C8B-B14F-4D97-AF65-F5344CB8AC3E}">
        <p14:creationId xmlns:p14="http://schemas.microsoft.com/office/powerpoint/2010/main" val="268248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70D4-7ABA-10CA-98FD-4369D33C1169}"/>
              </a:ext>
            </a:extLst>
          </p:cNvPr>
          <p:cNvSpPr>
            <a:spLocks noGrp="1"/>
          </p:cNvSpPr>
          <p:nvPr>
            <p:ph type="title"/>
          </p:nvPr>
        </p:nvSpPr>
        <p:spPr/>
        <p:txBody>
          <a:bodyPr/>
          <a:lstStyle/>
          <a:p>
            <a:r>
              <a:rPr lang="en-US" dirty="0"/>
              <a:t>When data comes back …</a:t>
            </a:r>
          </a:p>
        </p:txBody>
      </p:sp>
      <p:sp>
        <p:nvSpPr>
          <p:cNvPr id="4" name="Slide Number Placeholder 3">
            <a:extLst>
              <a:ext uri="{FF2B5EF4-FFF2-40B4-BE49-F238E27FC236}">
                <a16:creationId xmlns:a16="http://schemas.microsoft.com/office/drawing/2014/main" id="{4207568C-66B4-AEDB-033F-E7EEAF5037B2}"/>
              </a:ext>
            </a:extLst>
          </p:cNvPr>
          <p:cNvSpPr>
            <a:spLocks noGrp="1"/>
          </p:cNvSpPr>
          <p:nvPr>
            <p:ph type="sldNum" sz="quarter" idx="12"/>
          </p:nvPr>
        </p:nvSpPr>
        <p:spPr/>
        <p:txBody>
          <a:bodyPr/>
          <a:lstStyle/>
          <a:p>
            <a:fld id="{4C487655-AABA-4CA8-8EDF-7F823A468B89}" type="slidenum">
              <a:rPr lang="en-US" smtClean="0"/>
              <a:t>6</a:t>
            </a:fld>
            <a:endParaRPr lang="en-US" dirty="0"/>
          </a:p>
        </p:txBody>
      </p:sp>
      <p:pic>
        <p:nvPicPr>
          <p:cNvPr id="5" name="Picture 4">
            <a:extLst>
              <a:ext uri="{FF2B5EF4-FFF2-40B4-BE49-F238E27FC236}">
                <a16:creationId xmlns:a16="http://schemas.microsoft.com/office/drawing/2014/main" id="{0F56D9FD-8527-554C-B5BF-157058C9BBED}"/>
              </a:ext>
            </a:extLst>
          </p:cNvPr>
          <p:cNvPicPr>
            <a:picLocks noChangeAspect="1"/>
          </p:cNvPicPr>
          <p:nvPr/>
        </p:nvPicPr>
        <p:blipFill>
          <a:blip r:embed="rId2"/>
          <a:stretch>
            <a:fillRect/>
          </a:stretch>
        </p:blipFill>
        <p:spPr>
          <a:xfrm>
            <a:off x="330533" y="2327630"/>
            <a:ext cx="5506218" cy="2838846"/>
          </a:xfrm>
          <a:prstGeom prst="rect">
            <a:avLst/>
          </a:prstGeom>
        </p:spPr>
      </p:pic>
      <p:cxnSp>
        <p:nvCxnSpPr>
          <p:cNvPr id="7" name="Straight Arrow Connector 6">
            <a:extLst>
              <a:ext uri="{FF2B5EF4-FFF2-40B4-BE49-F238E27FC236}">
                <a16:creationId xmlns:a16="http://schemas.microsoft.com/office/drawing/2014/main" id="{2C473C67-35C8-208C-AA36-8C02351E6B8C}"/>
              </a:ext>
            </a:extLst>
          </p:cNvPr>
          <p:cNvCxnSpPr/>
          <p:nvPr/>
        </p:nvCxnSpPr>
        <p:spPr>
          <a:xfrm flipH="1">
            <a:off x="2497394" y="1995948"/>
            <a:ext cx="668593" cy="1433052"/>
          </a:xfrm>
          <a:prstGeom prst="straightConnector1">
            <a:avLst/>
          </a:prstGeom>
          <a:ln w="254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8" name="TextBox 7">
            <a:extLst>
              <a:ext uri="{FF2B5EF4-FFF2-40B4-BE49-F238E27FC236}">
                <a16:creationId xmlns:a16="http://schemas.microsoft.com/office/drawing/2014/main" id="{7E587016-0427-3590-698A-341CC00EF948}"/>
              </a:ext>
            </a:extLst>
          </p:cNvPr>
          <p:cNvSpPr txBox="1"/>
          <p:nvPr/>
        </p:nvSpPr>
        <p:spPr>
          <a:xfrm>
            <a:off x="3165987" y="1589929"/>
            <a:ext cx="2782529" cy="646331"/>
          </a:xfrm>
          <a:prstGeom prst="rect">
            <a:avLst/>
          </a:prstGeom>
          <a:noFill/>
        </p:spPr>
        <p:txBody>
          <a:bodyPr wrap="square" rtlCol="0">
            <a:spAutoFit/>
          </a:bodyPr>
          <a:lstStyle/>
          <a:p>
            <a:r>
              <a:rPr lang="en-US" dirty="0" err="1">
                <a:latin typeface="Courier New" panose="02070309020205020404" pitchFamily="49" charset="0"/>
                <a:cs typeface="Courier New" panose="02070309020205020404" pitchFamily="49" charset="0"/>
              </a:rPr>
              <a:t>formatres</a:t>
            </a:r>
            <a:r>
              <a:rPr lang="en-US" dirty="0"/>
              <a:t> assigns 200, 400, or 500 here</a:t>
            </a:r>
          </a:p>
        </p:txBody>
      </p:sp>
      <p:cxnSp>
        <p:nvCxnSpPr>
          <p:cNvPr id="9" name="Straight Arrow Connector 8">
            <a:extLst>
              <a:ext uri="{FF2B5EF4-FFF2-40B4-BE49-F238E27FC236}">
                <a16:creationId xmlns:a16="http://schemas.microsoft.com/office/drawing/2014/main" id="{C58043D3-B0D2-898E-27C1-342351D503CD}"/>
              </a:ext>
            </a:extLst>
          </p:cNvPr>
          <p:cNvCxnSpPr>
            <a:cxnSpLocks/>
          </p:cNvCxnSpPr>
          <p:nvPr/>
        </p:nvCxnSpPr>
        <p:spPr>
          <a:xfrm flipH="1">
            <a:off x="3834580" y="3050458"/>
            <a:ext cx="2916571" cy="1433052"/>
          </a:xfrm>
          <a:prstGeom prst="straightConnector1">
            <a:avLst/>
          </a:prstGeom>
          <a:ln w="254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2" name="Left Brace 11">
            <a:extLst>
              <a:ext uri="{FF2B5EF4-FFF2-40B4-BE49-F238E27FC236}">
                <a16:creationId xmlns:a16="http://schemas.microsoft.com/office/drawing/2014/main" id="{E469CF95-C654-66C5-DA1E-9ECE207FC6A3}"/>
              </a:ext>
            </a:extLst>
          </p:cNvPr>
          <p:cNvSpPr/>
          <p:nvPr/>
        </p:nvSpPr>
        <p:spPr>
          <a:xfrm>
            <a:off x="6862916" y="186809"/>
            <a:ext cx="264472" cy="5643720"/>
          </a:xfrm>
          <a:prstGeom prst="leftBrace">
            <a:avLst>
              <a:gd name="adj1" fmla="val 0"/>
              <a:gd name="adj2" fmla="val 50000"/>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0E2FB407-ACC0-9643-C529-ACCD56A845B4}"/>
              </a:ext>
            </a:extLst>
          </p:cNvPr>
          <p:cNvSpPr txBox="1"/>
          <p:nvPr/>
        </p:nvSpPr>
        <p:spPr>
          <a:xfrm>
            <a:off x="7322423" y="186809"/>
            <a:ext cx="4220648" cy="6463308"/>
          </a:xfrm>
          <a:prstGeom prst="rect">
            <a:avLst/>
          </a:prstGeom>
          <a:noFill/>
        </p:spPr>
        <p:txBody>
          <a:bodyPr wrap="square" rtlCol="0">
            <a:spAutoFit/>
          </a:bodyPr>
          <a:lstStyle/>
          <a:p>
            <a:r>
              <a:rPr lang="en-US" dirty="0"/>
              <a:t>Might be a string.</a:t>
            </a:r>
          </a:p>
          <a:p>
            <a:endParaRPr lang="en-US" dirty="0"/>
          </a:p>
          <a:p>
            <a:r>
              <a:rPr lang="en-US" b="1" dirty="0">
                <a:solidFill>
                  <a:schemeClr val="accent6">
                    <a:lumMod val="75000"/>
                  </a:schemeClr>
                </a:solidFill>
                <a:latin typeface="Courier New" panose="02070309020205020404" pitchFamily="49" charset="0"/>
                <a:cs typeface="Courier New" panose="02070309020205020404" pitchFamily="49" charset="0"/>
              </a:rPr>
              <a:t>"Unexpected Error"</a:t>
            </a:r>
          </a:p>
          <a:p>
            <a:endParaRPr lang="en-US" dirty="0"/>
          </a:p>
          <a:p>
            <a:r>
              <a:rPr lang="en-US" dirty="0"/>
              <a:t>Might be a number.</a:t>
            </a:r>
          </a:p>
          <a:p>
            <a:endParaRPr lang="en-US" dirty="0"/>
          </a:p>
          <a:p>
            <a:r>
              <a:rPr lang="en-US" b="1" dirty="0">
                <a:solidFill>
                  <a:schemeClr val="accent1"/>
                </a:solidFill>
              </a:rPr>
              <a:t>81</a:t>
            </a:r>
          </a:p>
          <a:p>
            <a:endParaRPr lang="en-US" dirty="0"/>
          </a:p>
          <a:p>
            <a:r>
              <a:rPr lang="en-US" dirty="0"/>
              <a:t>Might be a single database row.</a:t>
            </a:r>
          </a:p>
          <a:p>
            <a:endParaRPr lang="en-US" dirty="0"/>
          </a:p>
          <a:p>
            <a:endParaRPr lang="en-US" dirty="0"/>
          </a:p>
          <a:p>
            <a:endParaRPr lang="en-US" dirty="0"/>
          </a:p>
          <a:p>
            <a:endParaRPr lang="en-US" dirty="0"/>
          </a:p>
          <a:p>
            <a:endParaRPr lang="en-US" dirty="0"/>
          </a:p>
          <a:p>
            <a:r>
              <a:rPr lang="en-US" dirty="0"/>
              <a:t>Might be multiple rows… which means I will probably want to loop through those</a:t>
            </a:r>
          </a:p>
          <a:p>
            <a:endParaRPr lang="en-US" dirty="0"/>
          </a:p>
          <a:p>
            <a:endParaRPr lang="en-US" dirty="0"/>
          </a:p>
          <a:p>
            <a:endParaRPr lang="en-US" dirty="0"/>
          </a:p>
          <a:p>
            <a:endParaRPr lang="en-US" dirty="0"/>
          </a:p>
          <a:p>
            <a:r>
              <a:rPr lang="en-US"/>
              <a:t>Might be </a:t>
            </a:r>
            <a:r>
              <a:rPr lang="en-US" dirty="0"/>
              <a:t>an object</a:t>
            </a:r>
          </a:p>
          <a:p>
            <a:endParaRPr lang="en-US" dirty="0"/>
          </a:p>
          <a:p>
            <a:endParaRPr lang="en-US" dirty="0"/>
          </a:p>
        </p:txBody>
      </p:sp>
      <p:pic>
        <p:nvPicPr>
          <p:cNvPr id="18" name="Picture 17">
            <a:extLst>
              <a:ext uri="{FF2B5EF4-FFF2-40B4-BE49-F238E27FC236}">
                <a16:creationId xmlns:a16="http://schemas.microsoft.com/office/drawing/2014/main" id="{B86C4D4D-1422-EB17-AF29-BEC7B7FB3990}"/>
              </a:ext>
            </a:extLst>
          </p:cNvPr>
          <p:cNvPicPr>
            <a:picLocks noChangeAspect="1"/>
          </p:cNvPicPr>
          <p:nvPr/>
        </p:nvPicPr>
        <p:blipFill>
          <a:blip r:embed="rId3"/>
          <a:stretch>
            <a:fillRect/>
          </a:stretch>
        </p:blipFill>
        <p:spPr>
          <a:xfrm>
            <a:off x="7698660" y="2962361"/>
            <a:ext cx="2062671" cy="912204"/>
          </a:xfrm>
          <a:prstGeom prst="rect">
            <a:avLst/>
          </a:prstGeom>
        </p:spPr>
      </p:pic>
      <p:pic>
        <p:nvPicPr>
          <p:cNvPr id="20" name="Picture 19">
            <a:extLst>
              <a:ext uri="{FF2B5EF4-FFF2-40B4-BE49-F238E27FC236}">
                <a16:creationId xmlns:a16="http://schemas.microsoft.com/office/drawing/2014/main" id="{88FC7C11-DF9A-F752-22F0-8C5AAADCF58C}"/>
              </a:ext>
            </a:extLst>
          </p:cNvPr>
          <p:cNvPicPr>
            <a:picLocks noChangeAspect="1"/>
          </p:cNvPicPr>
          <p:nvPr/>
        </p:nvPicPr>
        <p:blipFill>
          <a:blip r:embed="rId4"/>
          <a:stretch>
            <a:fillRect/>
          </a:stretch>
        </p:blipFill>
        <p:spPr>
          <a:xfrm>
            <a:off x="7698660" y="6045106"/>
            <a:ext cx="2920179" cy="493649"/>
          </a:xfrm>
          <a:prstGeom prst="rect">
            <a:avLst/>
          </a:prstGeom>
        </p:spPr>
      </p:pic>
      <p:pic>
        <p:nvPicPr>
          <p:cNvPr id="22" name="Picture 21">
            <a:extLst>
              <a:ext uri="{FF2B5EF4-FFF2-40B4-BE49-F238E27FC236}">
                <a16:creationId xmlns:a16="http://schemas.microsoft.com/office/drawing/2014/main" id="{9F78D7B3-B08E-6460-FBED-F64BA1D795CE}"/>
              </a:ext>
            </a:extLst>
          </p:cNvPr>
          <p:cNvPicPr>
            <a:picLocks noChangeAspect="1"/>
          </p:cNvPicPr>
          <p:nvPr/>
        </p:nvPicPr>
        <p:blipFill>
          <a:blip r:embed="rId5"/>
          <a:stretch>
            <a:fillRect/>
          </a:stretch>
        </p:blipFill>
        <p:spPr>
          <a:xfrm>
            <a:off x="7401141" y="4822343"/>
            <a:ext cx="3515216" cy="647790"/>
          </a:xfrm>
          <a:prstGeom prst="rect">
            <a:avLst/>
          </a:prstGeom>
        </p:spPr>
      </p:pic>
    </p:spTree>
    <p:extLst>
      <p:ext uri="{BB962C8B-B14F-4D97-AF65-F5344CB8AC3E}">
        <p14:creationId xmlns:p14="http://schemas.microsoft.com/office/powerpoint/2010/main" val="394237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xEl>
                                              <p:pRg st="14" end="1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4">
                                            <p:txEl>
                                              <p:pRg st="19" end="1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54D0F-26BF-B83C-A905-CEB4A22848C1}"/>
              </a:ext>
            </a:extLst>
          </p:cNvPr>
          <p:cNvSpPr>
            <a:spLocks noGrp="1"/>
          </p:cNvSpPr>
          <p:nvPr>
            <p:ph type="title"/>
          </p:nvPr>
        </p:nvSpPr>
        <p:spPr>
          <a:xfrm>
            <a:off x="838200" y="365125"/>
            <a:ext cx="10515600" cy="962230"/>
          </a:xfrm>
        </p:spPr>
        <p:txBody>
          <a:bodyPr>
            <a:normAutofit/>
          </a:bodyPr>
          <a:lstStyle/>
          <a:p>
            <a:r>
              <a:rPr lang="en-US" dirty="0"/>
              <a:t>Try / Catch</a:t>
            </a:r>
          </a:p>
        </p:txBody>
      </p:sp>
      <p:sp>
        <p:nvSpPr>
          <p:cNvPr id="3" name="Content Placeholder 2">
            <a:extLst>
              <a:ext uri="{FF2B5EF4-FFF2-40B4-BE49-F238E27FC236}">
                <a16:creationId xmlns:a16="http://schemas.microsoft.com/office/drawing/2014/main" id="{A0E76DD3-9D31-6F4D-9329-7E55AF15EB08}"/>
              </a:ext>
            </a:extLst>
          </p:cNvPr>
          <p:cNvSpPr>
            <a:spLocks noGrp="1"/>
          </p:cNvSpPr>
          <p:nvPr>
            <p:ph idx="1"/>
          </p:nvPr>
        </p:nvSpPr>
        <p:spPr>
          <a:xfrm>
            <a:off x="8861323" y="1100753"/>
            <a:ext cx="2858729" cy="4351338"/>
          </a:xfrm>
          <a:solidFill>
            <a:schemeClr val="bg2">
              <a:lumMod val="90000"/>
            </a:schemeClr>
          </a:solidFill>
        </p:spPr>
        <p:txBody>
          <a:bodyPr>
            <a:normAutofit/>
          </a:bodyPr>
          <a:lstStyle/>
          <a:p>
            <a:pPr marL="0" indent="0">
              <a:buNone/>
            </a:pPr>
            <a:r>
              <a:rPr lang="en-US" sz="3200" dirty="0"/>
              <a:t>Notes</a:t>
            </a:r>
          </a:p>
          <a:p>
            <a:r>
              <a:rPr lang="en-US" sz="2000" dirty="0"/>
              <a:t>Use try/catch sparingly.</a:t>
            </a:r>
          </a:p>
          <a:p>
            <a:r>
              <a:rPr lang="en-US" sz="2000" dirty="0"/>
              <a:t>Use the catch block to return diagnostic information while you are debugging / building.</a:t>
            </a:r>
          </a:p>
          <a:p>
            <a:r>
              <a:rPr lang="en-US" sz="2400" b="1" dirty="0"/>
              <a:t>But</a:t>
            </a:r>
            <a:r>
              <a:rPr lang="en-US" sz="2000" dirty="0"/>
              <a:t> when your code is in production, you would simply return the text “unexpected error”</a:t>
            </a:r>
          </a:p>
        </p:txBody>
      </p:sp>
      <p:sp>
        <p:nvSpPr>
          <p:cNvPr id="4" name="Slide Number Placeholder 3">
            <a:extLst>
              <a:ext uri="{FF2B5EF4-FFF2-40B4-BE49-F238E27FC236}">
                <a16:creationId xmlns:a16="http://schemas.microsoft.com/office/drawing/2014/main" id="{F79FE21D-BC96-63BC-23EE-BD65C1A41E6A}"/>
              </a:ext>
            </a:extLst>
          </p:cNvPr>
          <p:cNvSpPr>
            <a:spLocks noGrp="1"/>
          </p:cNvSpPr>
          <p:nvPr>
            <p:ph type="sldNum" sz="quarter" idx="12"/>
          </p:nvPr>
        </p:nvSpPr>
        <p:spPr/>
        <p:txBody>
          <a:bodyPr/>
          <a:lstStyle/>
          <a:p>
            <a:fld id="{4C487655-AABA-4CA8-8EDF-7F823A468B89}" type="slidenum">
              <a:rPr lang="en-US" smtClean="0"/>
              <a:t>7</a:t>
            </a:fld>
            <a:endParaRPr lang="en-US" dirty="0"/>
          </a:p>
        </p:txBody>
      </p:sp>
      <p:sp>
        <p:nvSpPr>
          <p:cNvPr id="5" name="TextBox 4">
            <a:extLst>
              <a:ext uri="{FF2B5EF4-FFF2-40B4-BE49-F238E27FC236}">
                <a16:creationId xmlns:a16="http://schemas.microsoft.com/office/drawing/2014/main" id="{C0FBF5CB-80C5-67F9-D89A-E6458CEAA9D7}"/>
              </a:ext>
            </a:extLst>
          </p:cNvPr>
          <p:cNvSpPr txBox="1"/>
          <p:nvPr/>
        </p:nvSpPr>
        <p:spPr>
          <a:xfrm>
            <a:off x="471948" y="1843950"/>
            <a:ext cx="8318091" cy="3170099"/>
          </a:xfrm>
          <a:prstGeom prst="rect">
            <a:avLst/>
          </a:prstGeom>
          <a:noFill/>
        </p:spPr>
        <p:txBody>
          <a:bodyPr wrap="square" rtlCol="0">
            <a:spAutoFit/>
          </a:bodyPr>
          <a:lstStyle/>
          <a:p>
            <a:r>
              <a:rPr lang="en-US" sz="2000" dirty="0">
                <a:latin typeface="Courier New" panose="02070309020205020404" pitchFamily="49" charset="0"/>
                <a:cs typeface="Courier New" panose="02070309020205020404" pitchFamily="49" charset="0"/>
              </a:rPr>
              <a:t>try{</a:t>
            </a:r>
          </a:p>
          <a:p>
            <a:r>
              <a:rPr lang="en-US" sz="2000" dirty="0">
                <a:latin typeface="Courier New" panose="02070309020205020404" pitchFamily="49" charset="0"/>
                <a:cs typeface="Courier New" panose="02070309020205020404" pitchFamily="49" charset="0"/>
              </a:rPr>
              <a:t>  // One or more SQL </a:t>
            </a:r>
          </a:p>
          <a:p>
            <a:r>
              <a:rPr lang="en-US" sz="2000" dirty="0">
                <a:latin typeface="Courier New" panose="02070309020205020404" pitchFamily="49" charset="0"/>
                <a:cs typeface="Courier New" panose="02070309020205020404" pitchFamily="49" charset="0"/>
              </a:rPr>
              <a:t>  // statements go here</a:t>
            </a:r>
          </a:p>
          <a:p>
            <a:r>
              <a:rPr lang="en-US" sz="2000" dirty="0">
                <a:latin typeface="Courier New" panose="02070309020205020404" pitchFamily="49" charset="0"/>
                <a:cs typeface="Courier New" panose="02070309020205020404" pitchFamily="49" charset="0"/>
              </a:rPr>
              <a:t>} catch(e) {</a:t>
            </a:r>
          </a:p>
          <a:p>
            <a:r>
              <a:rPr lang="en-US" sz="2000" dirty="0">
                <a:latin typeface="Courier New" panose="02070309020205020404" pitchFamily="49" charset="0"/>
                <a:cs typeface="Courier New" panose="02070309020205020404" pitchFamily="49" charset="0"/>
              </a:rPr>
              <a:t>  // production</a:t>
            </a:r>
          </a:p>
          <a:p>
            <a:r>
              <a:rPr lang="en-US" sz="2000" dirty="0">
                <a:latin typeface="Courier New" panose="02070309020205020404" pitchFamily="49" charset="0"/>
                <a:cs typeface="Courier New" panose="02070309020205020404" pitchFamily="49" charset="0"/>
              </a:rPr>
              <a:t>  // return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res,"Unexpected</a:t>
            </a:r>
            <a:r>
              <a:rPr lang="en-US" sz="2000" dirty="0">
                <a:latin typeface="Courier New" panose="02070309020205020404" pitchFamily="49" charset="0"/>
                <a:cs typeface="Courier New" panose="02070309020205020404" pitchFamily="49" charset="0"/>
              </a:rPr>
              <a:t> Error", 500);</a:t>
            </a:r>
          </a:p>
          <a:p>
            <a:r>
              <a:rPr lang="en-US" sz="2000" dirty="0">
                <a:latin typeface="Courier New" panose="02070309020205020404" pitchFamily="49" charset="0"/>
                <a:cs typeface="Courier New" panose="02070309020205020404" pitchFamily="49" charset="0"/>
              </a:rPr>
              <a:t>  // testing </a:t>
            </a:r>
          </a:p>
          <a:p>
            <a:r>
              <a:rPr lang="en-US" sz="2000" dirty="0">
                <a:latin typeface="Courier New" panose="02070309020205020404" pitchFamily="49" charset="0"/>
                <a:cs typeface="Courier New" panose="02070309020205020404" pitchFamily="49" charset="0"/>
              </a:rPr>
              <a:t>  return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(res, e, 500);</a:t>
            </a:r>
          </a:p>
          <a:p>
            <a:r>
              <a:rPr lang="en-US" sz="2000" dirty="0">
                <a:latin typeface="Courier New" panose="02070309020205020404" pitchFamily="49" charset="0"/>
                <a:cs typeface="Courier New" panose="02070309020205020404" pitchFamily="49" charset="0"/>
              </a:rPr>
              <a:t>}</a:t>
            </a:r>
          </a:p>
          <a:p>
            <a:endParaRPr lang="en-US" sz="2000"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FD5680FA-B5C5-49E4-96DD-44E8BC61FFB8}"/>
              </a:ext>
            </a:extLst>
          </p:cNvPr>
          <p:cNvSpPr txBox="1"/>
          <p:nvPr/>
        </p:nvSpPr>
        <p:spPr>
          <a:xfrm>
            <a:off x="471949" y="5181600"/>
            <a:ext cx="7678994" cy="1200329"/>
          </a:xfrm>
          <a:prstGeom prst="rect">
            <a:avLst/>
          </a:prstGeom>
          <a:solidFill>
            <a:schemeClr val="accent2">
              <a:lumMod val="40000"/>
              <a:lumOff val="60000"/>
            </a:schemeClr>
          </a:solidFill>
        </p:spPr>
        <p:txBody>
          <a:bodyPr wrap="square" rtlCol="0">
            <a:spAutoFit/>
          </a:bodyPr>
          <a:lstStyle/>
          <a:p>
            <a:r>
              <a:rPr lang="en-US" dirty="0"/>
              <a:t>The variable “e” looks very mysterious.  It’s not. Here, “e” is short for “exception” and/or “error”.  It is simply the object that contains all the diagnostic information about the error that occurred in the try block.  There’s no rule that says you must call this variable “e” but that is a common practice.  </a:t>
            </a:r>
          </a:p>
        </p:txBody>
      </p:sp>
      <p:cxnSp>
        <p:nvCxnSpPr>
          <p:cNvPr id="8" name="Straight Arrow Connector 7">
            <a:extLst>
              <a:ext uri="{FF2B5EF4-FFF2-40B4-BE49-F238E27FC236}">
                <a16:creationId xmlns:a16="http://schemas.microsoft.com/office/drawing/2014/main" id="{61FB080F-51C7-4D17-D4B0-933968785744}"/>
              </a:ext>
            </a:extLst>
          </p:cNvPr>
          <p:cNvCxnSpPr>
            <a:cxnSpLocks/>
          </p:cNvCxnSpPr>
          <p:nvPr/>
        </p:nvCxnSpPr>
        <p:spPr>
          <a:xfrm flipV="1">
            <a:off x="4311446" y="4306529"/>
            <a:ext cx="0" cy="70752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9" name="Straight Arrow Connector 8">
            <a:extLst>
              <a:ext uri="{FF2B5EF4-FFF2-40B4-BE49-F238E27FC236}">
                <a16:creationId xmlns:a16="http://schemas.microsoft.com/office/drawing/2014/main" id="{1B4B7C92-7B89-D9B2-F0BC-93AFF28F44EA}"/>
              </a:ext>
            </a:extLst>
          </p:cNvPr>
          <p:cNvCxnSpPr>
            <a:cxnSpLocks/>
          </p:cNvCxnSpPr>
          <p:nvPr/>
        </p:nvCxnSpPr>
        <p:spPr>
          <a:xfrm flipH="1" flipV="1">
            <a:off x="1877961" y="3087329"/>
            <a:ext cx="2271252" cy="1995546"/>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5306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8B2CE-299E-5CB8-DFFA-042476A325A3}"/>
              </a:ext>
            </a:extLst>
          </p:cNvPr>
          <p:cNvSpPr>
            <a:spLocks noGrp="1"/>
          </p:cNvSpPr>
          <p:nvPr>
            <p:ph type="title"/>
          </p:nvPr>
        </p:nvSpPr>
        <p:spPr/>
        <p:txBody>
          <a:bodyPr/>
          <a:lstStyle/>
          <a:p>
            <a:r>
              <a:rPr lang="en-US" dirty="0"/>
              <a:t>Let’s do some work…</a:t>
            </a:r>
          </a:p>
        </p:txBody>
      </p:sp>
      <p:sp>
        <p:nvSpPr>
          <p:cNvPr id="4" name="Slide Number Placeholder 3">
            <a:extLst>
              <a:ext uri="{FF2B5EF4-FFF2-40B4-BE49-F238E27FC236}">
                <a16:creationId xmlns:a16="http://schemas.microsoft.com/office/drawing/2014/main" id="{47F70F82-0304-9DE2-7DE2-A90E5DEDD457}"/>
              </a:ext>
            </a:extLst>
          </p:cNvPr>
          <p:cNvSpPr>
            <a:spLocks noGrp="1"/>
          </p:cNvSpPr>
          <p:nvPr>
            <p:ph type="sldNum" sz="quarter" idx="12"/>
          </p:nvPr>
        </p:nvSpPr>
        <p:spPr/>
        <p:txBody>
          <a:bodyPr/>
          <a:lstStyle/>
          <a:p>
            <a:fld id="{4C487655-AABA-4CA8-8EDF-7F823A468B89}" type="slidenum">
              <a:rPr lang="en-US" smtClean="0"/>
              <a:t>8</a:t>
            </a:fld>
            <a:endParaRPr lang="en-US" dirty="0"/>
          </a:p>
        </p:txBody>
      </p:sp>
      <p:pic>
        <p:nvPicPr>
          <p:cNvPr id="6" name="Picture 5" descr="A red sign with white text&#10;&#10;Description automatically generated with medium confidence">
            <a:extLst>
              <a:ext uri="{FF2B5EF4-FFF2-40B4-BE49-F238E27FC236}">
                <a16:creationId xmlns:a16="http://schemas.microsoft.com/office/drawing/2014/main" id="{B1D97751-7FEC-CC97-D50D-D1627BF8BFB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332424" y="2077235"/>
            <a:ext cx="3527152" cy="3527152"/>
          </a:xfrm>
          <a:prstGeom prst="rect">
            <a:avLst/>
          </a:prstGeom>
        </p:spPr>
      </p:pic>
    </p:spTree>
    <p:extLst>
      <p:ext uri="{BB962C8B-B14F-4D97-AF65-F5344CB8AC3E}">
        <p14:creationId xmlns:p14="http://schemas.microsoft.com/office/powerpoint/2010/main" val="3923268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7762-EC6A-0DF9-AD9F-FE5D5EAEEF2F}"/>
              </a:ext>
            </a:extLst>
          </p:cNvPr>
          <p:cNvSpPr>
            <a:spLocks noGrp="1"/>
          </p:cNvSpPr>
          <p:nvPr>
            <p:ph type="title"/>
          </p:nvPr>
        </p:nvSpPr>
        <p:spPr>
          <a:xfrm>
            <a:off x="582561" y="365125"/>
            <a:ext cx="9908458" cy="647598"/>
          </a:xfrm>
        </p:spPr>
        <p:txBody>
          <a:bodyPr>
            <a:normAutofit fontScale="90000"/>
          </a:bodyPr>
          <a:lstStyle/>
          <a:p>
            <a:r>
              <a:rPr lang="en-US" sz="4900" i="1" dirty="0">
                <a:solidFill>
                  <a:srgbClr val="FF0000"/>
                </a:solidFill>
              </a:rPr>
              <a:t>Hot</a:t>
            </a:r>
            <a:r>
              <a:rPr lang="en-US" dirty="0"/>
              <a:t> </a:t>
            </a:r>
            <a:r>
              <a:rPr lang="en-US" sz="4900" i="1" dirty="0">
                <a:solidFill>
                  <a:srgbClr val="FF0000"/>
                </a:solidFill>
              </a:rPr>
              <a:t>tips! </a:t>
            </a:r>
            <a:r>
              <a:rPr lang="en-US" dirty="0"/>
              <a:t>(</a:t>
            </a:r>
            <a:r>
              <a:rPr lang="en-US" b="1" i="1" dirty="0"/>
              <a:t>Very</a:t>
            </a:r>
            <a:r>
              <a:rPr lang="en-US" dirty="0"/>
              <a:t> </a:t>
            </a:r>
            <a:r>
              <a:rPr lang="en-US" b="1" i="1" dirty="0"/>
              <a:t>similar</a:t>
            </a:r>
            <a:r>
              <a:rPr lang="en-US" dirty="0"/>
              <a:t> to last time)</a:t>
            </a:r>
          </a:p>
        </p:txBody>
      </p:sp>
      <p:sp>
        <p:nvSpPr>
          <p:cNvPr id="4" name="Slide Number Placeholder 3">
            <a:extLst>
              <a:ext uri="{FF2B5EF4-FFF2-40B4-BE49-F238E27FC236}">
                <a16:creationId xmlns:a16="http://schemas.microsoft.com/office/drawing/2014/main" id="{CAD9911F-7628-D7F3-0669-F401E8072C62}"/>
              </a:ext>
            </a:extLst>
          </p:cNvPr>
          <p:cNvSpPr>
            <a:spLocks noGrp="1"/>
          </p:cNvSpPr>
          <p:nvPr>
            <p:ph type="sldNum" sz="quarter" idx="12"/>
          </p:nvPr>
        </p:nvSpPr>
        <p:spPr/>
        <p:txBody>
          <a:bodyPr/>
          <a:lstStyle/>
          <a:p>
            <a:fld id="{4C487655-AABA-4CA8-8EDF-7F823A468B89}" type="slidenum">
              <a:rPr lang="en-US" smtClean="0"/>
              <a:t>9</a:t>
            </a:fld>
            <a:endParaRPr lang="en-US" dirty="0"/>
          </a:p>
        </p:txBody>
      </p:sp>
      <p:sp>
        <p:nvSpPr>
          <p:cNvPr id="26" name="TextBox 25">
            <a:extLst>
              <a:ext uri="{FF2B5EF4-FFF2-40B4-BE49-F238E27FC236}">
                <a16:creationId xmlns:a16="http://schemas.microsoft.com/office/drawing/2014/main" id="{548FD881-5C9A-380B-D645-165D40A7F30C}"/>
              </a:ext>
            </a:extLst>
          </p:cNvPr>
          <p:cNvSpPr txBox="1"/>
          <p:nvPr/>
        </p:nvSpPr>
        <p:spPr>
          <a:xfrm>
            <a:off x="582562" y="1130710"/>
            <a:ext cx="11078496" cy="5370701"/>
          </a:xfrm>
          <a:prstGeom prst="rect">
            <a:avLst/>
          </a:prstGeom>
          <a:noFill/>
        </p:spPr>
        <p:txBody>
          <a:bodyPr wrap="square" rtlCol="0">
            <a:spAutoFit/>
          </a:bodyPr>
          <a:lstStyle/>
          <a:p>
            <a:r>
              <a:rPr lang="en-US" sz="2000" dirty="0"/>
              <a:t>Now that you have watched this video, here are some questions you should know the answers to:</a:t>
            </a:r>
          </a:p>
          <a:p>
            <a:pPr marL="342900" indent="-342900">
              <a:spcAft>
                <a:spcPts val="600"/>
              </a:spcAft>
              <a:buFont typeface="+mj-lt"/>
              <a:buAutoNum type="arabicPeriod"/>
            </a:pPr>
            <a:r>
              <a:rPr lang="en-US" sz="2000" dirty="0"/>
              <a:t>In what order do these portions of code get processed or server-side (lambda) code: </a:t>
            </a:r>
            <a:br>
              <a:rPr lang="en-US" sz="2000" dirty="0"/>
            </a:br>
            <a:r>
              <a:rPr lang="en-US" sz="2000" dirty="0"/>
              <a:t>supporting functions, routing function, event handler</a:t>
            </a:r>
          </a:p>
          <a:p>
            <a:pPr marL="342900" indent="-342900">
              <a:spcAft>
                <a:spcPts val="600"/>
              </a:spcAft>
              <a:buFont typeface="+mj-lt"/>
              <a:buAutoNum type="arabicPeriod"/>
            </a:pPr>
            <a:r>
              <a:rPr lang="en-US" sz="2000" b="1" dirty="0"/>
              <a:t>What do each of the HTTP methods do? What are they for?</a:t>
            </a:r>
          </a:p>
          <a:p>
            <a:pPr marL="342900" indent="-342900">
              <a:spcAft>
                <a:spcPts val="600"/>
              </a:spcAft>
              <a:buFont typeface="+mj-lt"/>
              <a:buAutoNum type="arabicPeriod"/>
            </a:pPr>
            <a:r>
              <a:rPr lang="en-US" sz="2000" dirty="0"/>
              <a:t>Where in your lambda code we most likely to see status codes of 200, 400, and 500.  Why?</a:t>
            </a:r>
          </a:p>
          <a:p>
            <a:pPr marL="342900" indent="-342900">
              <a:spcAft>
                <a:spcPts val="600"/>
              </a:spcAft>
              <a:buFont typeface="+mj-lt"/>
              <a:buAutoNum type="arabicPeriod"/>
            </a:pPr>
            <a:r>
              <a:rPr lang="en-US" sz="2000" dirty="0"/>
              <a:t>What is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 </a:t>
            </a:r>
            <a:r>
              <a:rPr lang="en-US" sz="2000" dirty="0"/>
              <a:t>?  Is it part of JavaScript? Node? A framework?</a:t>
            </a:r>
          </a:p>
          <a:p>
            <a:pPr marL="342900" indent="-342900">
              <a:spcAft>
                <a:spcPts val="600"/>
              </a:spcAft>
              <a:buFont typeface="+mj-lt"/>
              <a:buAutoNum type="arabicPeriod"/>
            </a:pPr>
            <a:r>
              <a:rPr lang="en-US" sz="2000" dirty="0"/>
              <a:t>Why is the </a:t>
            </a:r>
            <a:r>
              <a:rPr lang="en-US" sz="2000" dirty="0">
                <a:latin typeface="Courier New" panose="02070309020205020404" pitchFamily="49" charset="0"/>
                <a:cs typeface="Courier New" panose="02070309020205020404" pitchFamily="49" charset="0"/>
              </a:rPr>
              <a:t>return</a:t>
            </a:r>
            <a:r>
              <a:rPr lang="en-US" sz="2000" dirty="0"/>
              <a:t> statement so important?</a:t>
            </a:r>
          </a:p>
          <a:p>
            <a:pPr marL="342900" indent="-342900">
              <a:spcAft>
                <a:spcPts val="600"/>
              </a:spcAft>
              <a:buFont typeface="+mj-lt"/>
              <a:buAutoNum type="arabicPeriod"/>
            </a:pPr>
            <a:r>
              <a:rPr lang="en-US" sz="2000" b="1" dirty="0"/>
              <a:t>How can I test/trouble shoot a lambda function? (More than one answer here!)</a:t>
            </a:r>
          </a:p>
          <a:p>
            <a:pPr marL="342900" indent="-342900">
              <a:spcAft>
                <a:spcPts val="600"/>
              </a:spcAft>
              <a:buFont typeface="+mj-lt"/>
              <a:buAutoNum type="arabicPeriod"/>
            </a:pPr>
            <a:r>
              <a:rPr lang="en-US" sz="2000" dirty="0"/>
              <a:t>Is  </a:t>
            </a:r>
            <a:r>
              <a:rPr lang="en-US" sz="2000" dirty="0" err="1">
                <a:latin typeface="Courier New" panose="02070309020205020404" pitchFamily="49" charset="0"/>
                <a:cs typeface="Courier New" panose="02070309020205020404" pitchFamily="49" charset="0"/>
              </a:rPr>
              <a:t>result.insertId</a:t>
            </a:r>
            <a:r>
              <a:rPr lang="en-US" sz="2000" dirty="0">
                <a:latin typeface="Courier New" panose="02070309020205020404" pitchFamily="49" charset="0"/>
                <a:cs typeface="Courier New" panose="02070309020205020404" pitchFamily="49" charset="0"/>
              </a:rPr>
              <a:t> </a:t>
            </a:r>
            <a:r>
              <a:rPr lang="en-US" sz="2000" dirty="0"/>
              <a:t>a property? A method? An event? How can you tell?</a:t>
            </a:r>
          </a:p>
          <a:p>
            <a:pPr marL="342900" indent="-342900">
              <a:spcAft>
                <a:spcPts val="600"/>
              </a:spcAft>
              <a:buFont typeface="+mj-lt"/>
              <a:buAutoNum type="arabicPeriod"/>
            </a:pPr>
            <a:r>
              <a:rPr lang="en-US" sz="2000" dirty="0"/>
              <a:t>What is the variable </a:t>
            </a:r>
            <a:r>
              <a:rPr lang="en-US" sz="2000" dirty="0">
                <a:latin typeface="Courier New" panose="02070309020205020404" pitchFamily="49" charset="0"/>
                <a:cs typeface="Courier New" panose="02070309020205020404" pitchFamily="49" charset="0"/>
              </a:rPr>
              <a:t>res</a:t>
            </a:r>
            <a:r>
              <a:rPr lang="en-US" sz="2000" dirty="0"/>
              <a:t> used for?</a:t>
            </a:r>
          </a:p>
          <a:p>
            <a:pPr marL="342900" indent="-342900">
              <a:spcAft>
                <a:spcPts val="600"/>
              </a:spcAft>
              <a:buFont typeface="+mj-lt"/>
              <a:buAutoNum type="arabicPeriod"/>
            </a:pPr>
            <a:r>
              <a:rPr lang="en-US" sz="2000" b="1" dirty="0"/>
              <a:t>What is the syntax of a JavaScript try / catch block</a:t>
            </a:r>
            <a:r>
              <a:rPr lang="en-US" sz="2000" b="1"/>
              <a:t>?  </a:t>
            </a:r>
          </a:p>
          <a:p>
            <a:pPr marL="342900" indent="-342900">
              <a:spcAft>
                <a:spcPts val="600"/>
              </a:spcAft>
              <a:buFont typeface="+mj-lt"/>
              <a:buAutoNum type="arabicPeriod"/>
            </a:pPr>
            <a:r>
              <a:rPr lang="en-US" sz="2000" b="1"/>
              <a:t>What </a:t>
            </a:r>
            <a:r>
              <a:rPr lang="en-US" sz="2000" b="1" dirty="0"/>
              <a:t>does the variable “e” represent?</a:t>
            </a:r>
          </a:p>
          <a:p>
            <a:pPr>
              <a:spcAft>
                <a:spcPts val="600"/>
              </a:spcAft>
            </a:pPr>
            <a:r>
              <a:rPr lang="en-US" sz="2400" dirty="0"/>
              <a:t> </a:t>
            </a:r>
          </a:p>
          <a:p>
            <a:endParaRPr lang="en-US" sz="2400" dirty="0"/>
          </a:p>
        </p:txBody>
      </p:sp>
      <p:pic>
        <p:nvPicPr>
          <p:cNvPr id="8" name="Picture 7">
            <a:extLst>
              <a:ext uri="{FF2B5EF4-FFF2-40B4-BE49-F238E27FC236}">
                <a16:creationId xmlns:a16="http://schemas.microsoft.com/office/drawing/2014/main" id="{B9FDDD66-CD9D-2DAE-9331-E7CB81FD367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5099050"/>
            <a:ext cx="12192000" cy="2514599"/>
          </a:xfrm>
          <a:prstGeom prst="rect">
            <a:avLst/>
          </a:prstGeom>
        </p:spPr>
      </p:pic>
    </p:spTree>
    <p:extLst>
      <p:ext uri="{BB962C8B-B14F-4D97-AF65-F5344CB8AC3E}">
        <p14:creationId xmlns:p14="http://schemas.microsoft.com/office/powerpoint/2010/main" val="4014907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5509</TotalTime>
  <Words>648</Words>
  <Application>Microsoft Office PowerPoint</Application>
  <PresentationFormat>Widescreen</PresentationFormat>
  <Paragraphs>94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Corbel</vt:lpstr>
      <vt:lpstr>Courier New</vt:lpstr>
      <vt:lpstr>Segoe UI</vt:lpstr>
      <vt:lpstr>Office Theme</vt:lpstr>
      <vt:lpstr>Creating a Web Service with AWS Lambda (Advanced)</vt:lpstr>
      <vt:lpstr>Get ready!</vt:lpstr>
      <vt:lpstr>Agenda</vt:lpstr>
      <vt:lpstr>formatres</vt:lpstr>
      <vt:lpstr>Sample code</vt:lpstr>
      <vt:lpstr>When data comes back …</vt:lpstr>
      <vt:lpstr>Try / Catch</vt:lpstr>
      <vt:lpstr>Let’s do some work…</vt:lpstr>
      <vt:lpstr>Hot tips! (Very similar to last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262</cp:revision>
  <dcterms:created xsi:type="dcterms:W3CDTF">2022-06-30T13:55:29Z</dcterms:created>
  <dcterms:modified xsi:type="dcterms:W3CDTF">2023-11-27T20:24:41Z</dcterms:modified>
</cp:coreProperties>
</file>