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9"/>
  </p:notesMasterIdLst>
  <p:sldIdLst>
    <p:sldId id="256" r:id="rId2"/>
    <p:sldId id="645" r:id="rId3"/>
    <p:sldId id="673" r:id="rId4"/>
    <p:sldId id="671" r:id="rId5"/>
    <p:sldId id="674" r:id="rId6"/>
    <p:sldId id="675" r:id="rId7"/>
    <p:sldId id="669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99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79" autoAdjust="0"/>
    <p:restoredTop sz="96247" autoAdjust="0"/>
  </p:normalViewPr>
  <p:slideViewPr>
    <p:cSldViewPr snapToGrid="0">
      <p:cViewPr varScale="1">
        <p:scale>
          <a:sx n="78" d="100"/>
          <a:sy n="78" d="100"/>
        </p:scale>
        <p:origin x="878" y="48"/>
      </p:cViewPr>
      <p:guideLst/>
    </p:cSldViewPr>
  </p:slideViewPr>
  <p:outlineViewPr>
    <p:cViewPr>
      <p:scale>
        <a:sx n="33" d="100"/>
        <a:sy n="33" d="100"/>
      </p:scale>
      <p:origin x="0" y="-591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DF5F773-904D-47BB-8A90-D60798426674}" type="doc">
      <dgm:prSet loTypeId="urn:microsoft.com/office/officeart/2016/7/layout/VerticalDownArrowProcess" loCatId="process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F4CE0BDF-837A-4F45-92A2-123A4F6BC281}">
      <dgm:prSet/>
      <dgm:spPr/>
      <dgm:t>
        <a:bodyPr/>
        <a:lstStyle/>
        <a:p>
          <a:r>
            <a:rPr lang="en-US"/>
            <a:t>Start up</a:t>
          </a:r>
        </a:p>
      </dgm:t>
    </dgm:pt>
    <dgm:pt modelId="{BBF09BA7-0784-4301-9EFB-32951E17B3A2}" type="parTrans" cxnId="{7B916122-1F6C-4F9C-B8DC-66700FD0CAAD}">
      <dgm:prSet/>
      <dgm:spPr/>
      <dgm:t>
        <a:bodyPr/>
        <a:lstStyle/>
        <a:p>
          <a:endParaRPr lang="en-US"/>
        </a:p>
      </dgm:t>
    </dgm:pt>
    <dgm:pt modelId="{BD7819A3-55B7-4FEA-9908-5EA491E89E82}" type="sibTrans" cxnId="{7B916122-1F6C-4F9C-B8DC-66700FD0CAAD}">
      <dgm:prSet/>
      <dgm:spPr/>
      <dgm:t>
        <a:bodyPr/>
        <a:lstStyle/>
        <a:p>
          <a:endParaRPr lang="en-US"/>
        </a:p>
      </dgm:t>
    </dgm:pt>
    <dgm:pt modelId="{F49ED3F6-930D-4CE6-A211-B9C486600832}">
      <dgm:prSet/>
      <dgm:spPr/>
      <dgm:t>
        <a:bodyPr/>
        <a:lstStyle/>
        <a:p>
          <a:r>
            <a:rPr lang="en-US" dirty="0"/>
            <a:t>Start up VS Code and find the Thunder Extension</a:t>
          </a:r>
        </a:p>
      </dgm:t>
    </dgm:pt>
    <dgm:pt modelId="{FD8066EC-8805-4EF2-834E-5062AFE8D2B1}" type="parTrans" cxnId="{74FF435A-654D-4812-A78A-8391455A8371}">
      <dgm:prSet/>
      <dgm:spPr/>
      <dgm:t>
        <a:bodyPr/>
        <a:lstStyle/>
        <a:p>
          <a:endParaRPr lang="en-US"/>
        </a:p>
      </dgm:t>
    </dgm:pt>
    <dgm:pt modelId="{E4236B03-F1EE-4D3E-BDCB-D74A0D000760}" type="sibTrans" cxnId="{74FF435A-654D-4812-A78A-8391455A8371}">
      <dgm:prSet/>
      <dgm:spPr/>
      <dgm:t>
        <a:bodyPr/>
        <a:lstStyle/>
        <a:p>
          <a:endParaRPr lang="en-US"/>
        </a:p>
      </dgm:t>
    </dgm:pt>
    <dgm:pt modelId="{72004D4F-21DE-4CD1-B30E-C6F04886A6F4}">
      <dgm:prSet/>
      <dgm:spPr/>
      <dgm:t>
        <a:bodyPr/>
        <a:lstStyle/>
        <a:p>
          <a:r>
            <a:rPr lang="en-US"/>
            <a:t>Sign in</a:t>
          </a:r>
        </a:p>
      </dgm:t>
    </dgm:pt>
    <dgm:pt modelId="{D440B214-0872-4670-B821-A4F3E768B094}" type="parTrans" cxnId="{7E3BF553-A09E-4372-A2C9-3639DCD30B37}">
      <dgm:prSet/>
      <dgm:spPr/>
      <dgm:t>
        <a:bodyPr/>
        <a:lstStyle/>
        <a:p>
          <a:endParaRPr lang="en-US"/>
        </a:p>
      </dgm:t>
    </dgm:pt>
    <dgm:pt modelId="{E48C61FA-B3D4-4EEC-90B5-A7C7352D1E18}" type="sibTrans" cxnId="{7E3BF553-A09E-4372-A2C9-3639DCD30B37}">
      <dgm:prSet/>
      <dgm:spPr/>
      <dgm:t>
        <a:bodyPr/>
        <a:lstStyle/>
        <a:p>
          <a:endParaRPr lang="en-US"/>
        </a:p>
      </dgm:t>
    </dgm:pt>
    <dgm:pt modelId="{47362CAC-1078-46C3-8537-A43D340DCA67}">
      <dgm:prSet/>
      <dgm:spPr/>
      <dgm:t>
        <a:bodyPr/>
        <a:lstStyle/>
        <a:p>
          <a:r>
            <a:rPr lang="en-US" dirty="0"/>
            <a:t>Sign into AWS Console</a:t>
          </a:r>
        </a:p>
      </dgm:t>
    </dgm:pt>
    <dgm:pt modelId="{BE279D0E-F1FF-4FDA-85EB-52285034B689}" type="parTrans" cxnId="{98B3F771-2543-4C44-BB82-8BE8AF50309A}">
      <dgm:prSet/>
      <dgm:spPr/>
      <dgm:t>
        <a:bodyPr/>
        <a:lstStyle/>
        <a:p>
          <a:endParaRPr lang="en-US"/>
        </a:p>
      </dgm:t>
    </dgm:pt>
    <dgm:pt modelId="{5942B34F-A240-4E5C-8741-E4F6B345E4C0}" type="sibTrans" cxnId="{98B3F771-2543-4C44-BB82-8BE8AF50309A}">
      <dgm:prSet/>
      <dgm:spPr/>
      <dgm:t>
        <a:bodyPr/>
        <a:lstStyle/>
        <a:p>
          <a:endParaRPr lang="en-US"/>
        </a:p>
      </dgm:t>
    </dgm:pt>
    <dgm:pt modelId="{01372742-76A8-48BB-B5A5-75469CDA90AE}">
      <dgm:prSet/>
      <dgm:spPr/>
      <dgm:t>
        <a:bodyPr/>
        <a:lstStyle/>
        <a:p>
          <a:r>
            <a:rPr lang="en-US"/>
            <a:t>Sign in</a:t>
          </a:r>
        </a:p>
      </dgm:t>
    </dgm:pt>
    <dgm:pt modelId="{93245C17-20E6-495D-A097-29068E959C7A}" type="parTrans" cxnId="{D3B6CD3A-0AB4-4E53-B2D5-AE5B95F86FE6}">
      <dgm:prSet/>
      <dgm:spPr/>
      <dgm:t>
        <a:bodyPr/>
        <a:lstStyle/>
        <a:p>
          <a:endParaRPr lang="en-US"/>
        </a:p>
      </dgm:t>
    </dgm:pt>
    <dgm:pt modelId="{9909446D-F5F9-4483-96D2-CE0BD37111E8}" type="sibTrans" cxnId="{D3B6CD3A-0AB4-4E53-B2D5-AE5B95F86FE6}">
      <dgm:prSet/>
      <dgm:spPr/>
      <dgm:t>
        <a:bodyPr/>
        <a:lstStyle/>
        <a:p>
          <a:endParaRPr lang="en-US"/>
        </a:p>
      </dgm:t>
    </dgm:pt>
    <dgm:pt modelId="{45534FEF-14AC-4223-BE9A-CF9D310D8AC6}">
      <dgm:prSet/>
      <dgm:spPr/>
      <dgm:t>
        <a:bodyPr/>
        <a:lstStyle/>
        <a:p>
          <a:r>
            <a:rPr lang="en-US" dirty="0"/>
            <a:t>Sign into workbench</a:t>
          </a:r>
        </a:p>
      </dgm:t>
    </dgm:pt>
    <dgm:pt modelId="{B3074459-45CA-46F9-9377-97978AABA0A5}" type="parTrans" cxnId="{86227037-4E21-4E01-9A2D-E21B1072C13E}">
      <dgm:prSet/>
      <dgm:spPr/>
      <dgm:t>
        <a:bodyPr/>
        <a:lstStyle/>
        <a:p>
          <a:endParaRPr lang="en-US"/>
        </a:p>
      </dgm:t>
    </dgm:pt>
    <dgm:pt modelId="{FE36A2CA-9F5C-4D00-9932-B55FDE757A2E}" type="sibTrans" cxnId="{86227037-4E21-4E01-9A2D-E21B1072C13E}">
      <dgm:prSet/>
      <dgm:spPr/>
      <dgm:t>
        <a:bodyPr/>
        <a:lstStyle/>
        <a:p>
          <a:endParaRPr lang="en-US"/>
        </a:p>
      </dgm:t>
    </dgm:pt>
    <dgm:pt modelId="{D02396FA-4BB6-4378-920D-BDE26BA4C590}" type="pres">
      <dgm:prSet presAssocID="{9DF5F773-904D-47BB-8A90-D60798426674}" presName="Name0" presStyleCnt="0">
        <dgm:presLayoutVars>
          <dgm:dir/>
          <dgm:animLvl val="lvl"/>
          <dgm:resizeHandles val="exact"/>
        </dgm:presLayoutVars>
      </dgm:prSet>
      <dgm:spPr/>
    </dgm:pt>
    <dgm:pt modelId="{52183212-0AF6-45B3-BC65-EC4989905AD2}" type="pres">
      <dgm:prSet presAssocID="{01372742-76A8-48BB-B5A5-75469CDA90AE}" presName="boxAndChildren" presStyleCnt="0"/>
      <dgm:spPr/>
    </dgm:pt>
    <dgm:pt modelId="{5D4B8CE7-E951-4047-9B3C-497C04AE7DDD}" type="pres">
      <dgm:prSet presAssocID="{01372742-76A8-48BB-B5A5-75469CDA90AE}" presName="parentTextBox" presStyleLbl="alignNode1" presStyleIdx="0" presStyleCnt="3"/>
      <dgm:spPr/>
    </dgm:pt>
    <dgm:pt modelId="{11741BAA-2E5A-4BA2-ABF8-74E2CB81E62D}" type="pres">
      <dgm:prSet presAssocID="{01372742-76A8-48BB-B5A5-75469CDA90AE}" presName="descendantBox" presStyleLbl="bgAccFollowNode1" presStyleIdx="0" presStyleCnt="3"/>
      <dgm:spPr/>
    </dgm:pt>
    <dgm:pt modelId="{B6CDEC67-8664-4FC2-85E3-3B59C63403E3}" type="pres">
      <dgm:prSet presAssocID="{E48C61FA-B3D4-4EEC-90B5-A7C7352D1E18}" presName="sp" presStyleCnt="0"/>
      <dgm:spPr/>
    </dgm:pt>
    <dgm:pt modelId="{DF536307-4F73-470F-858A-C4E5EBBA5D12}" type="pres">
      <dgm:prSet presAssocID="{72004D4F-21DE-4CD1-B30E-C6F04886A6F4}" presName="arrowAndChildren" presStyleCnt="0"/>
      <dgm:spPr/>
    </dgm:pt>
    <dgm:pt modelId="{AE536ABC-F244-444E-AECD-1FFCDF358C32}" type="pres">
      <dgm:prSet presAssocID="{72004D4F-21DE-4CD1-B30E-C6F04886A6F4}" presName="parentTextArrow" presStyleLbl="node1" presStyleIdx="0" presStyleCnt="0"/>
      <dgm:spPr/>
    </dgm:pt>
    <dgm:pt modelId="{9DD3C972-BFC5-4CB5-A50B-8A9A4929991C}" type="pres">
      <dgm:prSet presAssocID="{72004D4F-21DE-4CD1-B30E-C6F04886A6F4}" presName="arrow" presStyleLbl="alignNode1" presStyleIdx="1" presStyleCnt="3"/>
      <dgm:spPr/>
    </dgm:pt>
    <dgm:pt modelId="{7CE26A3E-BD10-43DE-B623-B516446D63B9}" type="pres">
      <dgm:prSet presAssocID="{72004D4F-21DE-4CD1-B30E-C6F04886A6F4}" presName="descendantArrow" presStyleLbl="bgAccFollowNode1" presStyleIdx="1" presStyleCnt="3"/>
      <dgm:spPr/>
    </dgm:pt>
    <dgm:pt modelId="{70D5BE02-5A3C-4603-A4F5-8E39427614BE}" type="pres">
      <dgm:prSet presAssocID="{BD7819A3-55B7-4FEA-9908-5EA491E89E82}" presName="sp" presStyleCnt="0"/>
      <dgm:spPr/>
    </dgm:pt>
    <dgm:pt modelId="{FDE6AB3F-4767-4530-80A9-44A08FF9DF14}" type="pres">
      <dgm:prSet presAssocID="{F4CE0BDF-837A-4F45-92A2-123A4F6BC281}" presName="arrowAndChildren" presStyleCnt="0"/>
      <dgm:spPr/>
    </dgm:pt>
    <dgm:pt modelId="{F7DA8541-A3EC-45D3-8D2C-12451C8FF07E}" type="pres">
      <dgm:prSet presAssocID="{F4CE0BDF-837A-4F45-92A2-123A4F6BC281}" presName="parentTextArrow" presStyleLbl="node1" presStyleIdx="0" presStyleCnt="0"/>
      <dgm:spPr/>
    </dgm:pt>
    <dgm:pt modelId="{43048004-4DDE-41FA-9667-3C38143138DF}" type="pres">
      <dgm:prSet presAssocID="{F4CE0BDF-837A-4F45-92A2-123A4F6BC281}" presName="arrow" presStyleLbl="alignNode1" presStyleIdx="2" presStyleCnt="3"/>
      <dgm:spPr/>
    </dgm:pt>
    <dgm:pt modelId="{6B8A3B04-53D3-4327-83E4-EA4B38AC4F98}" type="pres">
      <dgm:prSet presAssocID="{F4CE0BDF-837A-4F45-92A2-123A4F6BC281}" presName="descendantArrow" presStyleLbl="bgAccFollowNode1" presStyleIdx="2" presStyleCnt="3"/>
      <dgm:spPr/>
    </dgm:pt>
  </dgm:ptLst>
  <dgm:cxnLst>
    <dgm:cxn modelId="{7B916122-1F6C-4F9C-B8DC-66700FD0CAAD}" srcId="{9DF5F773-904D-47BB-8A90-D60798426674}" destId="{F4CE0BDF-837A-4F45-92A2-123A4F6BC281}" srcOrd="0" destOrd="0" parTransId="{BBF09BA7-0784-4301-9EFB-32951E17B3A2}" sibTransId="{BD7819A3-55B7-4FEA-9908-5EA491E89E82}"/>
    <dgm:cxn modelId="{8B9E7030-BB7D-4030-B0E0-7ED71264E302}" type="presOf" srcId="{72004D4F-21DE-4CD1-B30E-C6F04886A6F4}" destId="{AE536ABC-F244-444E-AECD-1FFCDF358C32}" srcOrd="0" destOrd="0" presId="urn:microsoft.com/office/officeart/2016/7/layout/VerticalDownArrowProcess"/>
    <dgm:cxn modelId="{86227037-4E21-4E01-9A2D-E21B1072C13E}" srcId="{01372742-76A8-48BB-B5A5-75469CDA90AE}" destId="{45534FEF-14AC-4223-BE9A-CF9D310D8AC6}" srcOrd="0" destOrd="0" parTransId="{B3074459-45CA-46F9-9377-97978AABA0A5}" sibTransId="{FE36A2CA-9F5C-4D00-9932-B55FDE757A2E}"/>
    <dgm:cxn modelId="{1427A738-B66D-4904-B566-F10EBADC349B}" type="presOf" srcId="{47362CAC-1078-46C3-8537-A43D340DCA67}" destId="{7CE26A3E-BD10-43DE-B623-B516446D63B9}" srcOrd="0" destOrd="0" presId="urn:microsoft.com/office/officeart/2016/7/layout/VerticalDownArrowProcess"/>
    <dgm:cxn modelId="{D3B6CD3A-0AB4-4E53-B2D5-AE5B95F86FE6}" srcId="{9DF5F773-904D-47BB-8A90-D60798426674}" destId="{01372742-76A8-48BB-B5A5-75469CDA90AE}" srcOrd="2" destOrd="0" parTransId="{93245C17-20E6-495D-A097-29068E959C7A}" sibTransId="{9909446D-F5F9-4483-96D2-CE0BD37111E8}"/>
    <dgm:cxn modelId="{F87BDF5C-1E40-40C8-A9F2-3529AC92ACDC}" type="presOf" srcId="{F49ED3F6-930D-4CE6-A211-B9C486600832}" destId="{6B8A3B04-53D3-4327-83E4-EA4B38AC4F98}" srcOrd="0" destOrd="0" presId="urn:microsoft.com/office/officeart/2016/7/layout/VerticalDownArrowProcess"/>
    <dgm:cxn modelId="{16EC7441-1D67-43C2-8250-65A28D8FE673}" type="presOf" srcId="{72004D4F-21DE-4CD1-B30E-C6F04886A6F4}" destId="{9DD3C972-BFC5-4CB5-A50B-8A9A4929991C}" srcOrd="1" destOrd="0" presId="urn:microsoft.com/office/officeart/2016/7/layout/VerticalDownArrowProcess"/>
    <dgm:cxn modelId="{472EDB61-AC64-4D57-B3DE-78EAF0FA75F3}" type="presOf" srcId="{F4CE0BDF-837A-4F45-92A2-123A4F6BC281}" destId="{F7DA8541-A3EC-45D3-8D2C-12451C8FF07E}" srcOrd="0" destOrd="0" presId="urn:microsoft.com/office/officeart/2016/7/layout/VerticalDownArrowProcess"/>
    <dgm:cxn modelId="{98B3F771-2543-4C44-BB82-8BE8AF50309A}" srcId="{72004D4F-21DE-4CD1-B30E-C6F04886A6F4}" destId="{47362CAC-1078-46C3-8537-A43D340DCA67}" srcOrd="0" destOrd="0" parTransId="{BE279D0E-F1FF-4FDA-85EB-52285034B689}" sibTransId="{5942B34F-A240-4E5C-8741-E4F6B345E4C0}"/>
    <dgm:cxn modelId="{7E3BF553-A09E-4372-A2C9-3639DCD30B37}" srcId="{9DF5F773-904D-47BB-8A90-D60798426674}" destId="{72004D4F-21DE-4CD1-B30E-C6F04886A6F4}" srcOrd="1" destOrd="0" parTransId="{D440B214-0872-4670-B821-A4F3E768B094}" sibTransId="{E48C61FA-B3D4-4EEC-90B5-A7C7352D1E18}"/>
    <dgm:cxn modelId="{74FF435A-654D-4812-A78A-8391455A8371}" srcId="{F4CE0BDF-837A-4F45-92A2-123A4F6BC281}" destId="{F49ED3F6-930D-4CE6-A211-B9C486600832}" srcOrd="0" destOrd="0" parTransId="{FD8066EC-8805-4EF2-834E-5062AFE8D2B1}" sibTransId="{E4236B03-F1EE-4D3E-BDCB-D74A0D000760}"/>
    <dgm:cxn modelId="{5E74D0AB-F787-4C32-B9FD-E7E8F961A938}" type="presOf" srcId="{9DF5F773-904D-47BB-8A90-D60798426674}" destId="{D02396FA-4BB6-4378-920D-BDE26BA4C590}" srcOrd="0" destOrd="0" presId="urn:microsoft.com/office/officeart/2016/7/layout/VerticalDownArrowProcess"/>
    <dgm:cxn modelId="{745E48B1-0161-4C07-B308-A1F6652489E1}" type="presOf" srcId="{45534FEF-14AC-4223-BE9A-CF9D310D8AC6}" destId="{11741BAA-2E5A-4BA2-ABF8-74E2CB81E62D}" srcOrd="0" destOrd="0" presId="urn:microsoft.com/office/officeart/2016/7/layout/VerticalDownArrowProcess"/>
    <dgm:cxn modelId="{451DD4CD-477E-4586-BE58-2C38BB667B4D}" type="presOf" srcId="{01372742-76A8-48BB-B5A5-75469CDA90AE}" destId="{5D4B8CE7-E951-4047-9B3C-497C04AE7DDD}" srcOrd="0" destOrd="0" presId="urn:microsoft.com/office/officeart/2016/7/layout/VerticalDownArrowProcess"/>
    <dgm:cxn modelId="{36E35FD1-44E4-4F17-A863-3CC3950DA589}" type="presOf" srcId="{F4CE0BDF-837A-4F45-92A2-123A4F6BC281}" destId="{43048004-4DDE-41FA-9667-3C38143138DF}" srcOrd="1" destOrd="0" presId="urn:microsoft.com/office/officeart/2016/7/layout/VerticalDownArrowProcess"/>
    <dgm:cxn modelId="{D3288FD2-55BC-4F1E-A818-53447B67978D}" type="presParOf" srcId="{D02396FA-4BB6-4378-920D-BDE26BA4C590}" destId="{52183212-0AF6-45B3-BC65-EC4989905AD2}" srcOrd="0" destOrd="0" presId="urn:microsoft.com/office/officeart/2016/7/layout/VerticalDownArrowProcess"/>
    <dgm:cxn modelId="{06B48CBC-4117-4C5C-B11A-D0412ADD9285}" type="presParOf" srcId="{52183212-0AF6-45B3-BC65-EC4989905AD2}" destId="{5D4B8CE7-E951-4047-9B3C-497C04AE7DDD}" srcOrd="0" destOrd="0" presId="urn:microsoft.com/office/officeart/2016/7/layout/VerticalDownArrowProcess"/>
    <dgm:cxn modelId="{768B8BA7-8595-48D4-9C4B-DE43924ED51B}" type="presParOf" srcId="{52183212-0AF6-45B3-BC65-EC4989905AD2}" destId="{11741BAA-2E5A-4BA2-ABF8-74E2CB81E62D}" srcOrd="1" destOrd="0" presId="urn:microsoft.com/office/officeart/2016/7/layout/VerticalDownArrowProcess"/>
    <dgm:cxn modelId="{CAE60B9B-00FB-4096-9B19-F3B14FBE18B1}" type="presParOf" srcId="{D02396FA-4BB6-4378-920D-BDE26BA4C590}" destId="{B6CDEC67-8664-4FC2-85E3-3B59C63403E3}" srcOrd="1" destOrd="0" presId="urn:microsoft.com/office/officeart/2016/7/layout/VerticalDownArrowProcess"/>
    <dgm:cxn modelId="{BC50F40B-A7AF-4E2D-992F-4029CAE3CA17}" type="presParOf" srcId="{D02396FA-4BB6-4378-920D-BDE26BA4C590}" destId="{DF536307-4F73-470F-858A-C4E5EBBA5D12}" srcOrd="2" destOrd="0" presId="urn:microsoft.com/office/officeart/2016/7/layout/VerticalDownArrowProcess"/>
    <dgm:cxn modelId="{29490D90-36CE-460E-94EA-A8E12C6C0474}" type="presParOf" srcId="{DF536307-4F73-470F-858A-C4E5EBBA5D12}" destId="{AE536ABC-F244-444E-AECD-1FFCDF358C32}" srcOrd="0" destOrd="0" presId="urn:microsoft.com/office/officeart/2016/7/layout/VerticalDownArrowProcess"/>
    <dgm:cxn modelId="{285D4341-D37E-4BE6-9479-10EF4360DFA9}" type="presParOf" srcId="{DF536307-4F73-470F-858A-C4E5EBBA5D12}" destId="{9DD3C972-BFC5-4CB5-A50B-8A9A4929991C}" srcOrd="1" destOrd="0" presId="urn:microsoft.com/office/officeart/2016/7/layout/VerticalDownArrowProcess"/>
    <dgm:cxn modelId="{B35EB740-D7B1-417B-8AAE-9F57B3659709}" type="presParOf" srcId="{DF536307-4F73-470F-858A-C4E5EBBA5D12}" destId="{7CE26A3E-BD10-43DE-B623-B516446D63B9}" srcOrd="2" destOrd="0" presId="urn:microsoft.com/office/officeart/2016/7/layout/VerticalDownArrowProcess"/>
    <dgm:cxn modelId="{53B5EF86-EA05-419B-9575-6474FD4D976D}" type="presParOf" srcId="{D02396FA-4BB6-4378-920D-BDE26BA4C590}" destId="{70D5BE02-5A3C-4603-A4F5-8E39427614BE}" srcOrd="3" destOrd="0" presId="urn:microsoft.com/office/officeart/2016/7/layout/VerticalDownArrowProcess"/>
    <dgm:cxn modelId="{DED742BF-DEB8-4927-B46F-F378DB1CA2F8}" type="presParOf" srcId="{D02396FA-4BB6-4378-920D-BDE26BA4C590}" destId="{FDE6AB3F-4767-4530-80A9-44A08FF9DF14}" srcOrd="4" destOrd="0" presId="urn:microsoft.com/office/officeart/2016/7/layout/VerticalDownArrowProcess"/>
    <dgm:cxn modelId="{24733E63-7710-420E-9223-B315AD4DD21C}" type="presParOf" srcId="{FDE6AB3F-4767-4530-80A9-44A08FF9DF14}" destId="{F7DA8541-A3EC-45D3-8D2C-12451C8FF07E}" srcOrd="0" destOrd="0" presId="urn:microsoft.com/office/officeart/2016/7/layout/VerticalDownArrowProcess"/>
    <dgm:cxn modelId="{34070A24-C838-4E49-BAE6-2F6768160A05}" type="presParOf" srcId="{FDE6AB3F-4767-4530-80A9-44A08FF9DF14}" destId="{43048004-4DDE-41FA-9667-3C38143138DF}" srcOrd="1" destOrd="0" presId="urn:microsoft.com/office/officeart/2016/7/layout/VerticalDownArrowProcess"/>
    <dgm:cxn modelId="{F14E1027-0588-406E-A1BE-D50F3FD3D48A}" type="presParOf" srcId="{FDE6AB3F-4767-4530-80A9-44A08FF9DF14}" destId="{6B8A3B04-53D3-4327-83E4-EA4B38AC4F98}" srcOrd="2" destOrd="0" presId="urn:microsoft.com/office/officeart/2016/7/layout/VerticalDownArrow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4BE5A7D-1810-4F8B-B437-46D970E5B67A}" type="doc">
      <dgm:prSet loTypeId="urn:microsoft.com/office/officeart/2005/8/layout/process1" loCatId="process" qsTypeId="urn:microsoft.com/office/officeart/2005/8/quickstyle/simple1" qsCatId="simple" csTypeId="urn:microsoft.com/office/officeart/2005/8/colors/colorful1" csCatId="colorful" phldr="1"/>
      <dgm:spPr/>
    </dgm:pt>
    <dgm:pt modelId="{F6EAB8FB-F95C-41B7-854D-D301C110B4B6}">
      <dgm:prSet phldrT="[Text]"/>
      <dgm:spPr/>
      <dgm:t>
        <a:bodyPr/>
        <a:lstStyle/>
        <a:p>
          <a:r>
            <a:rPr lang="en-US" dirty="0"/>
            <a:t>Your API gateway receives an HTTP request.</a:t>
          </a:r>
        </a:p>
      </dgm:t>
    </dgm:pt>
    <dgm:pt modelId="{4155A6F9-D2CD-4A03-BFC3-CE6C72AD1613}" type="parTrans" cxnId="{8738AFE5-41A8-4E4D-813A-60B31C14BCD0}">
      <dgm:prSet/>
      <dgm:spPr/>
      <dgm:t>
        <a:bodyPr/>
        <a:lstStyle/>
        <a:p>
          <a:endParaRPr lang="en-US"/>
        </a:p>
      </dgm:t>
    </dgm:pt>
    <dgm:pt modelId="{847583B4-DB0A-4017-A231-7F5E711AC98D}" type="sibTrans" cxnId="{8738AFE5-41A8-4E4D-813A-60B31C14BCD0}">
      <dgm:prSet/>
      <dgm:spPr/>
      <dgm:t>
        <a:bodyPr/>
        <a:lstStyle/>
        <a:p>
          <a:endParaRPr lang="en-US"/>
        </a:p>
      </dgm:t>
    </dgm:pt>
    <dgm:pt modelId="{EEB7B854-E162-4961-B322-DE7C4C20B403}">
      <dgm:prSet phldrT="[Text]"/>
      <dgm:spPr/>
      <dgm:t>
        <a:bodyPr/>
        <a:lstStyle/>
        <a:p>
          <a:r>
            <a:rPr lang="en-US" dirty="0"/>
            <a:t>The request goes to your Lambda code.</a:t>
          </a:r>
        </a:p>
      </dgm:t>
    </dgm:pt>
    <dgm:pt modelId="{C79D4546-91A9-42ED-B264-85A7B933D309}" type="parTrans" cxnId="{985151C0-380A-49AF-95DF-C0B6432D2653}">
      <dgm:prSet/>
      <dgm:spPr/>
      <dgm:t>
        <a:bodyPr/>
        <a:lstStyle/>
        <a:p>
          <a:endParaRPr lang="en-US"/>
        </a:p>
      </dgm:t>
    </dgm:pt>
    <dgm:pt modelId="{76FBDC35-02D4-452F-86CC-7DF4A4EF9950}" type="sibTrans" cxnId="{985151C0-380A-49AF-95DF-C0B6432D2653}">
      <dgm:prSet/>
      <dgm:spPr/>
      <dgm:t>
        <a:bodyPr/>
        <a:lstStyle/>
        <a:p>
          <a:endParaRPr lang="en-US"/>
        </a:p>
      </dgm:t>
    </dgm:pt>
    <dgm:pt modelId="{BD538557-6227-4515-A528-B62F94EA2673}">
      <dgm:prSet phldrT="[Text]" custT="1"/>
      <dgm:spPr/>
      <dgm:t>
        <a:bodyPr/>
        <a:lstStyle/>
        <a:p>
          <a:r>
            <a:rPr lang="en-US" sz="1400" dirty="0"/>
            <a:t>Your </a:t>
          </a:r>
          <a:r>
            <a:rPr lang="en-US" sz="1400" b="1" dirty="0">
              <a:solidFill>
                <a:schemeClr val="tx1"/>
              </a:solidFill>
            </a:rPr>
            <a:t>HTTP event handler</a:t>
          </a:r>
          <a:r>
            <a:rPr lang="en-US" sz="1400" dirty="0"/>
            <a:t>  code extracts the path, method, and data from the </a:t>
          </a:r>
          <a:r>
            <a:rPr lang="en-US" sz="1400" b="1" i="1" dirty="0">
              <a:solidFill>
                <a:schemeClr val="tx1"/>
              </a:solidFill>
            </a:rPr>
            <a:t>request</a:t>
          </a:r>
          <a:r>
            <a:rPr lang="en-US" sz="1400" dirty="0"/>
            <a:t> and prepares a </a:t>
          </a:r>
          <a:r>
            <a:rPr lang="en-US" sz="1400" b="1" i="1" dirty="0">
              <a:solidFill>
                <a:schemeClr val="tx1"/>
              </a:solidFill>
            </a:rPr>
            <a:t>response</a:t>
          </a:r>
          <a:r>
            <a:rPr lang="en-US" sz="1400" dirty="0"/>
            <a:t> object</a:t>
          </a:r>
        </a:p>
      </dgm:t>
    </dgm:pt>
    <dgm:pt modelId="{82D2E819-6B99-4D87-A5E3-DFAA7B37E9AE}" type="parTrans" cxnId="{DDDD08E1-6264-4979-8474-19668F24F2AF}">
      <dgm:prSet/>
      <dgm:spPr/>
      <dgm:t>
        <a:bodyPr/>
        <a:lstStyle/>
        <a:p>
          <a:endParaRPr lang="en-US"/>
        </a:p>
      </dgm:t>
    </dgm:pt>
    <dgm:pt modelId="{96B6382A-7AB6-4D5F-9522-BEAE991EFA46}" type="sibTrans" cxnId="{DDDD08E1-6264-4979-8474-19668F24F2AF}">
      <dgm:prSet/>
      <dgm:spPr/>
      <dgm:t>
        <a:bodyPr/>
        <a:lstStyle/>
        <a:p>
          <a:endParaRPr lang="en-US"/>
        </a:p>
      </dgm:t>
    </dgm:pt>
    <dgm:pt modelId="{A03C70BB-8942-4096-981F-F55B81141274}">
      <dgm:prSet phldrT="[Text]"/>
      <dgm:spPr/>
      <dgm:t>
        <a:bodyPr/>
        <a:lstStyle/>
        <a:p>
          <a:r>
            <a:rPr lang="en-US" dirty="0"/>
            <a:t>Your </a:t>
          </a:r>
          <a:r>
            <a:rPr lang="en-US" b="1" dirty="0">
              <a:solidFill>
                <a:schemeClr val="tx1"/>
              </a:solidFill>
            </a:rPr>
            <a:t>routing</a:t>
          </a:r>
          <a:r>
            <a:rPr lang="en-US" dirty="0"/>
            <a:t> </a:t>
          </a:r>
          <a:r>
            <a:rPr lang="en-US" b="1" dirty="0">
              <a:solidFill>
                <a:schemeClr val="tx1"/>
              </a:solidFill>
            </a:rPr>
            <a:t>function</a:t>
          </a:r>
          <a:r>
            <a:rPr lang="en-US" dirty="0"/>
            <a:t> determines which supporting function to call.</a:t>
          </a:r>
        </a:p>
      </dgm:t>
    </dgm:pt>
    <dgm:pt modelId="{02778BA2-A6A0-4AF0-A444-749EFC72965B}" type="parTrans" cxnId="{3DDBC877-CEB7-4BB7-8B8E-20BC1F49F7D0}">
      <dgm:prSet/>
      <dgm:spPr/>
      <dgm:t>
        <a:bodyPr/>
        <a:lstStyle/>
        <a:p>
          <a:endParaRPr lang="en-US"/>
        </a:p>
      </dgm:t>
    </dgm:pt>
    <dgm:pt modelId="{65A9BEA7-6B93-4413-97EB-29F53CFA3B4D}" type="sibTrans" cxnId="{3DDBC877-CEB7-4BB7-8B8E-20BC1F49F7D0}">
      <dgm:prSet/>
      <dgm:spPr/>
      <dgm:t>
        <a:bodyPr/>
        <a:lstStyle/>
        <a:p>
          <a:endParaRPr lang="en-US"/>
        </a:p>
      </dgm:t>
    </dgm:pt>
    <dgm:pt modelId="{F8E021FE-8182-4A52-904E-A0137B50D728}">
      <dgm:prSet phldrT="[Text]" custT="1"/>
      <dgm:spPr/>
      <dgm:t>
        <a:bodyPr/>
        <a:lstStyle/>
        <a:p>
          <a:r>
            <a:rPr lang="en-US" sz="1700" b="1" kern="1200" dirty="0"/>
            <a:t>Your </a:t>
          </a:r>
          <a:r>
            <a:rPr lang="en-US" sz="1700" b="1" kern="1200" dirty="0">
              <a:solidFill>
                <a:prstClr val="black"/>
              </a:solidFill>
              <a:latin typeface="Corbel" panose="020B0503020204020204"/>
              <a:ea typeface="+mn-ea"/>
              <a:cs typeface="+mn-cs"/>
            </a:rPr>
            <a:t>supporting function </a:t>
          </a:r>
          <a:r>
            <a:rPr lang="en-US" sz="1700" b="1" kern="1200" dirty="0"/>
            <a:t>must then </a:t>
          </a:r>
          <a:r>
            <a:rPr lang="en-US" sz="1700" b="1" i="1" kern="1200" dirty="0">
              <a:solidFill>
                <a:schemeClr val="tx1"/>
              </a:solidFill>
            </a:rPr>
            <a:t>return</a:t>
          </a:r>
          <a:r>
            <a:rPr lang="en-US" sz="1700" b="1" kern="1200" dirty="0"/>
            <a:t> a </a:t>
          </a:r>
          <a:r>
            <a:rPr lang="en-US" sz="1700" b="1" i="1" kern="1200" dirty="0">
              <a:solidFill>
                <a:schemeClr val="tx1"/>
              </a:solidFill>
            </a:rPr>
            <a:t>response</a:t>
          </a:r>
          <a:r>
            <a:rPr lang="en-US" sz="1700" b="1" kern="1200" dirty="0"/>
            <a:t>.</a:t>
          </a:r>
        </a:p>
      </dgm:t>
    </dgm:pt>
    <dgm:pt modelId="{81505003-B1FF-4DC8-B680-03D7E67AE293}" type="parTrans" cxnId="{FE434427-6CE6-40BF-AD92-06E3EB1B6B06}">
      <dgm:prSet/>
      <dgm:spPr/>
      <dgm:t>
        <a:bodyPr/>
        <a:lstStyle/>
        <a:p>
          <a:endParaRPr lang="en-US"/>
        </a:p>
      </dgm:t>
    </dgm:pt>
    <dgm:pt modelId="{E9A87F7F-8CD9-46B0-9999-C0B0142FEA5A}" type="sibTrans" cxnId="{FE434427-6CE6-40BF-AD92-06E3EB1B6B06}">
      <dgm:prSet/>
      <dgm:spPr/>
      <dgm:t>
        <a:bodyPr/>
        <a:lstStyle/>
        <a:p>
          <a:endParaRPr lang="en-US"/>
        </a:p>
      </dgm:t>
    </dgm:pt>
    <dgm:pt modelId="{DF223E33-CBB4-4E0B-BB98-6C5A9950A3FC}" type="pres">
      <dgm:prSet presAssocID="{74BE5A7D-1810-4F8B-B437-46D970E5B67A}" presName="Name0" presStyleCnt="0">
        <dgm:presLayoutVars>
          <dgm:dir/>
          <dgm:resizeHandles val="exact"/>
        </dgm:presLayoutVars>
      </dgm:prSet>
      <dgm:spPr/>
    </dgm:pt>
    <dgm:pt modelId="{1C1178D7-B85A-4D1F-B003-1F185D573C4D}" type="pres">
      <dgm:prSet presAssocID="{F6EAB8FB-F95C-41B7-854D-D301C110B4B6}" presName="node" presStyleLbl="node1" presStyleIdx="0" presStyleCnt="5">
        <dgm:presLayoutVars>
          <dgm:bulletEnabled val="1"/>
        </dgm:presLayoutVars>
      </dgm:prSet>
      <dgm:spPr/>
    </dgm:pt>
    <dgm:pt modelId="{0641FD4F-E064-45CE-AABF-B167A3E7E63D}" type="pres">
      <dgm:prSet presAssocID="{847583B4-DB0A-4017-A231-7F5E711AC98D}" presName="sibTrans" presStyleLbl="sibTrans2D1" presStyleIdx="0" presStyleCnt="4"/>
      <dgm:spPr/>
    </dgm:pt>
    <dgm:pt modelId="{FAA7D3CF-2A11-4B36-9916-86A28752E1AE}" type="pres">
      <dgm:prSet presAssocID="{847583B4-DB0A-4017-A231-7F5E711AC98D}" presName="connectorText" presStyleLbl="sibTrans2D1" presStyleIdx="0" presStyleCnt="4"/>
      <dgm:spPr/>
    </dgm:pt>
    <dgm:pt modelId="{72787E52-8E73-40BB-AC02-9AC72A70D6F0}" type="pres">
      <dgm:prSet presAssocID="{EEB7B854-E162-4961-B322-DE7C4C20B403}" presName="node" presStyleLbl="node1" presStyleIdx="1" presStyleCnt="5">
        <dgm:presLayoutVars>
          <dgm:bulletEnabled val="1"/>
        </dgm:presLayoutVars>
      </dgm:prSet>
      <dgm:spPr/>
    </dgm:pt>
    <dgm:pt modelId="{E773D801-1D15-4A41-9BDF-B2D1D3293DAF}" type="pres">
      <dgm:prSet presAssocID="{76FBDC35-02D4-452F-86CC-7DF4A4EF9950}" presName="sibTrans" presStyleLbl="sibTrans2D1" presStyleIdx="1" presStyleCnt="4"/>
      <dgm:spPr/>
    </dgm:pt>
    <dgm:pt modelId="{53C72960-0939-4182-92B7-CC1CCFEC8509}" type="pres">
      <dgm:prSet presAssocID="{76FBDC35-02D4-452F-86CC-7DF4A4EF9950}" presName="connectorText" presStyleLbl="sibTrans2D1" presStyleIdx="1" presStyleCnt="4"/>
      <dgm:spPr/>
    </dgm:pt>
    <dgm:pt modelId="{0C0E2513-F147-4008-87F3-DF003B7E5C0B}" type="pres">
      <dgm:prSet presAssocID="{BD538557-6227-4515-A528-B62F94EA2673}" presName="node" presStyleLbl="node1" presStyleIdx="2" presStyleCnt="5">
        <dgm:presLayoutVars>
          <dgm:bulletEnabled val="1"/>
        </dgm:presLayoutVars>
      </dgm:prSet>
      <dgm:spPr/>
    </dgm:pt>
    <dgm:pt modelId="{7CA76387-DBFB-47DD-A363-35694316B9BD}" type="pres">
      <dgm:prSet presAssocID="{96B6382A-7AB6-4D5F-9522-BEAE991EFA46}" presName="sibTrans" presStyleLbl="sibTrans2D1" presStyleIdx="2" presStyleCnt="4"/>
      <dgm:spPr/>
    </dgm:pt>
    <dgm:pt modelId="{BB1D0014-C32A-45C0-8F50-568583D63F75}" type="pres">
      <dgm:prSet presAssocID="{96B6382A-7AB6-4D5F-9522-BEAE991EFA46}" presName="connectorText" presStyleLbl="sibTrans2D1" presStyleIdx="2" presStyleCnt="4"/>
      <dgm:spPr/>
    </dgm:pt>
    <dgm:pt modelId="{17C2A950-D372-4ABD-BC4B-A7C208E048AB}" type="pres">
      <dgm:prSet presAssocID="{A03C70BB-8942-4096-981F-F55B81141274}" presName="node" presStyleLbl="node1" presStyleIdx="3" presStyleCnt="5">
        <dgm:presLayoutVars>
          <dgm:bulletEnabled val="1"/>
        </dgm:presLayoutVars>
      </dgm:prSet>
      <dgm:spPr/>
    </dgm:pt>
    <dgm:pt modelId="{2347E9D4-60E8-4B47-9FD3-A2BEB8B3978E}" type="pres">
      <dgm:prSet presAssocID="{65A9BEA7-6B93-4413-97EB-29F53CFA3B4D}" presName="sibTrans" presStyleLbl="sibTrans2D1" presStyleIdx="3" presStyleCnt="4"/>
      <dgm:spPr/>
    </dgm:pt>
    <dgm:pt modelId="{FCAE7BB0-A0E4-4FE6-960A-7BD5C2D88980}" type="pres">
      <dgm:prSet presAssocID="{65A9BEA7-6B93-4413-97EB-29F53CFA3B4D}" presName="connectorText" presStyleLbl="sibTrans2D1" presStyleIdx="3" presStyleCnt="4"/>
      <dgm:spPr/>
    </dgm:pt>
    <dgm:pt modelId="{653DE666-DDBF-4CBD-8B14-3D62690B1DDC}" type="pres">
      <dgm:prSet presAssocID="{F8E021FE-8182-4A52-904E-A0137B50D728}" presName="node" presStyleLbl="node1" presStyleIdx="4" presStyleCnt="5" custLinFactNeighborX="-351" custLinFactNeighborY="-4699">
        <dgm:presLayoutVars>
          <dgm:bulletEnabled val="1"/>
        </dgm:presLayoutVars>
      </dgm:prSet>
      <dgm:spPr/>
    </dgm:pt>
  </dgm:ptLst>
  <dgm:cxnLst>
    <dgm:cxn modelId="{D4412705-267B-46B6-913A-97FEF7503183}" type="presOf" srcId="{76FBDC35-02D4-452F-86CC-7DF4A4EF9950}" destId="{53C72960-0939-4182-92B7-CC1CCFEC8509}" srcOrd="1" destOrd="0" presId="urn:microsoft.com/office/officeart/2005/8/layout/process1"/>
    <dgm:cxn modelId="{7AB8BD26-8243-4845-8C61-1FD86C5E6366}" type="presOf" srcId="{A03C70BB-8942-4096-981F-F55B81141274}" destId="{17C2A950-D372-4ABD-BC4B-A7C208E048AB}" srcOrd="0" destOrd="0" presId="urn:microsoft.com/office/officeart/2005/8/layout/process1"/>
    <dgm:cxn modelId="{FE434427-6CE6-40BF-AD92-06E3EB1B6B06}" srcId="{74BE5A7D-1810-4F8B-B437-46D970E5B67A}" destId="{F8E021FE-8182-4A52-904E-A0137B50D728}" srcOrd="4" destOrd="0" parTransId="{81505003-B1FF-4DC8-B680-03D7E67AE293}" sibTransId="{E9A87F7F-8CD9-46B0-9999-C0B0142FEA5A}"/>
    <dgm:cxn modelId="{240FA428-112C-4007-B3D3-6F480FD68C6B}" type="presOf" srcId="{BD538557-6227-4515-A528-B62F94EA2673}" destId="{0C0E2513-F147-4008-87F3-DF003B7E5C0B}" srcOrd="0" destOrd="0" presId="urn:microsoft.com/office/officeart/2005/8/layout/process1"/>
    <dgm:cxn modelId="{95D2E262-91BC-4ECF-A7A7-483BD23AD6D8}" type="presOf" srcId="{96B6382A-7AB6-4D5F-9522-BEAE991EFA46}" destId="{BB1D0014-C32A-45C0-8F50-568583D63F75}" srcOrd="1" destOrd="0" presId="urn:microsoft.com/office/officeart/2005/8/layout/process1"/>
    <dgm:cxn modelId="{AB8C9B70-E499-40DB-AFD8-E81F804EBFB5}" type="presOf" srcId="{65A9BEA7-6B93-4413-97EB-29F53CFA3B4D}" destId="{FCAE7BB0-A0E4-4FE6-960A-7BD5C2D88980}" srcOrd="1" destOrd="0" presId="urn:microsoft.com/office/officeart/2005/8/layout/process1"/>
    <dgm:cxn modelId="{3DDBC877-CEB7-4BB7-8B8E-20BC1F49F7D0}" srcId="{74BE5A7D-1810-4F8B-B437-46D970E5B67A}" destId="{A03C70BB-8942-4096-981F-F55B81141274}" srcOrd="3" destOrd="0" parTransId="{02778BA2-A6A0-4AF0-A444-749EFC72965B}" sibTransId="{65A9BEA7-6B93-4413-97EB-29F53CFA3B4D}"/>
    <dgm:cxn modelId="{59511580-2F1A-4505-AEE5-CFCF7FC7C199}" type="presOf" srcId="{76FBDC35-02D4-452F-86CC-7DF4A4EF9950}" destId="{E773D801-1D15-4A41-9BDF-B2D1D3293DAF}" srcOrd="0" destOrd="0" presId="urn:microsoft.com/office/officeart/2005/8/layout/process1"/>
    <dgm:cxn modelId="{8C64DB84-3539-4522-A264-15CD12D34797}" type="presOf" srcId="{847583B4-DB0A-4017-A231-7F5E711AC98D}" destId="{0641FD4F-E064-45CE-AABF-B167A3E7E63D}" srcOrd="0" destOrd="0" presId="urn:microsoft.com/office/officeart/2005/8/layout/process1"/>
    <dgm:cxn modelId="{657D9E8B-2846-4608-B1C2-AA4AF27B6B00}" type="presOf" srcId="{65A9BEA7-6B93-4413-97EB-29F53CFA3B4D}" destId="{2347E9D4-60E8-4B47-9FD3-A2BEB8B3978E}" srcOrd="0" destOrd="0" presId="urn:microsoft.com/office/officeart/2005/8/layout/process1"/>
    <dgm:cxn modelId="{7157D896-4C19-4A4B-BD14-A105040FF204}" type="presOf" srcId="{74BE5A7D-1810-4F8B-B437-46D970E5B67A}" destId="{DF223E33-CBB4-4E0B-BB98-6C5A9950A3FC}" srcOrd="0" destOrd="0" presId="urn:microsoft.com/office/officeart/2005/8/layout/process1"/>
    <dgm:cxn modelId="{985151C0-380A-49AF-95DF-C0B6432D2653}" srcId="{74BE5A7D-1810-4F8B-B437-46D970E5B67A}" destId="{EEB7B854-E162-4961-B322-DE7C4C20B403}" srcOrd="1" destOrd="0" parTransId="{C79D4546-91A9-42ED-B264-85A7B933D309}" sibTransId="{76FBDC35-02D4-452F-86CC-7DF4A4EF9950}"/>
    <dgm:cxn modelId="{9EC179D4-8E8C-4A7B-9F58-F0C4BCA3C072}" type="presOf" srcId="{F6EAB8FB-F95C-41B7-854D-D301C110B4B6}" destId="{1C1178D7-B85A-4D1F-B003-1F185D573C4D}" srcOrd="0" destOrd="0" presId="urn:microsoft.com/office/officeart/2005/8/layout/process1"/>
    <dgm:cxn modelId="{7EF0B4D4-DFC6-43CE-A1D0-76B32CB7C297}" type="presOf" srcId="{F8E021FE-8182-4A52-904E-A0137B50D728}" destId="{653DE666-DDBF-4CBD-8B14-3D62690B1DDC}" srcOrd="0" destOrd="0" presId="urn:microsoft.com/office/officeart/2005/8/layout/process1"/>
    <dgm:cxn modelId="{96FA04D7-1CFB-4105-9D09-48AAE670DC75}" type="presOf" srcId="{96B6382A-7AB6-4D5F-9522-BEAE991EFA46}" destId="{7CA76387-DBFB-47DD-A363-35694316B9BD}" srcOrd="0" destOrd="0" presId="urn:microsoft.com/office/officeart/2005/8/layout/process1"/>
    <dgm:cxn modelId="{DDDD08E1-6264-4979-8474-19668F24F2AF}" srcId="{74BE5A7D-1810-4F8B-B437-46D970E5B67A}" destId="{BD538557-6227-4515-A528-B62F94EA2673}" srcOrd="2" destOrd="0" parTransId="{82D2E819-6B99-4D87-A5E3-DFAA7B37E9AE}" sibTransId="{96B6382A-7AB6-4D5F-9522-BEAE991EFA46}"/>
    <dgm:cxn modelId="{8738AFE5-41A8-4E4D-813A-60B31C14BCD0}" srcId="{74BE5A7D-1810-4F8B-B437-46D970E5B67A}" destId="{F6EAB8FB-F95C-41B7-854D-D301C110B4B6}" srcOrd="0" destOrd="0" parTransId="{4155A6F9-D2CD-4A03-BFC3-CE6C72AD1613}" sibTransId="{847583B4-DB0A-4017-A231-7F5E711AC98D}"/>
    <dgm:cxn modelId="{366927EF-596C-4CA9-9B0A-148B0A7EADCD}" type="presOf" srcId="{EEB7B854-E162-4961-B322-DE7C4C20B403}" destId="{72787E52-8E73-40BB-AC02-9AC72A70D6F0}" srcOrd="0" destOrd="0" presId="urn:microsoft.com/office/officeart/2005/8/layout/process1"/>
    <dgm:cxn modelId="{3B67F4FC-AE7A-428D-B9E5-03FD699A873D}" type="presOf" srcId="{847583B4-DB0A-4017-A231-7F5E711AC98D}" destId="{FAA7D3CF-2A11-4B36-9916-86A28752E1AE}" srcOrd="1" destOrd="0" presId="urn:microsoft.com/office/officeart/2005/8/layout/process1"/>
    <dgm:cxn modelId="{5FE9D92E-5686-4464-8639-5CD7AED9B877}" type="presParOf" srcId="{DF223E33-CBB4-4E0B-BB98-6C5A9950A3FC}" destId="{1C1178D7-B85A-4D1F-B003-1F185D573C4D}" srcOrd="0" destOrd="0" presId="urn:microsoft.com/office/officeart/2005/8/layout/process1"/>
    <dgm:cxn modelId="{D2AE14BE-4D98-4360-AB04-2B97C93D8980}" type="presParOf" srcId="{DF223E33-CBB4-4E0B-BB98-6C5A9950A3FC}" destId="{0641FD4F-E064-45CE-AABF-B167A3E7E63D}" srcOrd="1" destOrd="0" presId="urn:microsoft.com/office/officeart/2005/8/layout/process1"/>
    <dgm:cxn modelId="{763E2466-5655-4ABA-87AA-A9D3FA9B3B95}" type="presParOf" srcId="{0641FD4F-E064-45CE-AABF-B167A3E7E63D}" destId="{FAA7D3CF-2A11-4B36-9916-86A28752E1AE}" srcOrd="0" destOrd="0" presId="urn:microsoft.com/office/officeart/2005/8/layout/process1"/>
    <dgm:cxn modelId="{E8025243-2C23-4307-9EBF-FD1E7F2FDAB0}" type="presParOf" srcId="{DF223E33-CBB4-4E0B-BB98-6C5A9950A3FC}" destId="{72787E52-8E73-40BB-AC02-9AC72A70D6F0}" srcOrd="2" destOrd="0" presId="urn:microsoft.com/office/officeart/2005/8/layout/process1"/>
    <dgm:cxn modelId="{8541CF5D-A219-46DD-BC66-D32AB60FE269}" type="presParOf" srcId="{DF223E33-CBB4-4E0B-BB98-6C5A9950A3FC}" destId="{E773D801-1D15-4A41-9BDF-B2D1D3293DAF}" srcOrd="3" destOrd="0" presId="urn:microsoft.com/office/officeart/2005/8/layout/process1"/>
    <dgm:cxn modelId="{B0972F95-85DD-401C-862E-0C8BD5081E26}" type="presParOf" srcId="{E773D801-1D15-4A41-9BDF-B2D1D3293DAF}" destId="{53C72960-0939-4182-92B7-CC1CCFEC8509}" srcOrd="0" destOrd="0" presId="urn:microsoft.com/office/officeart/2005/8/layout/process1"/>
    <dgm:cxn modelId="{02991CC6-4B37-4000-8779-0BD7F006433E}" type="presParOf" srcId="{DF223E33-CBB4-4E0B-BB98-6C5A9950A3FC}" destId="{0C0E2513-F147-4008-87F3-DF003B7E5C0B}" srcOrd="4" destOrd="0" presId="urn:microsoft.com/office/officeart/2005/8/layout/process1"/>
    <dgm:cxn modelId="{004EB24A-B8FC-4AFF-887D-5815F4DACA0D}" type="presParOf" srcId="{DF223E33-CBB4-4E0B-BB98-6C5A9950A3FC}" destId="{7CA76387-DBFB-47DD-A363-35694316B9BD}" srcOrd="5" destOrd="0" presId="urn:microsoft.com/office/officeart/2005/8/layout/process1"/>
    <dgm:cxn modelId="{9A570472-7665-4ED5-8951-51DF02337F3E}" type="presParOf" srcId="{7CA76387-DBFB-47DD-A363-35694316B9BD}" destId="{BB1D0014-C32A-45C0-8F50-568583D63F75}" srcOrd="0" destOrd="0" presId="urn:microsoft.com/office/officeart/2005/8/layout/process1"/>
    <dgm:cxn modelId="{2AB0909A-7D29-436B-AD8E-883D9EB95A1F}" type="presParOf" srcId="{DF223E33-CBB4-4E0B-BB98-6C5A9950A3FC}" destId="{17C2A950-D372-4ABD-BC4B-A7C208E048AB}" srcOrd="6" destOrd="0" presId="urn:microsoft.com/office/officeart/2005/8/layout/process1"/>
    <dgm:cxn modelId="{8D446169-5D6A-46DC-B0FB-64E5941AA1CE}" type="presParOf" srcId="{DF223E33-CBB4-4E0B-BB98-6C5A9950A3FC}" destId="{2347E9D4-60E8-4B47-9FD3-A2BEB8B3978E}" srcOrd="7" destOrd="0" presId="urn:microsoft.com/office/officeart/2005/8/layout/process1"/>
    <dgm:cxn modelId="{2EC08634-F100-44BD-B1EC-BF5D7671974D}" type="presParOf" srcId="{2347E9D4-60E8-4B47-9FD3-A2BEB8B3978E}" destId="{FCAE7BB0-A0E4-4FE6-960A-7BD5C2D88980}" srcOrd="0" destOrd="0" presId="urn:microsoft.com/office/officeart/2005/8/layout/process1"/>
    <dgm:cxn modelId="{EF18D083-15A6-407B-8112-86863A158069}" type="presParOf" srcId="{DF223E33-CBB4-4E0B-BB98-6C5A9950A3FC}" destId="{653DE666-DDBF-4CBD-8B14-3D62690B1DDC}" srcOrd="8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D4B8CE7-E951-4047-9B3C-497C04AE7DDD}">
      <dsp:nvSpPr>
        <dsp:cNvPr id="0" name=""/>
        <dsp:cNvSpPr/>
      </dsp:nvSpPr>
      <dsp:spPr>
        <a:xfrm>
          <a:off x="0" y="4167346"/>
          <a:ext cx="1725128" cy="1367816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2691" tIns="248920" rIns="122691" bIns="24892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/>
            <a:t>Sign in</a:t>
          </a:r>
        </a:p>
      </dsp:txBody>
      <dsp:txXfrm>
        <a:off x="0" y="4167346"/>
        <a:ext cx="1725128" cy="1367816"/>
      </dsp:txXfrm>
    </dsp:sp>
    <dsp:sp modelId="{11741BAA-2E5A-4BA2-ABF8-74E2CB81E62D}">
      <dsp:nvSpPr>
        <dsp:cNvPr id="0" name=""/>
        <dsp:cNvSpPr/>
      </dsp:nvSpPr>
      <dsp:spPr>
        <a:xfrm>
          <a:off x="1725128" y="4167346"/>
          <a:ext cx="5175384" cy="1367816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4981" tIns="304800" rIns="104981" bIns="30480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Sign into workbench</a:t>
          </a:r>
        </a:p>
      </dsp:txBody>
      <dsp:txXfrm>
        <a:off x="1725128" y="4167346"/>
        <a:ext cx="5175384" cy="1367816"/>
      </dsp:txXfrm>
    </dsp:sp>
    <dsp:sp modelId="{9DD3C972-BFC5-4CB5-A50B-8A9A4929991C}">
      <dsp:nvSpPr>
        <dsp:cNvPr id="0" name=""/>
        <dsp:cNvSpPr/>
      </dsp:nvSpPr>
      <dsp:spPr>
        <a:xfrm rot="10800000">
          <a:off x="0" y="2084162"/>
          <a:ext cx="1725128" cy="2103701"/>
        </a:xfrm>
        <a:prstGeom prst="upArrowCallout">
          <a:avLst>
            <a:gd name="adj1" fmla="val 5000"/>
            <a:gd name="adj2" fmla="val 10000"/>
            <a:gd name="adj3" fmla="val 15000"/>
            <a:gd name="adj4" fmla="val 64977"/>
          </a:avLst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accent5">
              <a:hueOff val="-3379271"/>
              <a:satOff val="-8710"/>
              <a:lumOff val="-588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2691" tIns="248920" rIns="122691" bIns="24892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/>
            <a:t>Sign in</a:t>
          </a:r>
        </a:p>
      </dsp:txBody>
      <dsp:txXfrm rot="-10800000">
        <a:off x="0" y="2084162"/>
        <a:ext cx="1725128" cy="1367405"/>
      </dsp:txXfrm>
    </dsp:sp>
    <dsp:sp modelId="{7CE26A3E-BD10-43DE-B623-B516446D63B9}">
      <dsp:nvSpPr>
        <dsp:cNvPr id="0" name=""/>
        <dsp:cNvSpPr/>
      </dsp:nvSpPr>
      <dsp:spPr>
        <a:xfrm>
          <a:off x="1725128" y="2084162"/>
          <a:ext cx="5175384" cy="1367405"/>
        </a:xfrm>
        <a:prstGeom prst="rect">
          <a:avLst/>
        </a:prstGeom>
        <a:solidFill>
          <a:schemeClr val="accent5">
            <a:tint val="40000"/>
            <a:alpha val="90000"/>
            <a:hueOff val="-3369881"/>
            <a:satOff val="-11416"/>
            <a:lumOff val="-1464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-3369881"/>
              <a:satOff val="-11416"/>
              <a:lumOff val="-146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4981" tIns="304800" rIns="104981" bIns="30480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Sign into AWS Console</a:t>
          </a:r>
        </a:p>
      </dsp:txBody>
      <dsp:txXfrm>
        <a:off x="1725128" y="2084162"/>
        <a:ext cx="5175384" cy="1367405"/>
      </dsp:txXfrm>
    </dsp:sp>
    <dsp:sp modelId="{43048004-4DDE-41FA-9667-3C38143138DF}">
      <dsp:nvSpPr>
        <dsp:cNvPr id="0" name=""/>
        <dsp:cNvSpPr/>
      </dsp:nvSpPr>
      <dsp:spPr>
        <a:xfrm rot="10800000">
          <a:off x="0" y="978"/>
          <a:ext cx="1725128" cy="2103701"/>
        </a:xfrm>
        <a:prstGeom prst="upArrowCallout">
          <a:avLst>
            <a:gd name="adj1" fmla="val 5000"/>
            <a:gd name="adj2" fmla="val 10000"/>
            <a:gd name="adj3" fmla="val 15000"/>
            <a:gd name="adj4" fmla="val 64977"/>
          </a:avLst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accent5">
              <a:hueOff val="-6758543"/>
              <a:satOff val="-17419"/>
              <a:lumOff val="-1176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2691" tIns="248920" rIns="122691" bIns="24892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/>
            <a:t>Start up</a:t>
          </a:r>
        </a:p>
      </dsp:txBody>
      <dsp:txXfrm rot="-10800000">
        <a:off x="0" y="978"/>
        <a:ext cx="1725128" cy="1367405"/>
      </dsp:txXfrm>
    </dsp:sp>
    <dsp:sp modelId="{6B8A3B04-53D3-4327-83E4-EA4B38AC4F98}">
      <dsp:nvSpPr>
        <dsp:cNvPr id="0" name=""/>
        <dsp:cNvSpPr/>
      </dsp:nvSpPr>
      <dsp:spPr>
        <a:xfrm>
          <a:off x="1725128" y="978"/>
          <a:ext cx="5175384" cy="1367405"/>
        </a:xfrm>
        <a:prstGeom prst="rect">
          <a:avLst/>
        </a:prstGeom>
        <a:solidFill>
          <a:schemeClr val="accent5">
            <a:tint val="40000"/>
            <a:alpha val="90000"/>
            <a:hueOff val="-6739762"/>
            <a:satOff val="-22832"/>
            <a:lumOff val="-2928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-6739762"/>
              <a:satOff val="-22832"/>
              <a:lumOff val="-29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4981" tIns="304800" rIns="104981" bIns="30480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Start up VS Code and find the Thunder Extension</a:t>
          </a:r>
        </a:p>
      </dsp:txBody>
      <dsp:txXfrm>
        <a:off x="1725128" y="978"/>
        <a:ext cx="5175384" cy="136740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C1178D7-B85A-4D1F-B003-1F185D573C4D}">
      <dsp:nvSpPr>
        <dsp:cNvPr id="0" name=""/>
        <dsp:cNvSpPr/>
      </dsp:nvSpPr>
      <dsp:spPr>
        <a:xfrm>
          <a:off x="4607" y="1194775"/>
          <a:ext cx="1428377" cy="1961787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Your API gateway receives an HTTP request.</a:t>
          </a:r>
        </a:p>
      </dsp:txBody>
      <dsp:txXfrm>
        <a:off x="46443" y="1236611"/>
        <a:ext cx="1344705" cy="1878115"/>
      </dsp:txXfrm>
    </dsp:sp>
    <dsp:sp modelId="{0641FD4F-E064-45CE-AABF-B167A3E7E63D}">
      <dsp:nvSpPr>
        <dsp:cNvPr id="0" name=""/>
        <dsp:cNvSpPr/>
      </dsp:nvSpPr>
      <dsp:spPr>
        <a:xfrm>
          <a:off x="1575823" y="1998550"/>
          <a:ext cx="302816" cy="354237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/>
        </a:p>
      </dsp:txBody>
      <dsp:txXfrm>
        <a:off x="1575823" y="2069397"/>
        <a:ext cx="211971" cy="212543"/>
      </dsp:txXfrm>
    </dsp:sp>
    <dsp:sp modelId="{72787E52-8E73-40BB-AC02-9AC72A70D6F0}">
      <dsp:nvSpPr>
        <dsp:cNvPr id="0" name=""/>
        <dsp:cNvSpPr/>
      </dsp:nvSpPr>
      <dsp:spPr>
        <a:xfrm>
          <a:off x="2004336" y="1194775"/>
          <a:ext cx="1428377" cy="1961787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The request goes to your Lambda code.</a:t>
          </a:r>
        </a:p>
      </dsp:txBody>
      <dsp:txXfrm>
        <a:off x="2046172" y="1236611"/>
        <a:ext cx="1344705" cy="1878115"/>
      </dsp:txXfrm>
    </dsp:sp>
    <dsp:sp modelId="{E773D801-1D15-4A41-9BDF-B2D1D3293DAF}">
      <dsp:nvSpPr>
        <dsp:cNvPr id="0" name=""/>
        <dsp:cNvSpPr/>
      </dsp:nvSpPr>
      <dsp:spPr>
        <a:xfrm>
          <a:off x="3575552" y="1998550"/>
          <a:ext cx="302816" cy="354237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/>
        </a:p>
      </dsp:txBody>
      <dsp:txXfrm>
        <a:off x="3575552" y="2069397"/>
        <a:ext cx="211971" cy="212543"/>
      </dsp:txXfrm>
    </dsp:sp>
    <dsp:sp modelId="{0C0E2513-F147-4008-87F3-DF003B7E5C0B}">
      <dsp:nvSpPr>
        <dsp:cNvPr id="0" name=""/>
        <dsp:cNvSpPr/>
      </dsp:nvSpPr>
      <dsp:spPr>
        <a:xfrm>
          <a:off x="4004066" y="1194775"/>
          <a:ext cx="1428377" cy="1961787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Your </a:t>
          </a:r>
          <a:r>
            <a:rPr lang="en-US" sz="1400" b="1" kern="1200" dirty="0">
              <a:solidFill>
                <a:schemeClr val="tx1"/>
              </a:solidFill>
            </a:rPr>
            <a:t>HTTP event handler</a:t>
          </a:r>
          <a:r>
            <a:rPr lang="en-US" sz="1400" kern="1200" dirty="0"/>
            <a:t>  code extracts the path, method, and data from the </a:t>
          </a:r>
          <a:r>
            <a:rPr lang="en-US" sz="1400" b="1" i="1" kern="1200" dirty="0">
              <a:solidFill>
                <a:schemeClr val="tx1"/>
              </a:solidFill>
            </a:rPr>
            <a:t>request</a:t>
          </a:r>
          <a:r>
            <a:rPr lang="en-US" sz="1400" kern="1200" dirty="0"/>
            <a:t> and prepares a </a:t>
          </a:r>
          <a:r>
            <a:rPr lang="en-US" sz="1400" b="1" i="1" kern="1200" dirty="0">
              <a:solidFill>
                <a:schemeClr val="tx1"/>
              </a:solidFill>
            </a:rPr>
            <a:t>response</a:t>
          </a:r>
          <a:r>
            <a:rPr lang="en-US" sz="1400" kern="1200" dirty="0"/>
            <a:t> object</a:t>
          </a:r>
        </a:p>
      </dsp:txBody>
      <dsp:txXfrm>
        <a:off x="4045902" y="1236611"/>
        <a:ext cx="1344705" cy="1878115"/>
      </dsp:txXfrm>
    </dsp:sp>
    <dsp:sp modelId="{7CA76387-DBFB-47DD-A363-35694316B9BD}">
      <dsp:nvSpPr>
        <dsp:cNvPr id="0" name=""/>
        <dsp:cNvSpPr/>
      </dsp:nvSpPr>
      <dsp:spPr>
        <a:xfrm>
          <a:off x="5575281" y="1998550"/>
          <a:ext cx="302816" cy="354237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/>
        </a:p>
      </dsp:txBody>
      <dsp:txXfrm>
        <a:off x="5575281" y="2069397"/>
        <a:ext cx="211971" cy="212543"/>
      </dsp:txXfrm>
    </dsp:sp>
    <dsp:sp modelId="{17C2A950-D372-4ABD-BC4B-A7C208E048AB}">
      <dsp:nvSpPr>
        <dsp:cNvPr id="0" name=""/>
        <dsp:cNvSpPr/>
      </dsp:nvSpPr>
      <dsp:spPr>
        <a:xfrm>
          <a:off x="6003795" y="1194775"/>
          <a:ext cx="1428377" cy="1961787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Your </a:t>
          </a:r>
          <a:r>
            <a:rPr lang="en-US" sz="1700" b="1" kern="1200" dirty="0">
              <a:solidFill>
                <a:schemeClr val="tx1"/>
              </a:solidFill>
            </a:rPr>
            <a:t>routing</a:t>
          </a:r>
          <a:r>
            <a:rPr lang="en-US" sz="1700" kern="1200" dirty="0"/>
            <a:t> </a:t>
          </a:r>
          <a:r>
            <a:rPr lang="en-US" sz="1700" b="1" kern="1200" dirty="0">
              <a:solidFill>
                <a:schemeClr val="tx1"/>
              </a:solidFill>
            </a:rPr>
            <a:t>function</a:t>
          </a:r>
          <a:r>
            <a:rPr lang="en-US" sz="1700" kern="1200" dirty="0"/>
            <a:t> determines which supporting function to call.</a:t>
          </a:r>
        </a:p>
      </dsp:txBody>
      <dsp:txXfrm>
        <a:off x="6045631" y="1236611"/>
        <a:ext cx="1344705" cy="1878115"/>
      </dsp:txXfrm>
    </dsp:sp>
    <dsp:sp modelId="{2347E9D4-60E8-4B47-9FD3-A2BEB8B3978E}">
      <dsp:nvSpPr>
        <dsp:cNvPr id="0" name=""/>
        <dsp:cNvSpPr/>
      </dsp:nvSpPr>
      <dsp:spPr>
        <a:xfrm rot="21441479">
          <a:off x="7574349" y="1952063"/>
          <a:ext cx="302074" cy="354237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/>
        </a:p>
      </dsp:txBody>
      <dsp:txXfrm>
        <a:off x="7574397" y="2024999"/>
        <a:ext cx="211452" cy="212543"/>
      </dsp:txXfrm>
    </dsp:sp>
    <dsp:sp modelId="{653DE666-DDBF-4CBD-8B14-3D62690B1DDC}">
      <dsp:nvSpPr>
        <dsp:cNvPr id="0" name=""/>
        <dsp:cNvSpPr/>
      </dsp:nvSpPr>
      <dsp:spPr>
        <a:xfrm>
          <a:off x="8001518" y="1102590"/>
          <a:ext cx="1428377" cy="1961787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kern="1200" dirty="0"/>
            <a:t>Your </a:t>
          </a:r>
          <a:r>
            <a:rPr lang="en-US" sz="1700" b="1" kern="1200" dirty="0">
              <a:solidFill>
                <a:prstClr val="black"/>
              </a:solidFill>
              <a:latin typeface="Corbel" panose="020B0503020204020204"/>
              <a:ea typeface="+mn-ea"/>
              <a:cs typeface="+mn-cs"/>
            </a:rPr>
            <a:t>supporting function </a:t>
          </a:r>
          <a:r>
            <a:rPr lang="en-US" sz="1700" b="1" kern="1200" dirty="0"/>
            <a:t>must then </a:t>
          </a:r>
          <a:r>
            <a:rPr lang="en-US" sz="1700" b="1" i="1" kern="1200" dirty="0">
              <a:solidFill>
                <a:schemeClr val="tx1"/>
              </a:solidFill>
            </a:rPr>
            <a:t>return</a:t>
          </a:r>
          <a:r>
            <a:rPr lang="en-US" sz="1700" b="1" kern="1200" dirty="0"/>
            <a:t> a </a:t>
          </a:r>
          <a:r>
            <a:rPr lang="en-US" sz="1700" b="1" i="1" kern="1200" dirty="0">
              <a:solidFill>
                <a:schemeClr val="tx1"/>
              </a:solidFill>
            </a:rPr>
            <a:t>response</a:t>
          </a:r>
          <a:r>
            <a:rPr lang="en-US" sz="1700" b="1" kern="1200" dirty="0"/>
            <a:t>.</a:t>
          </a:r>
        </a:p>
      </dsp:txBody>
      <dsp:txXfrm>
        <a:off x="8043354" y="1144426"/>
        <a:ext cx="1344705" cy="187811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6/7/layout/VerticalDownArrowProcess">
  <dgm:title val="Vertical Down Arrow Process"/>
  <dgm:desc val="Use to show a progression; a timeline; sequential steps in a task, process, or workflow; or to emphasize movement or direction. Level 1 text appears inside an arrow shape while Level 2 text appears below the arrow shapes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36"/>
      <dgm:constr type="primFontSz" for="des" forName="parentTextArrow" refType="primFontSz" refFor="des" refForName="parentTextBox" op="equ"/>
      <dgm:constr type="primFontSz" for="des" forName="descendantArrow" val="24"/>
      <dgm:constr type="primFontSz" for="des" forName="descendantArrow" refType="primFontSz" refFor="des" refForName="parentTextArrow" op="lte"/>
      <dgm:constr type="primFontSz" for="des" forName="descendantBox" refType="primFontSz" refFor="des" refForName="parentTextArrow" op="lte"/>
      <dgm:constr type="primFontSz" for="des" forName="descendantBox" refType="primFontSz" refFor="des" refForName="parentTextBox" op="lte"/>
      <dgm:constr type="primFontSz" for="des" forName="descendantArrow" refType="primFontSz" refFor="des" refForName="parentTextBox" op="lte"/>
      <dgm:constr type="primFontSz" for="des" forName="descendantBox" refType="primFontSz" refFor="des" refForName="descendan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parentTextBox" refType="w" fact="0.25"/>
              <dgm:constr type="h" for="ch" forName="parentTextBox" refType="h"/>
              <dgm:constr type="t" for="ch" forName="parentTextBox"/>
              <dgm:constr type="w" for="ch" forName="descendantBox" refType="w" fact="0.75"/>
              <dgm:constr type="l" for="ch" forName="descendantBox" refType="w" fact="0.25"/>
              <dgm:constr type="b" for="ch" forName="descendantBox" refType="h"/>
              <dgm:constr type="h" for="ch" forName="descendantBox" refType="h"/>
            </dgm:constrLst>
            <dgm:ruleLst/>
            <dgm:layoutNode name="parentTextBox" styleLbl="alignNode1">
              <dgm:alg type="tx"/>
              <dgm:shape xmlns:r="http://schemas.openxmlformats.org/officeDocument/2006/relationships" type="rect" r:blip="">
                <dgm:adjLst/>
              </dgm:shape>
              <dgm:presOf axis="self"/>
              <dgm:constrLst>
                <dgm:constr type="primFontSz" refType="h" op="lte" fact="0.5"/>
                <dgm:constr type="lMarg" refType="w" fact="0.2016"/>
                <dgm:constr type="rMarg" refType="w" fact="0.2016"/>
              </dgm:constrLst>
              <dgm:ruleLst>
                <dgm:rule type="primFontSz" val="13" fact="NaN" max="NaN"/>
              </dgm:ruleLst>
            </dgm:layoutNode>
            <dgm:layoutNode name="descendantBox" styleLbl="bgAccFollowNode1">
              <dgm:alg type="tx">
                <dgm:param type="stBulletLvl" val="0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/>
              <dgm:constrLst>
                <dgm:constr type="tMarg" refType="primFontSz"/>
                <dgm:constr type="bMarg" refType="primFontSz"/>
                <dgm:constr type="lMarg" refType="w" fact="0.0575"/>
                <dgm:constr type="rMarg" refType="w" fact="0.0575"/>
              </dgm:constrLst>
              <dgm:presOf axis="des" ptType="node"/>
              <dgm:ruleLst>
                <dgm:rule type="primFontSz" val="11" fact="NaN" max="NaN"/>
              </dgm:ruleLst>
            </dgm:layoutNod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parentTextArrow" refType="w" fact="0.25"/>
              <dgm:constr type="t" for="ch" forName="parentTextArrow"/>
              <dgm:constr type="h" for="ch" forName="parentTextArrow" refType="h" fact="0.65"/>
              <dgm:constr type="w" for="ch" forName="arrow" refType="w" fact="0.25"/>
              <dgm:constr type="h" for="ch" forName="arrow" refType="h"/>
              <dgm:constr type="l" for="ch" forName="descendantArrow" refType="w" fact="0.25"/>
              <dgm:constr type="w" for="ch" forName="descendantArrow" refType="w" fact="0.75"/>
              <dgm:constr type="b" for="ch" forName="descendantArrow" refType="h" fact="0.65"/>
              <dgm:constr type="h" for="ch" forName="descendantArrow" refType="h" fact="0.65"/>
            </dgm:constrLst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>
                <dgm:constr type="primFontSz" refType="h" op="lte" fact="0.5"/>
                <dgm:constr type="lMarg" refType="w" fact="0.2016"/>
                <dgm:constr type="rMarg" refType="w" fact="0.2016"/>
              </dgm:constrLst>
              <dgm:ruleLst>
                <dgm:rule type="primFontSz" val="13" fact="NaN" max="NaN"/>
              </dgm:ruleLst>
            </dgm:layoutNode>
            <dgm:layoutNode name="arrow" styleLbl="alignNode1">
              <dgm:alg type="sp"/>
              <dgm:shape xmlns:r="http://schemas.openxmlformats.org/officeDocument/2006/relationships" rot="180" type="upArrowCallout" r:blip="">
                <dgm:adjLst>
                  <dgm:adj idx="1" val="0.05"/>
                  <dgm:adj idx="2" val="0.1"/>
                  <dgm:adj idx="3" val="0.15"/>
                </dgm:adjLst>
              </dgm:shape>
              <dgm:presOf axis="self"/>
              <dgm:constrLst/>
              <dgm:ruleLst/>
            </dgm:layoutNode>
            <dgm:layoutNode name="descendantArrow" styleLbl="bgAccFollowNode1">
              <dgm:alg type="tx">
                <dgm:param type="stBulletLvl" val="0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tMarg" refType="primFontSz"/>
                <dgm:constr type="bMarg" refType="primFontSz"/>
                <dgm:constr type="lMarg" refType="w" fact="0.0575"/>
                <dgm:constr type="rMarg" refType="w" fact="0.0575"/>
              </dgm:constrLst>
              <dgm:ruleLst>
                <dgm:rule type="primFontSz" val="11" fact="NaN" max="NaN"/>
              </dgm:ruleLst>
            </dgm:layoutNod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6D9175-6493-4CA4-BED4-2BF67E177B3A}" type="datetimeFigureOut">
              <a:rPr lang="en-US" smtClean="0"/>
              <a:t>10/28/2024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92091F-6CD8-46B7-96F0-0D064BD5D0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60508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1CF72B-01D4-E7CE-CCD0-C925872C35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E4C0AB2-16B7-ABE2-B58E-3BB76004A9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5B8A35-9A7D-E534-D801-9214B10E86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DFEBF-38F1-453E-B69D-6B9271114889}" type="datetime1">
              <a:rPr lang="en-US" smtClean="0"/>
              <a:t>10/28/2024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8268FE-1A6B-3B8A-9160-73579F35BE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BD6639-51F7-67FF-CC34-EB8C0182E9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655-AABA-4CA8-8EDF-7F823A468B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71719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2CC470-7C6A-7924-EAD0-67D09CF0EA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93258FB-74B7-5EEF-53E8-4CC1489909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5AADDD-72F3-0095-2D6E-4C653A9FAF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2D55E-282F-4DF6-A403-09EC22362B14}" type="datetime1">
              <a:rPr lang="en-US" smtClean="0"/>
              <a:t>10/28/2024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5950F3-5E49-3C5F-BE10-03E000C333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DB1718-A130-D803-E465-A462404B87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655-AABA-4CA8-8EDF-7F823A468B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96472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9078D7A-04A2-D620-2630-1D62546B162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8387427-E822-3DCC-7B2E-A1D29D5A0F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C5954B-320A-A6B4-AACA-3317F5D4E7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A848F-AFAA-441B-B746-4E7F497AF1EA}" type="datetime1">
              <a:rPr lang="en-US" smtClean="0"/>
              <a:t>10/28/2024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FF64D2-C11B-00D1-FE40-1B62EB978D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ADE5E8-F2B1-E798-5A06-997FCCAAC0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655-AABA-4CA8-8EDF-7F823A468B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84150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34D47C-E5D4-DDBE-EF1F-104F24CBDB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A7A19A-EFF8-5A88-EDE7-FCDEB4D786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1A261B-1101-FA3D-CB17-80CD5369B0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59EE1-3FE3-4F1C-88F4-6491735106DF}" type="datetime1">
              <a:rPr lang="en-US" smtClean="0"/>
              <a:t>10/28/2024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14FFDC-ABE1-592D-57CE-8741396CF2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CD6818-E9DF-7030-FFE5-7CA03965DA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655-AABA-4CA8-8EDF-7F823A468B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26853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C06587-444C-EF7D-FE7D-26950F0218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87D5E7-6A38-CB7B-087D-EFA48605BD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13B643-410E-1842-F193-BB0856DD3B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B98A3-03EC-44AE-87A9-06CAEF1F7F50}" type="datetime1">
              <a:rPr lang="en-US" smtClean="0"/>
              <a:t>10/28/2024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C310AA-4DB2-8CE6-7A4D-79BDFF9390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895118-C53B-3A3F-6834-2DFBDB6A66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400"/>
            </a:lvl1pPr>
          </a:lstStyle>
          <a:p>
            <a:fld id="{4C487655-AABA-4CA8-8EDF-7F823A468B8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7772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524F9B-580C-A699-4DAD-825D976497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DB657F-30D5-8754-A04E-2319F40CBB6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ED0171C-FAF2-6322-9CB6-83481AC90D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DCA7575-0A3B-0E0A-BD71-4E15EDB8C1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E1CA8-87D7-4728-855E-A6F52CD10CAE}" type="datetime1">
              <a:rPr lang="en-US" smtClean="0"/>
              <a:t>10/28/2024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0D1E5B-D828-19AE-17EE-C271B397E6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65FB46-D28D-EC75-7CA7-EA327DD4A6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655-AABA-4CA8-8EDF-7F823A468B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69929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093603-E112-DFF4-C6D8-0496D1F843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3D8518-394B-3008-7BBC-EC6A55EC2C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4A4CE79-3B5F-ADA4-FD7E-2BADC81B1B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2F9E515-664E-EA56-A2AF-C9343137F7A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A36BE7C-46E7-7413-B469-8EDAED08E67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6D25A12-CF47-C955-9369-051EB51AA2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7593D-2A19-4BA0-A48C-0342333B9754}" type="datetime1">
              <a:rPr lang="en-US" smtClean="0"/>
              <a:t>10/28/2024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34E7A9D-A7AC-5CCE-916E-4708D90BE2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AB038D7-1F9A-7C8D-3467-FE7A67DDF1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655-AABA-4CA8-8EDF-7F823A468B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482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96F14C-5EC1-FFCB-42AF-C06EA7E9F1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A838D3D-E6E8-5AFB-CD5F-2004F64FC8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3F4E6-0320-4AB2-9586-65A0EC89B335}" type="datetime1">
              <a:rPr lang="en-US" smtClean="0"/>
              <a:t>10/28/2024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06272A8-54EF-7B38-A358-08F90C01F5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E14D8C2-D005-DED5-4959-89AEC04504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655-AABA-4CA8-8EDF-7F823A468B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84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95C7C2D-B365-526F-4F06-0D77F79E87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AE04C-41B0-4DF8-B4DF-3F22EB69F7D9}" type="datetime1">
              <a:rPr lang="en-US" smtClean="0"/>
              <a:t>10/28/2024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156161F-9918-75C3-BF19-FF80F6066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AFC89C8-F884-B4CE-CC3A-B5DD102672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655-AABA-4CA8-8EDF-7F823A468B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45202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B91BF9-30F3-7A2D-F8A3-791EAA2E31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FFAEA7-9263-F1E8-CF52-8B33D6B022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DE4BC12-B876-ECAE-F678-32CD8C05E5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326B8F7-7894-FF4F-9E5D-F4C3BF9442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FA6D4-EBBF-4864-B002-3CA151825A93}" type="datetime1">
              <a:rPr lang="en-US" smtClean="0"/>
              <a:t>10/28/2024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79ACDA-52C6-F398-2177-A0803A6264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C16BF6-1F54-7DA1-7084-343B5356BC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655-AABA-4CA8-8EDF-7F823A468B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42369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0C6086-B265-7989-A55A-FE17F42227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BFB91EF-A99A-25F1-6C9D-92B8F71174F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3E8F43F-ACB9-99C3-B69D-70FFB2FF56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AC79EE-3EFB-E190-AF9B-5F23BF3975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C26E8-E5AC-42DB-AADB-FD38C3D12385}" type="datetime1">
              <a:rPr lang="en-US" smtClean="0"/>
              <a:t>10/28/2024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F44726-F697-024F-F154-A2BCD05A95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5BE7A1D-F51D-E5B6-0EC8-F1719AF82D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655-AABA-4CA8-8EDF-7F823A468B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29047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6209199-E8C0-37D2-8430-9C299015E0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9AF55D3-8504-6824-94F1-CDF34B6D5B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BA72C5-C4A1-21A1-F750-B87A42DF962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1407FC-BC4F-44A5-8993-81604E7062F8}" type="datetime1">
              <a:rPr lang="en-US" smtClean="0"/>
              <a:t>10/28/2024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2A07C0-D3F6-68E4-1384-C86F364CCA0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C53108-2941-6203-3401-5406B9B3165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487655-AABA-4CA8-8EDF-7F823A468B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56635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ewgrounds.com/art/view/seekerlk/lonely-robot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creativecommons.org/licenses/by-nc/3.0/" TargetMode="External"/><Relationship Id="rId4" Type="http://schemas.openxmlformats.org/officeDocument/2006/relationships/hyperlink" Target="https://community.mis.temple.edu/jshafer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svg"/><Relationship Id="rId3" Type="http://schemas.openxmlformats.org/officeDocument/2006/relationships/diagramLayout" Target="../diagrams/layout2.xml"/><Relationship Id="rId7" Type="http://schemas.openxmlformats.org/officeDocument/2006/relationships/image" Target="../media/image2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10" Type="http://schemas.openxmlformats.org/officeDocument/2006/relationships/image" Target="../media/image5.svg"/><Relationship Id="rId4" Type="http://schemas.openxmlformats.org/officeDocument/2006/relationships/diagramQuickStyle" Target="../diagrams/quickStyle2.xml"/><Relationship Id="rId9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pixabay.com/en/fire-spread-flames-hot-flame-32544/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AE587A4A-EC20-8B2E-FF9F-59BF97A53C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0" y="914400"/>
            <a:ext cx="12056694" cy="67818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D1019B3-EF15-89E8-C1F0-C8B933E9CA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15897" y="1403184"/>
            <a:ext cx="6370159" cy="1811965"/>
          </a:xfrm>
        </p:spPr>
        <p:txBody>
          <a:bodyPr>
            <a:noAutofit/>
          </a:bodyPr>
          <a:lstStyle/>
          <a:p>
            <a:r>
              <a:rPr lang="en-US" sz="4400" dirty="0">
                <a:latin typeface="Segoe UI" panose="020B0502040204020203" pitchFamily="34" charset="0"/>
                <a:ea typeface="Tahoma" panose="020B0604030504040204" pitchFamily="34" charset="0"/>
                <a:cs typeface="Segoe UI" panose="020B0502040204020203" pitchFamily="34" charset="0"/>
              </a:rPr>
              <a:t>Creating a Web Service with AWS Lambda (Basic)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71FC15D-C8AA-1066-06DE-10EA5ACD2E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49137" y="4304581"/>
            <a:ext cx="5036920" cy="2553420"/>
          </a:xfrm>
        </p:spPr>
        <p:txBody>
          <a:bodyPr>
            <a:normAutofit/>
          </a:bodyPr>
          <a:lstStyle/>
          <a:p>
            <a:pPr algn="r"/>
            <a:r>
              <a:rPr lang="sv-SE" sz="2000" dirty="0">
                <a:latin typeface="Segoe UI" panose="020B0502040204020203" pitchFamily="34" charset="0"/>
                <a:cs typeface="Segoe UI" panose="020B0502040204020203" pitchFamily="34" charset="0"/>
              </a:rPr>
              <a:t>Jeremy Shafer</a:t>
            </a:r>
          </a:p>
          <a:p>
            <a:pPr algn="r"/>
            <a:r>
              <a:rPr lang="sv-SE" sz="2000" dirty="0">
                <a:latin typeface="Segoe UI" panose="020B0502040204020203" pitchFamily="34" charset="0"/>
                <a:cs typeface="Segoe UI" panose="020B0502040204020203" pitchFamily="34" charset="0"/>
              </a:rPr>
              <a:t>jeremy@temple.edu</a:t>
            </a:r>
          </a:p>
          <a:p>
            <a:pPr algn="r"/>
            <a:r>
              <a:rPr lang="sv-SE" sz="2000" dirty="0">
                <a:latin typeface="Segoe UI" panose="020B0502040204020203" pitchFamily="34" charset="0"/>
                <a:cs typeface="Segoe UI" panose="020B0502040204020203" pitchFamily="34" charset="0"/>
                <a:hlinkClick r:id="rId4"/>
              </a:rPr>
              <a:t>https://community.mis.temple.edu/jshafer</a:t>
            </a:r>
            <a:r>
              <a:rPr lang="sv-SE" sz="20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</a:p>
          <a:p>
            <a:pPr algn="r"/>
            <a:endParaRPr lang="sv-SE" sz="20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br>
              <a:rPr lang="sv-SE" sz="2000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sv-SE" sz="1600" i="1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endParaRPr lang="sv-SE" sz="2000" i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A8F0792-367D-9A34-82A1-183B7ADA0726}"/>
              </a:ext>
            </a:extLst>
          </p:cNvPr>
          <p:cNvSpPr/>
          <p:nvPr/>
        </p:nvSpPr>
        <p:spPr>
          <a:xfrm>
            <a:off x="0" y="0"/>
            <a:ext cx="12192000" cy="914400"/>
          </a:xfrm>
          <a:prstGeom prst="rect">
            <a:avLst/>
          </a:prstGeom>
          <a:solidFill>
            <a:srgbClr val="A326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dirty="0">
                <a:latin typeface="+mj-lt"/>
                <a:ea typeface="Tahoma" panose="020B0604030504040204" pitchFamily="34" charset="0"/>
                <a:cs typeface="Segoe UI" panose="020B0502040204020203" pitchFamily="34" charset="0"/>
              </a:rPr>
              <a:t>MIS3502: Web Service Programming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62BF4CA-20AD-7B77-3525-D45E1C263E05}"/>
              </a:ext>
            </a:extLst>
          </p:cNvPr>
          <p:cNvSpPr txBox="1"/>
          <p:nvPr/>
        </p:nvSpPr>
        <p:spPr>
          <a:xfrm>
            <a:off x="305943" y="6131434"/>
            <a:ext cx="580557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/>
              <a:t>Unless otherwise indicated, all decorative images are by Unknown Author and licensed under </a:t>
            </a:r>
            <a:r>
              <a:rPr lang="en-US" sz="900" dirty="0">
                <a:hlinkClick r:id="rId5" tooltip="https://creativecommons.org/licenses/by-nc/3.0/"/>
              </a:rPr>
              <a:t>CC BY-NC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17938657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9">
            <a:extLst>
              <a:ext uri="{FF2B5EF4-FFF2-40B4-BE49-F238E27FC236}">
                <a16:creationId xmlns:a16="http://schemas.microsoft.com/office/drawing/2014/main" id="{45D37F4E-DDB4-456B-97E0-9937730A03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60EEFF8-5D54-0069-3D39-DDD6E4F3D6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493" y="238539"/>
            <a:ext cx="11018520" cy="1434415"/>
          </a:xfrm>
        </p:spPr>
        <p:txBody>
          <a:bodyPr anchor="b">
            <a:normAutofit/>
          </a:bodyPr>
          <a:lstStyle/>
          <a:p>
            <a:r>
              <a:rPr lang="en-US" sz="5400"/>
              <a:t>Agenda</a:t>
            </a:r>
          </a:p>
        </p:txBody>
      </p:sp>
      <p:sp>
        <p:nvSpPr>
          <p:cNvPr id="15" name="sketchy line">
            <a:extLst>
              <a:ext uri="{FF2B5EF4-FFF2-40B4-BE49-F238E27FC236}">
                <a16:creationId xmlns:a16="http://schemas.microsoft.com/office/drawing/2014/main" id="{B2DD41CD-8F47-4F56-AD12-4E2FF76969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493" y="1681544"/>
            <a:ext cx="10972800" cy="18288"/>
          </a:xfrm>
          <a:custGeom>
            <a:avLst/>
            <a:gdLst>
              <a:gd name="connsiteX0" fmla="*/ 0 w 10972800"/>
              <a:gd name="connsiteY0" fmla="*/ 0 h 18288"/>
              <a:gd name="connsiteX1" fmla="*/ 356616 w 10972800"/>
              <a:gd name="connsiteY1" fmla="*/ 0 h 18288"/>
              <a:gd name="connsiteX2" fmla="*/ 1042416 w 10972800"/>
              <a:gd name="connsiteY2" fmla="*/ 0 h 18288"/>
              <a:gd name="connsiteX3" fmla="*/ 1947672 w 10972800"/>
              <a:gd name="connsiteY3" fmla="*/ 0 h 18288"/>
              <a:gd name="connsiteX4" fmla="*/ 2633472 w 10972800"/>
              <a:gd name="connsiteY4" fmla="*/ 0 h 18288"/>
              <a:gd name="connsiteX5" fmla="*/ 2990088 w 10972800"/>
              <a:gd name="connsiteY5" fmla="*/ 0 h 18288"/>
              <a:gd name="connsiteX6" fmla="*/ 3456432 w 10972800"/>
              <a:gd name="connsiteY6" fmla="*/ 0 h 18288"/>
              <a:gd name="connsiteX7" fmla="*/ 4361688 w 10972800"/>
              <a:gd name="connsiteY7" fmla="*/ 0 h 18288"/>
              <a:gd name="connsiteX8" fmla="*/ 5266944 w 10972800"/>
              <a:gd name="connsiteY8" fmla="*/ 0 h 18288"/>
              <a:gd name="connsiteX9" fmla="*/ 6172200 w 10972800"/>
              <a:gd name="connsiteY9" fmla="*/ 0 h 18288"/>
              <a:gd name="connsiteX10" fmla="*/ 6528816 w 10972800"/>
              <a:gd name="connsiteY10" fmla="*/ 0 h 18288"/>
              <a:gd name="connsiteX11" fmla="*/ 7214616 w 10972800"/>
              <a:gd name="connsiteY11" fmla="*/ 0 h 18288"/>
              <a:gd name="connsiteX12" fmla="*/ 7790688 w 10972800"/>
              <a:gd name="connsiteY12" fmla="*/ 0 h 18288"/>
              <a:gd name="connsiteX13" fmla="*/ 8147304 w 10972800"/>
              <a:gd name="connsiteY13" fmla="*/ 0 h 18288"/>
              <a:gd name="connsiteX14" fmla="*/ 9052560 w 10972800"/>
              <a:gd name="connsiteY14" fmla="*/ 0 h 18288"/>
              <a:gd name="connsiteX15" fmla="*/ 9409176 w 10972800"/>
              <a:gd name="connsiteY15" fmla="*/ 0 h 18288"/>
              <a:gd name="connsiteX16" fmla="*/ 9765792 w 10972800"/>
              <a:gd name="connsiteY16" fmla="*/ 0 h 18288"/>
              <a:gd name="connsiteX17" fmla="*/ 10341864 w 10972800"/>
              <a:gd name="connsiteY17" fmla="*/ 0 h 18288"/>
              <a:gd name="connsiteX18" fmla="*/ 10972800 w 10972800"/>
              <a:gd name="connsiteY18" fmla="*/ 0 h 18288"/>
              <a:gd name="connsiteX19" fmla="*/ 10972800 w 10972800"/>
              <a:gd name="connsiteY19" fmla="*/ 18288 h 18288"/>
              <a:gd name="connsiteX20" fmla="*/ 10177272 w 10972800"/>
              <a:gd name="connsiteY20" fmla="*/ 18288 h 18288"/>
              <a:gd name="connsiteX21" fmla="*/ 9820656 w 10972800"/>
              <a:gd name="connsiteY21" fmla="*/ 18288 h 18288"/>
              <a:gd name="connsiteX22" fmla="*/ 9464040 w 10972800"/>
              <a:gd name="connsiteY22" fmla="*/ 18288 h 18288"/>
              <a:gd name="connsiteX23" fmla="*/ 8778240 w 10972800"/>
              <a:gd name="connsiteY23" fmla="*/ 18288 h 18288"/>
              <a:gd name="connsiteX24" fmla="*/ 8421624 w 10972800"/>
              <a:gd name="connsiteY24" fmla="*/ 18288 h 18288"/>
              <a:gd name="connsiteX25" fmla="*/ 7735824 w 10972800"/>
              <a:gd name="connsiteY25" fmla="*/ 18288 h 18288"/>
              <a:gd name="connsiteX26" fmla="*/ 6940296 w 10972800"/>
              <a:gd name="connsiteY26" fmla="*/ 18288 h 18288"/>
              <a:gd name="connsiteX27" fmla="*/ 6254496 w 10972800"/>
              <a:gd name="connsiteY27" fmla="*/ 18288 h 18288"/>
              <a:gd name="connsiteX28" fmla="*/ 5458968 w 10972800"/>
              <a:gd name="connsiteY28" fmla="*/ 18288 h 18288"/>
              <a:gd name="connsiteX29" fmla="*/ 4663440 w 10972800"/>
              <a:gd name="connsiteY29" fmla="*/ 18288 h 18288"/>
              <a:gd name="connsiteX30" fmla="*/ 4306824 w 10972800"/>
              <a:gd name="connsiteY30" fmla="*/ 18288 h 18288"/>
              <a:gd name="connsiteX31" fmla="*/ 3840480 w 10972800"/>
              <a:gd name="connsiteY31" fmla="*/ 18288 h 18288"/>
              <a:gd name="connsiteX32" fmla="*/ 3264408 w 10972800"/>
              <a:gd name="connsiteY32" fmla="*/ 18288 h 18288"/>
              <a:gd name="connsiteX33" fmla="*/ 2578608 w 10972800"/>
              <a:gd name="connsiteY33" fmla="*/ 18288 h 18288"/>
              <a:gd name="connsiteX34" fmla="*/ 1673352 w 10972800"/>
              <a:gd name="connsiteY34" fmla="*/ 18288 h 18288"/>
              <a:gd name="connsiteX35" fmla="*/ 877824 w 10972800"/>
              <a:gd name="connsiteY35" fmla="*/ 18288 h 18288"/>
              <a:gd name="connsiteX36" fmla="*/ 0 w 10972800"/>
              <a:gd name="connsiteY36" fmla="*/ 18288 h 18288"/>
              <a:gd name="connsiteX37" fmla="*/ 0 w 10972800"/>
              <a:gd name="connsiteY3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stroke="0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6B51F5-7FD8-CFD0-A9C3-4D61187A98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2491" y="2071316"/>
            <a:ext cx="10901753" cy="4119172"/>
          </a:xfrm>
        </p:spPr>
        <p:txBody>
          <a:bodyPr anchor="t"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200" dirty="0"/>
              <a:t>Key elements of the endpoint template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/>
              <a:t>How it all works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/>
              <a:t>The importance of </a:t>
            </a:r>
            <a:r>
              <a:rPr lang="en-US" sz="3200" dirty="0" err="1"/>
              <a:t>insertId</a:t>
            </a:r>
            <a:endParaRPr lang="en-US" sz="3200" dirty="0"/>
          </a:p>
          <a:p>
            <a:pPr marL="514350" indent="-514350">
              <a:buFont typeface="+mj-lt"/>
              <a:buAutoNum type="arabicPeriod"/>
            </a:pPr>
            <a:r>
              <a:rPr lang="en-US" sz="3200" dirty="0"/>
              <a:t>A way to test a single function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3C9916-D5D9-46AF-0AF2-E58A758EEE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4C487655-AABA-4CA8-8EDF-7F823A468B89}" type="slidenum">
              <a:rPr lang="en-US" smtClean="0"/>
              <a:pPr>
                <a:spcAft>
                  <a:spcPts val="600"/>
                </a:spcAft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611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9">
            <a:extLst>
              <a:ext uri="{FF2B5EF4-FFF2-40B4-BE49-F238E27FC236}">
                <a16:creationId xmlns:a16="http://schemas.microsoft.com/office/drawing/2014/main" id="{2E442304-DDBD-4F7B-8017-36BCC863FB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A87F2AF-2CE3-4EDD-3890-404D39D65B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5000" y="640823"/>
            <a:ext cx="3418659" cy="5583148"/>
          </a:xfrm>
        </p:spPr>
        <p:txBody>
          <a:bodyPr anchor="ctr">
            <a:normAutofit/>
          </a:bodyPr>
          <a:lstStyle/>
          <a:p>
            <a:r>
              <a:rPr lang="en-US" sz="5400" dirty="0"/>
              <a:t>Get ready to test!</a:t>
            </a:r>
          </a:p>
        </p:txBody>
      </p:sp>
      <p:sp>
        <p:nvSpPr>
          <p:cNvPr id="19" name="sketch line">
            <a:extLst>
              <a:ext uri="{FF2B5EF4-FFF2-40B4-BE49-F238E27FC236}">
                <a16:creationId xmlns:a16="http://schemas.microsoft.com/office/drawing/2014/main" id="{5E107275-3853-46FD-A241-DE4355A426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627450" y="3462719"/>
            <a:ext cx="5410200" cy="18288"/>
          </a:xfrm>
          <a:custGeom>
            <a:avLst/>
            <a:gdLst>
              <a:gd name="connsiteX0" fmla="*/ 0 w 5410200"/>
              <a:gd name="connsiteY0" fmla="*/ 0 h 18288"/>
              <a:gd name="connsiteX1" fmla="*/ 568071 w 5410200"/>
              <a:gd name="connsiteY1" fmla="*/ 0 h 18288"/>
              <a:gd name="connsiteX2" fmla="*/ 1298448 w 5410200"/>
              <a:gd name="connsiteY2" fmla="*/ 0 h 18288"/>
              <a:gd name="connsiteX3" fmla="*/ 1920621 w 5410200"/>
              <a:gd name="connsiteY3" fmla="*/ 0 h 18288"/>
              <a:gd name="connsiteX4" fmla="*/ 2488692 w 5410200"/>
              <a:gd name="connsiteY4" fmla="*/ 0 h 18288"/>
              <a:gd name="connsiteX5" fmla="*/ 3219069 w 5410200"/>
              <a:gd name="connsiteY5" fmla="*/ 0 h 18288"/>
              <a:gd name="connsiteX6" fmla="*/ 3895344 w 5410200"/>
              <a:gd name="connsiteY6" fmla="*/ 0 h 18288"/>
              <a:gd name="connsiteX7" fmla="*/ 4571619 w 5410200"/>
              <a:gd name="connsiteY7" fmla="*/ 0 h 18288"/>
              <a:gd name="connsiteX8" fmla="*/ 5410200 w 5410200"/>
              <a:gd name="connsiteY8" fmla="*/ 0 h 18288"/>
              <a:gd name="connsiteX9" fmla="*/ 5410200 w 5410200"/>
              <a:gd name="connsiteY9" fmla="*/ 18288 h 18288"/>
              <a:gd name="connsiteX10" fmla="*/ 4842129 w 5410200"/>
              <a:gd name="connsiteY10" fmla="*/ 18288 h 18288"/>
              <a:gd name="connsiteX11" fmla="*/ 4328160 w 5410200"/>
              <a:gd name="connsiteY11" fmla="*/ 18288 h 18288"/>
              <a:gd name="connsiteX12" fmla="*/ 3597783 w 5410200"/>
              <a:gd name="connsiteY12" fmla="*/ 18288 h 18288"/>
              <a:gd name="connsiteX13" fmla="*/ 3029712 w 5410200"/>
              <a:gd name="connsiteY13" fmla="*/ 18288 h 18288"/>
              <a:gd name="connsiteX14" fmla="*/ 2299335 w 5410200"/>
              <a:gd name="connsiteY14" fmla="*/ 18288 h 18288"/>
              <a:gd name="connsiteX15" fmla="*/ 1514856 w 5410200"/>
              <a:gd name="connsiteY15" fmla="*/ 18288 h 18288"/>
              <a:gd name="connsiteX16" fmla="*/ 892683 w 5410200"/>
              <a:gd name="connsiteY16" fmla="*/ 18288 h 18288"/>
              <a:gd name="connsiteX17" fmla="*/ 0 w 5410200"/>
              <a:gd name="connsiteY17" fmla="*/ 18288 h 18288"/>
              <a:gd name="connsiteX18" fmla="*/ 0 w 5410200"/>
              <a:gd name="connsiteY18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410200" h="18288" fill="none" extrusionOk="0">
                <a:moveTo>
                  <a:pt x="0" y="0"/>
                </a:moveTo>
                <a:cubicBezTo>
                  <a:pt x="163050" y="-18707"/>
                  <a:pt x="319321" y="-16364"/>
                  <a:pt x="568071" y="0"/>
                </a:cubicBezTo>
                <a:cubicBezTo>
                  <a:pt x="816821" y="16364"/>
                  <a:pt x="1013224" y="-7268"/>
                  <a:pt x="1298448" y="0"/>
                </a:cubicBezTo>
                <a:cubicBezTo>
                  <a:pt x="1583672" y="7268"/>
                  <a:pt x="1631711" y="-3367"/>
                  <a:pt x="1920621" y="0"/>
                </a:cubicBezTo>
                <a:cubicBezTo>
                  <a:pt x="2209531" y="3367"/>
                  <a:pt x="2364420" y="-19184"/>
                  <a:pt x="2488692" y="0"/>
                </a:cubicBezTo>
                <a:cubicBezTo>
                  <a:pt x="2612964" y="19184"/>
                  <a:pt x="3023298" y="-34627"/>
                  <a:pt x="3219069" y="0"/>
                </a:cubicBezTo>
                <a:cubicBezTo>
                  <a:pt x="3414840" y="34627"/>
                  <a:pt x="3656810" y="24043"/>
                  <a:pt x="3895344" y="0"/>
                </a:cubicBezTo>
                <a:cubicBezTo>
                  <a:pt x="4133879" y="-24043"/>
                  <a:pt x="4393984" y="-19577"/>
                  <a:pt x="4571619" y="0"/>
                </a:cubicBezTo>
                <a:cubicBezTo>
                  <a:pt x="4749255" y="19577"/>
                  <a:pt x="5179928" y="-6281"/>
                  <a:pt x="5410200" y="0"/>
                </a:cubicBezTo>
                <a:cubicBezTo>
                  <a:pt x="5410730" y="6954"/>
                  <a:pt x="5410934" y="12839"/>
                  <a:pt x="5410200" y="18288"/>
                </a:cubicBezTo>
                <a:cubicBezTo>
                  <a:pt x="5139060" y="6751"/>
                  <a:pt x="5121593" y="31035"/>
                  <a:pt x="4842129" y="18288"/>
                </a:cubicBezTo>
                <a:cubicBezTo>
                  <a:pt x="4562665" y="5541"/>
                  <a:pt x="4448273" y="9487"/>
                  <a:pt x="4328160" y="18288"/>
                </a:cubicBezTo>
                <a:cubicBezTo>
                  <a:pt x="4208047" y="27089"/>
                  <a:pt x="3760936" y="22567"/>
                  <a:pt x="3597783" y="18288"/>
                </a:cubicBezTo>
                <a:cubicBezTo>
                  <a:pt x="3434630" y="14009"/>
                  <a:pt x="3299718" y="33213"/>
                  <a:pt x="3029712" y="18288"/>
                </a:cubicBezTo>
                <a:cubicBezTo>
                  <a:pt x="2759706" y="3363"/>
                  <a:pt x="2640159" y="27394"/>
                  <a:pt x="2299335" y="18288"/>
                </a:cubicBezTo>
                <a:cubicBezTo>
                  <a:pt x="1958511" y="9182"/>
                  <a:pt x="1801186" y="28985"/>
                  <a:pt x="1514856" y="18288"/>
                </a:cubicBezTo>
                <a:cubicBezTo>
                  <a:pt x="1228526" y="7591"/>
                  <a:pt x="1063509" y="-5305"/>
                  <a:pt x="892683" y="18288"/>
                </a:cubicBezTo>
                <a:cubicBezTo>
                  <a:pt x="721857" y="41881"/>
                  <a:pt x="186945" y="-20897"/>
                  <a:pt x="0" y="18288"/>
                </a:cubicBezTo>
                <a:cubicBezTo>
                  <a:pt x="-570" y="9279"/>
                  <a:pt x="132" y="5100"/>
                  <a:pt x="0" y="0"/>
                </a:cubicBezTo>
                <a:close/>
              </a:path>
              <a:path w="5410200" h="18288" stroke="0" extrusionOk="0">
                <a:moveTo>
                  <a:pt x="0" y="0"/>
                </a:moveTo>
                <a:cubicBezTo>
                  <a:pt x="285096" y="-4925"/>
                  <a:pt x="376456" y="22268"/>
                  <a:pt x="622173" y="0"/>
                </a:cubicBezTo>
                <a:cubicBezTo>
                  <a:pt x="867890" y="-22268"/>
                  <a:pt x="1031392" y="7228"/>
                  <a:pt x="1136142" y="0"/>
                </a:cubicBezTo>
                <a:cubicBezTo>
                  <a:pt x="1240892" y="-7228"/>
                  <a:pt x="1561853" y="9877"/>
                  <a:pt x="1920621" y="0"/>
                </a:cubicBezTo>
                <a:cubicBezTo>
                  <a:pt x="2279389" y="-9877"/>
                  <a:pt x="2367255" y="19546"/>
                  <a:pt x="2542794" y="0"/>
                </a:cubicBezTo>
                <a:cubicBezTo>
                  <a:pt x="2718333" y="-19546"/>
                  <a:pt x="2866732" y="-22226"/>
                  <a:pt x="3164967" y="0"/>
                </a:cubicBezTo>
                <a:cubicBezTo>
                  <a:pt x="3463202" y="22226"/>
                  <a:pt x="3568055" y="-2765"/>
                  <a:pt x="3949446" y="0"/>
                </a:cubicBezTo>
                <a:cubicBezTo>
                  <a:pt x="4330837" y="2765"/>
                  <a:pt x="4287895" y="10557"/>
                  <a:pt x="4517517" y="0"/>
                </a:cubicBezTo>
                <a:cubicBezTo>
                  <a:pt x="4747139" y="-10557"/>
                  <a:pt x="5149588" y="8716"/>
                  <a:pt x="5410200" y="0"/>
                </a:cubicBezTo>
                <a:cubicBezTo>
                  <a:pt x="5409517" y="5414"/>
                  <a:pt x="5409480" y="12510"/>
                  <a:pt x="5410200" y="18288"/>
                </a:cubicBezTo>
                <a:cubicBezTo>
                  <a:pt x="5163327" y="41494"/>
                  <a:pt x="5008749" y="10693"/>
                  <a:pt x="4842129" y="18288"/>
                </a:cubicBezTo>
                <a:cubicBezTo>
                  <a:pt x="4675509" y="25883"/>
                  <a:pt x="4433401" y="-615"/>
                  <a:pt x="4165854" y="18288"/>
                </a:cubicBezTo>
                <a:cubicBezTo>
                  <a:pt x="3898308" y="37191"/>
                  <a:pt x="3809032" y="-8710"/>
                  <a:pt x="3543681" y="18288"/>
                </a:cubicBezTo>
                <a:cubicBezTo>
                  <a:pt x="3278330" y="45286"/>
                  <a:pt x="3073876" y="-15917"/>
                  <a:pt x="2759202" y="18288"/>
                </a:cubicBezTo>
                <a:cubicBezTo>
                  <a:pt x="2444528" y="52493"/>
                  <a:pt x="2204144" y="3372"/>
                  <a:pt x="1974723" y="18288"/>
                </a:cubicBezTo>
                <a:cubicBezTo>
                  <a:pt x="1745302" y="33204"/>
                  <a:pt x="1602335" y="31490"/>
                  <a:pt x="1406652" y="18288"/>
                </a:cubicBezTo>
                <a:cubicBezTo>
                  <a:pt x="1210969" y="5086"/>
                  <a:pt x="923948" y="3161"/>
                  <a:pt x="730377" y="18288"/>
                </a:cubicBezTo>
                <a:cubicBezTo>
                  <a:pt x="536806" y="33415"/>
                  <a:pt x="336496" y="-141"/>
                  <a:pt x="0" y="18288"/>
                </a:cubicBezTo>
                <a:cubicBezTo>
                  <a:pt x="-306" y="11061"/>
                  <a:pt x="-655" y="775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8B91BEF-FD9A-58F4-5AD7-4CC32FAE67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4C487655-AABA-4CA8-8EDF-7F823A468B89}" type="slidenum">
              <a:rPr lang="en-US" smtClean="0"/>
              <a:pPr>
                <a:spcAft>
                  <a:spcPts val="600"/>
                </a:spcAft>
              </a:pPr>
              <a:t>3</a:t>
            </a:fld>
            <a:endParaRPr lang="en-US"/>
          </a:p>
        </p:txBody>
      </p:sp>
      <p:graphicFrame>
        <p:nvGraphicFramePr>
          <p:cNvPr id="20" name="Content Placeholder 2">
            <a:extLst>
              <a:ext uri="{FF2B5EF4-FFF2-40B4-BE49-F238E27FC236}">
                <a16:creationId xmlns:a16="http://schemas.microsoft.com/office/drawing/2014/main" id="{C815481D-5D5A-1A6C-CFCF-960179EBD14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45843118"/>
              </p:ext>
            </p:extLst>
          </p:nvPr>
        </p:nvGraphicFramePr>
        <p:xfrm>
          <a:off x="4648018" y="640822"/>
          <a:ext cx="6900512" cy="55361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176184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9">
            <a:extLst>
              <a:ext uri="{FF2B5EF4-FFF2-40B4-BE49-F238E27FC236}">
                <a16:creationId xmlns:a16="http://schemas.microsoft.com/office/drawing/2014/main" id="{45D37F4E-DDB4-456B-97E0-9937730A03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60EEFF8-5D54-0069-3D39-DDD6E4F3D6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493" y="238539"/>
            <a:ext cx="11018520" cy="1434415"/>
          </a:xfrm>
        </p:spPr>
        <p:txBody>
          <a:bodyPr anchor="b">
            <a:normAutofit/>
          </a:bodyPr>
          <a:lstStyle/>
          <a:p>
            <a:r>
              <a:rPr lang="en-US" sz="5400" dirty="0"/>
              <a:t>Our endpoint template</a:t>
            </a:r>
          </a:p>
        </p:txBody>
      </p:sp>
      <p:sp>
        <p:nvSpPr>
          <p:cNvPr id="15" name="sketchy line">
            <a:extLst>
              <a:ext uri="{FF2B5EF4-FFF2-40B4-BE49-F238E27FC236}">
                <a16:creationId xmlns:a16="http://schemas.microsoft.com/office/drawing/2014/main" id="{B2DD41CD-8F47-4F56-AD12-4E2FF76969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493" y="1681544"/>
            <a:ext cx="10972800" cy="18288"/>
          </a:xfrm>
          <a:custGeom>
            <a:avLst/>
            <a:gdLst>
              <a:gd name="connsiteX0" fmla="*/ 0 w 10972800"/>
              <a:gd name="connsiteY0" fmla="*/ 0 h 18288"/>
              <a:gd name="connsiteX1" fmla="*/ 356616 w 10972800"/>
              <a:gd name="connsiteY1" fmla="*/ 0 h 18288"/>
              <a:gd name="connsiteX2" fmla="*/ 1042416 w 10972800"/>
              <a:gd name="connsiteY2" fmla="*/ 0 h 18288"/>
              <a:gd name="connsiteX3" fmla="*/ 1947672 w 10972800"/>
              <a:gd name="connsiteY3" fmla="*/ 0 h 18288"/>
              <a:gd name="connsiteX4" fmla="*/ 2633472 w 10972800"/>
              <a:gd name="connsiteY4" fmla="*/ 0 h 18288"/>
              <a:gd name="connsiteX5" fmla="*/ 2990088 w 10972800"/>
              <a:gd name="connsiteY5" fmla="*/ 0 h 18288"/>
              <a:gd name="connsiteX6" fmla="*/ 3456432 w 10972800"/>
              <a:gd name="connsiteY6" fmla="*/ 0 h 18288"/>
              <a:gd name="connsiteX7" fmla="*/ 4361688 w 10972800"/>
              <a:gd name="connsiteY7" fmla="*/ 0 h 18288"/>
              <a:gd name="connsiteX8" fmla="*/ 5266944 w 10972800"/>
              <a:gd name="connsiteY8" fmla="*/ 0 h 18288"/>
              <a:gd name="connsiteX9" fmla="*/ 6172200 w 10972800"/>
              <a:gd name="connsiteY9" fmla="*/ 0 h 18288"/>
              <a:gd name="connsiteX10" fmla="*/ 6528816 w 10972800"/>
              <a:gd name="connsiteY10" fmla="*/ 0 h 18288"/>
              <a:gd name="connsiteX11" fmla="*/ 7214616 w 10972800"/>
              <a:gd name="connsiteY11" fmla="*/ 0 h 18288"/>
              <a:gd name="connsiteX12" fmla="*/ 7790688 w 10972800"/>
              <a:gd name="connsiteY12" fmla="*/ 0 h 18288"/>
              <a:gd name="connsiteX13" fmla="*/ 8147304 w 10972800"/>
              <a:gd name="connsiteY13" fmla="*/ 0 h 18288"/>
              <a:gd name="connsiteX14" fmla="*/ 9052560 w 10972800"/>
              <a:gd name="connsiteY14" fmla="*/ 0 h 18288"/>
              <a:gd name="connsiteX15" fmla="*/ 9409176 w 10972800"/>
              <a:gd name="connsiteY15" fmla="*/ 0 h 18288"/>
              <a:gd name="connsiteX16" fmla="*/ 9765792 w 10972800"/>
              <a:gd name="connsiteY16" fmla="*/ 0 h 18288"/>
              <a:gd name="connsiteX17" fmla="*/ 10341864 w 10972800"/>
              <a:gd name="connsiteY17" fmla="*/ 0 h 18288"/>
              <a:gd name="connsiteX18" fmla="*/ 10972800 w 10972800"/>
              <a:gd name="connsiteY18" fmla="*/ 0 h 18288"/>
              <a:gd name="connsiteX19" fmla="*/ 10972800 w 10972800"/>
              <a:gd name="connsiteY19" fmla="*/ 18288 h 18288"/>
              <a:gd name="connsiteX20" fmla="*/ 10177272 w 10972800"/>
              <a:gd name="connsiteY20" fmla="*/ 18288 h 18288"/>
              <a:gd name="connsiteX21" fmla="*/ 9820656 w 10972800"/>
              <a:gd name="connsiteY21" fmla="*/ 18288 h 18288"/>
              <a:gd name="connsiteX22" fmla="*/ 9464040 w 10972800"/>
              <a:gd name="connsiteY22" fmla="*/ 18288 h 18288"/>
              <a:gd name="connsiteX23" fmla="*/ 8778240 w 10972800"/>
              <a:gd name="connsiteY23" fmla="*/ 18288 h 18288"/>
              <a:gd name="connsiteX24" fmla="*/ 8421624 w 10972800"/>
              <a:gd name="connsiteY24" fmla="*/ 18288 h 18288"/>
              <a:gd name="connsiteX25" fmla="*/ 7735824 w 10972800"/>
              <a:gd name="connsiteY25" fmla="*/ 18288 h 18288"/>
              <a:gd name="connsiteX26" fmla="*/ 6940296 w 10972800"/>
              <a:gd name="connsiteY26" fmla="*/ 18288 h 18288"/>
              <a:gd name="connsiteX27" fmla="*/ 6254496 w 10972800"/>
              <a:gd name="connsiteY27" fmla="*/ 18288 h 18288"/>
              <a:gd name="connsiteX28" fmla="*/ 5458968 w 10972800"/>
              <a:gd name="connsiteY28" fmla="*/ 18288 h 18288"/>
              <a:gd name="connsiteX29" fmla="*/ 4663440 w 10972800"/>
              <a:gd name="connsiteY29" fmla="*/ 18288 h 18288"/>
              <a:gd name="connsiteX30" fmla="*/ 4306824 w 10972800"/>
              <a:gd name="connsiteY30" fmla="*/ 18288 h 18288"/>
              <a:gd name="connsiteX31" fmla="*/ 3840480 w 10972800"/>
              <a:gd name="connsiteY31" fmla="*/ 18288 h 18288"/>
              <a:gd name="connsiteX32" fmla="*/ 3264408 w 10972800"/>
              <a:gd name="connsiteY32" fmla="*/ 18288 h 18288"/>
              <a:gd name="connsiteX33" fmla="*/ 2578608 w 10972800"/>
              <a:gd name="connsiteY33" fmla="*/ 18288 h 18288"/>
              <a:gd name="connsiteX34" fmla="*/ 1673352 w 10972800"/>
              <a:gd name="connsiteY34" fmla="*/ 18288 h 18288"/>
              <a:gd name="connsiteX35" fmla="*/ 877824 w 10972800"/>
              <a:gd name="connsiteY35" fmla="*/ 18288 h 18288"/>
              <a:gd name="connsiteX36" fmla="*/ 0 w 10972800"/>
              <a:gd name="connsiteY36" fmla="*/ 18288 h 18288"/>
              <a:gd name="connsiteX37" fmla="*/ 0 w 10972800"/>
              <a:gd name="connsiteY3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stroke="0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6B51F5-7FD8-CFD0-A9C3-4D61187A98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2491" y="2071316"/>
            <a:ext cx="10901753" cy="4119172"/>
          </a:xfrm>
        </p:spPr>
        <p:txBody>
          <a:bodyPr anchor="t">
            <a:normAutofit/>
          </a:bodyPr>
          <a:lstStyle/>
          <a:p>
            <a:r>
              <a:rPr lang="en-US" sz="3200" dirty="0"/>
              <a:t>Key elements of the endpoint template</a:t>
            </a:r>
          </a:p>
          <a:p>
            <a:pPr lvl="1"/>
            <a:r>
              <a:rPr lang="en-US" sz="2800" dirty="0"/>
              <a:t>The supporting function(s)</a:t>
            </a:r>
          </a:p>
          <a:p>
            <a:pPr lvl="2"/>
            <a:r>
              <a:rPr lang="en-US" sz="2400" dirty="0"/>
              <a:t>The ones you write:</a:t>
            </a:r>
          </a:p>
          <a:p>
            <a:pPr lvl="3"/>
            <a:r>
              <a:rPr lang="en-US" sz="2200" dirty="0"/>
              <a:t>Error trap</a:t>
            </a:r>
          </a:p>
          <a:p>
            <a:pPr lvl="3"/>
            <a:r>
              <a:rPr lang="en-US" sz="2200" dirty="0"/>
              <a:t>Database transactions</a:t>
            </a:r>
          </a:p>
          <a:p>
            <a:pPr lvl="2"/>
            <a:r>
              <a:rPr lang="en-US" sz="2400" dirty="0"/>
              <a:t>The ones written for you:</a:t>
            </a:r>
          </a:p>
          <a:p>
            <a:pPr lvl="3"/>
            <a:r>
              <a:rPr lang="en-US" sz="2200" dirty="0"/>
              <a:t>The </a:t>
            </a:r>
            <a:r>
              <a:rPr lang="en-US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formatres</a:t>
            </a:r>
            <a:r>
              <a:rPr lang="en-US" sz="2200" dirty="0"/>
              <a:t> function</a:t>
            </a:r>
          </a:p>
          <a:p>
            <a:pPr lvl="1"/>
            <a:r>
              <a:rPr lang="en-US" sz="2800" dirty="0"/>
              <a:t>The HTTP event hander</a:t>
            </a:r>
          </a:p>
          <a:p>
            <a:pPr lvl="1"/>
            <a:r>
              <a:rPr lang="en-US" sz="2800" dirty="0"/>
              <a:t>The routing function</a:t>
            </a:r>
          </a:p>
          <a:p>
            <a:pPr marL="457200" lvl="1" indent="0">
              <a:buNone/>
            </a:pPr>
            <a:endParaRPr lang="en-US" sz="2800" dirty="0"/>
          </a:p>
          <a:p>
            <a:pPr lvl="1"/>
            <a:endParaRPr lang="en-US" sz="2800" dirty="0"/>
          </a:p>
          <a:p>
            <a:pPr lvl="1"/>
            <a:endParaRPr lang="en-US" sz="2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3C9916-D5D9-46AF-0AF2-E58A758EEE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4C487655-AABA-4CA8-8EDF-7F823A468B89}" type="slidenum">
              <a:rPr lang="en-US" smtClean="0"/>
              <a:pPr>
                <a:spcAft>
                  <a:spcPts val="600"/>
                </a:spcAft>
              </a:pPr>
              <a:t>4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166C21B-8BE3-B81A-2F05-BD364CC4981F}"/>
              </a:ext>
            </a:extLst>
          </p:cNvPr>
          <p:cNvSpPr txBox="1"/>
          <p:nvPr/>
        </p:nvSpPr>
        <p:spPr>
          <a:xfrm>
            <a:off x="7079226" y="3864077"/>
            <a:ext cx="355927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I made this for you!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A551456B-809E-2475-930D-4C22F03A0543}"/>
              </a:ext>
            </a:extLst>
          </p:cNvPr>
          <p:cNvCxnSpPr>
            <a:cxnSpLocks/>
          </p:cNvCxnSpPr>
          <p:nvPr/>
        </p:nvCxnSpPr>
        <p:spPr>
          <a:xfrm flipH="1">
            <a:off x="5388077" y="4188542"/>
            <a:ext cx="1533833" cy="521110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31567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0B2CE4-9683-F405-538B-904B3FB67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5748" y="517666"/>
            <a:ext cx="10515600" cy="1133693"/>
          </a:xfrm>
        </p:spPr>
        <p:txBody>
          <a:bodyPr>
            <a:normAutofit/>
          </a:bodyPr>
          <a:lstStyle/>
          <a:p>
            <a:r>
              <a:rPr lang="en-US" sz="5200">
                <a:latin typeface="Courier New" panose="02070309020205020404" pitchFamily="49" charset="0"/>
                <a:cs typeface="Courier New" panose="02070309020205020404" pitchFamily="49" charset="0"/>
              </a:rPr>
              <a:t>formatres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EDA7B6-BF67-9F39-1B17-0278CF1525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168148" y="6317021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4C487655-AABA-4CA8-8EDF-7F823A468B89}" type="slidenum">
              <a:rPr lang="en-US" smtClean="0"/>
              <a:pPr>
                <a:spcAft>
                  <a:spcPts val="600"/>
                </a:spcAft>
              </a:pPr>
              <a:t>5</a:t>
            </a:fld>
            <a:endParaRPr lang="en-US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E430E5C7-BE6E-851F-79FF-0216ACBC694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28465748"/>
              </p:ext>
            </p:extLst>
          </p:nvPr>
        </p:nvGraphicFramePr>
        <p:xfrm>
          <a:off x="379132" y="1600621"/>
          <a:ext cx="943651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7" name="Graphic 6" descr="Open envelope with solid fill">
            <a:extLst>
              <a:ext uri="{FF2B5EF4-FFF2-40B4-BE49-F238E27FC236}">
                <a16:creationId xmlns:a16="http://schemas.microsoft.com/office/drawing/2014/main" id="{CEF49216-33CC-7EA3-03A3-FF0F4834F9F6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0382863" y="3415054"/>
            <a:ext cx="716231" cy="716231"/>
          </a:xfrm>
          <a:prstGeom prst="rect">
            <a:avLst/>
          </a:prstGeom>
        </p:spPr>
      </p:pic>
      <p:pic>
        <p:nvPicPr>
          <p:cNvPr id="9" name="Graphic 8" descr="Envelope with solid fill">
            <a:extLst>
              <a:ext uri="{FF2B5EF4-FFF2-40B4-BE49-F238E27FC236}">
                <a16:creationId xmlns:a16="http://schemas.microsoft.com/office/drawing/2014/main" id="{36B664EF-8497-85DB-2A13-F59987C8BDCA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4656804" y="1786296"/>
            <a:ext cx="914400" cy="914400"/>
          </a:xfrm>
          <a:prstGeom prst="rect">
            <a:avLst/>
          </a:prstGeom>
        </p:spPr>
      </p:pic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B2452521-1430-3CE6-4D8C-3B3A3EB38AE8}"/>
              </a:ext>
            </a:extLst>
          </p:cNvPr>
          <p:cNvSpPr/>
          <p:nvPr/>
        </p:nvSpPr>
        <p:spPr>
          <a:xfrm flipV="1">
            <a:off x="5571204" y="1821437"/>
            <a:ext cx="1380202" cy="489143"/>
          </a:xfrm>
          <a:custGeom>
            <a:avLst/>
            <a:gdLst>
              <a:gd name="connsiteX0" fmla="*/ 0 w 1288026"/>
              <a:gd name="connsiteY0" fmla="*/ 0 h 56766"/>
              <a:gd name="connsiteX1" fmla="*/ 1288026 w 1288026"/>
              <a:gd name="connsiteY1" fmla="*/ 0 h 567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288026" h="56766">
                <a:moveTo>
                  <a:pt x="0" y="0"/>
                </a:moveTo>
                <a:cubicBezTo>
                  <a:pt x="509639" y="49161"/>
                  <a:pt x="1019278" y="98323"/>
                  <a:pt x="1288026" y="0"/>
                </a:cubicBezTo>
              </a:path>
            </a:pathLst>
          </a:custGeom>
          <a:noFill/>
          <a:ln w="41275"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B4C486E3-DE6F-28F4-3127-35642CE4297D}"/>
              </a:ext>
            </a:extLst>
          </p:cNvPr>
          <p:cNvSpPr/>
          <p:nvPr/>
        </p:nvSpPr>
        <p:spPr>
          <a:xfrm flipV="1">
            <a:off x="7404920" y="1799326"/>
            <a:ext cx="1380202" cy="489143"/>
          </a:xfrm>
          <a:custGeom>
            <a:avLst/>
            <a:gdLst>
              <a:gd name="connsiteX0" fmla="*/ 0 w 1288026"/>
              <a:gd name="connsiteY0" fmla="*/ 0 h 56766"/>
              <a:gd name="connsiteX1" fmla="*/ 1288026 w 1288026"/>
              <a:gd name="connsiteY1" fmla="*/ 0 h 567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288026" h="56766">
                <a:moveTo>
                  <a:pt x="0" y="0"/>
                </a:moveTo>
                <a:cubicBezTo>
                  <a:pt x="509639" y="49161"/>
                  <a:pt x="1019278" y="98323"/>
                  <a:pt x="1288026" y="0"/>
                </a:cubicBezTo>
              </a:path>
            </a:pathLst>
          </a:custGeom>
          <a:noFill/>
          <a:ln w="41275"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7752067F-1299-E5F5-2446-A23799AD561A}"/>
              </a:ext>
            </a:extLst>
          </p:cNvPr>
          <p:cNvSpPr/>
          <p:nvPr/>
        </p:nvSpPr>
        <p:spPr>
          <a:xfrm rot="1388226" flipV="1">
            <a:off x="9455176" y="2391464"/>
            <a:ext cx="1380202" cy="354690"/>
          </a:xfrm>
          <a:custGeom>
            <a:avLst/>
            <a:gdLst>
              <a:gd name="connsiteX0" fmla="*/ 0 w 1288026"/>
              <a:gd name="connsiteY0" fmla="*/ 0 h 56766"/>
              <a:gd name="connsiteX1" fmla="*/ 1288026 w 1288026"/>
              <a:gd name="connsiteY1" fmla="*/ 0 h 567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288026" h="56766">
                <a:moveTo>
                  <a:pt x="0" y="0"/>
                </a:moveTo>
                <a:cubicBezTo>
                  <a:pt x="509639" y="49161"/>
                  <a:pt x="1019278" y="98323"/>
                  <a:pt x="1288026" y="0"/>
                </a:cubicBezTo>
              </a:path>
            </a:pathLst>
          </a:custGeom>
          <a:noFill/>
          <a:ln w="41275"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722ED7A-17CC-6793-A990-C2A4DA7559C0}"/>
              </a:ext>
            </a:extLst>
          </p:cNvPr>
          <p:cNvSpPr txBox="1"/>
          <p:nvPr/>
        </p:nvSpPr>
        <p:spPr>
          <a:xfrm>
            <a:off x="10166554" y="4277032"/>
            <a:ext cx="164631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Fill the envelope with data and status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34AFCEDC-ED6A-BC87-9B16-B0023D3A0DFE}"/>
              </a:ext>
            </a:extLst>
          </p:cNvPr>
          <p:cNvSpPr/>
          <p:nvPr/>
        </p:nvSpPr>
        <p:spPr>
          <a:xfrm rot="9544920" flipV="1">
            <a:off x="9107629" y="5034445"/>
            <a:ext cx="1112258" cy="230440"/>
          </a:xfrm>
          <a:custGeom>
            <a:avLst/>
            <a:gdLst>
              <a:gd name="connsiteX0" fmla="*/ 0 w 1288026"/>
              <a:gd name="connsiteY0" fmla="*/ 0 h 56766"/>
              <a:gd name="connsiteX1" fmla="*/ 1288026 w 1288026"/>
              <a:gd name="connsiteY1" fmla="*/ 0 h 567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288026" h="56766">
                <a:moveTo>
                  <a:pt x="0" y="0"/>
                </a:moveTo>
                <a:cubicBezTo>
                  <a:pt x="509639" y="49161"/>
                  <a:pt x="1019278" y="98323"/>
                  <a:pt x="1288026" y="0"/>
                </a:cubicBezTo>
              </a:path>
            </a:pathLst>
          </a:custGeom>
          <a:noFill/>
          <a:ln w="41275"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0DA71D2-B5CB-9BCB-A857-7B05024BDDCF}"/>
              </a:ext>
            </a:extLst>
          </p:cNvPr>
          <p:cNvSpPr txBox="1"/>
          <p:nvPr/>
        </p:nvSpPr>
        <p:spPr>
          <a:xfrm>
            <a:off x="4796002" y="1457218"/>
            <a:ext cx="7122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res</a:t>
            </a:r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A7EFA3FD-514A-8A36-B2BC-38E0BCAFE87D}"/>
              </a:ext>
            </a:extLst>
          </p:cNvPr>
          <p:cNvSpPr/>
          <p:nvPr/>
        </p:nvSpPr>
        <p:spPr>
          <a:xfrm rot="10483536" flipV="1">
            <a:off x="7505855" y="5060544"/>
            <a:ext cx="1324584" cy="388355"/>
          </a:xfrm>
          <a:custGeom>
            <a:avLst/>
            <a:gdLst>
              <a:gd name="connsiteX0" fmla="*/ 0 w 1288026"/>
              <a:gd name="connsiteY0" fmla="*/ 0 h 56766"/>
              <a:gd name="connsiteX1" fmla="*/ 1288026 w 1288026"/>
              <a:gd name="connsiteY1" fmla="*/ 0 h 567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288026" h="56766">
                <a:moveTo>
                  <a:pt x="0" y="0"/>
                </a:moveTo>
                <a:cubicBezTo>
                  <a:pt x="509639" y="49161"/>
                  <a:pt x="1019278" y="98323"/>
                  <a:pt x="1288026" y="0"/>
                </a:cubicBezTo>
              </a:path>
            </a:pathLst>
          </a:custGeom>
          <a:noFill/>
          <a:ln w="41275"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B0B6DC6A-3E9A-52D9-4805-B496F8492092}"/>
              </a:ext>
            </a:extLst>
          </p:cNvPr>
          <p:cNvSpPr/>
          <p:nvPr/>
        </p:nvSpPr>
        <p:spPr>
          <a:xfrm rot="10483536" flipV="1">
            <a:off x="5674198" y="5209725"/>
            <a:ext cx="1324584" cy="388355"/>
          </a:xfrm>
          <a:custGeom>
            <a:avLst/>
            <a:gdLst>
              <a:gd name="connsiteX0" fmla="*/ 0 w 1288026"/>
              <a:gd name="connsiteY0" fmla="*/ 0 h 56766"/>
              <a:gd name="connsiteX1" fmla="*/ 1288026 w 1288026"/>
              <a:gd name="connsiteY1" fmla="*/ 0 h 567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288026" h="56766">
                <a:moveTo>
                  <a:pt x="0" y="0"/>
                </a:moveTo>
                <a:cubicBezTo>
                  <a:pt x="509639" y="49161"/>
                  <a:pt x="1019278" y="98323"/>
                  <a:pt x="1288026" y="0"/>
                </a:cubicBezTo>
              </a:path>
            </a:pathLst>
          </a:custGeom>
          <a:noFill/>
          <a:ln w="41275"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3" name="Graphic 22" descr="Envelope with solid fill">
            <a:extLst>
              <a:ext uri="{FF2B5EF4-FFF2-40B4-BE49-F238E27FC236}">
                <a16:creationId xmlns:a16="http://schemas.microsoft.com/office/drawing/2014/main" id="{8B341AB9-7CC0-7ACF-F88D-F05720E1FEB3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4613938" y="4877196"/>
            <a:ext cx="914400" cy="914400"/>
          </a:xfrm>
          <a:prstGeom prst="rect">
            <a:avLst/>
          </a:prstGeom>
        </p:spPr>
      </p:pic>
      <p:sp>
        <p:nvSpPr>
          <p:cNvPr id="24" name="Arrow: Left 23">
            <a:extLst>
              <a:ext uri="{FF2B5EF4-FFF2-40B4-BE49-F238E27FC236}">
                <a16:creationId xmlns:a16="http://schemas.microsoft.com/office/drawing/2014/main" id="{40DBA96F-D86F-CA04-A516-5CD89689ADA4}"/>
              </a:ext>
            </a:extLst>
          </p:cNvPr>
          <p:cNvSpPr/>
          <p:nvPr/>
        </p:nvSpPr>
        <p:spPr>
          <a:xfrm>
            <a:off x="2368438" y="5154116"/>
            <a:ext cx="2186609" cy="33601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275D55D-DA2B-3023-3F5C-181384CB1A3F}"/>
              </a:ext>
            </a:extLst>
          </p:cNvPr>
          <p:cNvSpPr txBox="1"/>
          <p:nvPr/>
        </p:nvSpPr>
        <p:spPr>
          <a:xfrm>
            <a:off x="9917821" y="3059601"/>
            <a:ext cx="1646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formatres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7642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17" grpId="0" animBg="1"/>
      <p:bldP spid="18" grpId="0"/>
      <p:bldP spid="19" grpId="0" animBg="1"/>
      <p:bldP spid="20" grpId="0"/>
      <p:bldP spid="21" grpId="0" animBg="1"/>
      <p:bldP spid="22" grpId="0" animBg="1"/>
      <p:bldP spid="24" grpId="0" animBg="1"/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2FDBC3-CD09-5DAD-CA6E-B85DE2D056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Demonstrations 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9C65D4-E9CD-3B71-65A6-8C67B9EE90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importance of </a:t>
            </a:r>
            <a:r>
              <a:rPr lang="en-US" dirty="0" err="1"/>
              <a:t>insertId</a:t>
            </a:r>
            <a:endParaRPr lang="en-US" dirty="0"/>
          </a:p>
          <a:p>
            <a:r>
              <a:rPr lang="en-US" dirty="0"/>
              <a:t>A way to test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71CC59-43A2-C3BA-1B81-3C1362EB42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655-AABA-4CA8-8EDF-7F823A468B89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24457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197762-EC6A-0DF9-AD9F-FE5D5EAEEF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2561" y="365125"/>
            <a:ext cx="9908458" cy="647598"/>
          </a:xfrm>
        </p:spPr>
        <p:txBody>
          <a:bodyPr>
            <a:normAutofit fontScale="90000"/>
          </a:bodyPr>
          <a:lstStyle/>
          <a:p>
            <a:r>
              <a:rPr lang="en-US" dirty="0"/>
              <a:t>Hot tips! (Getting ready for Quiz 8)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D9911F-7628-D7F3-0669-F401E8072C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655-AABA-4CA8-8EDF-7F823A468B89}" type="slidenum">
              <a:rPr lang="en-US" smtClean="0"/>
              <a:t>7</a:t>
            </a:fld>
            <a:endParaRPr lang="en-US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548FD881-5C9A-380B-D645-165D40A7F30C}"/>
              </a:ext>
            </a:extLst>
          </p:cNvPr>
          <p:cNvSpPr txBox="1"/>
          <p:nvPr/>
        </p:nvSpPr>
        <p:spPr>
          <a:xfrm>
            <a:off x="582562" y="1130710"/>
            <a:ext cx="11078496" cy="45397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Here are some questions you should know the answers to:</a:t>
            </a:r>
          </a:p>
          <a:p>
            <a:pPr marL="342900" indent="-342900">
              <a:spcAft>
                <a:spcPts val="600"/>
              </a:spcAft>
              <a:buFont typeface="+mj-lt"/>
              <a:buAutoNum type="arabicPeriod"/>
            </a:pPr>
            <a:r>
              <a:rPr lang="en-US" sz="2000" dirty="0"/>
              <a:t>In what order do these portions of code get processed or server-side (lambda) code: </a:t>
            </a:r>
            <a:br>
              <a:rPr lang="en-US" sz="2000" dirty="0"/>
            </a:br>
            <a:r>
              <a:rPr lang="en-US" sz="2000" dirty="0"/>
              <a:t>supporting functions, routing function, HTTP event handler</a:t>
            </a:r>
          </a:p>
          <a:p>
            <a:pPr marL="342900" indent="-342900">
              <a:spcAft>
                <a:spcPts val="600"/>
              </a:spcAft>
              <a:buFont typeface="+mj-lt"/>
              <a:buAutoNum type="arabicPeriod"/>
            </a:pPr>
            <a:r>
              <a:rPr lang="en-US" sz="2000" dirty="0"/>
              <a:t>What do each of the above portions of code do?</a:t>
            </a:r>
          </a:p>
          <a:p>
            <a:pPr marL="342900" indent="-342900">
              <a:spcAft>
                <a:spcPts val="600"/>
              </a:spcAft>
              <a:buFont typeface="+mj-lt"/>
              <a:buAutoNum type="arabicPeriod"/>
            </a:pPr>
            <a:r>
              <a:rPr lang="en-US" sz="2000" dirty="0"/>
              <a:t>Where in your lambda code we most likely to see status codes of 200, and 400.</a:t>
            </a:r>
          </a:p>
          <a:p>
            <a:pPr marL="342900" indent="-342900">
              <a:spcAft>
                <a:spcPts val="600"/>
              </a:spcAft>
              <a:buFont typeface="+mj-lt"/>
              <a:buAutoNum type="arabicPeriod"/>
            </a:pPr>
            <a:r>
              <a:rPr lang="en-US" sz="2000" dirty="0"/>
              <a:t>What is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formatres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/>
              <a:t>?  Is it part of JavaScript? Node? A framework?</a:t>
            </a:r>
          </a:p>
          <a:p>
            <a:pPr marL="342900" indent="-342900">
              <a:spcAft>
                <a:spcPts val="600"/>
              </a:spcAft>
              <a:buFont typeface="+mj-lt"/>
              <a:buAutoNum type="arabicPeriod"/>
            </a:pPr>
            <a:r>
              <a:rPr lang="en-US" sz="2000" dirty="0"/>
              <a:t>Why is the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2000" dirty="0"/>
              <a:t> statement so important?</a:t>
            </a:r>
          </a:p>
          <a:p>
            <a:pPr marL="342900" indent="-342900">
              <a:spcAft>
                <a:spcPts val="600"/>
              </a:spcAft>
              <a:buFont typeface="+mj-lt"/>
              <a:buAutoNum type="arabicPeriod"/>
            </a:pPr>
            <a:r>
              <a:rPr lang="en-US" sz="2000" dirty="0"/>
              <a:t>What is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result.insertId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/>
              <a:t>and why is it important?</a:t>
            </a:r>
          </a:p>
          <a:p>
            <a:pPr marL="342900" indent="-342900">
              <a:spcAft>
                <a:spcPts val="600"/>
              </a:spcAft>
              <a:buFont typeface="+mj-lt"/>
              <a:buAutoNum type="arabicPeriod"/>
            </a:pPr>
            <a:r>
              <a:rPr lang="en-US" sz="2000" dirty="0"/>
              <a:t>Is 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result.insertId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/>
              <a:t>a property? A method? An event? How can you tell?</a:t>
            </a:r>
          </a:p>
          <a:p>
            <a:pPr marL="342900" indent="-342900">
              <a:spcAft>
                <a:spcPts val="600"/>
              </a:spcAft>
              <a:buFont typeface="+mj-lt"/>
              <a:buAutoNum type="arabicPeriod"/>
            </a:pPr>
            <a:r>
              <a:rPr lang="en-US" sz="2000" dirty="0"/>
              <a:t>What is the variable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res</a:t>
            </a:r>
            <a:r>
              <a:rPr lang="en-US" sz="2000" dirty="0"/>
              <a:t> used for? </a:t>
            </a:r>
          </a:p>
          <a:p>
            <a:pPr marL="342900" indent="-342900">
              <a:spcAft>
                <a:spcPts val="600"/>
              </a:spcAft>
              <a:buFont typeface="+mj-lt"/>
              <a:buAutoNum type="arabicPeriod"/>
            </a:pPr>
            <a:r>
              <a:rPr lang="en-US" sz="2000" dirty="0"/>
              <a:t>Where is the variable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res</a:t>
            </a:r>
            <a:r>
              <a:rPr lang="en-US" sz="2000" dirty="0"/>
              <a:t> declared?</a:t>
            </a:r>
          </a:p>
          <a:p>
            <a:endParaRPr lang="en-US" sz="2400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9FDDD66-CD9D-2DAE-9331-E7CB81FD367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0" y="5099050"/>
            <a:ext cx="12192000" cy="2514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49070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orbel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5329</TotalTime>
  <Words>372</Words>
  <Application>Microsoft Office PowerPoint</Application>
  <PresentationFormat>Widescreen</PresentationFormat>
  <Paragraphs>61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Corbel</vt:lpstr>
      <vt:lpstr>Courier New</vt:lpstr>
      <vt:lpstr>Segoe UI</vt:lpstr>
      <vt:lpstr>Office Theme</vt:lpstr>
      <vt:lpstr>Creating a Web Service with AWS Lambda (Basic)</vt:lpstr>
      <vt:lpstr>Agenda</vt:lpstr>
      <vt:lpstr>Get ready to test!</vt:lpstr>
      <vt:lpstr>Our endpoint template</vt:lpstr>
      <vt:lpstr>formatres</vt:lpstr>
      <vt:lpstr>Demonstrations …</vt:lpstr>
      <vt:lpstr>Hot tips! (Getting ready for Quiz 8)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Course Introduction What is the cloud?</dc:title>
  <dc:creator>David Schuff</dc:creator>
  <cp:lastModifiedBy>Jeremy J. Shafer</cp:lastModifiedBy>
  <cp:revision>259</cp:revision>
  <dcterms:created xsi:type="dcterms:W3CDTF">2022-06-30T13:55:29Z</dcterms:created>
  <dcterms:modified xsi:type="dcterms:W3CDTF">2024-10-28T12:53:42Z</dcterms:modified>
</cp:coreProperties>
</file>