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lVfJvbkhyKZmR81i664T8LtlBLeTAMksmCXVuBlIAo" ContentType="image/jpe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2"/>
  </p:notesMasterIdLst>
  <p:sldIdLst>
    <p:sldId id="256" r:id="rId2"/>
    <p:sldId id="621" r:id="rId3"/>
    <p:sldId id="638" r:id="rId4"/>
    <p:sldId id="642" r:id="rId5"/>
    <p:sldId id="635" r:id="rId6"/>
    <p:sldId id="636" r:id="rId7"/>
    <p:sldId id="640" r:id="rId8"/>
    <p:sldId id="643" r:id="rId9"/>
    <p:sldId id="641" r:id="rId10"/>
    <p:sldId id="637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99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D03C0A4-7130-4860-8EFC-1EB93949FEE0}" v="413" dt="2023-01-30T16:54:56.33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79" autoAdjust="0"/>
    <p:restoredTop sz="96247" autoAdjust="0"/>
  </p:normalViewPr>
  <p:slideViewPr>
    <p:cSldViewPr snapToGrid="0">
      <p:cViewPr varScale="1">
        <p:scale>
          <a:sx n="78" d="100"/>
          <a:sy n="78" d="100"/>
        </p:scale>
        <p:origin x="878" y="72"/>
      </p:cViewPr>
      <p:guideLst/>
    </p:cSldViewPr>
  </p:slideViewPr>
  <p:outlineViewPr>
    <p:cViewPr>
      <p:scale>
        <a:sx n="33" d="100"/>
        <a:sy n="33" d="100"/>
      </p:scale>
      <p:origin x="0" y="-591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0EC828A-3D7A-43EE-8A92-08A0C0679413}" type="doc">
      <dgm:prSet loTypeId="urn:microsoft.com/office/officeart/2005/8/layout/rings+Icon" loCatId="officeonline" qsTypeId="urn:microsoft.com/office/officeart/2005/8/quickstyle/simple1" qsCatId="simple" csTypeId="urn:microsoft.com/office/officeart/2005/8/colors/colorful4" csCatId="colorful" phldr="1"/>
      <dgm:spPr/>
    </dgm:pt>
    <dgm:pt modelId="{3703DB5E-2FEF-48CE-B6B5-621D24F5A818}">
      <dgm:prSet phldrT="[Text]"/>
      <dgm:spPr/>
      <dgm:t>
        <a:bodyPr/>
        <a:lstStyle/>
        <a:p>
          <a:r>
            <a:rPr lang="en-US" dirty="0"/>
            <a:t>HTML</a:t>
          </a:r>
        </a:p>
      </dgm:t>
    </dgm:pt>
    <dgm:pt modelId="{F8C05B3F-E6B3-49B0-9AF6-1D45C4AA8AB9}" type="parTrans" cxnId="{ABD22ADF-DA90-4F7A-A780-2863D995286E}">
      <dgm:prSet/>
      <dgm:spPr/>
      <dgm:t>
        <a:bodyPr/>
        <a:lstStyle/>
        <a:p>
          <a:endParaRPr lang="en-US"/>
        </a:p>
      </dgm:t>
    </dgm:pt>
    <dgm:pt modelId="{37558DFF-148D-4311-92E2-101AC8C4799A}" type="sibTrans" cxnId="{ABD22ADF-DA90-4F7A-A780-2863D995286E}">
      <dgm:prSet/>
      <dgm:spPr/>
      <dgm:t>
        <a:bodyPr/>
        <a:lstStyle/>
        <a:p>
          <a:endParaRPr lang="en-US"/>
        </a:p>
      </dgm:t>
    </dgm:pt>
    <dgm:pt modelId="{FFEDD105-0C0A-49B8-97EE-0029B7763E6E}">
      <dgm:prSet phldrT="[Text]"/>
      <dgm:spPr/>
      <dgm:t>
        <a:bodyPr/>
        <a:lstStyle/>
        <a:p>
          <a:r>
            <a:rPr lang="en-US" dirty="0"/>
            <a:t>JavaScript</a:t>
          </a:r>
        </a:p>
      </dgm:t>
    </dgm:pt>
    <dgm:pt modelId="{DA88F088-4E5F-4690-9ABC-201659AD2C13}" type="parTrans" cxnId="{AE69362D-B3F6-45C9-BEC9-720FFE1C1900}">
      <dgm:prSet/>
      <dgm:spPr/>
      <dgm:t>
        <a:bodyPr/>
        <a:lstStyle/>
        <a:p>
          <a:endParaRPr lang="en-US"/>
        </a:p>
      </dgm:t>
    </dgm:pt>
    <dgm:pt modelId="{2FCA0B3B-99E8-4A47-917F-9B36DF15F776}" type="sibTrans" cxnId="{AE69362D-B3F6-45C9-BEC9-720FFE1C1900}">
      <dgm:prSet/>
      <dgm:spPr/>
      <dgm:t>
        <a:bodyPr/>
        <a:lstStyle/>
        <a:p>
          <a:endParaRPr lang="en-US"/>
        </a:p>
      </dgm:t>
    </dgm:pt>
    <dgm:pt modelId="{8981A91E-9432-4BEC-B415-F830A04D8430}">
      <dgm:prSet phldrT="[Text]"/>
      <dgm:spPr/>
      <dgm:t>
        <a:bodyPr/>
        <a:lstStyle/>
        <a:p>
          <a:r>
            <a:rPr lang="en-US" dirty="0"/>
            <a:t>CSS</a:t>
          </a:r>
        </a:p>
      </dgm:t>
    </dgm:pt>
    <dgm:pt modelId="{AE23DB75-FB90-41D2-A5E7-8F195CEEC81D}" type="parTrans" cxnId="{BE03B60B-16BA-461F-8259-52F22030BBE1}">
      <dgm:prSet/>
      <dgm:spPr/>
      <dgm:t>
        <a:bodyPr/>
        <a:lstStyle/>
        <a:p>
          <a:endParaRPr lang="en-US"/>
        </a:p>
      </dgm:t>
    </dgm:pt>
    <dgm:pt modelId="{B4481F8D-6D34-4D1A-B350-92372F4A6C40}" type="sibTrans" cxnId="{BE03B60B-16BA-461F-8259-52F22030BBE1}">
      <dgm:prSet/>
      <dgm:spPr/>
      <dgm:t>
        <a:bodyPr/>
        <a:lstStyle/>
        <a:p>
          <a:endParaRPr lang="en-US"/>
        </a:p>
      </dgm:t>
    </dgm:pt>
    <dgm:pt modelId="{2FF7867A-1528-4733-A6E4-B87732D67D33}" type="pres">
      <dgm:prSet presAssocID="{D0EC828A-3D7A-43EE-8A92-08A0C0679413}" presName="Name0" presStyleCnt="0">
        <dgm:presLayoutVars>
          <dgm:chMax val="7"/>
          <dgm:dir/>
          <dgm:resizeHandles val="exact"/>
        </dgm:presLayoutVars>
      </dgm:prSet>
      <dgm:spPr/>
    </dgm:pt>
    <dgm:pt modelId="{9F726F13-ED6F-4CA8-8911-3F27A46F67D8}" type="pres">
      <dgm:prSet presAssocID="{D0EC828A-3D7A-43EE-8A92-08A0C0679413}" presName="ellipse1" presStyleLbl="vennNode1" presStyleIdx="0" presStyleCnt="3" custScaleX="123974" custScaleY="128404">
        <dgm:presLayoutVars>
          <dgm:bulletEnabled val="1"/>
        </dgm:presLayoutVars>
      </dgm:prSet>
      <dgm:spPr/>
    </dgm:pt>
    <dgm:pt modelId="{CF544CA0-DC5B-45EC-BD9E-3E809BA6EC8F}" type="pres">
      <dgm:prSet presAssocID="{D0EC828A-3D7A-43EE-8A92-08A0C0679413}" presName="ellipse2" presStyleLbl="vennNode1" presStyleIdx="1" presStyleCnt="3" custScaleX="128877" custScaleY="128434">
        <dgm:presLayoutVars>
          <dgm:bulletEnabled val="1"/>
        </dgm:presLayoutVars>
      </dgm:prSet>
      <dgm:spPr/>
    </dgm:pt>
    <dgm:pt modelId="{4736A317-14AA-4412-88B4-19669583E517}" type="pres">
      <dgm:prSet presAssocID="{D0EC828A-3D7A-43EE-8A92-08A0C0679413}" presName="ellipse3" presStyleLbl="vennNode1" presStyleIdx="2" presStyleCnt="3" custScaleX="127674" custScaleY="127762">
        <dgm:presLayoutVars>
          <dgm:bulletEnabled val="1"/>
        </dgm:presLayoutVars>
      </dgm:prSet>
      <dgm:spPr/>
    </dgm:pt>
  </dgm:ptLst>
  <dgm:cxnLst>
    <dgm:cxn modelId="{BE03B60B-16BA-461F-8259-52F22030BBE1}" srcId="{D0EC828A-3D7A-43EE-8A92-08A0C0679413}" destId="{8981A91E-9432-4BEC-B415-F830A04D8430}" srcOrd="2" destOrd="0" parTransId="{AE23DB75-FB90-41D2-A5E7-8F195CEEC81D}" sibTransId="{B4481F8D-6D34-4D1A-B350-92372F4A6C40}"/>
    <dgm:cxn modelId="{4C17A113-2D27-422D-8166-59A0AF211B39}" type="presOf" srcId="{D0EC828A-3D7A-43EE-8A92-08A0C0679413}" destId="{2FF7867A-1528-4733-A6E4-B87732D67D33}" srcOrd="0" destOrd="0" presId="urn:microsoft.com/office/officeart/2005/8/layout/rings+Icon"/>
    <dgm:cxn modelId="{CAC72E1E-E132-478A-9B66-2A2CA3B88FA4}" type="presOf" srcId="{3703DB5E-2FEF-48CE-B6B5-621D24F5A818}" destId="{9F726F13-ED6F-4CA8-8911-3F27A46F67D8}" srcOrd="0" destOrd="0" presId="urn:microsoft.com/office/officeart/2005/8/layout/rings+Icon"/>
    <dgm:cxn modelId="{AE69362D-B3F6-45C9-BEC9-720FFE1C1900}" srcId="{D0EC828A-3D7A-43EE-8A92-08A0C0679413}" destId="{FFEDD105-0C0A-49B8-97EE-0029B7763E6E}" srcOrd="1" destOrd="0" parTransId="{DA88F088-4E5F-4690-9ABC-201659AD2C13}" sibTransId="{2FCA0B3B-99E8-4A47-917F-9B36DF15F776}"/>
    <dgm:cxn modelId="{7320F5A3-8184-435E-BE79-6D511675D675}" type="presOf" srcId="{FFEDD105-0C0A-49B8-97EE-0029B7763E6E}" destId="{CF544CA0-DC5B-45EC-BD9E-3E809BA6EC8F}" srcOrd="0" destOrd="0" presId="urn:microsoft.com/office/officeart/2005/8/layout/rings+Icon"/>
    <dgm:cxn modelId="{91D437C4-ADDB-47FA-9E50-7CB61347B4A5}" type="presOf" srcId="{8981A91E-9432-4BEC-B415-F830A04D8430}" destId="{4736A317-14AA-4412-88B4-19669583E517}" srcOrd="0" destOrd="0" presId="urn:microsoft.com/office/officeart/2005/8/layout/rings+Icon"/>
    <dgm:cxn modelId="{ABD22ADF-DA90-4F7A-A780-2863D995286E}" srcId="{D0EC828A-3D7A-43EE-8A92-08A0C0679413}" destId="{3703DB5E-2FEF-48CE-B6B5-621D24F5A818}" srcOrd="0" destOrd="0" parTransId="{F8C05B3F-E6B3-49B0-9AF6-1D45C4AA8AB9}" sibTransId="{37558DFF-148D-4311-92E2-101AC8C4799A}"/>
    <dgm:cxn modelId="{18E2F8CA-21D2-488D-BEFA-B280225AFCFD}" type="presParOf" srcId="{2FF7867A-1528-4733-A6E4-B87732D67D33}" destId="{9F726F13-ED6F-4CA8-8911-3F27A46F67D8}" srcOrd="0" destOrd="0" presId="urn:microsoft.com/office/officeart/2005/8/layout/rings+Icon"/>
    <dgm:cxn modelId="{0269F160-FB5D-485F-B7F7-A9E4402ACF3E}" type="presParOf" srcId="{2FF7867A-1528-4733-A6E4-B87732D67D33}" destId="{CF544CA0-DC5B-45EC-BD9E-3E809BA6EC8F}" srcOrd="1" destOrd="0" presId="urn:microsoft.com/office/officeart/2005/8/layout/rings+Icon"/>
    <dgm:cxn modelId="{6BFBB7EE-9067-4C35-9DE0-1126BEE661AE}" type="presParOf" srcId="{2FF7867A-1528-4733-A6E4-B87732D67D33}" destId="{4736A317-14AA-4412-88B4-19669583E517}" srcOrd="2" destOrd="0" presId="urn:microsoft.com/office/officeart/2005/8/layout/rings+Icon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0EC828A-3D7A-43EE-8A92-08A0C0679413}" type="doc">
      <dgm:prSet loTypeId="urn:microsoft.com/office/officeart/2005/8/layout/rings+Icon" loCatId="officeonline" qsTypeId="urn:microsoft.com/office/officeart/2005/8/quickstyle/simple1" qsCatId="simple" csTypeId="urn:microsoft.com/office/officeart/2005/8/colors/colorful4" csCatId="colorful" phldr="1"/>
      <dgm:spPr/>
    </dgm:pt>
    <dgm:pt modelId="{3703DB5E-2FEF-48CE-B6B5-621D24F5A818}">
      <dgm:prSet phldrT="[Text]"/>
      <dgm:spPr/>
      <dgm:t>
        <a:bodyPr/>
        <a:lstStyle/>
        <a:p>
          <a:r>
            <a:rPr lang="en-US" dirty="0"/>
            <a:t>HTML</a:t>
          </a:r>
          <a:br>
            <a:rPr lang="en-US" dirty="0"/>
          </a:br>
          <a:r>
            <a:rPr lang="en-US" dirty="0"/>
            <a:t>(.html)</a:t>
          </a:r>
        </a:p>
      </dgm:t>
    </dgm:pt>
    <dgm:pt modelId="{F8C05B3F-E6B3-49B0-9AF6-1D45C4AA8AB9}" type="parTrans" cxnId="{ABD22ADF-DA90-4F7A-A780-2863D995286E}">
      <dgm:prSet/>
      <dgm:spPr/>
      <dgm:t>
        <a:bodyPr/>
        <a:lstStyle/>
        <a:p>
          <a:endParaRPr lang="en-US"/>
        </a:p>
      </dgm:t>
    </dgm:pt>
    <dgm:pt modelId="{37558DFF-148D-4311-92E2-101AC8C4799A}" type="sibTrans" cxnId="{ABD22ADF-DA90-4F7A-A780-2863D995286E}">
      <dgm:prSet/>
      <dgm:spPr/>
      <dgm:t>
        <a:bodyPr/>
        <a:lstStyle/>
        <a:p>
          <a:endParaRPr lang="en-US"/>
        </a:p>
      </dgm:t>
    </dgm:pt>
    <dgm:pt modelId="{FFEDD105-0C0A-49B8-97EE-0029B7763E6E}">
      <dgm:prSet phldrT="[Text]"/>
      <dgm:spPr/>
      <dgm:t>
        <a:bodyPr/>
        <a:lstStyle/>
        <a:p>
          <a:r>
            <a:rPr lang="en-US" dirty="0"/>
            <a:t>JavaScript</a:t>
          </a:r>
        </a:p>
        <a:p>
          <a:r>
            <a:rPr lang="en-US" dirty="0"/>
            <a:t>(.</a:t>
          </a:r>
          <a:r>
            <a:rPr lang="en-US" dirty="0" err="1"/>
            <a:t>js</a:t>
          </a:r>
          <a:r>
            <a:rPr lang="en-US"/>
            <a:t>)</a:t>
          </a:r>
          <a:endParaRPr lang="en-US" dirty="0"/>
        </a:p>
      </dgm:t>
    </dgm:pt>
    <dgm:pt modelId="{DA88F088-4E5F-4690-9ABC-201659AD2C13}" type="parTrans" cxnId="{AE69362D-B3F6-45C9-BEC9-720FFE1C1900}">
      <dgm:prSet/>
      <dgm:spPr/>
      <dgm:t>
        <a:bodyPr/>
        <a:lstStyle/>
        <a:p>
          <a:endParaRPr lang="en-US"/>
        </a:p>
      </dgm:t>
    </dgm:pt>
    <dgm:pt modelId="{2FCA0B3B-99E8-4A47-917F-9B36DF15F776}" type="sibTrans" cxnId="{AE69362D-B3F6-45C9-BEC9-720FFE1C1900}">
      <dgm:prSet/>
      <dgm:spPr/>
      <dgm:t>
        <a:bodyPr/>
        <a:lstStyle/>
        <a:p>
          <a:endParaRPr lang="en-US"/>
        </a:p>
      </dgm:t>
    </dgm:pt>
    <dgm:pt modelId="{8981A91E-9432-4BEC-B415-F830A04D8430}">
      <dgm:prSet phldrT="[Text]"/>
      <dgm:spPr/>
      <dgm:t>
        <a:bodyPr/>
        <a:lstStyle/>
        <a:p>
          <a:r>
            <a:rPr lang="en-US" dirty="0"/>
            <a:t>CSS</a:t>
          </a:r>
          <a:br>
            <a:rPr lang="en-US" dirty="0"/>
          </a:br>
          <a:r>
            <a:rPr lang="en-US" dirty="0"/>
            <a:t>(.</a:t>
          </a:r>
          <a:r>
            <a:rPr lang="en-US" dirty="0" err="1"/>
            <a:t>css</a:t>
          </a:r>
          <a:r>
            <a:rPr lang="en-US" dirty="0"/>
            <a:t>)</a:t>
          </a:r>
        </a:p>
      </dgm:t>
    </dgm:pt>
    <dgm:pt modelId="{AE23DB75-FB90-41D2-A5E7-8F195CEEC81D}" type="parTrans" cxnId="{BE03B60B-16BA-461F-8259-52F22030BBE1}">
      <dgm:prSet/>
      <dgm:spPr/>
      <dgm:t>
        <a:bodyPr/>
        <a:lstStyle/>
        <a:p>
          <a:endParaRPr lang="en-US"/>
        </a:p>
      </dgm:t>
    </dgm:pt>
    <dgm:pt modelId="{B4481F8D-6D34-4D1A-B350-92372F4A6C40}" type="sibTrans" cxnId="{BE03B60B-16BA-461F-8259-52F22030BBE1}">
      <dgm:prSet/>
      <dgm:spPr/>
      <dgm:t>
        <a:bodyPr/>
        <a:lstStyle/>
        <a:p>
          <a:endParaRPr lang="en-US"/>
        </a:p>
      </dgm:t>
    </dgm:pt>
    <dgm:pt modelId="{2FF7867A-1528-4733-A6E4-B87732D67D33}" type="pres">
      <dgm:prSet presAssocID="{D0EC828A-3D7A-43EE-8A92-08A0C0679413}" presName="Name0" presStyleCnt="0">
        <dgm:presLayoutVars>
          <dgm:chMax val="7"/>
          <dgm:dir/>
          <dgm:resizeHandles val="exact"/>
        </dgm:presLayoutVars>
      </dgm:prSet>
      <dgm:spPr/>
    </dgm:pt>
    <dgm:pt modelId="{9F726F13-ED6F-4CA8-8911-3F27A46F67D8}" type="pres">
      <dgm:prSet presAssocID="{D0EC828A-3D7A-43EE-8A92-08A0C0679413}" presName="ellipse1" presStyleLbl="vennNode1" presStyleIdx="0" presStyleCnt="3" custScaleX="67737" custScaleY="72285">
        <dgm:presLayoutVars>
          <dgm:bulletEnabled val="1"/>
        </dgm:presLayoutVars>
      </dgm:prSet>
      <dgm:spPr/>
    </dgm:pt>
    <dgm:pt modelId="{CF544CA0-DC5B-45EC-BD9E-3E809BA6EC8F}" type="pres">
      <dgm:prSet presAssocID="{D0EC828A-3D7A-43EE-8A92-08A0C0679413}" presName="ellipse2" presStyleLbl="vennNode1" presStyleIdx="1" presStyleCnt="3" custScaleX="74699" custScaleY="76051">
        <dgm:presLayoutVars>
          <dgm:bulletEnabled val="1"/>
        </dgm:presLayoutVars>
      </dgm:prSet>
      <dgm:spPr/>
    </dgm:pt>
    <dgm:pt modelId="{4736A317-14AA-4412-88B4-19669583E517}" type="pres">
      <dgm:prSet presAssocID="{D0EC828A-3D7A-43EE-8A92-08A0C0679413}" presName="ellipse3" presStyleLbl="vennNode1" presStyleIdx="2" presStyleCnt="3" custScaleX="76247" custScaleY="72902" custLinFactNeighborX="-1040" custLinFactNeighborY="-1229">
        <dgm:presLayoutVars>
          <dgm:bulletEnabled val="1"/>
        </dgm:presLayoutVars>
      </dgm:prSet>
      <dgm:spPr/>
    </dgm:pt>
  </dgm:ptLst>
  <dgm:cxnLst>
    <dgm:cxn modelId="{BE03B60B-16BA-461F-8259-52F22030BBE1}" srcId="{D0EC828A-3D7A-43EE-8A92-08A0C0679413}" destId="{8981A91E-9432-4BEC-B415-F830A04D8430}" srcOrd="2" destOrd="0" parTransId="{AE23DB75-FB90-41D2-A5E7-8F195CEEC81D}" sibTransId="{B4481F8D-6D34-4D1A-B350-92372F4A6C40}"/>
    <dgm:cxn modelId="{4C17A113-2D27-422D-8166-59A0AF211B39}" type="presOf" srcId="{D0EC828A-3D7A-43EE-8A92-08A0C0679413}" destId="{2FF7867A-1528-4733-A6E4-B87732D67D33}" srcOrd="0" destOrd="0" presId="urn:microsoft.com/office/officeart/2005/8/layout/rings+Icon"/>
    <dgm:cxn modelId="{CAC72E1E-E132-478A-9B66-2A2CA3B88FA4}" type="presOf" srcId="{3703DB5E-2FEF-48CE-B6B5-621D24F5A818}" destId="{9F726F13-ED6F-4CA8-8911-3F27A46F67D8}" srcOrd="0" destOrd="0" presId="urn:microsoft.com/office/officeart/2005/8/layout/rings+Icon"/>
    <dgm:cxn modelId="{AE69362D-B3F6-45C9-BEC9-720FFE1C1900}" srcId="{D0EC828A-3D7A-43EE-8A92-08A0C0679413}" destId="{FFEDD105-0C0A-49B8-97EE-0029B7763E6E}" srcOrd="1" destOrd="0" parTransId="{DA88F088-4E5F-4690-9ABC-201659AD2C13}" sibTransId="{2FCA0B3B-99E8-4A47-917F-9B36DF15F776}"/>
    <dgm:cxn modelId="{7320F5A3-8184-435E-BE79-6D511675D675}" type="presOf" srcId="{FFEDD105-0C0A-49B8-97EE-0029B7763E6E}" destId="{CF544CA0-DC5B-45EC-BD9E-3E809BA6EC8F}" srcOrd="0" destOrd="0" presId="urn:microsoft.com/office/officeart/2005/8/layout/rings+Icon"/>
    <dgm:cxn modelId="{91D437C4-ADDB-47FA-9E50-7CB61347B4A5}" type="presOf" srcId="{8981A91E-9432-4BEC-B415-F830A04D8430}" destId="{4736A317-14AA-4412-88B4-19669583E517}" srcOrd="0" destOrd="0" presId="urn:microsoft.com/office/officeart/2005/8/layout/rings+Icon"/>
    <dgm:cxn modelId="{ABD22ADF-DA90-4F7A-A780-2863D995286E}" srcId="{D0EC828A-3D7A-43EE-8A92-08A0C0679413}" destId="{3703DB5E-2FEF-48CE-B6B5-621D24F5A818}" srcOrd="0" destOrd="0" parTransId="{F8C05B3F-E6B3-49B0-9AF6-1D45C4AA8AB9}" sibTransId="{37558DFF-148D-4311-92E2-101AC8C4799A}"/>
    <dgm:cxn modelId="{18E2F8CA-21D2-488D-BEFA-B280225AFCFD}" type="presParOf" srcId="{2FF7867A-1528-4733-A6E4-B87732D67D33}" destId="{9F726F13-ED6F-4CA8-8911-3F27A46F67D8}" srcOrd="0" destOrd="0" presId="urn:microsoft.com/office/officeart/2005/8/layout/rings+Icon"/>
    <dgm:cxn modelId="{0269F160-FB5D-485F-B7F7-A9E4402ACF3E}" type="presParOf" srcId="{2FF7867A-1528-4733-A6E4-B87732D67D33}" destId="{CF544CA0-DC5B-45EC-BD9E-3E809BA6EC8F}" srcOrd="1" destOrd="0" presId="urn:microsoft.com/office/officeart/2005/8/layout/rings+Icon"/>
    <dgm:cxn modelId="{6BFBB7EE-9067-4C35-9DE0-1126BEE661AE}" type="presParOf" srcId="{2FF7867A-1528-4733-A6E4-B87732D67D33}" destId="{4736A317-14AA-4412-88B4-19669583E517}" srcOrd="2" destOrd="0" presId="urn:microsoft.com/office/officeart/2005/8/layout/rings+Icon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6329958-4AF0-4CFE-8FB8-1F9160DAF860}" type="doc">
      <dgm:prSet loTypeId="urn:microsoft.com/office/officeart/2005/8/layout/StepDown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C7453FC-1B68-44BD-A7A9-D793DDDD170F}">
      <dgm:prSet phldrT="[Text]"/>
      <dgm:spPr/>
      <dgm:t>
        <a:bodyPr/>
        <a:lstStyle/>
        <a:p>
          <a:r>
            <a:rPr lang="en-US" dirty="0"/>
            <a:t>Browser</a:t>
          </a:r>
          <a:br>
            <a:rPr lang="en-US" dirty="0"/>
          </a:br>
          <a:r>
            <a:rPr lang="en-US" dirty="0"/>
            <a:t>Defaults</a:t>
          </a:r>
        </a:p>
      </dgm:t>
    </dgm:pt>
    <dgm:pt modelId="{A89138F2-3F8E-4E0D-BE9B-4436C6608054}" type="parTrans" cxnId="{38706AD7-5633-4D97-91BF-56C73586EC64}">
      <dgm:prSet/>
      <dgm:spPr/>
      <dgm:t>
        <a:bodyPr/>
        <a:lstStyle/>
        <a:p>
          <a:endParaRPr lang="en-US"/>
        </a:p>
      </dgm:t>
    </dgm:pt>
    <dgm:pt modelId="{5A6CC9DC-9E3B-404F-8307-46F96EE26C0A}" type="sibTrans" cxnId="{38706AD7-5633-4D97-91BF-56C73586EC64}">
      <dgm:prSet/>
      <dgm:spPr/>
      <dgm:t>
        <a:bodyPr/>
        <a:lstStyle/>
        <a:p>
          <a:endParaRPr lang="en-US"/>
        </a:p>
      </dgm:t>
    </dgm:pt>
    <dgm:pt modelId="{6BD17305-A2E1-4723-B4D9-EF1BE21D6819}">
      <dgm:prSet phldrT="[Text]"/>
      <dgm:spPr/>
      <dgm:t>
        <a:bodyPr/>
        <a:lstStyle/>
        <a:p>
          <a:r>
            <a:rPr lang="en-US" dirty="0"/>
            <a:t>External Style Sheet</a:t>
          </a:r>
          <a:br>
            <a:rPr lang="en-US" dirty="0"/>
          </a:br>
          <a:r>
            <a:rPr lang="en-US" dirty="0"/>
            <a:t>&lt;link&gt;</a:t>
          </a:r>
        </a:p>
      </dgm:t>
    </dgm:pt>
    <dgm:pt modelId="{BEEACB87-A462-4456-97AB-7AB052BB49EB}" type="parTrans" cxnId="{5313E32A-43B8-4D64-9FBE-CB13510E1190}">
      <dgm:prSet/>
      <dgm:spPr/>
      <dgm:t>
        <a:bodyPr/>
        <a:lstStyle/>
        <a:p>
          <a:endParaRPr lang="en-US"/>
        </a:p>
      </dgm:t>
    </dgm:pt>
    <dgm:pt modelId="{35F34692-3442-4F5D-8D2A-9E57BFA76C53}" type="sibTrans" cxnId="{5313E32A-43B8-4D64-9FBE-CB13510E1190}">
      <dgm:prSet/>
      <dgm:spPr/>
      <dgm:t>
        <a:bodyPr/>
        <a:lstStyle/>
        <a:p>
          <a:endParaRPr lang="en-US"/>
        </a:p>
      </dgm:t>
    </dgm:pt>
    <dgm:pt modelId="{1BC92502-0E6C-419C-B82A-DA1917D40E6A}">
      <dgm:prSet phldrT="[Text]"/>
      <dgm:spPr/>
      <dgm:t>
        <a:bodyPr/>
        <a:lstStyle/>
        <a:p>
          <a:r>
            <a:rPr lang="en-US" dirty="0"/>
            <a:t>Internal Style Sheet</a:t>
          </a:r>
          <a:br>
            <a:rPr lang="en-US" dirty="0"/>
          </a:br>
          <a:r>
            <a:rPr lang="en-US" dirty="0"/>
            <a:t>&lt;style&gt;</a:t>
          </a:r>
        </a:p>
      </dgm:t>
    </dgm:pt>
    <dgm:pt modelId="{AC3947C6-7AC0-426A-9637-AE536C0628CD}" type="parTrans" cxnId="{815C840E-5571-4E70-9080-68125AAE43FB}">
      <dgm:prSet/>
      <dgm:spPr/>
      <dgm:t>
        <a:bodyPr/>
        <a:lstStyle/>
        <a:p>
          <a:endParaRPr lang="en-US"/>
        </a:p>
      </dgm:t>
    </dgm:pt>
    <dgm:pt modelId="{14763500-CF81-4E4E-A5D4-2C69C06E6D65}" type="sibTrans" cxnId="{815C840E-5571-4E70-9080-68125AAE43FB}">
      <dgm:prSet/>
      <dgm:spPr/>
      <dgm:t>
        <a:bodyPr/>
        <a:lstStyle/>
        <a:p>
          <a:endParaRPr lang="en-US"/>
        </a:p>
      </dgm:t>
    </dgm:pt>
    <dgm:pt modelId="{71EFD278-65AA-4CEB-A34B-CF3A8CED0D91}">
      <dgm:prSet phldrT="[Text]"/>
      <dgm:spPr/>
      <dgm:t>
        <a:bodyPr/>
        <a:lstStyle/>
        <a:p>
          <a:r>
            <a:rPr lang="en-US" dirty="0"/>
            <a:t>Inline Style</a:t>
          </a:r>
          <a:br>
            <a:rPr lang="en-US" dirty="0"/>
          </a:br>
          <a:r>
            <a:rPr lang="en-US" dirty="0"/>
            <a:t>Tag attribute</a:t>
          </a:r>
        </a:p>
      </dgm:t>
    </dgm:pt>
    <dgm:pt modelId="{CD32D67A-6B78-4754-BEE1-564E552D90E4}" type="parTrans" cxnId="{3AACC3B3-79C8-4188-A24F-49F461D7C987}">
      <dgm:prSet/>
      <dgm:spPr/>
      <dgm:t>
        <a:bodyPr/>
        <a:lstStyle/>
        <a:p>
          <a:endParaRPr lang="en-US"/>
        </a:p>
      </dgm:t>
    </dgm:pt>
    <dgm:pt modelId="{E66B5E5E-7BA0-458B-84B7-D49DD7D5CBEF}" type="sibTrans" cxnId="{3AACC3B3-79C8-4188-A24F-49F461D7C987}">
      <dgm:prSet/>
      <dgm:spPr/>
      <dgm:t>
        <a:bodyPr/>
        <a:lstStyle/>
        <a:p>
          <a:endParaRPr lang="en-US"/>
        </a:p>
      </dgm:t>
    </dgm:pt>
    <dgm:pt modelId="{06F3E5C5-E566-4F9D-81DA-29EFB071DBD7}" type="pres">
      <dgm:prSet presAssocID="{26329958-4AF0-4CFE-8FB8-1F9160DAF860}" presName="rootnode" presStyleCnt="0">
        <dgm:presLayoutVars>
          <dgm:chMax/>
          <dgm:chPref/>
          <dgm:dir/>
          <dgm:animLvl val="lvl"/>
        </dgm:presLayoutVars>
      </dgm:prSet>
      <dgm:spPr/>
    </dgm:pt>
    <dgm:pt modelId="{B4469560-F66D-4DBE-B3A2-E3A910B812DD}" type="pres">
      <dgm:prSet presAssocID="{3C7453FC-1B68-44BD-A7A9-D793DDDD170F}" presName="composite" presStyleCnt="0"/>
      <dgm:spPr/>
    </dgm:pt>
    <dgm:pt modelId="{95C348D3-FEE3-4614-87B0-4C20D78A27BD}" type="pres">
      <dgm:prSet presAssocID="{3C7453FC-1B68-44BD-A7A9-D793DDDD170F}" presName="bentUpArrow1" presStyleLbl="alignImgPlace1" presStyleIdx="0" presStyleCnt="3"/>
      <dgm:spPr/>
    </dgm:pt>
    <dgm:pt modelId="{0B427C4A-0130-4B84-A13B-20D338005108}" type="pres">
      <dgm:prSet presAssocID="{3C7453FC-1B68-44BD-A7A9-D793DDDD170F}" presName="ParentText" presStyleLbl="node1" presStyleIdx="0" presStyleCnt="4">
        <dgm:presLayoutVars>
          <dgm:chMax val="1"/>
          <dgm:chPref val="1"/>
          <dgm:bulletEnabled val="1"/>
        </dgm:presLayoutVars>
      </dgm:prSet>
      <dgm:spPr/>
    </dgm:pt>
    <dgm:pt modelId="{50B0C139-E12D-40EF-9A78-AC54F011A2AC}" type="pres">
      <dgm:prSet presAssocID="{3C7453FC-1B68-44BD-A7A9-D793DDDD170F}" presName="ChildText" presStyleLbl="revTx" presStyleIdx="0" presStyleCnt="3">
        <dgm:presLayoutVars>
          <dgm:chMax val="0"/>
          <dgm:chPref val="0"/>
          <dgm:bulletEnabled val="1"/>
        </dgm:presLayoutVars>
      </dgm:prSet>
      <dgm:spPr/>
    </dgm:pt>
    <dgm:pt modelId="{06DD7B34-7DFA-4590-9379-A52E9A37A4EC}" type="pres">
      <dgm:prSet presAssocID="{5A6CC9DC-9E3B-404F-8307-46F96EE26C0A}" presName="sibTrans" presStyleCnt="0"/>
      <dgm:spPr/>
    </dgm:pt>
    <dgm:pt modelId="{716C684B-7D3E-4923-891C-0B0DE7D1CE34}" type="pres">
      <dgm:prSet presAssocID="{6BD17305-A2E1-4723-B4D9-EF1BE21D6819}" presName="composite" presStyleCnt="0"/>
      <dgm:spPr/>
    </dgm:pt>
    <dgm:pt modelId="{17E03459-5FF3-486C-9005-88A3CB6835A1}" type="pres">
      <dgm:prSet presAssocID="{6BD17305-A2E1-4723-B4D9-EF1BE21D6819}" presName="bentUpArrow1" presStyleLbl="alignImgPlace1" presStyleIdx="1" presStyleCnt="3"/>
      <dgm:spPr/>
    </dgm:pt>
    <dgm:pt modelId="{68BED2B0-E724-4D7D-8D64-2375EE3C915A}" type="pres">
      <dgm:prSet presAssocID="{6BD17305-A2E1-4723-B4D9-EF1BE21D6819}" presName="ParentText" presStyleLbl="node1" presStyleIdx="1" presStyleCnt="4">
        <dgm:presLayoutVars>
          <dgm:chMax val="1"/>
          <dgm:chPref val="1"/>
          <dgm:bulletEnabled val="1"/>
        </dgm:presLayoutVars>
      </dgm:prSet>
      <dgm:spPr/>
    </dgm:pt>
    <dgm:pt modelId="{E8EB4E92-93F5-4369-843D-3E2585B05668}" type="pres">
      <dgm:prSet presAssocID="{6BD17305-A2E1-4723-B4D9-EF1BE21D6819}" presName="ChildText" presStyleLbl="revTx" presStyleIdx="1" presStyleCnt="3">
        <dgm:presLayoutVars>
          <dgm:chMax val="0"/>
          <dgm:chPref val="0"/>
          <dgm:bulletEnabled val="1"/>
        </dgm:presLayoutVars>
      </dgm:prSet>
      <dgm:spPr/>
    </dgm:pt>
    <dgm:pt modelId="{D7CDEC95-B270-4A18-AD2E-5A6A06345EA1}" type="pres">
      <dgm:prSet presAssocID="{35F34692-3442-4F5D-8D2A-9E57BFA76C53}" presName="sibTrans" presStyleCnt="0"/>
      <dgm:spPr/>
    </dgm:pt>
    <dgm:pt modelId="{651AC4BB-3056-425E-83F9-CF131909CBD8}" type="pres">
      <dgm:prSet presAssocID="{1BC92502-0E6C-419C-B82A-DA1917D40E6A}" presName="composite" presStyleCnt="0"/>
      <dgm:spPr/>
    </dgm:pt>
    <dgm:pt modelId="{51F425BD-FFA9-41A7-B0D0-909910E80ED9}" type="pres">
      <dgm:prSet presAssocID="{1BC92502-0E6C-419C-B82A-DA1917D40E6A}" presName="bentUpArrow1" presStyleLbl="alignImgPlace1" presStyleIdx="2" presStyleCnt="3"/>
      <dgm:spPr/>
    </dgm:pt>
    <dgm:pt modelId="{A85D98F4-4B59-445A-9780-AF9F98CA24FB}" type="pres">
      <dgm:prSet presAssocID="{1BC92502-0E6C-419C-B82A-DA1917D40E6A}" presName="ParentText" presStyleLbl="node1" presStyleIdx="2" presStyleCnt="4">
        <dgm:presLayoutVars>
          <dgm:chMax val="1"/>
          <dgm:chPref val="1"/>
          <dgm:bulletEnabled val="1"/>
        </dgm:presLayoutVars>
      </dgm:prSet>
      <dgm:spPr/>
    </dgm:pt>
    <dgm:pt modelId="{7F552B02-9870-45C4-9ED9-106D3EEE0A35}" type="pres">
      <dgm:prSet presAssocID="{1BC92502-0E6C-419C-B82A-DA1917D40E6A}" presName="ChildText" presStyleLbl="revTx" presStyleIdx="2" presStyleCnt="3">
        <dgm:presLayoutVars>
          <dgm:chMax val="0"/>
          <dgm:chPref val="0"/>
          <dgm:bulletEnabled val="1"/>
        </dgm:presLayoutVars>
      </dgm:prSet>
      <dgm:spPr/>
    </dgm:pt>
    <dgm:pt modelId="{000C9A07-8135-488E-AD6B-D50414A2D673}" type="pres">
      <dgm:prSet presAssocID="{14763500-CF81-4E4E-A5D4-2C69C06E6D65}" presName="sibTrans" presStyleCnt="0"/>
      <dgm:spPr/>
    </dgm:pt>
    <dgm:pt modelId="{7117ED94-C027-47CF-B935-D213B04FC4B8}" type="pres">
      <dgm:prSet presAssocID="{71EFD278-65AA-4CEB-A34B-CF3A8CED0D91}" presName="composite" presStyleCnt="0"/>
      <dgm:spPr/>
    </dgm:pt>
    <dgm:pt modelId="{50D3797D-D2F3-4ACF-888F-EEC0F6D4589F}" type="pres">
      <dgm:prSet presAssocID="{71EFD278-65AA-4CEB-A34B-CF3A8CED0D91}" presName="ParentText" presStyleLbl="node1" presStyleIdx="3" presStyleCnt="4">
        <dgm:presLayoutVars>
          <dgm:chMax val="1"/>
          <dgm:chPref val="1"/>
          <dgm:bulletEnabled val="1"/>
        </dgm:presLayoutVars>
      </dgm:prSet>
      <dgm:spPr/>
    </dgm:pt>
  </dgm:ptLst>
  <dgm:cxnLst>
    <dgm:cxn modelId="{D53C3505-B053-40C8-8DF9-FDBF17471E2E}" type="presOf" srcId="{1BC92502-0E6C-419C-B82A-DA1917D40E6A}" destId="{A85D98F4-4B59-445A-9780-AF9F98CA24FB}" srcOrd="0" destOrd="0" presId="urn:microsoft.com/office/officeart/2005/8/layout/StepDownProcess"/>
    <dgm:cxn modelId="{815C840E-5571-4E70-9080-68125AAE43FB}" srcId="{26329958-4AF0-4CFE-8FB8-1F9160DAF860}" destId="{1BC92502-0E6C-419C-B82A-DA1917D40E6A}" srcOrd="2" destOrd="0" parTransId="{AC3947C6-7AC0-426A-9637-AE536C0628CD}" sibTransId="{14763500-CF81-4E4E-A5D4-2C69C06E6D65}"/>
    <dgm:cxn modelId="{95729C29-A02F-43D8-86C0-23AB2E44C386}" type="presOf" srcId="{26329958-4AF0-4CFE-8FB8-1F9160DAF860}" destId="{06F3E5C5-E566-4F9D-81DA-29EFB071DBD7}" srcOrd="0" destOrd="0" presId="urn:microsoft.com/office/officeart/2005/8/layout/StepDownProcess"/>
    <dgm:cxn modelId="{5313E32A-43B8-4D64-9FBE-CB13510E1190}" srcId="{26329958-4AF0-4CFE-8FB8-1F9160DAF860}" destId="{6BD17305-A2E1-4723-B4D9-EF1BE21D6819}" srcOrd="1" destOrd="0" parTransId="{BEEACB87-A462-4456-97AB-7AB052BB49EB}" sibTransId="{35F34692-3442-4F5D-8D2A-9E57BFA76C53}"/>
    <dgm:cxn modelId="{B502AC47-FF38-48BD-A1F0-6DCC8F5A80F1}" type="presOf" srcId="{6BD17305-A2E1-4723-B4D9-EF1BE21D6819}" destId="{68BED2B0-E724-4D7D-8D64-2375EE3C915A}" srcOrd="0" destOrd="0" presId="urn:microsoft.com/office/officeart/2005/8/layout/StepDownProcess"/>
    <dgm:cxn modelId="{48CC9756-30AA-4FFA-A214-50616780A857}" type="presOf" srcId="{71EFD278-65AA-4CEB-A34B-CF3A8CED0D91}" destId="{50D3797D-D2F3-4ACF-888F-EEC0F6D4589F}" srcOrd="0" destOrd="0" presId="urn:microsoft.com/office/officeart/2005/8/layout/StepDownProcess"/>
    <dgm:cxn modelId="{A710E29F-56CF-4184-9717-D383F9C4E197}" type="presOf" srcId="{3C7453FC-1B68-44BD-A7A9-D793DDDD170F}" destId="{0B427C4A-0130-4B84-A13B-20D338005108}" srcOrd="0" destOrd="0" presId="urn:microsoft.com/office/officeart/2005/8/layout/StepDownProcess"/>
    <dgm:cxn modelId="{3AACC3B3-79C8-4188-A24F-49F461D7C987}" srcId="{26329958-4AF0-4CFE-8FB8-1F9160DAF860}" destId="{71EFD278-65AA-4CEB-A34B-CF3A8CED0D91}" srcOrd="3" destOrd="0" parTransId="{CD32D67A-6B78-4754-BEE1-564E552D90E4}" sibTransId="{E66B5E5E-7BA0-458B-84B7-D49DD7D5CBEF}"/>
    <dgm:cxn modelId="{38706AD7-5633-4D97-91BF-56C73586EC64}" srcId="{26329958-4AF0-4CFE-8FB8-1F9160DAF860}" destId="{3C7453FC-1B68-44BD-A7A9-D793DDDD170F}" srcOrd="0" destOrd="0" parTransId="{A89138F2-3F8E-4E0D-BE9B-4436C6608054}" sibTransId="{5A6CC9DC-9E3B-404F-8307-46F96EE26C0A}"/>
    <dgm:cxn modelId="{056607B9-EB41-44F5-AEC5-4061A762D937}" type="presParOf" srcId="{06F3E5C5-E566-4F9D-81DA-29EFB071DBD7}" destId="{B4469560-F66D-4DBE-B3A2-E3A910B812DD}" srcOrd="0" destOrd="0" presId="urn:microsoft.com/office/officeart/2005/8/layout/StepDownProcess"/>
    <dgm:cxn modelId="{53CE1C4A-D1E1-40AB-B2E0-E7BBEEA7D705}" type="presParOf" srcId="{B4469560-F66D-4DBE-B3A2-E3A910B812DD}" destId="{95C348D3-FEE3-4614-87B0-4C20D78A27BD}" srcOrd="0" destOrd="0" presId="urn:microsoft.com/office/officeart/2005/8/layout/StepDownProcess"/>
    <dgm:cxn modelId="{DC5863E9-2DA4-4EBA-9064-0F41BE5EC0C2}" type="presParOf" srcId="{B4469560-F66D-4DBE-B3A2-E3A910B812DD}" destId="{0B427C4A-0130-4B84-A13B-20D338005108}" srcOrd="1" destOrd="0" presId="urn:microsoft.com/office/officeart/2005/8/layout/StepDownProcess"/>
    <dgm:cxn modelId="{1D98C235-AD51-47EA-B2B8-93F7A0D7D9B5}" type="presParOf" srcId="{B4469560-F66D-4DBE-B3A2-E3A910B812DD}" destId="{50B0C139-E12D-40EF-9A78-AC54F011A2AC}" srcOrd="2" destOrd="0" presId="urn:microsoft.com/office/officeart/2005/8/layout/StepDownProcess"/>
    <dgm:cxn modelId="{163C4040-B91A-4925-81C0-E374CED4B095}" type="presParOf" srcId="{06F3E5C5-E566-4F9D-81DA-29EFB071DBD7}" destId="{06DD7B34-7DFA-4590-9379-A52E9A37A4EC}" srcOrd="1" destOrd="0" presId="urn:microsoft.com/office/officeart/2005/8/layout/StepDownProcess"/>
    <dgm:cxn modelId="{7CD4FFA7-7299-4044-94EB-9B500DF8132A}" type="presParOf" srcId="{06F3E5C5-E566-4F9D-81DA-29EFB071DBD7}" destId="{716C684B-7D3E-4923-891C-0B0DE7D1CE34}" srcOrd="2" destOrd="0" presId="urn:microsoft.com/office/officeart/2005/8/layout/StepDownProcess"/>
    <dgm:cxn modelId="{B4E1FBFC-D2C8-4900-A674-70980B059AF8}" type="presParOf" srcId="{716C684B-7D3E-4923-891C-0B0DE7D1CE34}" destId="{17E03459-5FF3-486C-9005-88A3CB6835A1}" srcOrd="0" destOrd="0" presId="urn:microsoft.com/office/officeart/2005/8/layout/StepDownProcess"/>
    <dgm:cxn modelId="{2A57BC71-C7C0-44DC-86FD-A16D16F3EAEC}" type="presParOf" srcId="{716C684B-7D3E-4923-891C-0B0DE7D1CE34}" destId="{68BED2B0-E724-4D7D-8D64-2375EE3C915A}" srcOrd="1" destOrd="0" presId="urn:microsoft.com/office/officeart/2005/8/layout/StepDownProcess"/>
    <dgm:cxn modelId="{9B2C672B-9907-4826-84CF-5F57F3055DE3}" type="presParOf" srcId="{716C684B-7D3E-4923-891C-0B0DE7D1CE34}" destId="{E8EB4E92-93F5-4369-843D-3E2585B05668}" srcOrd="2" destOrd="0" presId="urn:microsoft.com/office/officeart/2005/8/layout/StepDownProcess"/>
    <dgm:cxn modelId="{3C1C8E4F-8BF8-4720-8124-56FAB8A61B5B}" type="presParOf" srcId="{06F3E5C5-E566-4F9D-81DA-29EFB071DBD7}" destId="{D7CDEC95-B270-4A18-AD2E-5A6A06345EA1}" srcOrd="3" destOrd="0" presId="urn:microsoft.com/office/officeart/2005/8/layout/StepDownProcess"/>
    <dgm:cxn modelId="{9998AD37-81F7-4553-AA31-B8619B096217}" type="presParOf" srcId="{06F3E5C5-E566-4F9D-81DA-29EFB071DBD7}" destId="{651AC4BB-3056-425E-83F9-CF131909CBD8}" srcOrd="4" destOrd="0" presId="urn:microsoft.com/office/officeart/2005/8/layout/StepDownProcess"/>
    <dgm:cxn modelId="{0AD4308F-67F0-48BE-8463-4004F85DF6B0}" type="presParOf" srcId="{651AC4BB-3056-425E-83F9-CF131909CBD8}" destId="{51F425BD-FFA9-41A7-B0D0-909910E80ED9}" srcOrd="0" destOrd="0" presId="urn:microsoft.com/office/officeart/2005/8/layout/StepDownProcess"/>
    <dgm:cxn modelId="{78FB499C-A311-45D7-9DAB-EC6247E99194}" type="presParOf" srcId="{651AC4BB-3056-425E-83F9-CF131909CBD8}" destId="{A85D98F4-4B59-445A-9780-AF9F98CA24FB}" srcOrd="1" destOrd="0" presId="urn:microsoft.com/office/officeart/2005/8/layout/StepDownProcess"/>
    <dgm:cxn modelId="{59AD4C8B-EBDA-4B79-B186-0FCFFCED0A54}" type="presParOf" srcId="{651AC4BB-3056-425E-83F9-CF131909CBD8}" destId="{7F552B02-9870-45C4-9ED9-106D3EEE0A35}" srcOrd="2" destOrd="0" presId="urn:microsoft.com/office/officeart/2005/8/layout/StepDownProcess"/>
    <dgm:cxn modelId="{13637C46-285F-4DEF-9F80-4DE250B363A1}" type="presParOf" srcId="{06F3E5C5-E566-4F9D-81DA-29EFB071DBD7}" destId="{000C9A07-8135-488E-AD6B-D50414A2D673}" srcOrd="5" destOrd="0" presId="urn:microsoft.com/office/officeart/2005/8/layout/StepDownProcess"/>
    <dgm:cxn modelId="{DA575BF0-ED07-4632-95D5-2673354D899A}" type="presParOf" srcId="{06F3E5C5-E566-4F9D-81DA-29EFB071DBD7}" destId="{7117ED94-C027-47CF-B935-D213B04FC4B8}" srcOrd="6" destOrd="0" presId="urn:microsoft.com/office/officeart/2005/8/layout/StepDownProcess"/>
    <dgm:cxn modelId="{E13516F4-BBF7-45A1-90CC-5BD7E1C9930D}" type="presParOf" srcId="{7117ED94-C027-47CF-B935-D213B04FC4B8}" destId="{50D3797D-D2F3-4ACF-888F-EEC0F6D4589F}" srcOrd="0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F726F13-ED6F-4CA8-8911-3F27A46F67D8}">
      <dsp:nvSpPr>
        <dsp:cNvPr id="0" name=""/>
        <dsp:cNvSpPr/>
      </dsp:nvSpPr>
      <dsp:spPr>
        <a:xfrm>
          <a:off x="2272737" y="-370920"/>
          <a:ext cx="3236223" cy="3351816"/>
        </a:xfrm>
        <a:prstGeom prst="ellipse">
          <a:avLst/>
        </a:prstGeom>
        <a:solidFill>
          <a:schemeClr val="accent4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kern="1200" dirty="0"/>
            <a:t>HTML</a:t>
          </a:r>
        </a:p>
      </dsp:txBody>
      <dsp:txXfrm>
        <a:off x="2746671" y="119942"/>
        <a:ext cx="2288355" cy="2370092"/>
      </dsp:txXfrm>
    </dsp:sp>
    <dsp:sp modelId="{CF544CA0-DC5B-45EC-BD9E-3E809BA6EC8F}">
      <dsp:nvSpPr>
        <dsp:cNvPr id="0" name=""/>
        <dsp:cNvSpPr/>
      </dsp:nvSpPr>
      <dsp:spPr>
        <a:xfrm>
          <a:off x="3552342" y="1369658"/>
          <a:ext cx="3364211" cy="3352599"/>
        </a:xfrm>
        <a:prstGeom prst="ellipse">
          <a:avLst/>
        </a:prstGeom>
        <a:solidFill>
          <a:schemeClr val="accent4">
            <a:alpha val="50000"/>
            <a:hueOff val="4900445"/>
            <a:satOff val="-20388"/>
            <a:lumOff val="480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kern="1200" dirty="0"/>
            <a:t>JavaScript</a:t>
          </a:r>
        </a:p>
      </dsp:txBody>
      <dsp:txXfrm>
        <a:off x="4045019" y="1860635"/>
        <a:ext cx="2378857" cy="2370645"/>
      </dsp:txXfrm>
    </dsp:sp>
    <dsp:sp modelId="{4736A317-14AA-4412-88B4-19669583E517}">
      <dsp:nvSpPr>
        <dsp:cNvPr id="0" name=""/>
        <dsp:cNvSpPr/>
      </dsp:nvSpPr>
      <dsp:spPr>
        <a:xfrm>
          <a:off x="4910053" y="-362540"/>
          <a:ext cx="3332808" cy="3335057"/>
        </a:xfrm>
        <a:prstGeom prst="ellipse">
          <a:avLst/>
        </a:prstGeom>
        <a:solidFill>
          <a:schemeClr val="accent4">
            <a:alpha val="50000"/>
            <a:hueOff val="9800891"/>
            <a:satOff val="-40777"/>
            <a:lumOff val="960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kern="1200" dirty="0"/>
            <a:t>CSS</a:t>
          </a:r>
        </a:p>
      </dsp:txBody>
      <dsp:txXfrm>
        <a:off x="5398131" y="125868"/>
        <a:ext cx="2356652" cy="235824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F726F13-ED6F-4CA8-8911-3F27A46F67D8}">
      <dsp:nvSpPr>
        <dsp:cNvPr id="0" name=""/>
        <dsp:cNvSpPr/>
      </dsp:nvSpPr>
      <dsp:spPr>
        <a:xfrm>
          <a:off x="2975354" y="341181"/>
          <a:ext cx="1768210" cy="1886904"/>
        </a:xfrm>
        <a:prstGeom prst="ellipse">
          <a:avLst/>
        </a:prstGeom>
        <a:solidFill>
          <a:schemeClr val="accent4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HTML</a:t>
          </a:r>
          <a:br>
            <a:rPr lang="en-US" sz="2200" kern="1200" dirty="0"/>
          </a:br>
          <a:r>
            <a:rPr lang="en-US" sz="2200" kern="1200" dirty="0"/>
            <a:t>(.html)</a:t>
          </a:r>
        </a:p>
      </dsp:txBody>
      <dsp:txXfrm>
        <a:off x="3234302" y="617512"/>
        <a:ext cx="1250314" cy="1334242"/>
      </dsp:txXfrm>
    </dsp:sp>
    <dsp:sp modelId="{CF544CA0-DC5B-45EC-BD9E-3E809BA6EC8F}">
      <dsp:nvSpPr>
        <dsp:cNvPr id="0" name=""/>
        <dsp:cNvSpPr/>
      </dsp:nvSpPr>
      <dsp:spPr>
        <a:xfrm>
          <a:off x="4228084" y="2032998"/>
          <a:ext cx="1949946" cy="1985210"/>
        </a:xfrm>
        <a:prstGeom prst="ellipse">
          <a:avLst/>
        </a:prstGeom>
        <a:solidFill>
          <a:schemeClr val="accent4">
            <a:alpha val="50000"/>
            <a:hueOff val="4900445"/>
            <a:satOff val="-20388"/>
            <a:lumOff val="480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JavaScript</a:t>
          </a:r>
        </a:p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(.</a:t>
          </a:r>
          <a:r>
            <a:rPr lang="en-US" sz="2200" kern="1200" dirty="0" err="1"/>
            <a:t>js</a:t>
          </a:r>
          <a:r>
            <a:rPr lang="en-US" sz="2200" kern="1200"/>
            <a:t>)</a:t>
          </a:r>
          <a:endParaRPr lang="en-US" sz="2200" kern="1200" dirty="0"/>
        </a:p>
      </dsp:txBody>
      <dsp:txXfrm>
        <a:off x="4513647" y="2323725"/>
        <a:ext cx="1378820" cy="1403756"/>
      </dsp:txXfrm>
    </dsp:sp>
    <dsp:sp modelId="{4736A317-14AA-4412-88B4-19669583E517}">
      <dsp:nvSpPr>
        <dsp:cNvPr id="0" name=""/>
        <dsp:cNvSpPr/>
      </dsp:nvSpPr>
      <dsp:spPr>
        <a:xfrm>
          <a:off x="5522741" y="301047"/>
          <a:ext cx="1990355" cy="1903010"/>
        </a:xfrm>
        <a:prstGeom prst="ellipse">
          <a:avLst/>
        </a:prstGeom>
        <a:solidFill>
          <a:schemeClr val="accent4">
            <a:alpha val="50000"/>
            <a:hueOff val="9800891"/>
            <a:satOff val="-40777"/>
            <a:lumOff val="960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CSS</a:t>
          </a:r>
          <a:br>
            <a:rPr lang="en-US" sz="2200" kern="1200" dirty="0"/>
          </a:br>
          <a:r>
            <a:rPr lang="en-US" sz="2200" kern="1200" dirty="0"/>
            <a:t>(.</a:t>
          </a:r>
          <a:r>
            <a:rPr lang="en-US" sz="2200" kern="1200" dirty="0" err="1"/>
            <a:t>css</a:t>
          </a:r>
          <a:r>
            <a:rPr lang="en-US" sz="2200" kern="1200" dirty="0"/>
            <a:t>)</a:t>
          </a:r>
        </a:p>
      </dsp:txBody>
      <dsp:txXfrm>
        <a:off x="5814222" y="579736"/>
        <a:ext cx="1407393" cy="134563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5C348D3-FEE3-4614-87B0-4C20D78A27BD}">
      <dsp:nvSpPr>
        <dsp:cNvPr id="0" name=""/>
        <dsp:cNvSpPr/>
      </dsp:nvSpPr>
      <dsp:spPr>
        <a:xfrm rot="5400000">
          <a:off x="2968552" y="782254"/>
          <a:ext cx="686989" cy="782112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B427C4A-0130-4B84-A13B-20D338005108}">
      <dsp:nvSpPr>
        <dsp:cNvPr id="0" name=""/>
        <dsp:cNvSpPr/>
      </dsp:nvSpPr>
      <dsp:spPr>
        <a:xfrm>
          <a:off x="2786541" y="20712"/>
          <a:ext cx="1156485" cy="809502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Browser</a:t>
          </a:r>
          <a:br>
            <a:rPr lang="en-US" sz="1400" kern="1200" dirty="0"/>
          </a:br>
          <a:r>
            <a:rPr lang="en-US" sz="1400" kern="1200" dirty="0"/>
            <a:t>Defaults</a:t>
          </a:r>
        </a:p>
      </dsp:txBody>
      <dsp:txXfrm>
        <a:off x="2826065" y="60236"/>
        <a:ext cx="1077437" cy="730454"/>
      </dsp:txXfrm>
    </dsp:sp>
    <dsp:sp modelId="{50B0C139-E12D-40EF-9A78-AC54F011A2AC}">
      <dsp:nvSpPr>
        <dsp:cNvPr id="0" name=""/>
        <dsp:cNvSpPr/>
      </dsp:nvSpPr>
      <dsp:spPr>
        <a:xfrm>
          <a:off x="3943026" y="97917"/>
          <a:ext cx="841117" cy="6542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7E03459-5FF3-486C-9005-88A3CB6835A1}">
      <dsp:nvSpPr>
        <dsp:cNvPr id="0" name=""/>
        <dsp:cNvSpPr/>
      </dsp:nvSpPr>
      <dsp:spPr>
        <a:xfrm rot="5400000">
          <a:off x="3927401" y="1691592"/>
          <a:ext cx="686989" cy="782112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8BED2B0-E724-4D7D-8D64-2375EE3C915A}">
      <dsp:nvSpPr>
        <dsp:cNvPr id="0" name=""/>
        <dsp:cNvSpPr/>
      </dsp:nvSpPr>
      <dsp:spPr>
        <a:xfrm>
          <a:off x="3745390" y="930050"/>
          <a:ext cx="1156485" cy="809502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External Style Sheet</a:t>
          </a:r>
          <a:br>
            <a:rPr lang="en-US" sz="1400" kern="1200" dirty="0"/>
          </a:br>
          <a:r>
            <a:rPr lang="en-US" sz="1400" kern="1200" dirty="0"/>
            <a:t>&lt;link&gt;</a:t>
          </a:r>
        </a:p>
      </dsp:txBody>
      <dsp:txXfrm>
        <a:off x="3784914" y="969574"/>
        <a:ext cx="1077437" cy="730454"/>
      </dsp:txXfrm>
    </dsp:sp>
    <dsp:sp modelId="{E8EB4E92-93F5-4369-843D-3E2585B05668}">
      <dsp:nvSpPr>
        <dsp:cNvPr id="0" name=""/>
        <dsp:cNvSpPr/>
      </dsp:nvSpPr>
      <dsp:spPr>
        <a:xfrm>
          <a:off x="4901876" y="1007255"/>
          <a:ext cx="841117" cy="6542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1F425BD-FFA9-41A7-B0D0-909910E80ED9}">
      <dsp:nvSpPr>
        <dsp:cNvPr id="0" name=""/>
        <dsp:cNvSpPr/>
      </dsp:nvSpPr>
      <dsp:spPr>
        <a:xfrm rot="5400000">
          <a:off x="4886250" y="2600930"/>
          <a:ext cx="686989" cy="782112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85D98F4-4B59-445A-9780-AF9F98CA24FB}">
      <dsp:nvSpPr>
        <dsp:cNvPr id="0" name=""/>
        <dsp:cNvSpPr/>
      </dsp:nvSpPr>
      <dsp:spPr>
        <a:xfrm>
          <a:off x="4704239" y="1839388"/>
          <a:ext cx="1156485" cy="809502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Internal Style Sheet</a:t>
          </a:r>
          <a:br>
            <a:rPr lang="en-US" sz="1400" kern="1200" dirty="0"/>
          </a:br>
          <a:r>
            <a:rPr lang="en-US" sz="1400" kern="1200" dirty="0"/>
            <a:t>&lt;style&gt;</a:t>
          </a:r>
        </a:p>
      </dsp:txBody>
      <dsp:txXfrm>
        <a:off x="4743763" y="1878912"/>
        <a:ext cx="1077437" cy="730454"/>
      </dsp:txXfrm>
    </dsp:sp>
    <dsp:sp modelId="{7F552B02-9870-45C4-9ED9-106D3EEE0A35}">
      <dsp:nvSpPr>
        <dsp:cNvPr id="0" name=""/>
        <dsp:cNvSpPr/>
      </dsp:nvSpPr>
      <dsp:spPr>
        <a:xfrm>
          <a:off x="5860725" y="1916593"/>
          <a:ext cx="841117" cy="6542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0D3797D-D2F3-4ACF-888F-EEC0F6D4589F}">
      <dsp:nvSpPr>
        <dsp:cNvPr id="0" name=""/>
        <dsp:cNvSpPr/>
      </dsp:nvSpPr>
      <dsp:spPr>
        <a:xfrm>
          <a:off x="5663089" y="2748726"/>
          <a:ext cx="1156485" cy="809502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Inline Style</a:t>
          </a:r>
          <a:br>
            <a:rPr lang="en-US" sz="1400" kern="1200" dirty="0"/>
          </a:br>
          <a:r>
            <a:rPr lang="en-US" sz="1400" kern="1200" dirty="0"/>
            <a:t>Tag attribute</a:t>
          </a:r>
        </a:p>
      </dsp:txBody>
      <dsp:txXfrm>
        <a:off x="5702613" y="2788250"/>
        <a:ext cx="1077437" cy="73045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ings+Icon">
  <dgm:title val="Interconnected Rings"/>
  <dgm:desc val="Use to show overlapping or interconnected ideas or concepts. The first seven lines of Level 1 text correspond with a circle. Unused text does not appear, but remains available if you switch layouts.  "/>
  <dgm:catLst>
    <dgm:cat type="relationship" pri="32000"/>
    <dgm:cat type="officeonline" pri="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0"/>
        <dgm:pt modelId="20"/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/>
        <dgm:pt modelId="20"/>
        <dgm:pt modelId="30"/>
        <dgm:pt modelId="40"/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2" destOrd="0"/>
      </dgm:cxnLst>
      <dgm:bg/>
      <dgm:whole/>
    </dgm:dataModel>
  </dgm:clrData>
  <dgm:layoutNode name="Name0">
    <dgm:varLst>
      <dgm:chMax val="7"/>
      <dgm:dir/>
      <dgm:resizeHandles val="exact"/>
    </dgm:varLst>
    <dgm:choose name="Name1">
      <dgm:if name="Name2" axis="ch" ptType="node" func="cnt" op="lt" val="1">
        <dgm:alg type="composite"/>
        <dgm:shape xmlns:r="http://schemas.openxmlformats.org/officeDocument/2006/relationships" r:blip="">
          <dgm:adjLst/>
        </dgm:shape>
        <dgm:presOf/>
        <dgm:constrLst/>
        <dgm:ruleLst/>
      </dgm:if>
      <dgm:if name="Name3" axis="ch" ptType="node" func="cnt" op="equ" val="1">
        <dgm:alg type="composite">
          <dgm:param type="ar" val="1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/>
          <dgm:constr type="h" for="ch" forName="ellipse1" refType="h"/>
        </dgm:constrLst>
      </dgm:if>
      <dgm:if name="Name4" axis="ch" ptType="node" func="cnt" op="equ" val="2">
        <dgm:alg type="composite">
          <dgm:param type="ar" val="0.9086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6602"/>
          <dgm:constr type="h" for="ch" forName="ellipse1" refType="h" fact="0.5999"/>
          <dgm:constr type="l" for="ch" forName="ellipse2" refType="w" fact="0.3398"/>
          <dgm:constr type="t" for="ch" forName="ellipse2" refType="h" fact="0.4001"/>
          <dgm:constr type="w" for="ch" forName="ellipse2" refType="w" fact="0.6602"/>
          <dgm:constr type="h" for="ch" forName="ellipse2" refType="h" fact="0.5999"/>
        </dgm:constrLst>
      </dgm:if>
      <dgm:if name="Name5" axis="ch" ptType="node" func="cnt" op="equ" val="3">
        <dgm:alg type="composite">
          <dgm:param type="ar" val="1.2171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4929"/>
          <dgm:constr type="h" for="ch" forName="ellipse1" refType="h" fact="0.5999"/>
          <dgm:constr type="l" for="ch" forName="ellipse2" refType="w" fact="0.2537"/>
          <dgm:constr type="t" for="ch" forName="ellipse2" refType="h" fact="0.4001"/>
          <dgm:constr type="w" for="ch" forName="ellipse2" refType="w" fact="0.4929"/>
          <dgm:constr type="h" for="ch" forName="ellipse2" refType="h" fact="0.5999"/>
          <dgm:constr type="l" for="ch" forName="ellipse3" refType="w" fact="0.5071"/>
          <dgm:constr type="t" for="ch" forName="ellipse3" refType="h" fact="0"/>
          <dgm:constr type="w" for="ch" forName="ellipse3" refType="w" fact="0.4929"/>
          <dgm:constr type="h" for="ch" forName="ellipse3" refType="h" fact="0.5999"/>
        </dgm:constrLst>
      </dgm:if>
      <dgm:if name="Name6" axis="ch" ptType="node" func="cnt" op="equ" val="4">
        <dgm:alg type="composite">
          <dgm:param type="ar" val="1.5255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3932"/>
          <dgm:constr type="h" for="ch" forName="ellipse1" refType="h" fact="0.5999"/>
          <dgm:constr type="l" for="ch" forName="ellipse2" refType="w" fact="0.2023"/>
          <dgm:constr type="t" for="ch" forName="ellipse2" refType="h" fact="0.4001"/>
          <dgm:constr type="w" for="ch" forName="ellipse2" refType="w" fact="0.3932"/>
          <dgm:constr type="h" for="ch" forName="ellipse2" refType="h" fact="0.5999"/>
          <dgm:constr type="l" for="ch" forName="ellipse3" refType="w" fact="0.4045"/>
          <dgm:constr type="t" for="ch" forName="ellipse3" refType="h" fact="0"/>
          <dgm:constr type="w" for="ch" forName="ellipse3" refType="w" fact="0.3932"/>
          <dgm:constr type="h" for="ch" forName="ellipse3" refType="h" fact="0.5999"/>
          <dgm:constr type="l" for="ch" forName="ellipse4" refType="w" fact="0.6068"/>
          <dgm:constr type="t" for="ch" forName="ellipse4" refType="h" fact="0.4001"/>
          <dgm:constr type="w" for="ch" forName="ellipse4" refType="w" fact="0.3932"/>
          <dgm:constr type="h" for="ch" forName="ellipse4" refType="h" fact="0.5999"/>
        </dgm:constrLst>
      </dgm:if>
      <dgm:if name="Name7" axis="ch" ptType="node" func="cnt" op="equ" val="5">
        <dgm:alg type="composite">
          <dgm:param type="ar" val="1.834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3271"/>
          <dgm:constr type="h" for="ch" forName="ellipse1" refType="h" fact="0.5999"/>
          <dgm:constr type="l" for="ch" forName="ellipse2" refType="w" fact="0.1682"/>
          <dgm:constr type="t" for="ch" forName="ellipse2" refType="h" fact="0.4001"/>
          <dgm:constr type="w" for="ch" forName="ellipse2" refType="w" fact="0.3271"/>
          <dgm:constr type="h" for="ch" forName="ellipse2" refType="h" fact="0.5999"/>
          <dgm:constr type="l" for="ch" forName="ellipse3" refType="w" fact="0.3365"/>
          <dgm:constr type="t" for="ch" forName="ellipse3" refType="h" fact="0"/>
          <dgm:constr type="w" for="ch" forName="ellipse3" refType="w" fact="0.3271"/>
          <dgm:constr type="h" for="ch" forName="ellipse3" refType="h" fact="0.5999"/>
          <dgm:constr type="l" for="ch" forName="ellipse4" refType="w" fact="0.5047"/>
          <dgm:constr type="t" for="ch" forName="ellipse4" refType="h" fact="0.4001"/>
          <dgm:constr type="w" for="ch" forName="ellipse4" refType="w" fact="0.3271"/>
          <dgm:constr type="h" for="ch" forName="ellipse4" refType="h" fact="0.5999"/>
          <dgm:constr type="l" for="ch" forName="ellipse5" refType="w" fact="0.6729"/>
          <dgm:constr type="t" for="ch" forName="ellipse5" refType="h" fact="0"/>
          <dgm:constr type="w" for="ch" forName="ellipse5" refType="w" fact="0.3271"/>
          <dgm:constr type="h" for="ch" forName="ellipse5" refType="h" fact="0.5999"/>
        </dgm:constrLst>
      </dgm:if>
      <dgm:if name="Name8" axis="ch" ptType="node" func="cnt" op="equ" val="6">
        <dgm:alg type="composite">
          <dgm:param type="ar" val="2.1873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278"/>
          <dgm:constr type="h" for="ch" forName="ellipse1" refType="h" fact="0.6081"/>
          <dgm:constr type="l" for="ch" forName="ellipse2" refType="w" fact="0.1444"/>
          <dgm:constr type="t" for="ch" forName="ellipse2" refType="h" fact="0.3919"/>
          <dgm:constr type="w" for="ch" forName="ellipse2" refType="w" fact="0.278"/>
          <dgm:constr type="h" for="ch" forName="ellipse2" refType="h" fact="0.6081"/>
          <dgm:constr type="l" for="ch" forName="ellipse3" refType="w" fact="0.2888"/>
          <dgm:constr type="t" for="ch" forName="ellipse3" refType="h" fact="0"/>
          <dgm:constr type="w" for="ch" forName="ellipse3" refType="w" fact="0.278"/>
          <dgm:constr type="h" for="ch" forName="ellipse3" refType="h" fact="0.6081"/>
          <dgm:constr type="l" for="ch" forName="ellipse4" refType="w" fact="0.4332"/>
          <dgm:constr type="t" for="ch" forName="ellipse4" refType="h" fact="0.3919"/>
          <dgm:constr type="w" for="ch" forName="ellipse4" refType="w" fact="0.278"/>
          <dgm:constr type="h" for="ch" forName="ellipse4" refType="h" fact="0.6081"/>
          <dgm:constr type="l" for="ch" forName="ellipse5" refType="w" fact="0.5776"/>
          <dgm:constr type="t" for="ch" forName="ellipse5" refType="h" fact="0"/>
          <dgm:constr type="w" for="ch" forName="ellipse5" refType="w" fact="0.278"/>
          <dgm:constr type="h" for="ch" forName="ellipse5" refType="h" fact="0.6081"/>
          <dgm:constr type="l" for="ch" forName="ellipse6" refType="w" fact="0.722"/>
          <dgm:constr type="t" for="ch" forName="ellipse6" refType="h" fact="0.3919"/>
          <dgm:constr type="w" for="ch" forName="ellipse6" refType="w" fact="0.278"/>
          <dgm:constr type="h" for="ch" forName="ellipse6" refType="h" fact="0.6081"/>
        </dgm:constrLst>
      </dgm:if>
      <dgm:else name="Name9">
        <dgm:alg type="composite">
          <dgm:param type="ar" val="2.3466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2455"/>
          <dgm:constr type="h" for="ch" forName="ellipse1" refType="h" fact="0.5761"/>
          <dgm:constr type="l" for="ch" forName="ellipse2" refType="w" fact="0.1257"/>
          <dgm:constr type="t" for="ch" forName="ellipse2" refType="h" fact="0.4239"/>
          <dgm:constr type="w" for="ch" forName="ellipse2" refType="w" fact="0.2455"/>
          <dgm:constr type="h" for="ch" forName="ellipse2" refType="h" fact="0.5761"/>
          <dgm:constr type="l" for="ch" forName="ellipse3" refType="w" fact="0.2515"/>
          <dgm:constr type="t" for="ch" forName="ellipse3" refType="h" fact="0"/>
          <dgm:constr type="w" for="ch" forName="ellipse3" refType="w" fact="0.2455"/>
          <dgm:constr type="h" for="ch" forName="ellipse3" refType="h" fact="0.5761"/>
          <dgm:constr type="l" for="ch" forName="ellipse4" refType="w" fact="0.3772"/>
          <dgm:constr type="t" for="ch" forName="ellipse4" refType="h" fact="0.4239"/>
          <dgm:constr type="w" for="ch" forName="ellipse4" refType="w" fact="0.2455"/>
          <dgm:constr type="h" for="ch" forName="ellipse4" refType="h" fact="0.5761"/>
          <dgm:constr type="l" for="ch" forName="ellipse5" refType="w" fact="0.503"/>
          <dgm:constr type="t" for="ch" forName="ellipse5" refType="h" fact="0"/>
          <dgm:constr type="w" for="ch" forName="ellipse5" refType="w" fact="0.2455"/>
          <dgm:constr type="h" for="ch" forName="ellipse5" refType="h" fact="0.5761"/>
          <dgm:constr type="l" for="ch" forName="ellipse6" refType="w" fact="0.6287"/>
          <dgm:constr type="t" for="ch" forName="ellipse6" refType="h" fact="0.4239"/>
          <dgm:constr type="w" for="ch" forName="ellipse6" refType="w" fact="0.2455"/>
          <dgm:constr type="h" for="ch" forName="ellipse6" refType="h" fact="0.5761"/>
          <dgm:constr type="l" for="ch" forName="ellipse7" refType="w" fact="0.7545"/>
          <dgm:constr type="t" for="ch" forName="ellipse7" refType="h" fact="0"/>
          <dgm:constr type="w" for="ch" forName="ellipse7" refType="w" fact="0.2455"/>
          <dgm:constr type="h" for="ch" forName="ellipse7" refType="h" fact="0.5761"/>
        </dgm:constrLst>
      </dgm:else>
    </dgm:choose>
    <dgm:choose name="Name10">
      <dgm:if name="Name11" axis="ch" ptType="node" func="cnt" op="gte" val="1">
        <dgm:layoutNode name="ellipse1" styleLbl="vennNode1">
          <dgm:varLst>
            <dgm:bulletEnabled val="1"/>
          </dgm:varLst>
          <dgm:alg type="tx"/>
          <dgm:shape xmlns:r="http://schemas.openxmlformats.org/officeDocument/2006/relationships" type="ellipse" r:blip="">
            <dgm:adjLst/>
          </dgm:shape>
          <dgm:choose name="Name12">
            <dgm:if name="Name13" func="var" arg="dir" op="equ" val="norm">
              <dgm:presOf axis="ch desOrSelf" ptType="node node" st="1 1" cnt="1 0"/>
            </dgm:if>
            <dgm:else name="Name14">
              <dgm:choose name="Name15">
                <dgm:if name="Name16" axis="ch" ptType="node" func="cnt" op="equ" val="1">
                  <dgm:presOf axis="ch desOrSelf" ptType="node node" st="1 1" cnt="1 0"/>
                </dgm:if>
                <dgm:if name="Name17" axis="ch" ptType="node" func="cnt" op="equ" val="2">
                  <dgm:presOf axis="ch desOrSelf" ptType="node node" st="2 1" cnt="1 0"/>
                </dgm:if>
                <dgm:if name="Name18" axis="ch" ptType="node" func="cnt" op="equ" val="3">
                  <dgm:presOf axis="ch desOrSelf" ptType="node node" st="3 1" cnt="1 0"/>
                </dgm:if>
                <dgm:if name="Name19" axis="ch" ptType="node" func="cnt" op="equ" val="4">
                  <dgm:presOf axis="ch desOrSelf" ptType="node node" st="4 1" cnt="1 0"/>
                </dgm:if>
                <dgm:if name="Name20" axis="ch" ptType="node" func="cnt" op="equ" val="5">
                  <dgm:presOf axis="ch desOrSelf" ptType="node node" st="5 1" cnt="1 0"/>
                </dgm:if>
                <dgm:if name="Name21" axis="ch" ptType="node" func="cnt" op="equ" val="6">
                  <dgm:presOf axis="ch desOrSelf" ptType="node node" st="6 1" cnt="1 0"/>
                </dgm:if>
                <dgm:if name="Name22" axis="ch" ptType="node" func="cnt" op="gte" val="7">
                  <dgm:presOf axis="ch desOrSelf" ptType="node node" st="7 1" cnt="1 0"/>
                </dgm:if>
                <dgm:else name="Name23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24"/>
    </dgm:choose>
    <dgm:choose name="Name25">
      <dgm:if name="Name26" axis="ch" ptType="node" func="cnt" op="gte" val="2">
        <dgm:layoutNode name="ellipse2" styleLbl="vennNode1">
          <dgm:varLst>
            <dgm:bulletEnabled val="1"/>
          </dgm:varLst>
          <dgm:alg type="tx"/>
          <dgm:choose name="Name27">
            <dgm:if name="Name28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2 1" cnt="1 0"/>
            </dgm:if>
            <dgm:else name="Name29">
              <dgm:shape xmlns:r="http://schemas.openxmlformats.org/officeDocument/2006/relationships" type="ellipse" r:blip="" zOrderOff="-2">
                <dgm:adjLst/>
              </dgm:shape>
              <dgm:choose name="Name30">
                <dgm:if name="Name31" axis="ch" ptType="node" func="cnt" op="equ" val="2">
                  <dgm:presOf axis="ch desOrSelf" ptType="node node" st="1 1" cnt="1 0"/>
                </dgm:if>
                <dgm:if name="Name32" axis="ch" ptType="node" func="cnt" op="equ" val="3">
                  <dgm:presOf axis="ch desOrSelf" ptType="node node" st="2 1" cnt="1 0"/>
                </dgm:if>
                <dgm:if name="Name33" axis="ch" ptType="node" func="cnt" op="equ" val="4">
                  <dgm:presOf axis="ch desOrSelf" ptType="node node" st="3 1" cnt="1 0"/>
                </dgm:if>
                <dgm:if name="Name34" axis="ch" ptType="node" func="cnt" op="equ" val="5">
                  <dgm:presOf axis="ch desOrSelf" ptType="node node" st="4 1" cnt="1 0"/>
                </dgm:if>
                <dgm:if name="Name35" axis="ch" ptType="node" func="cnt" op="equ" val="6">
                  <dgm:presOf axis="ch desOrSelf" ptType="node node" st="5 1" cnt="1 0"/>
                </dgm:if>
                <dgm:if name="Name36" axis="ch" ptType="node" func="cnt" op="gte" val="7">
                  <dgm:presOf axis="ch desOrSelf" ptType="node node" st="6 1" cnt="1 0"/>
                </dgm:if>
                <dgm:else name="Name37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  <dgm:choose name="Name39">
      <dgm:if name="Name40" axis="ch" ptType="node" func="cnt" op="gte" val="3">
        <dgm:layoutNode name="ellipse3" styleLbl="vennNode1">
          <dgm:varLst>
            <dgm:bulletEnabled val="1"/>
          </dgm:varLst>
          <dgm:alg type="tx"/>
          <dgm:shape xmlns:r="http://schemas.openxmlformats.org/officeDocument/2006/relationships" type="ellipse" r:blip="">
            <dgm:adjLst/>
          </dgm:shape>
          <dgm:choose name="Name41">
            <dgm:if name="Name42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3 1" cnt="1 0"/>
            </dgm:if>
            <dgm:else name="Name43">
              <dgm:shape xmlns:r="http://schemas.openxmlformats.org/officeDocument/2006/relationships" type="ellipse" r:blip="" zOrderOff="-4">
                <dgm:adjLst/>
              </dgm:shape>
              <dgm:choose name="Name44">
                <dgm:if name="Name45" axis="ch" ptType="node" func="cnt" op="equ" val="3">
                  <dgm:presOf axis="ch desOrSelf" ptType="node node" st="1 1" cnt="1 0"/>
                </dgm:if>
                <dgm:if name="Name46" axis="ch" ptType="node" func="cnt" op="equ" val="4">
                  <dgm:presOf axis="ch desOrSelf" ptType="node node" st="2 1" cnt="1 0"/>
                </dgm:if>
                <dgm:if name="Name47" axis="ch" ptType="node" func="cnt" op="equ" val="5">
                  <dgm:presOf axis="ch desOrSelf" ptType="node node" st="3 1" cnt="1 0"/>
                </dgm:if>
                <dgm:if name="Name48" axis="ch" ptType="node" func="cnt" op="equ" val="6">
                  <dgm:presOf axis="ch desOrSelf" ptType="node node" st="4 1" cnt="1 0"/>
                </dgm:if>
                <dgm:if name="Name49" axis="ch" ptType="node" func="cnt" op="gte" val="7">
                  <dgm:presOf axis="ch desOrSelf" ptType="node node" st="5 1" cnt="1 0"/>
                </dgm:if>
                <dgm:else name="Name50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1"/>
    </dgm:choose>
    <dgm:choose name="Name52">
      <dgm:if name="Name53" axis="ch" ptType="node" func="cnt" op="gte" val="4">
        <dgm:layoutNode name="ellipse4" styleLbl="vennNode1">
          <dgm:varLst>
            <dgm:bulletEnabled val="1"/>
          </dgm:varLst>
          <dgm:alg type="tx"/>
          <dgm:choose name="Name54">
            <dgm:if name="Name55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4 1" cnt="1 0"/>
            </dgm:if>
            <dgm:else name="Name56">
              <dgm:shape xmlns:r="http://schemas.openxmlformats.org/officeDocument/2006/relationships" type="ellipse" r:blip="" zOrderOff="-6">
                <dgm:adjLst/>
              </dgm:shape>
              <dgm:choose name="Name57">
                <dgm:if name="Name58" axis="ch" ptType="node" func="cnt" op="equ" val="4">
                  <dgm:presOf axis="ch desOrSelf" ptType="node node" st="1 1" cnt="1 0"/>
                </dgm:if>
                <dgm:if name="Name59" axis="ch" ptType="node" func="cnt" op="equ" val="5">
                  <dgm:presOf axis="ch desOrSelf" ptType="node node" st="2 1" cnt="1 0"/>
                </dgm:if>
                <dgm:if name="Name60" axis="ch" ptType="node" func="cnt" op="equ" val="6">
                  <dgm:presOf axis="ch desOrSelf" ptType="node node" st="3 1" cnt="1 0"/>
                </dgm:if>
                <dgm:if name="Name61" axis="ch" ptType="node" func="cnt" op="gte" val="7">
                  <dgm:presOf axis="ch desOrSelf" ptType="node node" st="4 1" cnt="1 0"/>
                </dgm:if>
                <dgm:else name="Name62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63"/>
    </dgm:choose>
    <dgm:choose name="Name64">
      <dgm:if name="Name65" axis="ch" ptType="node" func="cnt" op="gte" val="5">
        <dgm:layoutNode name="ellipse5" styleLbl="vennNode1">
          <dgm:varLst>
            <dgm:bulletEnabled val="1"/>
          </dgm:varLst>
          <dgm:alg type="tx"/>
          <dgm:choose name="Name66">
            <dgm:if name="Name67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5 1" cnt="1 0"/>
            </dgm:if>
            <dgm:else name="Name68">
              <dgm:shape xmlns:r="http://schemas.openxmlformats.org/officeDocument/2006/relationships" type="ellipse" r:blip="" zOrderOff="-8">
                <dgm:adjLst/>
              </dgm:shape>
              <dgm:choose name="Name69">
                <dgm:if name="Name70" axis="ch" ptType="node" func="cnt" op="equ" val="5">
                  <dgm:presOf axis="ch desOrSelf" ptType="node node" st="1 1" cnt="1 0"/>
                </dgm:if>
                <dgm:if name="Name71" axis="ch" ptType="node" func="cnt" op="equ" val="6">
                  <dgm:presOf axis="ch desOrSelf" ptType="node node" st="2 1" cnt="1 0"/>
                </dgm:if>
                <dgm:if name="Name72" axis="ch" ptType="node" func="cnt" op="gte" val="7">
                  <dgm:presOf axis="ch desOrSelf" ptType="node node" st="3 1" cnt="1 0"/>
                </dgm:if>
                <dgm:else name="Name73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74"/>
    </dgm:choose>
    <dgm:choose name="Name75">
      <dgm:if name="Name76" axis="ch" ptType="node" func="cnt" op="gte" val="6">
        <dgm:layoutNode name="ellipse6" styleLbl="vennNode1">
          <dgm:varLst>
            <dgm:bulletEnabled val="1"/>
          </dgm:varLst>
          <dgm:alg type="tx"/>
          <dgm:choose name="Name77">
            <dgm:if name="Name78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6 1" cnt="1 0"/>
            </dgm:if>
            <dgm:else name="Name79">
              <dgm:shape xmlns:r="http://schemas.openxmlformats.org/officeDocument/2006/relationships" type="ellipse" r:blip="" zOrderOff="-10">
                <dgm:adjLst/>
              </dgm:shape>
              <dgm:choose name="Name80">
                <dgm:if name="Name81" axis="ch" ptType="node" func="cnt" op="equ" val="6">
                  <dgm:presOf axis="ch desOrSelf" ptType="node node" st="1 1" cnt="1 0"/>
                </dgm:if>
                <dgm:if name="Name82" axis="ch" ptType="node" func="cnt" op="gte" val="7">
                  <dgm:presOf axis="ch desOrSelf" ptType="node node" st="2 1" cnt="1 0"/>
                </dgm:if>
                <dgm:else name="Name83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84"/>
    </dgm:choose>
    <dgm:choose name="Name85">
      <dgm:if name="Name86" axis="ch" ptType="node" func="cnt" op="gte" val="7">
        <dgm:layoutNode name="ellipse7" styleLbl="vennNode1">
          <dgm:varLst>
            <dgm:bulletEnabled val="1"/>
          </dgm:varLst>
          <dgm:alg type="tx"/>
          <dgm:choose name="Name87">
            <dgm:if name="Name88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7 1" cnt="1 0"/>
            </dgm:if>
            <dgm:else name="Name89">
              <dgm:shape xmlns:r="http://schemas.openxmlformats.org/officeDocument/2006/relationships" type="ellipse" r:blip="" zOrderOff="-12">
                <dgm:adjLst/>
              </dgm:shape>
              <dgm:presOf axis="ch desOrSelf" ptType="node node" st="1 1" cnt="1 0"/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90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ings+Icon">
  <dgm:title val="Interconnected Rings"/>
  <dgm:desc val="Use to show overlapping or interconnected ideas or concepts. The first seven lines of Level 1 text correspond with a circle. Unused text does not appear, but remains available if you switch layouts.  "/>
  <dgm:catLst>
    <dgm:cat type="relationship" pri="32000"/>
    <dgm:cat type="officeonline" pri="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0"/>
        <dgm:pt modelId="20"/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/>
        <dgm:pt modelId="20"/>
        <dgm:pt modelId="30"/>
        <dgm:pt modelId="40"/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2" destOrd="0"/>
      </dgm:cxnLst>
      <dgm:bg/>
      <dgm:whole/>
    </dgm:dataModel>
  </dgm:clrData>
  <dgm:layoutNode name="Name0">
    <dgm:varLst>
      <dgm:chMax val="7"/>
      <dgm:dir/>
      <dgm:resizeHandles val="exact"/>
    </dgm:varLst>
    <dgm:choose name="Name1">
      <dgm:if name="Name2" axis="ch" ptType="node" func="cnt" op="lt" val="1">
        <dgm:alg type="composite"/>
        <dgm:shape xmlns:r="http://schemas.openxmlformats.org/officeDocument/2006/relationships" r:blip="">
          <dgm:adjLst/>
        </dgm:shape>
        <dgm:presOf/>
        <dgm:constrLst/>
        <dgm:ruleLst/>
      </dgm:if>
      <dgm:if name="Name3" axis="ch" ptType="node" func="cnt" op="equ" val="1">
        <dgm:alg type="composite">
          <dgm:param type="ar" val="1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/>
          <dgm:constr type="h" for="ch" forName="ellipse1" refType="h"/>
        </dgm:constrLst>
      </dgm:if>
      <dgm:if name="Name4" axis="ch" ptType="node" func="cnt" op="equ" val="2">
        <dgm:alg type="composite">
          <dgm:param type="ar" val="0.9086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6602"/>
          <dgm:constr type="h" for="ch" forName="ellipse1" refType="h" fact="0.5999"/>
          <dgm:constr type="l" for="ch" forName="ellipse2" refType="w" fact="0.3398"/>
          <dgm:constr type="t" for="ch" forName="ellipse2" refType="h" fact="0.4001"/>
          <dgm:constr type="w" for="ch" forName="ellipse2" refType="w" fact="0.6602"/>
          <dgm:constr type="h" for="ch" forName="ellipse2" refType="h" fact="0.5999"/>
        </dgm:constrLst>
      </dgm:if>
      <dgm:if name="Name5" axis="ch" ptType="node" func="cnt" op="equ" val="3">
        <dgm:alg type="composite">
          <dgm:param type="ar" val="1.2171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4929"/>
          <dgm:constr type="h" for="ch" forName="ellipse1" refType="h" fact="0.5999"/>
          <dgm:constr type="l" for="ch" forName="ellipse2" refType="w" fact="0.2537"/>
          <dgm:constr type="t" for="ch" forName="ellipse2" refType="h" fact="0.4001"/>
          <dgm:constr type="w" for="ch" forName="ellipse2" refType="w" fact="0.4929"/>
          <dgm:constr type="h" for="ch" forName="ellipse2" refType="h" fact="0.5999"/>
          <dgm:constr type="l" for="ch" forName="ellipse3" refType="w" fact="0.5071"/>
          <dgm:constr type="t" for="ch" forName="ellipse3" refType="h" fact="0"/>
          <dgm:constr type="w" for="ch" forName="ellipse3" refType="w" fact="0.4929"/>
          <dgm:constr type="h" for="ch" forName="ellipse3" refType="h" fact="0.5999"/>
        </dgm:constrLst>
      </dgm:if>
      <dgm:if name="Name6" axis="ch" ptType="node" func="cnt" op="equ" val="4">
        <dgm:alg type="composite">
          <dgm:param type="ar" val="1.5255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3932"/>
          <dgm:constr type="h" for="ch" forName="ellipse1" refType="h" fact="0.5999"/>
          <dgm:constr type="l" for="ch" forName="ellipse2" refType="w" fact="0.2023"/>
          <dgm:constr type="t" for="ch" forName="ellipse2" refType="h" fact="0.4001"/>
          <dgm:constr type="w" for="ch" forName="ellipse2" refType="w" fact="0.3932"/>
          <dgm:constr type="h" for="ch" forName="ellipse2" refType="h" fact="0.5999"/>
          <dgm:constr type="l" for="ch" forName="ellipse3" refType="w" fact="0.4045"/>
          <dgm:constr type="t" for="ch" forName="ellipse3" refType="h" fact="0"/>
          <dgm:constr type="w" for="ch" forName="ellipse3" refType="w" fact="0.3932"/>
          <dgm:constr type="h" for="ch" forName="ellipse3" refType="h" fact="0.5999"/>
          <dgm:constr type="l" for="ch" forName="ellipse4" refType="w" fact="0.6068"/>
          <dgm:constr type="t" for="ch" forName="ellipse4" refType="h" fact="0.4001"/>
          <dgm:constr type="w" for="ch" forName="ellipse4" refType="w" fact="0.3932"/>
          <dgm:constr type="h" for="ch" forName="ellipse4" refType="h" fact="0.5999"/>
        </dgm:constrLst>
      </dgm:if>
      <dgm:if name="Name7" axis="ch" ptType="node" func="cnt" op="equ" val="5">
        <dgm:alg type="composite">
          <dgm:param type="ar" val="1.834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3271"/>
          <dgm:constr type="h" for="ch" forName="ellipse1" refType="h" fact="0.5999"/>
          <dgm:constr type="l" for="ch" forName="ellipse2" refType="w" fact="0.1682"/>
          <dgm:constr type="t" for="ch" forName="ellipse2" refType="h" fact="0.4001"/>
          <dgm:constr type="w" for="ch" forName="ellipse2" refType="w" fact="0.3271"/>
          <dgm:constr type="h" for="ch" forName="ellipse2" refType="h" fact="0.5999"/>
          <dgm:constr type="l" for="ch" forName="ellipse3" refType="w" fact="0.3365"/>
          <dgm:constr type="t" for="ch" forName="ellipse3" refType="h" fact="0"/>
          <dgm:constr type="w" for="ch" forName="ellipse3" refType="w" fact="0.3271"/>
          <dgm:constr type="h" for="ch" forName="ellipse3" refType="h" fact="0.5999"/>
          <dgm:constr type="l" for="ch" forName="ellipse4" refType="w" fact="0.5047"/>
          <dgm:constr type="t" for="ch" forName="ellipse4" refType="h" fact="0.4001"/>
          <dgm:constr type="w" for="ch" forName="ellipse4" refType="w" fact="0.3271"/>
          <dgm:constr type="h" for="ch" forName="ellipse4" refType="h" fact="0.5999"/>
          <dgm:constr type="l" for="ch" forName="ellipse5" refType="w" fact="0.6729"/>
          <dgm:constr type="t" for="ch" forName="ellipse5" refType="h" fact="0"/>
          <dgm:constr type="w" for="ch" forName="ellipse5" refType="w" fact="0.3271"/>
          <dgm:constr type="h" for="ch" forName="ellipse5" refType="h" fact="0.5999"/>
        </dgm:constrLst>
      </dgm:if>
      <dgm:if name="Name8" axis="ch" ptType="node" func="cnt" op="equ" val="6">
        <dgm:alg type="composite">
          <dgm:param type="ar" val="2.1873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278"/>
          <dgm:constr type="h" for="ch" forName="ellipse1" refType="h" fact="0.6081"/>
          <dgm:constr type="l" for="ch" forName="ellipse2" refType="w" fact="0.1444"/>
          <dgm:constr type="t" for="ch" forName="ellipse2" refType="h" fact="0.3919"/>
          <dgm:constr type="w" for="ch" forName="ellipse2" refType="w" fact="0.278"/>
          <dgm:constr type="h" for="ch" forName="ellipse2" refType="h" fact="0.6081"/>
          <dgm:constr type="l" for="ch" forName="ellipse3" refType="w" fact="0.2888"/>
          <dgm:constr type="t" for="ch" forName="ellipse3" refType="h" fact="0"/>
          <dgm:constr type="w" for="ch" forName="ellipse3" refType="w" fact="0.278"/>
          <dgm:constr type="h" for="ch" forName="ellipse3" refType="h" fact="0.6081"/>
          <dgm:constr type="l" for="ch" forName="ellipse4" refType="w" fact="0.4332"/>
          <dgm:constr type="t" for="ch" forName="ellipse4" refType="h" fact="0.3919"/>
          <dgm:constr type="w" for="ch" forName="ellipse4" refType="w" fact="0.278"/>
          <dgm:constr type="h" for="ch" forName="ellipse4" refType="h" fact="0.6081"/>
          <dgm:constr type="l" for="ch" forName="ellipse5" refType="w" fact="0.5776"/>
          <dgm:constr type="t" for="ch" forName="ellipse5" refType="h" fact="0"/>
          <dgm:constr type="w" for="ch" forName="ellipse5" refType="w" fact="0.278"/>
          <dgm:constr type="h" for="ch" forName="ellipse5" refType="h" fact="0.6081"/>
          <dgm:constr type="l" for="ch" forName="ellipse6" refType="w" fact="0.722"/>
          <dgm:constr type="t" for="ch" forName="ellipse6" refType="h" fact="0.3919"/>
          <dgm:constr type="w" for="ch" forName="ellipse6" refType="w" fact="0.278"/>
          <dgm:constr type="h" for="ch" forName="ellipse6" refType="h" fact="0.6081"/>
        </dgm:constrLst>
      </dgm:if>
      <dgm:else name="Name9">
        <dgm:alg type="composite">
          <dgm:param type="ar" val="2.3466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2455"/>
          <dgm:constr type="h" for="ch" forName="ellipse1" refType="h" fact="0.5761"/>
          <dgm:constr type="l" for="ch" forName="ellipse2" refType="w" fact="0.1257"/>
          <dgm:constr type="t" for="ch" forName="ellipse2" refType="h" fact="0.4239"/>
          <dgm:constr type="w" for="ch" forName="ellipse2" refType="w" fact="0.2455"/>
          <dgm:constr type="h" for="ch" forName="ellipse2" refType="h" fact="0.5761"/>
          <dgm:constr type="l" for="ch" forName="ellipse3" refType="w" fact="0.2515"/>
          <dgm:constr type="t" for="ch" forName="ellipse3" refType="h" fact="0"/>
          <dgm:constr type="w" for="ch" forName="ellipse3" refType="w" fact="0.2455"/>
          <dgm:constr type="h" for="ch" forName="ellipse3" refType="h" fact="0.5761"/>
          <dgm:constr type="l" for="ch" forName="ellipse4" refType="w" fact="0.3772"/>
          <dgm:constr type="t" for="ch" forName="ellipse4" refType="h" fact="0.4239"/>
          <dgm:constr type="w" for="ch" forName="ellipse4" refType="w" fact="0.2455"/>
          <dgm:constr type="h" for="ch" forName="ellipse4" refType="h" fact="0.5761"/>
          <dgm:constr type="l" for="ch" forName="ellipse5" refType="w" fact="0.503"/>
          <dgm:constr type="t" for="ch" forName="ellipse5" refType="h" fact="0"/>
          <dgm:constr type="w" for="ch" forName="ellipse5" refType="w" fact="0.2455"/>
          <dgm:constr type="h" for="ch" forName="ellipse5" refType="h" fact="0.5761"/>
          <dgm:constr type="l" for="ch" forName="ellipse6" refType="w" fact="0.6287"/>
          <dgm:constr type="t" for="ch" forName="ellipse6" refType="h" fact="0.4239"/>
          <dgm:constr type="w" for="ch" forName="ellipse6" refType="w" fact="0.2455"/>
          <dgm:constr type="h" for="ch" forName="ellipse6" refType="h" fact="0.5761"/>
          <dgm:constr type="l" for="ch" forName="ellipse7" refType="w" fact="0.7545"/>
          <dgm:constr type="t" for="ch" forName="ellipse7" refType="h" fact="0"/>
          <dgm:constr type="w" for="ch" forName="ellipse7" refType="w" fact="0.2455"/>
          <dgm:constr type="h" for="ch" forName="ellipse7" refType="h" fact="0.5761"/>
        </dgm:constrLst>
      </dgm:else>
    </dgm:choose>
    <dgm:choose name="Name10">
      <dgm:if name="Name11" axis="ch" ptType="node" func="cnt" op="gte" val="1">
        <dgm:layoutNode name="ellipse1" styleLbl="vennNode1">
          <dgm:varLst>
            <dgm:bulletEnabled val="1"/>
          </dgm:varLst>
          <dgm:alg type="tx"/>
          <dgm:shape xmlns:r="http://schemas.openxmlformats.org/officeDocument/2006/relationships" type="ellipse" r:blip="">
            <dgm:adjLst/>
          </dgm:shape>
          <dgm:choose name="Name12">
            <dgm:if name="Name13" func="var" arg="dir" op="equ" val="norm">
              <dgm:presOf axis="ch desOrSelf" ptType="node node" st="1 1" cnt="1 0"/>
            </dgm:if>
            <dgm:else name="Name14">
              <dgm:choose name="Name15">
                <dgm:if name="Name16" axis="ch" ptType="node" func="cnt" op="equ" val="1">
                  <dgm:presOf axis="ch desOrSelf" ptType="node node" st="1 1" cnt="1 0"/>
                </dgm:if>
                <dgm:if name="Name17" axis="ch" ptType="node" func="cnt" op="equ" val="2">
                  <dgm:presOf axis="ch desOrSelf" ptType="node node" st="2 1" cnt="1 0"/>
                </dgm:if>
                <dgm:if name="Name18" axis="ch" ptType="node" func="cnt" op="equ" val="3">
                  <dgm:presOf axis="ch desOrSelf" ptType="node node" st="3 1" cnt="1 0"/>
                </dgm:if>
                <dgm:if name="Name19" axis="ch" ptType="node" func="cnt" op="equ" val="4">
                  <dgm:presOf axis="ch desOrSelf" ptType="node node" st="4 1" cnt="1 0"/>
                </dgm:if>
                <dgm:if name="Name20" axis="ch" ptType="node" func="cnt" op="equ" val="5">
                  <dgm:presOf axis="ch desOrSelf" ptType="node node" st="5 1" cnt="1 0"/>
                </dgm:if>
                <dgm:if name="Name21" axis="ch" ptType="node" func="cnt" op="equ" val="6">
                  <dgm:presOf axis="ch desOrSelf" ptType="node node" st="6 1" cnt="1 0"/>
                </dgm:if>
                <dgm:if name="Name22" axis="ch" ptType="node" func="cnt" op="gte" val="7">
                  <dgm:presOf axis="ch desOrSelf" ptType="node node" st="7 1" cnt="1 0"/>
                </dgm:if>
                <dgm:else name="Name23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24"/>
    </dgm:choose>
    <dgm:choose name="Name25">
      <dgm:if name="Name26" axis="ch" ptType="node" func="cnt" op="gte" val="2">
        <dgm:layoutNode name="ellipse2" styleLbl="vennNode1">
          <dgm:varLst>
            <dgm:bulletEnabled val="1"/>
          </dgm:varLst>
          <dgm:alg type="tx"/>
          <dgm:choose name="Name27">
            <dgm:if name="Name28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2 1" cnt="1 0"/>
            </dgm:if>
            <dgm:else name="Name29">
              <dgm:shape xmlns:r="http://schemas.openxmlformats.org/officeDocument/2006/relationships" type="ellipse" r:blip="" zOrderOff="-2">
                <dgm:adjLst/>
              </dgm:shape>
              <dgm:choose name="Name30">
                <dgm:if name="Name31" axis="ch" ptType="node" func="cnt" op="equ" val="2">
                  <dgm:presOf axis="ch desOrSelf" ptType="node node" st="1 1" cnt="1 0"/>
                </dgm:if>
                <dgm:if name="Name32" axis="ch" ptType="node" func="cnt" op="equ" val="3">
                  <dgm:presOf axis="ch desOrSelf" ptType="node node" st="2 1" cnt="1 0"/>
                </dgm:if>
                <dgm:if name="Name33" axis="ch" ptType="node" func="cnt" op="equ" val="4">
                  <dgm:presOf axis="ch desOrSelf" ptType="node node" st="3 1" cnt="1 0"/>
                </dgm:if>
                <dgm:if name="Name34" axis="ch" ptType="node" func="cnt" op="equ" val="5">
                  <dgm:presOf axis="ch desOrSelf" ptType="node node" st="4 1" cnt="1 0"/>
                </dgm:if>
                <dgm:if name="Name35" axis="ch" ptType="node" func="cnt" op="equ" val="6">
                  <dgm:presOf axis="ch desOrSelf" ptType="node node" st="5 1" cnt="1 0"/>
                </dgm:if>
                <dgm:if name="Name36" axis="ch" ptType="node" func="cnt" op="gte" val="7">
                  <dgm:presOf axis="ch desOrSelf" ptType="node node" st="6 1" cnt="1 0"/>
                </dgm:if>
                <dgm:else name="Name37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  <dgm:choose name="Name39">
      <dgm:if name="Name40" axis="ch" ptType="node" func="cnt" op="gte" val="3">
        <dgm:layoutNode name="ellipse3" styleLbl="vennNode1">
          <dgm:varLst>
            <dgm:bulletEnabled val="1"/>
          </dgm:varLst>
          <dgm:alg type="tx"/>
          <dgm:shape xmlns:r="http://schemas.openxmlformats.org/officeDocument/2006/relationships" type="ellipse" r:blip="">
            <dgm:adjLst/>
          </dgm:shape>
          <dgm:choose name="Name41">
            <dgm:if name="Name42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3 1" cnt="1 0"/>
            </dgm:if>
            <dgm:else name="Name43">
              <dgm:shape xmlns:r="http://schemas.openxmlformats.org/officeDocument/2006/relationships" type="ellipse" r:blip="" zOrderOff="-4">
                <dgm:adjLst/>
              </dgm:shape>
              <dgm:choose name="Name44">
                <dgm:if name="Name45" axis="ch" ptType="node" func="cnt" op="equ" val="3">
                  <dgm:presOf axis="ch desOrSelf" ptType="node node" st="1 1" cnt="1 0"/>
                </dgm:if>
                <dgm:if name="Name46" axis="ch" ptType="node" func="cnt" op="equ" val="4">
                  <dgm:presOf axis="ch desOrSelf" ptType="node node" st="2 1" cnt="1 0"/>
                </dgm:if>
                <dgm:if name="Name47" axis="ch" ptType="node" func="cnt" op="equ" val="5">
                  <dgm:presOf axis="ch desOrSelf" ptType="node node" st="3 1" cnt="1 0"/>
                </dgm:if>
                <dgm:if name="Name48" axis="ch" ptType="node" func="cnt" op="equ" val="6">
                  <dgm:presOf axis="ch desOrSelf" ptType="node node" st="4 1" cnt="1 0"/>
                </dgm:if>
                <dgm:if name="Name49" axis="ch" ptType="node" func="cnt" op="gte" val="7">
                  <dgm:presOf axis="ch desOrSelf" ptType="node node" st="5 1" cnt="1 0"/>
                </dgm:if>
                <dgm:else name="Name50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1"/>
    </dgm:choose>
    <dgm:choose name="Name52">
      <dgm:if name="Name53" axis="ch" ptType="node" func="cnt" op="gte" val="4">
        <dgm:layoutNode name="ellipse4" styleLbl="vennNode1">
          <dgm:varLst>
            <dgm:bulletEnabled val="1"/>
          </dgm:varLst>
          <dgm:alg type="tx"/>
          <dgm:choose name="Name54">
            <dgm:if name="Name55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4 1" cnt="1 0"/>
            </dgm:if>
            <dgm:else name="Name56">
              <dgm:shape xmlns:r="http://schemas.openxmlformats.org/officeDocument/2006/relationships" type="ellipse" r:blip="" zOrderOff="-6">
                <dgm:adjLst/>
              </dgm:shape>
              <dgm:choose name="Name57">
                <dgm:if name="Name58" axis="ch" ptType="node" func="cnt" op="equ" val="4">
                  <dgm:presOf axis="ch desOrSelf" ptType="node node" st="1 1" cnt="1 0"/>
                </dgm:if>
                <dgm:if name="Name59" axis="ch" ptType="node" func="cnt" op="equ" val="5">
                  <dgm:presOf axis="ch desOrSelf" ptType="node node" st="2 1" cnt="1 0"/>
                </dgm:if>
                <dgm:if name="Name60" axis="ch" ptType="node" func="cnt" op="equ" val="6">
                  <dgm:presOf axis="ch desOrSelf" ptType="node node" st="3 1" cnt="1 0"/>
                </dgm:if>
                <dgm:if name="Name61" axis="ch" ptType="node" func="cnt" op="gte" val="7">
                  <dgm:presOf axis="ch desOrSelf" ptType="node node" st="4 1" cnt="1 0"/>
                </dgm:if>
                <dgm:else name="Name62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63"/>
    </dgm:choose>
    <dgm:choose name="Name64">
      <dgm:if name="Name65" axis="ch" ptType="node" func="cnt" op="gte" val="5">
        <dgm:layoutNode name="ellipse5" styleLbl="vennNode1">
          <dgm:varLst>
            <dgm:bulletEnabled val="1"/>
          </dgm:varLst>
          <dgm:alg type="tx"/>
          <dgm:choose name="Name66">
            <dgm:if name="Name67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5 1" cnt="1 0"/>
            </dgm:if>
            <dgm:else name="Name68">
              <dgm:shape xmlns:r="http://schemas.openxmlformats.org/officeDocument/2006/relationships" type="ellipse" r:blip="" zOrderOff="-8">
                <dgm:adjLst/>
              </dgm:shape>
              <dgm:choose name="Name69">
                <dgm:if name="Name70" axis="ch" ptType="node" func="cnt" op="equ" val="5">
                  <dgm:presOf axis="ch desOrSelf" ptType="node node" st="1 1" cnt="1 0"/>
                </dgm:if>
                <dgm:if name="Name71" axis="ch" ptType="node" func="cnt" op="equ" val="6">
                  <dgm:presOf axis="ch desOrSelf" ptType="node node" st="2 1" cnt="1 0"/>
                </dgm:if>
                <dgm:if name="Name72" axis="ch" ptType="node" func="cnt" op="gte" val="7">
                  <dgm:presOf axis="ch desOrSelf" ptType="node node" st="3 1" cnt="1 0"/>
                </dgm:if>
                <dgm:else name="Name73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74"/>
    </dgm:choose>
    <dgm:choose name="Name75">
      <dgm:if name="Name76" axis="ch" ptType="node" func="cnt" op="gte" val="6">
        <dgm:layoutNode name="ellipse6" styleLbl="vennNode1">
          <dgm:varLst>
            <dgm:bulletEnabled val="1"/>
          </dgm:varLst>
          <dgm:alg type="tx"/>
          <dgm:choose name="Name77">
            <dgm:if name="Name78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6 1" cnt="1 0"/>
            </dgm:if>
            <dgm:else name="Name79">
              <dgm:shape xmlns:r="http://schemas.openxmlformats.org/officeDocument/2006/relationships" type="ellipse" r:blip="" zOrderOff="-10">
                <dgm:adjLst/>
              </dgm:shape>
              <dgm:choose name="Name80">
                <dgm:if name="Name81" axis="ch" ptType="node" func="cnt" op="equ" val="6">
                  <dgm:presOf axis="ch desOrSelf" ptType="node node" st="1 1" cnt="1 0"/>
                </dgm:if>
                <dgm:if name="Name82" axis="ch" ptType="node" func="cnt" op="gte" val="7">
                  <dgm:presOf axis="ch desOrSelf" ptType="node node" st="2 1" cnt="1 0"/>
                </dgm:if>
                <dgm:else name="Name83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84"/>
    </dgm:choose>
    <dgm:choose name="Name85">
      <dgm:if name="Name86" axis="ch" ptType="node" func="cnt" op="gte" val="7">
        <dgm:layoutNode name="ellipse7" styleLbl="vennNode1">
          <dgm:varLst>
            <dgm:bulletEnabled val="1"/>
          </dgm:varLst>
          <dgm:alg type="tx"/>
          <dgm:choose name="Name87">
            <dgm:if name="Name88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7 1" cnt="1 0"/>
            </dgm:if>
            <dgm:else name="Name89">
              <dgm:shape xmlns:r="http://schemas.openxmlformats.org/officeDocument/2006/relationships" type="ellipse" r:blip="" zOrderOff="-12">
                <dgm:adjLst/>
              </dgm:shape>
              <dgm:presOf axis="ch desOrSelf" ptType="node node" st="1 1" cnt="1 0"/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90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6D9175-6493-4CA4-BED4-2BF67E177B3A}" type="datetimeFigureOut">
              <a:rPr lang="en-US" smtClean="0"/>
              <a:t>9/9/2025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92091F-6CD8-46B7-96F0-0D064BD5D0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60508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1CF72B-01D4-E7CE-CCD0-C925872C35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E4C0AB2-16B7-ABE2-B58E-3BB76004A9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5B8A35-9A7D-E534-D801-9214B10E86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DFEBF-38F1-453E-B69D-6B9271114889}" type="datetime1">
              <a:rPr lang="en-US" smtClean="0"/>
              <a:t>9/9/2025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8268FE-1A6B-3B8A-9160-73579F35BE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BD6639-51F7-67FF-CC34-EB8C0182E9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655-AABA-4CA8-8EDF-7F823A468B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71719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2CC470-7C6A-7924-EAD0-67D09CF0EA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93258FB-74B7-5EEF-53E8-4CC1489909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5AADDD-72F3-0095-2D6E-4C653A9FAF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2D55E-282F-4DF6-A403-09EC22362B14}" type="datetime1">
              <a:rPr lang="en-US" smtClean="0"/>
              <a:t>9/9/2025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5950F3-5E49-3C5F-BE10-03E000C333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DB1718-A130-D803-E465-A462404B87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655-AABA-4CA8-8EDF-7F823A468B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96472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9078D7A-04A2-D620-2630-1D62546B162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8387427-E822-3DCC-7B2E-A1D29D5A0F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C5954B-320A-A6B4-AACA-3317F5D4E7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A848F-AFAA-441B-B746-4E7F497AF1EA}" type="datetime1">
              <a:rPr lang="en-US" smtClean="0"/>
              <a:t>9/9/2025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FF64D2-C11B-00D1-FE40-1B62EB978D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ADE5E8-F2B1-E798-5A06-997FCCAAC0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655-AABA-4CA8-8EDF-7F823A468B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84150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34D47C-E5D4-DDBE-EF1F-104F24CBDB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A7A19A-EFF8-5A88-EDE7-FCDEB4D786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1A261B-1101-FA3D-CB17-80CD5369B0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59EE1-3FE3-4F1C-88F4-6491735106DF}" type="datetime1">
              <a:rPr lang="en-US" smtClean="0"/>
              <a:t>9/9/2025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14FFDC-ABE1-592D-57CE-8741396CF2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CD6818-E9DF-7030-FFE5-7CA03965DA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655-AABA-4CA8-8EDF-7F823A468B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26853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C06587-444C-EF7D-FE7D-26950F0218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87D5E7-6A38-CB7B-087D-EFA48605BD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13B643-410E-1842-F193-BB0856DD3B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B98A3-03EC-44AE-87A9-06CAEF1F7F50}" type="datetime1">
              <a:rPr lang="en-US" smtClean="0"/>
              <a:t>9/9/2025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C310AA-4DB2-8CE6-7A4D-79BDFF9390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895118-C53B-3A3F-6834-2DFBDB6A66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400"/>
            </a:lvl1pPr>
          </a:lstStyle>
          <a:p>
            <a:fld id="{4C487655-AABA-4CA8-8EDF-7F823A468B8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7772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524F9B-580C-A699-4DAD-825D976497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DB657F-30D5-8754-A04E-2319F40CBB6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ED0171C-FAF2-6322-9CB6-83481AC90D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DCA7575-0A3B-0E0A-BD71-4E15EDB8C1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E1CA8-87D7-4728-855E-A6F52CD10CAE}" type="datetime1">
              <a:rPr lang="en-US" smtClean="0"/>
              <a:t>9/9/2025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0D1E5B-D828-19AE-17EE-C271B397E6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65FB46-D28D-EC75-7CA7-EA327DD4A6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655-AABA-4CA8-8EDF-7F823A468B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69929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093603-E112-DFF4-C6D8-0496D1F843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3D8518-394B-3008-7BBC-EC6A55EC2C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4A4CE79-3B5F-ADA4-FD7E-2BADC81B1B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2F9E515-664E-EA56-A2AF-C9343137F7A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A36BE7C-46E7-7413-B469-8EDAED08E67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6D25A12-CF47-C955-9369-051EB51AA2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7593D-2A19-4BA0-A48C-0342333B9754}" type="datetime1">
              <a:rPr lang="en-US" smtClean="0"/>
              <a:t>9/9/2025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34E7A9D-A7AC-5CCE-916E-4708D90BE2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AB038D7-1F9A-7C8D-3467-FE7A67DDF1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655-AABA-4CA8-8EDF-7F823A468B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482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96F14C-5EC1-FFCB-42AF-C06EA7E9F1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A838D3D-E6E8-5AFB-CD5F-2004F64FC8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3F4E6-0320-4AB2-9586-65A0EC89B335}" type="datetime1">
              <a:rPr lang="en-US" smtClean="0"/>
              <a:t>9/9/2025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06272A8-54EF-7B38-A358-08F90C01F5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E14D8C2-D005-DED5-4959-89AEC04504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655-AABA-4CA8-8EDF-7F823A468B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84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95C7C2D-B365-526F-4F06-0D77F79E87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AE04C-41B0-4DF8-B4DF-3F22EB69F7D9}" type="datetime1">
              <a:rPr lang="en-US" smtClean="0"/>
              <a:t>9/9/2025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156161F-9918-75C3-BF19-FF80F6066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AFC89C8-F884-B4CE-CC3A-B5DD102672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655-AABA-4CA8-8EDF-7F823A468B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45202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B91BF9-30F3-7A2D-F8A3-791EAA2E31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FFAEA7-9263-F1E8-CF52-8B33D6B022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DE4BC12-B876-ECAE-F678-32CD8C05E5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326B8F7-7894-FF4F-9E5D-F4C3BF9442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FA6D4-EBBF-4864-B002-3CA151825A93}" type="datetime1">
              <a:rPr lang="en-US" smtClean="0"/>
              <a:t>9/9/2025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79ACDA-52C6-F398-2177-A0803A6264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C16BF6-1F54-7DA1-7084-343B5356BC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655-AABA-4CA8-8EDF-7F823A468B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42369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0C6086-B265-7989-A55A-FE17F42227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BFB91EF-A99A-25F1-6C9D-92B8F71174F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3E8F43F-ACB9-99C3-B69D-70FFB2FF56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AC79EE-3EFB-E190-AF9B-5F23BF3975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C26E8-E5AC-42DB-AADB-FD38C3D12385}" type="datetime1">
              <a:rPr lang="en-US" smtClean="0"/>
              <a:t>9/9/2025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F44726-F697-024F-F154-A2BCD05A95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5BE7A1D-F51D-E5B6-0EC8-F1719AF82D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655-AABA-4CA8-8EDF-7F823A468B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29047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6209199-E8C0-37D2-8430-9C299015E0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9AF55D3-8504-6824-94F1-CDF34B6D5B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BA72C5-C4A1-21A1-F750-B87A42DF962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1407FC-BC4F-44A5-8993-81604E7062F8}" type="datetime1">
              <a:rPr lang="en-US" smtClean="0"/>
              <a:t>9/9/2025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2A07C0-D3F6-68E4-1384-C86F364CCA0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C53108-2941-6203-3401-5406B9B3165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487655-AABA-4CA8-8EDF-7F823A468B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56635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ewgrounds.com/art/view/seekerlk/lonely-robot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creativecommons.org/licenses/by-nc/3.0/" TargetMode="External"/><Relationship Id="rId4" Type="http://schemas.openxmlformats.org/officeDocument/2006/relationships/hyperlink" Target="https://community.mis.temple.edu/jshafer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ublicdomainpictures.net/en/view-image.php?image=204763&amp;picture=ping-pong-paddles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w3schools.com/bootstrap4/bootstrap_colors.asp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lickr.com/photos/colink/3991818078" TargetMode="Externa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eviantart.com/steelatlas/art/And-In-The-Darkness-Bind-Them-133765009" TargetMode="External"/><Relationship Id="rId2" Type="http://schemas.openxmlformats.org/officeDocument/2006/relationships/image" Target="../media/image5.xlVfJvbkhyKZmR81i664T8LtlBLeTAMksmCXVuBlIAo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AE587A4A-EC20-8B2E-FF9F-59BF97A53C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0" y="914400"/>
            <a:ext cx="12056694" cy="67818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D1019B3-EF15-89E8-C1F0-C8B933E9CA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95800" y="960732"/>
            <a:ext cx="7560894" cy="1811965"/>
          </a:xfrm>
        </p:spPr>
        <p:txBody>
          <a:bodyPr>
            <a:normAutofit/>
          </a:bodyPr>
          <a:lstStyle/>
          <a:p>
            <a:r>
              <a:rPr lang="en-US" dirty="0">
                <a:latin typeface="Segoe UI" panose="020B0502040204020203" pitchFamily="34" charset="0"/>
                <a:ea typeface="Tahoma" panose="020B0604030504040204" pitchFamily="34" charset="0"/>
                <a:cs typeface="Segoe UI" panose="020B0502040204020203" pitchFamily="34" charset="0"/>
              </a:rPr>
              <a:t>JavaScript and jQuery (new stuff)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71FC15D-C8AA-1066-06DE-10EA5ACD2E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49137" y="4304581"/>
            <a:ext cx="5036920" cy="2553420"/>
          </a:xfrm>
        </p:spPr>
        <p:txBody>
          <a:bodyPr>
            <a:normAutofit/>
          </a:bodyPr>
          <a:lstStyle/>
          <a:p>
            <a:pPr algn="r"/>
            <a:r>
              <a:rPr lang="sv-SE" sz="2000" dirty="0">
                <a:latin typeface="Segoe UI" panose="020B0502040204020203" pitchFamily="34" charset="0"/>
                <a:cs typeface="Segoe UI" panose="020B0502040204020203" pitchFamily="34" charset="0"/>
              </a:rPr>
              <a:t>Jeremy Shafer</a:t>
            </a:r>
          </a:p>
          <a:p>
            <a:pPr algn="r"/>
            <a:r>
              <a:rPr lang="sv-SE" sz="2000" dirty="0">
                <a:latin typeface="Segoe UI" panose="020B0502040204020203" pitchFamily="34" charset="0"/>
                <a:cs typeface="Segoe UI" panose="020B0502040204020203" pitchFamily="34" charset="0"/>
              </a:rPr>
              <a:t>jeremy@temple.edu</a:t>
            </a:r>
          </a:p>
          <a:p>
            <a:pPr algn="r"/>
            <a:r>
              <a:rPr lang="sv-SE" sz="2000" dirty="0">
                <a:latin typeface="Segoe UI" panose="020B0502040204020203" pitchFamily="34" charset="0"/>
                <a:cs typeface="Segoe UI" panose="020B0502040204020203" pitchFamily="34" charset="0"/>
                <a:hlinkClick r:id="rId4"/>
              </a:rPr>
              <a:t>https://community.mis.temple.edu</a:t>
            </a:r>
            <a:r>
              <a:rPr lang="sv-SE" sz="2000">
                <a:latin typeface="Segoe UI" panose="020B0502040204020203" pitchFamily="34" charset="0"/>
                <a:cs typeface="Segoe UI" panose="020B0502040204020203" pitchFamily="34" charset="0"/>
                <a:hlinkClick r:id="rId4"/>
              </a:rPr>
              <a:t>/jshafer</a:t>
            </a:r>
            <a:r>
              <a:rPr lang="sv-SE" sz="200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endParaRPr lang="sv-SE" sz="20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r"/>
            <a:endParaRPr lang="sv-SE" sz="20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br>
              <a:rPr lang="sv-SE" sz="2000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sv-SE" sz="1600" i="1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endParaRPr lang="sv-SE" sz="2000" i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A8F0792-367D-9A34-82A1-183B7ADA0726}"/>
              </a:ext>
            </a:extLst>
          </p:cNvPr>
          <p:cNvSpPr/>
          <p:nvPr/>
        </p:nvSpPr>
        <p:spPr>
          <a:xfrm>
            <a:off x="0" y="0"/>
            <a:ext cx="12192000" cy="914400"/>
          </a:xfrm>
          <a:prstGeom prst="rect">
            <a:avLst/>
          </a:prstGeom>
          <a:solidFill>
            <a:srgbClr val="A326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dirty="0">
                <a:latin typeface="+mj-lt"/>
                <a:ea typeface="Tahoma" panose="020B0604030504040204" pitchFamily="34" charset="0"/>
                <a:cs typeface="Segoe UI" panose="020B0502040204020203" pitchFamily="34" charset="0"/>
              </a:rPr>
              <a:t>MIS3502: Web Service Programming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62BF4CA-20AD-7B77-3525-D45E1C263E05}"/>
              </a:ext>
            </a:extLst>
          </p:cNvPr>
          <p:cNvSpPr txBox="1"/>
          <p:nvPr/>
        </p:nvSpPr>
        <p:spPr>
          <a:xfrm>
            <a:off x="305943" y="6131434"/>
            <a:ext cx="580557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/>
              <a:t>Unless otherwise indicated, all decorative images are by Unknown Author and licensed under </a:t>
            </a:r>
            <a:r>
              <a:rPr lang="en-US" sz="900" dirty="0">
                <a:hlinkClick r:id="rId5" tooltip="https://creativecommons.org/licenses/by-nc/3.0/"/>
              </a:rPr>
              <a:t>CC BY-NC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17938657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4D6135-697C-C57F-8A32-CBB5DCD079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0103" y="365125"/>
            <a:ext cx="10773697" cy="1325563"/>
          </a:xfrm>
        </p:spPr>
        <p:txBody>
          <a:bodyPr/>
          <a:lstStyle/>
          <a:p>
            <a:r>
              <a:rPr lang="en-US" dirty="0"/>
              <a:t>Hot tips for the quiz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9660CE-9D4F-2075-7A2D-EF74A98D61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1595" y="1514168"/>
            <a:ext cx="11128791" cy="4662795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Why is control-shift-r important?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What is the role of these special characters in CSS? </a:t>
            </a:r>
          </a:p>
          <a:p>
            <a:pPr lvl="1"/>
            <a:r>
              <a:rPr lang="en-US" dirty="0"/>
              <a:t>Dot . </a:t>
            </a:r>
          </a:p>
          <a:p>
            <a:pPr lvl="1"/>
            <a:r>
              <a:rPr lang="en-US" dirty="0"/>
              <a:t>Hashtag #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What is the role of !important in CSS?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What is “float drop”?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What are some examples of bootstrap contextual classes?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In JavaScript, what is the difference between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dirty="0"/>
              <a:t> ,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dirty="0"/>
              <a:t> , and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let</a:t>
            </a:r>
            <a:r>
              <a:rPr lang="en-US" dirty="0"/>
              <a:t> ?</a:t>
            </a:r>
          </a:p>
          <a:p>
            <a:pPr marL="514350" indent="-514350">
              <a:buFont typeface="+mj-lt"/>
              <a:buAutoNum type="arabicPeriod" startAt="7"/>
            </a:pPr>
            <a:r>
              <a:rPr lang="en-US" dirty="0"/>
              <a:t>The .ready() event of jQuery</a:t>
            </a:r>
          </a:p>
          <a:p>
            <a:pPr marL="514350" indent="-514350">
              <a:buFont typeface="+mj-lt"/>
              <a:buAutoNum type="arabicPeriod" startAt="7"/>
            </a:pPr>
            <a:r>
              <a:rPr lang="en-US" dirty="0"/>
              <a:t>The .ajax method of jQuery</a:t>
            </a:r>
          </a:p>
          <a:p>
            <a:pPr marL="514350" indent="-514350">
              <a:buFont typeface="+mj-lt"/>
              <a:buAutoNum type="arabicPeriod" startAt="7"/>
            </a:pPr>
            <a:r>
              <a:rPr lang="en-US" dirty="0"/>
              <a:t>These new jQuery methods: .focus() , .serialize()</a:t>
            </a:r>
          </a:p>
          <a:p>
            <a:pPr marL="514350" indent="-514350">
              <a:buFont typeface="+mj-lt"/>
              <a:buAutoNum type="arabicPeriod" startAt="7"/>
            </a:pPr>
            <a:r>
              <a:rPr lang="en-US" dirty="0"/>
              <a:t>The async / await commands in JavaScript</a:t>
            </a:r>
          </a:p>
          <a:p>
            <a:pPr marL="0" indent="0">
              <a:buNone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C263D6-CFAD-DBE2-2DE1-6CE8B8C3EB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655-AABA-4CA8-8EDF-7F823A468B89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65344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Down Arrow 7">
            <a:extLst>
              <a:ext uri="{FF2B5EF4-FFF2-40B4-BE49-F238E27FC236}">
                <a16:creationId xmlns:a16="http://schemas.microsoft.com/office/drawing/2014/main" id="{D4771268-CB57-404A-9271-370EB28F60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00100" y="1491343"/>
            <a:ext cx="3333749" cy="3499103"/>
          </a:xfrm>
          <a:prstGeom prst="downArrow">
            <a:avLst>
              <a:gd name="adj1" fmla="val 100000"/>
              <a:gd name="adj2" fmla="val 15788"/>
            </a:avLst>
          </a:prstGeom>
          <a:solidFill>
            <a:srgbClr val="404040"/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83F4119-A6C0-9CE0-E843-11100FE3F0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1967266"/>
            <a:ext cx="2628900" cy="2547257"/>
          </a:xfr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6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Our strategy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756FD711-8C0F-57CF-6D6C-E58AD5095EF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5073922" y="643466"/>
            <a:ext cx="6187487" cy="5568739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80C03D-3870-767E-F156-93086B227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34184" y="6356350"/>
            <a:ext cx="514349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4C487655-AABA-4CA8-8EDF-7F823A468B89}" type="slidenum">
              <a:rPr lang="en-US">
                <a:solidFill>
                  <a:schemeClr val="tx1">
                    <a:alpha val="80000"/>
                  </a:schemeClr>
                </a:solidFill>
              </a:rPr>
              <a:pPr>
                <a:spcAft>
                  <a:spcPts val="600"/>
                </a:spcAft>
              </a:pPr>
              <a:t>2</a:t>
            </a:fld>
            <a:endParaRPr lang="en-US">
              <a:solidFill>
                <a:schemeClr val="tx1">
                  <a:alpha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81681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87D3F4-505A-B517-C9DC-07D9A5E919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HTML, CSS, JavaScript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D49401AD-E7EA-9457-DAD0-08DD55E15D9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89707985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558534-D50A-942C-863E-36D3C2801D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655-AABA-4CA8-8EDF-7F823A468B89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24274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87D3F4-505A-B517-C9DC-07D9A5E919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HTML, CSS, JavaScript (focused!)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D49401AD-E7EA-9457-DAD0-08DD55E15D9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03018205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558534-D50A-942C-863E-36D3C2801D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655-AABA-4CA8-8EDF-7F823A468B89}" type="slidenum">
              <a:rPr lang="en-US" smtClean="0"/>
              <a:t>4</a:t>
            </a:fld>
            <a:endParaRPr lang="en-US" dirty="0"/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0E574259-8991-BE30-91F9-B881BF987312}"/>
              </a:ext>
            </a:extLst>
          </p:cNvPr>
          <p:cNvCxnSpPr>
            <a:cxnSpLocks/>
          </p:cNvCxnSpPr>
          <p:nvPr/>
        </p:nvCxnSpPr>
        <p:spPr>
          <a:xfrm>
            <a:off x="5423026" y="3078178"/>
            <a:ext cx="1204111" cy="0"/>
          </a:xfrm>
          <a:prstGeom prst="straightConnector1">
            <a:avLst/>
          </a:prstGeom>
          <a:ln w="57150"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3A8DD718-A260-D9CB-0C20-DB72CBD5C94F}"/>
              </a:ext>
            </a:extLst>
          </p:cNvPr>
          <p:cNvCxnSpPr>
            <a:cxnSpLocks/>
          </p:cNvCxnSpPr>
          <p:nvPr/>
        </p:nvCxnSpPr>
        <p:spPr>
          <a:xfrm>
            <a:off x="5078994" y="3811509"/>
            <a:ext cx="470780" cy="434566"/>
          </a:xfrm>
          <a:prstGeom prst="straightConnector1">
            <a:avLst/>
          </a:prstGeom>
          <a:ln w="57150"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064195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E348E3C-217C-5A08-43E4-FF868BF41D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>
            <a:normAutofit/>
          </a:bodyPr>
          <a:lstStyle/>
          <a:p>
            <a:r>
              <a:rPr lang="en-US" sz="3600" dirty="0"/>
              <a:t>Our “To Do” list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E4CFBF-FCDE-C5DF-D95E-E933500893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45341" y="1307690"/>
            <a:ext cx="10103191" cy="4869273"/>
          </a:xfrm>
        </p:spPr>
        <p:txBody>
          <a:bodyPr>
            <a:normAutofit fontScale="77500" lnSpcReduction="20000"/>
          </a:bodyPr>
          <a:lstStyle/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3600" dirty="0"/>
              <a:t>Folders and relative references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3600" dirty="0"/>
              <a:t>An exploration of Bootstrap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3600" dirty="0"/>
              <a:t>Layout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3600" dirty="0"/>
              <a:t>Buttons, Alerts, Contextual Classes</a:t>
            </a:r>
            <a:br>
              <a:rPr lang="en-US" sz="3600" dirty="0"/>
            </a:br>
            <a:r>
              <a:rPr lang="en-US" sz="3600" dirty="0"/>
              <a:t>See: </a:t>
            </a:r>
            <a:r>
              <a:rPr lang="en-US" sz="3600" dirty="0">
                <a:hlinkClick r:id="rId2"/>
              </a:rPr>
              <a:t>https://www.w3schools.com/bootstrap4/bootstrap_colors.asp</a:t>
            </a:r>
            <a:r>
              <a:rPr lang="en-US" sz="3600" dirty="0"/>
              <a:t> 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3600" dirty="0"/>
              <a:t>An exploration of CSS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3600" dirty="0"/>
              <a:t>Using the $.ajax method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3600" dirty="0"/>
              <a:t>Other useful jQuery methods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3600" dirty="0"/>
              <a:t>The JavaScript async and await commands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sz="20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sz="20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sz="200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Isosceles Triangle 12">
            <a:extLst>
              <a:ext uri="{FF2B5EF4-FFF2-40B4-BE49-F238E27FC236}">
                <a16:creationId xmlns:a16="http://schemas.microsoft.com/office/drawing/2014/main" id="{A580F890-B085-4E95-96AA-55AEBEC5CE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Isosceles Triangle 14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36E751-8B24-DB40-6DC4-6C744329F3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05333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4C487655-AABA-4CA8-8EDF-7F823A468B89}" type="slidenum">
              <a:rPr lang="en-US" smtClean="0"/>
              <a:pPr>
                <a:spcAft>
                  <a:spcPts val="600"/>
                </a:spcAft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68555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1DD1A8A-57D5-4A81-AD04-532B043C56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Hand with red strings">
            <a:extLst>
              <a:ext uri="{FF2B5EF4-FFF2-40B4-BE49-F238E27FC236}">
                <a16:creationId xmlns:a16="http://schemas.microsoft.com/office/drawing/2014/main" id="{04C32603-4DED-92B2-25BD-0E9D44A5A44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6050" b="9681"/>
          <a:stretch/>
        </p:blipFill>
        <p:spPr>
          <a:xfrm>
            <a:off x="-3047" y="10"/>
            <a:ext cx="12191999" cy="685799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007891EC-4501-44ED-A8C8-B11B6DB767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7602"/>
            <a:ext cx="12191999" cy="3162146"/>
          </a:xfrm>
          <a:prstGeom prst="rect">
            <a:avLst/>
          </a:prstGeom>
          <a:gradFill flip="none" rotWithShape="1">
            <a:gsLst>
              <a:gs pos="0">
                <a:srgbClr val="000000">
                  <a:alpha val="0"/>
                </a:srgbClr>
              </a:gs>
              <a:gs pos="25000">
                <a:srgbClr val="000000">
                  <a:alpha val="15000"/>
                </a:srgbClr>
              </a:gs>
              <a:gs pos="75000">
                <a:srgbClr val="000000">
                  <a:alpha val="15000"/>
                </a:srgbClr>
              </a:gs>
              <a:gs pos="50000">
                <a:srgbClr val="000000">
                  <a:alpha val="30000"/>
                </a:srgbClr>
              </a:gs>
              <a:gs pos="100000">
                <a:srgbClr val="000000">
                  <a:alpha val="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92650A9-4206-6E41-FEF1-05C891340E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325550"/>
            <a:ext cx="10058400" cy="3574778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5200">
                <a:solidFill>
                  <a:srgbClr val="FFFFFF"/>
                </a:solidFill>
              </a:rPr>
              <a:t>Hands On Examples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275627-1DC2-E052-19E4-A417F4BF15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  <a:defRPr/>
            </a:pPr>
            <a:fld id="{4C487655-AABA-4CA8-8EDF-7F823A468B89}" type="slidenum">
              <a:rPr lang="en-US">
                <a:solidFill>
                  <a:srgbClr val="FFFFFF"/>
                </a:solidFill>
                <a:latin typeface="Calibri" panose="020F0502020204030204"/>
              </a:rPr>
              <a:pPr>
                <a:spcAft>
                  <a:spcPts val="600"/>
                </a:spcAft>
                <a:defRPr/>
              </a:pPr>
              <a:t>6</a:t>
            </a:fld>
            <a:endParaRPr lang="en-US">
              <a:solidFill>
                <a:srgbClr val="FFFFFF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42535323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FF4A15-159E-352A-A8C2-DB84586E0C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CSS Cascade – A </a:t>
            </a:r>
            <a:r>
              <a:rPr lang="en-US" i="1" dirty="0"/>
              <a:t>simplified</a:t>
            </a:r>
            <a:r>
              <a:rPr lang="en-US" dirty="0"/>
              <a:t> diagram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A3DCFA-8F23-54D9-A52B-7FF4A5D2C5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655-AABA-4CA8-8EDF-7F823A468B89}" type="slidenum">
              <a:rPr lang="en-US" smtClean="0"/>
              <a:t>7</a:t>
            </a:fld>
            <a:endParaRPr lang="en-US" dirty="0"/>
          </a:p>
        </p:txBody>
      </p:sp>
      <p:graphicFrame>
        <p:nvGraphicFramePr>
          <p:cNvPr id="11" name="Content Placeholder 10">
            <a:extLst>
              <a:ext uri="{FF2B5EF4-FFF2-40B4-BE49-F238E27FC236}">
                <a16:creationId xmlns:a16="http://schemas.microsoft.com/office/drawing/2014/main" id="{390B72F6-3D18-A6C0-9CB8-E46F90C55F8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82556281"/>
              </p:ext>
            </p:extLst>
          </p:nvPr>
        </p:nvGraphicFramePr>
        <p:xfrm>
          <a:off x="658761" y="1809136"/>
          <a:ext cx="9606116" cy="35789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B52F046D-4085-77F7-6DA3-A6DECBEEFCA9}"/>
              </a:ext>
            </a:extLst>
          </p:cNvPr>
          <p:cNvCxnSpPr/>
          <p:nvPr/>
        </p:nvCxnSpPr>
        <p:spPr>
          <a:xfrm>
            <a:off x="2541639" y="5771535"/>
            <a:ext cx="6597445" cy="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1577C2B4-DED0-9AAF-819F-CCFFE5EC6C3B}"/>
              </a:ext>
            </a:extLst>
          </p:cNvPr>
          <p:cNvCxnSpPr>
            <a:cxnSpLocks/>
          </p:cNvCxnSpPr>
          <p:nvPr/>
        </p:nvCxnSpPr>
        <p:spPr>
          <a:xfrm flipV="1">
            <a:off x="2541639" y="1690688"/>
            <a:ext cx="0" cy="4110344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409A9412-EF88-6358-5A9E-F785D3B21FEA}"/>
              </a:ext>
            </a:extLst>
          </p:cNvPr>
          <p:cNvSpPr txBox="1"/>
          <p:nvPr/>
        </p:nvSpPr>
        <p:spPr>
          <a:xfrm>
            <a:off x="334301" y="1553497"/>
            <a:ext cx="183862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General</a:t>
            </a:r>
            <a:br>
              <a:rPr lang="en-US" dirty="0"/>
            </a:br>
            <a:r>
              <a:rPr lang="en-US" dirty="0"/>
              <a:t>“far away from the tag”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80424DB-01C8-C547-7E0F-7C5F17BB894A}"/>
              </a:ext>
            </a:extLst>
          </p:cNvPr>
          <p:cNvSpPr txBox="1"/>
          <p:nvPr/>
        </p:nvSpPr>
        <p:spPr>
          <a:xfrm>
            <a:off x="78658" y="5304503"/>
            <a:ext cx="21925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Specific</a:t>
            </a:r>
            <a:br>
              <a:rPr lang="en-US" dirty="0"/>
            </a:br>
            <a:r>
              <a:rPr lang="en-US" dirty="0"/>
              <a:t>“close to the tag”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5153DE5-52DF-E3F7-D3A9-D7BF235FC939}"/>
              </a:ext>
            </a:extLst>
          </p:cNvPr>
          <p:cNvSpPr txBox="1"/>
          <p:nvPr/>
        </p:nvSpPr>
        <p:spPr>
          <a:xfrm>
            <a:off x="2423652" y="5918605"/>
            <a:ext cx="15584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Low Priority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72569005-E780-97C8-7D4B-D8FC248614E5}"/>
              </a:ext>
            </a:extLst>
          </p:cNvPr>
          <p:cNvSpPr txBox="1"/>
          <p:nvPr/>
        </p:nvSpPr>
        <p:spPr>
          <a:xfrm>
            <a:off x="7563469" y="5857464"/>
            <a:ext cx="15584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High Priority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CE244127-049A-E9BA-CE15-FB308FFA9DCE}"/>
              </a:ext>
            </a:extLst>
          </p:cNvPr>
          <p:cNvSpPr txBox="1"/>
          <p:nvPr/>
        </p:nvSpPr>
        <p:spPr>
          <a:xfrm>
            <a:off x="7423355" y="1690688"/>
            <a:ext cx="4200839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Other notes: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The cascade can be halted with an </a:t>
            </a:r>
            <a:r>
              <a:rPr lang="en-US" sz="2000" dirty="0">
                <a:solidFill>
                  <a:srgbClr val="FF0000"/>
                </a:solidFill>
              </a:rPr>
              <a:t>!important</a:t>
            </a:r>
            <a:r>
              <a:rPr lang="en-US" sz="2000" dirty="0"/>
              <a:t> directive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CSS rules that reference a tag by its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id </a:t>
            </a:r>
            <a:r>
              <a:rPr lang="en-US" sz="2000" dirty="0"/>
              <a:t>take priority over rules that reference a tag by its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class </a:t>
            </a:r>
            <a:r>
              <a:rPr lang="en-US" sz="2000" dirty="0"/>
              <a:t>because an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id</a:t>
            </a:r>
            <a:r>
              <a:rPr lang="en-US" sz="2000" dirty="0"/>
              <a:t> is more specific than a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en-US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42940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62F197-1543-A4A0-7BE4-41110F19A6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Variable declaration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55C8E0-9EE6-DE71-BC5F-9A05416837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dirty="0"/>
              <a:t> has block level scope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dirty="0"/>
              <a:t> has function level scope</a:t>
            </a:r>
          </a:p>
          <a:p>
            <a:r>
              <a:rPr lang="en-US">
                <a:latin typeface="Courier New" panose="02070309020205020404" pitchFamily="49" charset="0"/>
                <a:cs typeface="Courier New" panose="02070309020205020404" pitchFamily="49" charset="0"/>
              </a:rPr>
              <a:t>let</a:t>
            </a:r>
            <a:r>
              <a:rPr lang="en-US"/>
              <a:t> has </a:t>
            </a:r>
            <a:r>
              <a:rPr lang="en-US" dirty="0"/>
              <a:t>block level scope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4B07F2D-1AA5-9801-1062-95D87C45B3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655-AABA-4CA8-8EDF-7F823A468B89}" type="slidenum">
              <a:rPr lang="en-US" smtClean="0"/>
              <a:t>8</a:t>
            </a:fld>
            <a:endParaRPr lang="en-US" dirty="0"/>
          </a:p>
        </p:txBody>
      </p:sp>
      <p:pic>
        <p:nvPicPr>
          <p:cNvPr id="6" name="Picture 5" descr="A picture containing cup, container, glass, gauge&#10;&#10;Description automatically generated">
            <a:extLst>
              <a:ext uri="{FF2B5EF4-FFF2-40B4-BE49-F238E27FC236}">
                <a16:creationId xmlns:a16="http://schemas.microsoft.com/office/drawing/2014/main" id="{6A0F07C1-2A01-1597-2D4E-425B97DC76F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6706971" y="828835"/>
            <a:ext cx="3478177" cy="47743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66331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6C7DC4-9FA5-25F3-FAD8-C0A80C736C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Calling an API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EA03B5-701A-6E30-81F9-E4335AF641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57608"/>
            <a:ext cx="10515600" cy="471935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 $.ajax({</a:t>
            </a:r>
          </a:p>
          <a:p>
            <a:pPr marL="0" indent="0">
              <a:buNone/>
            </a:pPr>
            <a:r>
              <a:rPr lang="en-US" dirty="0"/>
              <a:t>	url: </a:t>
            </a:r>
            <a:r>
              <a:rPr lang="en-US" dirty="0">
                <a:solidFill>
                  <a:srgbClr val="0990FF"/>
                </a:solidFill>
              </a:rPr>
              <a:t>endpoint_url</a:t>
            </a:r>
            <a:r>
              <a:rPr lang="en-US" dirty="0"/>
              <a:t>, </a:t>
            </a:r>
          </a:p>
          <a:p>
            <a:pPr marL="0" indent="0">
              <a:buNone/>
            </a:pPr>
            <a:r>
              <a:rPr lang="en-US" dirty="0"/>
              <a:t>	data: </a:t>
            </a:r>
            <a:r>
              <a:rPr lang="en-US" dirty="0">
                <a:solidFill>
                  <a:srgbClr val="0990FF"/>
                </a:solidFill>
              </a:rPr>
              <a:t>the_serialized_data</a:t>
            </a:r>
            <a:r>
              <a:rPr lang="en-US" dirty="0"/>
              <a:t>,</a:t>
            </a:r>
          </a:p>
          <a:p>
            <a:pPr marL="0" indent="0">
              <a:buNone/>
            </a:pPr>
            <a:r>
              <a:rPr lang="en-US" dirty="0"/>
              <a:t>	method: "</a:t>
            </a:r>
            <a:r>
              <a:rPr lang="en-US" dirty="0">
                <a:solidFill>
                  <a:srgbClr val="FF0000"/>
                </a:solidFill>
              </a:rPr>
              <a:t>POST</a:t>
            </a:r>
            <a:r>
              <a:rPr lang="en-US" dirty="0"/>
              <a:t> " ,</a:t>
            </a:r>
          </a:p>
          <a:p>
            <a:pPr marL="0" indent="0">
              <a:buNone/>
            </a:pPr>
            <a:r>
              <a:rPr lang="en-US" dirty="0"/>
              <a:t>	success: (result) =&gt; {</a:t>
            </a:r>
          </a:p>
          <a:p>
            <a:pPr marL="0" indent="0">
              <a:buNone/>
            </a:pPr>
            <a:r>
              <a:rPr lang="en-US" dirty="0"/>
              <a:t>		console.log(result);</a:t>
            </a:r>
          </a:p>
          <a:p>
            <a:pPr marL="0" indent="0">
              <a:buNone/>
            </a:pPr>
            <a:r>
              <a:rPr lang="en-US" dirty="0"/>
              <a:t>		},</a:t>
            </a:r>
          </a:p>
          <a:p>
            <a:pPr marL="0" indent="0">
              <a:buNone/>
            </a:pPr>
            <a:r>
              <a:rPr lang="en-US" dirty="0"/>
              <a:t>	error: (data) =&gt; {</a:t>
            </a:r>
          </a:p>
          <a:p>
            <a:pPr marL="0" indent="0">
              <a:buNone/>
            </a:pPr>
            <a:r>
              <a:rPr lang="en-US" dirty="0"/>
              <a:t>		console.log(data);</a:t>
            </a:r>
          </a:p>
          <a:p>
            <a:pPr marL="0" indent="0">
              <a:buNone/>
            </a:pPr>
            <a:r>
              <a:rPr lang="en-US" dirty="0"/>
              <a:t>		}</a:t>
            </a:r>
          </a:p>
          <a:p>
            <a:pPr marL="0" indent="0">
              <a:buNone/>
            </a:pPr>
            <a:r>
              <a:rPr lang="en-US" dirty="0"/>
              <a:t>	});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FEA0E0-4F5D-60C5-222B-3D60EE8565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655-AABA-4CA8-8EDF-7F823A468B89}" type="slidenum">
              <a:rPr lang="en-US" smtClean="0"/>
              <a:t>9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5614D8F-59BA-A879-4631-FFD59874D410}"/>
              </a:ext>
            </a:extLst>
          </p:cNvPr>
          <p:cNvSpPr txBox="1"/>
          <p:nvPr/>
        </p:nvSpPr>
        <p:spPr>
          <a:xfrm>
            <a:off x="6510180" y="776288"/>
            <a:ext cx="4200839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Other notes: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Items in blue text represent variables.  One represents the </a:t>
            </a:r>
            <a:r>
              <a:rPr lang="en-US" sz="2000" dirty="0" err="1"/>
              <a:t>url</a:t>
            </a:r>
            <a:r>
              <a:rPr lang="en-US" sz="2000" dirty="0"/>
              <a:t> where the web service can be found, and the other variable holds serialized data.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success and error are callback functions.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Use this syntax instead of: $.get(), $.getJSON, or $.post()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2414BBE-0FF2-0EBC-1A49-3F0437A1161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l="4944" t="20673" r="19052" b="32246"/>
          <a:stretch/>
        </p:blipFill>
        <p:spPr>
          <a:xfrm>
            <a:off x="7293320" y="4104764"/>
            <a:ext cx="2127564" cy="1976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8880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orbel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4516</TotalTime>
  <Words>480</Words>
  <Application>Microsoft Office PowerPoint</Application>
  <PresentationFormat>Widescreen</PresentationFormat>
  <Paragraphs>83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Corbel</vt:lpstr>
      <vt:lpstr>Courier New</vt:lpstr>
      <vt:lpstr>Segoe UI</vt:lpstr>
      <vt:lpstr>Office Theme</vt:lpstr>
      <vt:lpstr>JavaScript and jQuery (new stuff)</vt:lpstr>
      <vt:lpstr>Our strategy</vt:lpstr>
      <vt:lpstr>HTML, CSS, JavaScript</vt:lpstr>
      <vt:lpstr>HTML, CSS, JavaScript (focused!)</vt:lpstr>
      <vt:lpstr>Our “To Do” list</vt:lpstr>
      <vt:lpstr>Hands On Examples</vt:lpstr>
      <vt:lpstr>The CSS Cascade – A simplified diagram</vt:lpstr>
      <vt:lpstr>Variable declaration</vt:lpstr>
      <vt:lpstr>Calling an API</vt:lpstr>
      <vt:lpstr>Hot tips for the quiz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Course Introduction What is the cloud?</dc:title>
  <dc:creator>David Schuff</dc:creator>
  <cp:lastModifiedBy>Jeremy J. Shafer</cp:lastModifiedBy>
  <cp:revision>179</cp:revision>
  <dcterms:created xsi:type="dcterms:W3CDTF">2022-06-30T13:55:29Z</dcterms:created>
  <dcterms:modified xsi:type="dcterms:W3CDTF">2025-09-09T23:02:15Z</dcterms:modified>
</cp:coreProperties>
</file>