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6247" autoAdjust="0"/>
  </p:normalViewPr>
  <p:slideViewPr>
    <p:cSldViewPr snapToGrid="0">
      <p:cViewPr varScale="1">
        <p:scale>
          <a:sx n="78" d="100"/>
          <a:sy n="78" d="100"/>
        </p:scale>
        <p:origin x="230" y="72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2091F-6CD8-46B7-96F0-0D064BD5D0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1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seekerlk/lonely-rob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community.mis.templ.edu/jshaf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23557-school-pictur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mis.temple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587A4A-EC20-8B2E-FF9F-59BF97A53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914400"/>
            <a:ext cx="12056694" cy="67818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5800" y="960732"/>
            <a:ext cx="7560894" cy="1168401"/>
          </a:xfrm>
        </p:spPr>
        <p:txBody>
          <a:bodyPr/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Course Intro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5368413"/>
            <a:ext cx="5036920" cy="14895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https://community.mis.templ.edu/jshafer</a:t>
            </a:r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MIS3502: Web Service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5AF5-63C4-0C24-3B03-87E4664D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 education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B28F7-157F-B581-7F68-442DDD9E2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Grade School classroom">
            <a:extLst>
              <a:ext uri="{FF2B5EF4-FFF2-40B4-BE49-F238E27FC236}">
                <a16:creationId xmlns:a16="http://schemas.microsoft.com/office/drawing/2014/main" id="{0CF5920B-EABD-DC36-2C09-75B248854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92827" y="1999094"/>
            <a:ext cx="8666091" cy="285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5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4C49-14D2-2D83-2E86-3BA6B951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 Darin ..</a:t>
            </a:r>
          </a:p>
        </p:txBody>
      </p:sp>
      <p:pic>
        <p:nvPicPr>
          <p:cNvPr id="6" name="Picture 5" descr="A picture of Darin">
            <a:extLst>
              <a:ext uri="{FF2B5EF4-FFF2-40B4-BE49-F238E27FC236}">
                <a16:creationId xmlns:a16="http://schemas.microsoft.com/office/drawing/2014/main" id="{DC195306-810C-799D-3F74-E4E2740E1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838632"/>
            <a:ext cx="3810000" cy="3810000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F0B7D-3FC5-A13C-7942-0103DA74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6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7734-F68B-0910-36FF-C4DE5BDA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 </a:t>
            </a:r>
            <a:r>
              <a:rPr lang="en-US" b="1" i="1" dirty="0"/>
              <a:t>this</a:t>
            </a:r>
            <a:r>
              <a:rPr lang="en-US" dirty="0"/>
              <a:t> course …</a:t>
            </a:r>
          </a:p>
        </p:txBody>
      </p:sp>
      <p:pic>
        <p:nvPicPr>
          <p:cNvPr id="6" name="Picture 5" descr="A child's xylophone">
            <a:extLst>
              <a:ext uri="{FF2B5EF4-FFF2-40B4-BE49-F238E27FC236}">
                <a16:creationId xmlns:a16="http://schemas.microsoft.com/office/drawing/2014/main" id="{E1027737-B212-3525-171F-407A7B33B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019" y="1330042"/>
            <a:ext cx="6133943" cy="460277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F19B5-A9AA-31D8-325D-F84AC824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5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DB74-A002-4983-46CF-08BEC3C78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look at the syllabus.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9F004-A2AC-EFC3-926D-28409D604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https://community.mis.temple.edu</a:t>
            </a:r>
            <a:r>
              <a:rPr lang="en-US" dirty="0"/>
              <a:t> </a:t>
            </a:r>
          </a:p>
          <a:p>
            <a:r>
              <a:rPr lang="en-US" dirty="0"/>
              <a:t>Don’t let me forget the PRO point requirement!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186F3-275C-5E96-553A-16F01E14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1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89</Words>
  <Application>Microsoft Office PowerPoint</Application>
  <PresentationFormat>Widescreen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Segoe UI</vt:lpstr>
      <vt:lpstr>Office Theme</vt:lpstr>
      <vt:lpstr>Course Intro</vt:lpstr>
      <vt:lpstr>Let’s talk about education …</vt:lpstr>
      <vt:lpstr>Let’s talk about Darin ..</vt:lpstr>
      <vt:lpstr>Let’s talk about this course …</vt:lpstr>
      <vt:lpstr>Now let’s look at the syllabus.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Shafer</cp:lastModifiedBy>
  <cp:revision>143</cp:revision>
  <dcterms:created xsi:type="dcterms:W3CDTF">2022-06-30T13:55:29Z</dcterms:created>
  <dcterms:modified xsi:type="dcterms:W3CDTF">2023-01-06T21:17:31Z</dcterms:modified>
</cp:coreProperties>
</file>