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673" r:id="rId3"/>
    <p:sldId id="645" r:id="rId4"/>
    <p:sldId id="671" r:id="rId5"/>
    <p:sldId id="672" r:id="rId6"/>
    <p:sldId id="6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6247" autoAdjust="0"/>
  </p:normalViewPr>
  <p:slideViewPr>
    <p:cSldViewPr snapToGrid="0">
      <p:cViewPr varScale="1">
        <p:scale>
          <a:sx n="78" d="100"/>
          <a:sy n="78" d="100"/>
        </p:scale>
        <p:origin x="154" y="43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5F773-904D-47BB-8A90-D6079842667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CE0BDF-837A-4F45-92A2-123A4F6BC281}">
      <dgm:prSet/>
      <dgm:spPr/>
      <dgm:t>
        <a:bodyPr/>
        <a:lstStyle/>
        <a:p>
          <a:r>
            <a:rPr lang="en-US"/>
            <a:t>Start up</a:t>
          </a:r>
        </a:p>
      </dgm:t>
    </dgm:pt>
    <dgm:pt modelId="{BBF09BA7-0784-4301-9EFB-32951E17B3A2}" type="parTrans" cxnId="{7B916122-1F6C-4F9C-B8DC-66700FD0CAAD}">
      <dgm:prSet/>
      <dgm:spPr/>
      <dgm:t>
        <a:bodyPr/>
        <a:lstStyle/>
        <a:p>
          <a:endParaRPr lang="en-US"/>
        </a:p>
      </dgm:t>
    </dgm:pt>
    <dgm:pt modelId="{BD7819A3-55B7-4FEA-9908-5EA491E89E82}" type="sibTrans" cxnId="{7B916122-1F6C-4F9C-B8DC-66700FD0CAAD}">
      <dgm:prSet/>
      <dgm:spPr/>
      <dgm:t>
        <a:bodyPr/>
        <a:lstStyle/>
        <a:p>
          <a:endParaRPr lang="en-US"/>
        </a:p>
      </dgm:t>
    </dgm:pt>
    <dgm:pt modelId="{F49ED3F6-930D-4CE6-A211-B9C486600832}">
      <dgm:prSet/>
      <dgm:spPr/>
      <dgm:t>
        <a:bodyPr/>
        <a:lstStyle/>
        <a:p>
          <a:r>
            <a:rPr lang="en-US" dirty="0"/>
            <a:t>Start up VS Code and find the Thunder Extension</a:t>
          </a:r>
        </a:p>
      </dgm:t>
    </dgm:pt>
    <dgm:pt modelId="{FD8066EC-8805-4EF2-834E-5062AFE8D2B1}" type="parTrans" cxnId="{74FF435A-654D-4812-A78A-8391455A8371}">
      <dgm:prSet/>
      <dgm:spPr/>
      <dgm:t>
        <a:bodyPr/>
        <a:lstStyle/>
        <a:p>
          <a:endParaRPr lang="en-US"/>
        </a:p>
      </dgm:t>
    </dgm:pt>
    <dgm:pt modelId="{E4236B03-F1EE-4D3E-BDCB-D74A0D000760}" type="sibTrans" cxnId="{74FF435A-654D-4812-A78A-8391455A8371}">
      <dgm:prSet/>
      <dgm:spPr/>
      <dgm:t>
        <a:bodyPr/>
        <a:lstStyle/>
        <a:p>
          <a:endParaRPr lang="en-US"/>
        </a:p>
      </dgm:t>
    </dgm:pt>
    <dgm:pt modelId="{72004D4F-21DE-4CD1-B30E-C6F04886A6F4}">
      <dgm:prSet/>
      <dgm:spPr/>
      <dgm:t>
        <a:bodyPr/>
        <a:lstStyle/>
        <a:p>
          <a:r>
            <a:rPr lang="en-US"/>
            <a:t>Sign in</a:t>
          </a:r>
        </a:p>
      </dgm:t>
    </dgm:pt>
    <dgm:pt modelId="{D440B214-0872-4670-B821-A4F3E768B094}" type="parTrans" cxnId="{7E3BF553-A09E-4372-A2C9-3639DCD30B37}">
      <dgm:prSet/>
      <dgm:spPr/>
      <dgm:t>
        <a:bodyPr/>
        <a:lstStyle/>
        <a:p>
          <a:endParaRPr lang="en-US"/>
        </a:p>
      </dgm:t>
    </dgm:pt>
    <dgm:pt modelId="{E48C61FA-B3D4-4EEC-90B5-A7C7352D1E18}" type="sibTrans" cxnId="{7E3BF553-A09E-4372-A2C9-3639DCD30B37}">
      <dgm:prSet/>
      <dgm:spPr/>
      <dgm:t>
        <a:bodyPr/>
        <a:lstStyle/>
        <a:p>
          <a:endParaRPr lang="en-US"/>
        </a:p>
      </dgm:t>
    </dgm:pt>
    <dgm:pt modelId="{47362CAC-1078-46C3-8537-A43D340DCA67}">
      <dgm:prSet/>
      <dgm:spPr/>
      <dgm:t>
        <a:bodyPr/>
        <a:lstStyle/>
        <a:p>
          <a:r>
            <a:rPr lang="en-US" dirty="0"/>
            <a:t>Sign into AWS Console</a:t>
          </a:r>
        </a:p>
      </dgm:t>
    </dgm:pt>
    <dgm:pt modelId="{BE279D0E-F1FF-4FDA-85EB-52285034B689}" type="parTrans" cxnId="{98B3F771-2543-4C44-BB82-8BE8AF50309A}">
      <dgm:prSet/>
      <dgm:spPr/>
      <dgm:t>
        <a:bodyPr/>
        <a:lstStyle/>
        <a:p>
          <a:endParaRPr lang="en-US"/>
        </a:p>
      </dgm:t>
    </dgm:pt>
    <dgm:pt modelId="{5942B34F-A240-4E5C-8741-E4F6B345E4C0}" type="sibTrans" cxnId="{98B3F771-2543-4C44-BB82-8BE8AF50309A}">
      <dgm:prSet/>
      <dgm:spPr/>
      <dgm:t>
        <a:bodyPr/>
        <a:lstStyle/>
        <a:p>
          <a:endParaRPr lang="en-US"/>
        </a:p>
      </dgm:t>
    </dgm:pt>
    <dgm:pt modelId="{01372742-76A8-48BB-B5A5-75469CDA90AE}">
      <dgm:prSet/>
      <dgm:spPr/>
      <dgm:t>
        <a:bodyPr/>
        <a:lstStyle/>
        <a:p>
          <a:r>
            <a:rPr lang="en-US"/>
            <a:t>Sign in</a:t>
          </a:r>
        </a:p>
      </dgm:t>
    </dgm:pt>
    <dgm:pt modelId="{93245C17-20E6-495D-A097-29068E959C7A}" type="parTrans" cxnId="{D3B6CD3A-0AB4-4E53-B2D5-AE5B95F86FE6}">
      <dgm:prSet/>
      <dgm:spPr/>
      <dgm:t>
        <a:bodyPr/>
        <a:lstStyle/>
        <a:p>
          <a:endParaRPr lang="en-US"/>
        </a:p>
      </dgm:t>
    </dgm:pt>
    <dgm:pt modelId="{9909446D-F5F9-4483-96D2-CE0BD37111E8}" type="sibTrans" cxnId="{D3B6CD3A-0AB4-4E53-B2D5-AE5B95F86FE6}">
      <dgm:prSet/>
      <dgm:spPr/>
      <dgm:t>
        <a:bodyPr/>
        <a:lstStyle/>
        <a:p>
          <a:endParaRPr lang="en-US"/>
        </a:p>
      </dgm:t>
    </dgm:pt>
    <dgm:pt modelId="{45534FEF-14AC-4223-BE9A-CF9D310D8AC6}">
      <dgm:prSet/>
      <dgm:spPr/>
      <dgm:t>
        <a:bodyPr/>
        <a:lstStyle/>
        <a:p>
          <a:r>
            <a:rPr lang="en-US" dirty="0"/>
            <a:t>Sign into workbench</a:t>
          </a:r>
        </a:p>
      </dgm:t>
    </dgm:pt>
    <dgm:pt modelId="{B3074459-45CA-46F9-9377-97978AABA0A5}" type="parTrans" cxnId="{86227037-4E21-4E01-9A2D-E21B1072C13E}">
      <dgm:prSet/>
      <dgm:spPr/>
      <dgm:t>
        <a:bodyPr/>
        <a:lstStyle/>
        <a:p>
          <a:endParaRPr lang="en-US"/>
        </a:p>
      </dgm:t>
    </dgm:pt>
    <dgm:pt modelId="{FE36A2CA-9F5C-4D00-9932-B55FDE757A2E}" type="sibTrans" cxnId="{86227037-4E21-4E01-9A2D-E21B1072C13E}">
      <dgm:prSet/>
      <dgm:spPr/>
      <dgm:t>
        <a:bodyPr/>
        <a:lstStyle/>
        <a:p>
          <a:endParaRPr lang="en-US"/>
        </a:p>
      </dgm:t>
    </dgm:pt>
    <dgm:pt modelId="{D02396FA-4BB6-4378-920D-BDE26BA4C590}" type="pres">
      <dgm:prSet presAssocID="{9DF5F773-904D-47BB-8A90-D60798426674}" presName="Name0" presStyleCnt="0">
        <dgm:presLayoutVars>
          <dgm:dir/>
          <dgm:animLvl val="lvl"/>
          <dgm:resizeHandles val="exact"/>
        </dgm:presLayoutVars>
      </dgm:prSet>
      <dgm:spPr/>
    </dgm:pt>
    <dgm:pt modelId="{52183212-0AF6-45B3-BC65-EC4989905AD2}" type="pres">
      <dgm:prSet presAssocID="{01372742-76A8-48BB-B5A5-75469CDA90AE}" presName="boxAndChildren" presStyleCnt="0"/>
      <dgm:spPr/>
    </dgm:pt>
    <dgm:pt modelId="{5D4B8CE7-E951-4047-9B3C-497C04AE7DDD}" type="pres">
      <dgm:prSet presAssocID="{01372742-76A8-48BB-B5A5-75469CDA90AE}" presName="parentTextBox" presStyleLbl="alignNode1" presStyleIdx="0" presStyleCnt="3"/>
      <dgm:spPr/>
    </dgm:pt>
    <dgm:pt modelId="{11741BAA-2E5A-4BA2-ABF8-74E2CB81E62D}" type="pres">
      <dgm:prSet presAssocID="{01372742-76A8-48BB-B5A5-75469CDA90AE}" presName="descendantBox" presStyleLbl="bgAccFollowNode1" presStyleIdx="0" presStyleCnt="3"/>
      <dgm:spPr/>
    </dgm:pt>
    <dgm:pt modelId="{B6CDEC67-8664-4FC2-85E3-3B59C63403E3}" type="pres">
      <dgm:prSet presAssocID="{E48C61FA-B3D4-4EEC-90B5-A7C7352D1E18}" presName="sp" presStyleCnt="0"/>
      <dgm:spPr/>
    </dgm:pt>
    <dgm:pt modelId="{DF536307-4F73-470F-858A-C4E5EBBA5D12}" type="pres">
      <dgm:prSet presAssocID="{72004D4F-21DE-4CD1-B30E-C6F04886A6F4}" presName="arrowAndChildren" presStyleCnt="0"/>
      <dgm:spPr/>
    </dgm:pt>
    <dgm:pt modelId="{AE536ABC-F244-444E-AECD-1FFCDF358C32}" type="pres">
      <dgm:prSet presAssocID="{72004D4F-21DE-4CD1-B30E-C6F04886A6F4}" presName="parentTextArrow" presStyleLbl="node1" presStyleIdx="0" presStyleCnt="0"/>
      <dgm:spPr/>
    </dgm:pt>
    <dgm:pt modelId="{9DD3C972-BFC5-4CB5-A50B-8A9A4929991C}" type="pres">
      <dgm:prSet presAssocID="{72004D4F-21DE-4CD1-B30E-C6F04886A6F4}" presName="arrow" presStyleLbl="alignNode1" presStyleIdx="1" presStyleCnt="3"/>
      <dgm:spPr/>
    </dgm:pt>
    <dgm:pt modelId="{7CE26A3E-BD10-43DE-B623-B516446D63B9}" type="pres">
      <dgm:prSet presAssocID="{72004D4F-21DE-4CD1-B30E-C6F04886A6F4}" presName="descendantArrow" presStyleLbl="bgAccFollowNode1" presStyleIdx="1" presStyleCnt="3"/>
      <dgm:spPr/>
    </dgm:pt>
    <dgm:pt modelId="{70D5BE02-5A3C-4603-A4F5-8E39427614BE}" type="pres">
      <dgm:prSet presAssocID="{BD7819A3-55B7-4FEA-9908-5EA491E89E82}" presName="sp" presStyleCnt="0"/>
      <dgm:spPr/>
    </dgm:pt>
    <dgm:pt modelId="{FDE6AB3F-4767-4530-80A9-44A08FF9DF14}" type="pres">
      <dgm:prSet presAssocID="{F4CE0BDF-837A-4F45-92A2-123A4F6BC281}" presName="arrowAndChildren" presStyleCnt="0"/>
      <dgm:spPr/>
    </dgm:pt>
    <dgm:pt modelId="{F7DA8541-A3EC-45D3-8D2C-12451C8FF07E}" type="pres">
      <dgm:prSet presAssocID="{F4CE0BDF-837A-4F45-92A2-123A4F6BC281}" presName="parentTextArrow" presStyleLbl="node1" presStyleIdx="0" presStyleCnt="0"/>
      <dgm:spPr/>
    </dgm:pt>
    <dgm:pt modelId="{43048004-4DDE-41FA-9667-3C38143138DF}" type="pres">
      <dgm:prSet presAssocID="{F4CE0BDF-837A-4F45-92A2-123A4F6BC281}" presName="arrow" presStyleLbl="alignNode1" presStyleIdx="2" presStyleCnt="3"/>
      <dgm:spPr/>
    </dgm:pt>
    <dgm:pt modelId="{6B8A3B04-53D3-4327-83E4-EA4B38AC4F98}" type="pres">
      <dgm:prSet presAssocID="{F4CE0BDF-837A-4F45-92A2-123A4F6BC281}" presName="descendantArrow" presStyleLbl="bgAccFollowNode1" presStyleIdx="2" presStyleCnt="3"/>
      <dgm:spPr/>
    </dgm:pt>
  </dgm:ptLst>
  <dgm:cxnLst>
    <dgm:cxn modelId="{7B916122-1F6C-4F9C-B8DC-66700FD0CAAD}" srcId="{9DF5F773-904D-47BB-8A90-D60798426674}" destId="{F4CE0BDF-837A-4F45-92A2-123A4F6BC281}" srcOrd="0" destOrd="0" parTransId="{BBF09BA7-0784-4301-9EFB-32951E17B3A2}" sibTransId="{BD7819A3-55B7-4FEA-9908-5EA491E89E82}"/>
    <dgm:cxn modelId="{8B9E7030-BB7D-4030-B0E0-7ED71264E302}" type="presOf" srcId="{72004D4F-21DE-4CD1-B30E-C6F04886A6F4}" destId="{AE536ABC-F244-444E-AECD-1FFCDF358C32}" srcOrd="0" destOrd="0" presId="urn:microsoft.com/office/officeart/2016/7/layout/VerticalDownArrowProcess"/>
    <dgm:cxn modelId="{86227037-4E21-4E01-9A2D-E21B1072C13E}" srcId="{01372742-76A8-48BB-B5A5-75469CDA90AE}" destId="{45534FEF-14AC-4223-BE9A-CF9D310D8AC6}" srcOrd="0" destOrd="0" parTransId="{B3074459-45CA-46F9-9377-97978AABA0A5}" sibTransId="{FE36A2CA-9F5C-4D00-9932-B55FDE757A2E}"/>
    <dgm:cxn modelId="{1427A738-B66D-4904-B566-F10EBADC349B}" type="presOf" srcId="{47362CAC-1078-46C3-8537-A43D340DCA67}" destId="{7CE26A3E-BD10-43DE-B623-B516446D63B9}" srcOrd="0" destOrd="0" presId="urn:microsoft.com/office/officeart/2016/7/layout/VerticalDownArrowProcess"/>
    <dgm:cxn modelId="{D3B6CD3A-0AB4-4E53-B2D5-AE5B95F86FE6}" srcId="{9DF5F773-904D-47BB-8A90-D60798426674}" destId="{01372742-76A8-48BB-B5A5-75469CDA90AE}" srcOrd="2" destOrd="0" parTransId="{93245C17-20E6-495D-A097-29068E959C7A}" sibTransId="{9909446D-F5F9-4483-96D2-CE0BD37111E8}"/>
    <dgm:cxn modelId="{F87BDF5C-1E40-40C8-A9F2-3529AC92ACDC}" type="presOf" srcId="{F49ED3F6-930D-4CE6-A211-B9C486600832}" destId="{6B8A3B04-53D3-4327-83E4-EA4B38AC4F98}" srcOrd="0" destOrd="0" presId="urn:microsoft.com/office/officeart/2016/7/layout/VerticalDownArrowProcess"/>
    <dgm:cxn modelId="{16EC7441-1D67-43C2-8250-65A28D8FE673}" type="presOf" srcId="{72004D4F-21DE-4CD1-B30E-C6F04886A6F4}" destId="{9DD3C972-BFC5-4CB5-A50B-8A9A4929991C}" srcOrd="1" destOrd="0" presId="urn:microsoft.com/office/officeart/2016/7/layout/VerticalDownArrowProcess"/>
    <dgm:cxn modelId="{472EDB61-AC64-4D57-B3DE-78EAF0FA75F3}" type="presOf" srcId="{F4CE0BDF-837A-4F45-92A2-123A4F6BC281}" destId="{F7DA8541-A3EC-45D3-8D2C-12451C8FF07E}" srcOrd="0" destOrd="0" presId="urn:microsoft.com/office/officeart/2016/7/layout/VerticalDownArrowProcess"/>
    <dgm:cxn modelId="{98B3F771-2543-4C44-BB82-8BE8AF50309A}" srcId="{72004D4F-21DE-4CD1-B30E-C6F04886A6F4}" destId="{47362CAC-1078-46C3-8537-A43D340DCA67}" srcOrd="0" destOrd="0" parTransId="{BE279D0E-F1FF-4FDA-85EB-52285034B689}" sibTransId="{5942B34F-A240-4E5C-8741-E4F6B345E4C0}"/>
    <dgm:cxn modelId="{7E3BF553-A09E-4372-A2C9-3639DCD30B37}" srcId="{9DF5F773-904D-47BB-8A90-D60798426674}" destId="{72004D4F-21DE-4CD1-B30E-C6F04886A6F4}" srcOrd="1" destOrd="0" parTransId="{D440B214-0872-4670-B821-A4F3E768B094}" sibTransId="{E48C61FA-B3D4-4EEC-90B5-A7C7352D1E18}"/>
    <dgm:cxn modelId="{74FF435A-654D-4812-A78A-8391455A8371}" srcId="{F4CE0BDF-837A-4F45-92A2-123A4F6BC281}" destId="{F49ED3F6-930D-4CE6-A211-B9C486600832}" srcOrd="0" destOrd="0" parTransId="{FD8066EC-8805-4EF2-834E-5062AFE8D2B1}" sibTransId="{E4236B03-F1EE-4D3E-BDCB-D74A0D000760}"/>
    <dgm:cxn modelId="{5E74D0AB-F787-4C32-B9FD-E7E8F961A938}" type="presOf" srcId="{9DF5F773-904D-47BB-8A90-D60798426674}" destId="{D02396FA-4BB6-4378-920D-BDE26BA4C590}" srcOrd="0" destOrd="0" presId="urn:microsoft.com/office/officeart/2016/7/layout/VerticalDownArrowProcess"/>
    <dgm:cxn modelId="{745E48B1-0161-4C07-B308-A1F6652489E1}" type="presOf" srcId="{45534FEF-14AC-4223-BE9A-CF9D310D8AC6}" destId="{11741BAA-2E5A-4BA2-ABF8-74E2CB81E62D}" srcOrd="0" destOrd="0" presId="urn:microsoft.com/office/officeart/2016/7/layout/VerticalDownArrowProcess"/>
    <dgm:cxn modelId="{451DD4CD-477E-4586-BE58-2C38BB667B4D}" type="presOf" srcId="{01372742-76A8-48BB-B5A5-75469CDA90AE}" destId="{5D4B8CE7-E951-4047-9B3C-497C04AE7DDD}" srcOrd="0" destOrd="0" presId="urn:microsoft.com/office/officeart/2016/7/layout/VerticalDownArrowProcess"/>
    <dgm:cxn modelId="{36E35FD1-44E4-4F17-A863-3CC3950DA589}" type="presOf" srcId="{F4CE0BDF-837A-4F45-92A2-123A4F6BC281}" destId="{43048004-4DDE-41FA-9667-3C38143138DF}" srcOrd="1" destOrd="0" presId="urn:microsoft.com/office/officeart/2016/7/layout/VerticalDownArrowProcess"/>
    <dgm:cxn modelId="{D3288FD2-55BC-4F1E-A818-53447B67978D}" type="presParOf" srcId="{D02396FA-4BB6-4378-920D-BDE26BA4C590}" destId="{52183212-0AF6-45B3-BC65-EC4989905AD2}" srcOrd="0" destOrd="0" presId="urn:microsoft.com/office/officeart/2016/7/layout/VerticalDownArrowProcess"/>
    <dgm:cxn modelId="{06B48CBC-4117-4C5C-B11A-D0412ADD9285}" type="presParOf" srcId="{52183212-0AF6-45B3-BC65-EC4989905AD2}" destId="{5D4B8CE7-E951-4047-9B3C-497C04AE7DDD}" srcOrd="0" destOrd="0" presId="urn:microsoft.com/office/officeart/2016/7/layout/VerticalDownArrowProcess"/>
    <dgm:cxn modelId="{768B8BA7-8595-48D4-9C4B-DE43924ED51B}" type="presParOf" srcId="{52183212-0AF6-45B3-BC65-EC4989905AD2}" destId="{11741BAA-2E5A-4BA2-ABF8-74E2CB81E62D}" srcOrd="1" destOrd="0" presId="urn:microsoft.com/office/officeart/2016/7/layout/VerticalDownArrowProcess"/>
    <dgm:cxn modelId="{CAE60B9B-00FB-4096-9B19-F3B14FBE18B1}" type="presParOf" srcId="{D02396FA-4BB6-4378-920D-BDE26BA4C590}" destId="{B6CDEC67-8664-4FC2-85E3-3B59C63403E3}" srcOrd="1" destOrd="0" presId="urn:microsoft.com/office/officeart/2016/7/layout/VerticalDownArrowProcess"/>
    <dgm:cxn modelId="{BC50F40B-A7AF-4E2D-992F-4029CAE3CA17}" type="presParOf" srcId="{D02396FA-4BB6-4378-920D-BDE26BA4C590}" destId="{DF536307-4F73-470F-858A-C4E5EBBA5D12}" srcOrd="2" destOrd="0" presId="urn:microsoft.com/office/officeart/2016/7/layout/VerticalDownArrowProcess"/>
    <dgm:cxn modelId="{29490D90-36CE-460E-94EA-A8E12C6C0474}" type="presParOf" srcId="{DF536307-4F73-470F-858A-C4E5EBBA5D12}" destId="{AE536ABC-F244-444E-AECD-1FFCDF358C32}" srcOrd="0" destOrd="0" presId="urn:microsoft.com/office/officeart/2016/7/layout/VerticalDownArrowProcess"/>
    <dgm:cxn modelId="{285D4341-D37E-4BE6-9479-10EF4360DFA9}" type="presParOf" srcId="{DF536307-4F73-470F-858A-C4E5EBBA5D12}" destId="{9DD3C972-BFC5-4CB5-A50B-8A9A4929991C}" srcOrd="1" destOrd="0" presId="urn:microsoft.com/office/officeart/2016/7/layout/VerticalDownArrowProcess"/>
    <dgm:cxn modelId="{B35EB740-D7B1-417B-8AAE-9F57B3659709}" type="presParOf" srcId="{DF536307-4F73-470F-858A-C4E5EBBA5D12}" destId="{7CE26A3E-BD10-43DE-B623-B516446D63B9}" srcOrd="2" destOrd="0" presId="urn:microsoft.com/office/officeart/2016/7/layout/VerticalDownArrowProcess"/>
    <dgm:cxn modelId="{53B5EF86-EA05-419B-9575-6474FD4D976D}" type="presParOf" srcId="{D02396FA-4BB6-4378-920D-BDE26BA4C590}" destId="{70D5BE02-5A3C-4603-A4F5-8E39427614BE}" srcOrd="3" destOrd="0" presId="urn:microsoft.com/office/officeart/2016/7/layout/VerticalDownArrowProcess"/>
    <dgm:cxn modelId="{DED742BF-DEB8-4927-B46F-F378DB1CA2F8}" type="presParOf" srcId="{D02396FA-4BB6-4378-920D-BDE26BA4C590}" destId="{FDE6AB3F-4767-4530-80A9-44A08FF9DF14}" srcOrd="4" destOrd="0" presId="urn:microsoft.com/office/officeart/2016/7/layout/VerticalDownArrowProcess"/>
    <dgm:cxn modelId="{24733E63-7710-420E-9223-B315AD4DD21C}" type="presParOf" srcId="{FDE6AB3F-4767-4530-80A9-44A08FF9DF14}" destId="{F7DA8541-A3EC-45D3-8D2C-12451C8FF07E}" srcOrd="0" destOrd="0" presId="urn:microsoft.com/office/officeart/2016/7/layout/VerticalDownArrowProcess"/>
    <dgm:cxn modelId="{34070A24-C838-4E49-BAE6-2F6768160A05}" type="presParOf" srcId="{FDE6AB3F-4767-4530-80A9-44A08FF9DF14}" destId="{43048004-4DDE-41FA-9667-3C38143138DF}" srcOrd="1" destOrd="0" presId="urn:microsoft.com/office/officeart/2016/7/layout/VerticalDownArrowProcess"/>
    <dgm:cxn modelId="{F14E1027-0588-406E-A1BE-D50F3FD3D48A}" type="presParOf" srcId="{FDE6AB3F-4767-4530-80A9-44A08FF9DF14}" destId="{6B8A3B04-53D3-4327-83E4-EA4B38AC4F9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B8CE7-E951-4047-9B3C-497C04AE7DDD}">
      <dsp:nvSpPr>
        <dsp:cNvPr id="0" name=""/>
        <dsp:cNvSpPr/>
      </dsp:nvSpPr>
      <dsp:spPr>
        <a:xfrm>
          <a:off x="0" y="4167346"/>
          <a:ext cx="1725128" cy="13678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Sign in</a:t>
          </a:r>
        </a:p>
      </dsp:txBody>
      <dsp:txXfrm>
        <a:off x="0" y="4167346"/>
        <a:ext cx="1725128" cy="1367816"/>
      </dsp:txXfrm>
    </dsp:sp>
    <dsp:sp modelId="{11741BAA-2E5A-4BA2-ABF8-74E2CB81E62D}">
      <dsp:nvSpPr>
        <dsp:cNvPr id="0" name=""/>
        <dsp:cNvSpPr/>
      </dsp:nvSpPr>
      <dsp:spPr>
        <a:xfrm>
          <a:off x="1725128" y="4167346"/>
          <a:ext cx="5175384" cy="13678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Sign into workbench</a:t>
          </a:r>
        </a:p>
      </dsp:txBody>
      <dsp:txXfrm>
        <a:off x="1725128" y="4167346"/>
        <a:ext cx="5175384" cy="1367816"/>
      </dsp:txXfrm>
    </dsp:sp>
    <dsp:sp modelId="{9DD3C972-BFC5-4CB5-A50B-8A9A4929991C}">
      <dsp:nvSpPr>
        <dsp:cNvPr id="0" name=""/>
        <dsp:cNvSpPr/>
      </dsp:nvSpPr>
      <dsp:spPr>
        <a:xfrm rot="10800000">
          <a:off x="0" y="2084162"/>
          <a:ext cx="1725128" cy="210370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Sign in</a:t>
          </a:r>
        </a:p>
      </dsp:txBody>
      <dsp:txXfrm rot="-10800000">
        <a:off x="0" y="2084162"/>
        <a:ext cx="1725128" cy="1367405"/>
      </dsp:txXfrm>
    </dsp:sp>
    <dsp:sp modelId="{7CE26A3E-BD10-43DE-B623-B516446D63B9}">
      <dsp:nvSpPr>
        <dsp:cNvPr id="0" name=""/>
        <dsp:cNvSpPr/>
      </dsp:nvSpPr>
      <dsp:spPr>
        <a:xfrm>
          <a:off x="1725128" y="2084162"/>
          <a:ext cx="5175384" cy="1367405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Sign into AWS Console</a:t>
          </a:r>
        </a:p>
      </dsp:txBody>
      <dsp:txXfrm>
        <a:off x="1725128" y="2084162"/>
        <a:ext cx="5175384" cy="1367405"/>
      </dsp:txXfrm>
    </dsp:sp>
    <dsp:sp modelId="{43048004-4DDE-41FA-9667-3C38143138DF}">
      <dsp:nvSpPr>
        <dsp:cNvPr id="0" name=""/>
        <dsp:cNvSpPr/>
      </dsp:nvSpPr>
      <dsp:spPr>
        <a:xfrm rot="10800000">
          <a:off x="0" y="978"/>
          <a:ext cx="1725128" cy="210370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Start up</a:t>
          </a:r>
        </a:p>
      </dsp:txBody>
      <dsp:txXfrm rot="-10800000">
        <a:off x="0" y="978"/>
        <a:ext cx="1725128" cy="1367405"/>
      </dsp:txXfrm>
    </dsp:sp>
    <dsp:sp modelId="{6B8A3B04-53D3-4327-83E4-EA4B38AC4F98}">
      <dsp:nvSpPr>
        <dsp:cNvPr id="0" name=""/>
        <dsp:cNvSpPr/>
      </dsp:nvSpPr>
      <dsp:spPr>
        <a:xfrm>
          <a:off x="1725128" y="978"/>
          <a:ext cx="5175384" cy="136740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Start up VS Code and find the Thunder Extension</a:t>
          </a:r>
        </a:p>
      </dsp:txBody>
      <dsp:txXfrm>
        <a:off x="1725128" y="978"/>
        <a:ext cx="5175384" cy="1367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seekerlk/lonely-rob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community.mis.temple.edu/jshaf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ire-spread-flames-hot-flame-32544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587A4A-EC20-8B2E-FF9F-59BF97A53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914400"/>
            <a:ext cx="12056694" cy="67818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5897" y="1403184"/>
            <a:ext cx="6370159" cy="181196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Creating a Web Service with AWS Lambda (Basic)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MIS3502: Web Service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7F2AF-2CE3-4EDD-3890-404D39D6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Get ready!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91BEF-FD9A-58F4-5AD7-4CC32FAE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C815481D-5D5A-1A6C-CFCF-960179EBD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8431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61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1" y="2071316"/>
            <a:ext cx="10901753" cy="411917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Key elements of the endpoint template (see first video!)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Setting up your Lambda function and API gateway (again)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Adding a feature (create event)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importance of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Our endpoint template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1" y="2071316"/>
            <a:ext cx="10901753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Key elements of the endpoint template</a:t>
            </a:r>
          </a:p>
          <a:p>
            <a:pPr lvl="1"/>
            <a:r>
              <a:rPr lang="en-US" sz="2800" dirty="0"/>
              <a:t>The event hander</a:t>
            </a:r>
          </a:p>
          <a:p>
            <a:pPr lvl="1"/>
            <a:r>
              <a:rPr lang="en-US" sz="2800" dirty="0"/>
              <a:t>The routing function</a:t>
            </a:r>
          </a:p>
          <a:p>
            <a:pPr lvl="1"/>
            <a:r>
              <a:rPr lang="en-US" sz="2800" dirty="0"/>
              <a:t>The supporting function(s)</a:t>
            </a:r>
          </a:p>
          <a:p>
            <a:pPr lvl="2"/>
            <a:r>
              <a:rPr lang="en-US" sz="2400" dirty="0"/>
              <a:t>Error trap</a:t>
            </a:r>
          </a:p>
          <a:p>
            <a:pPr lvl="2"/>
            <a:r>
              <a:rPr lang="en-US" sz="2400" dirty="0"/>
              <a:t>Database transactions</a:t>
            </a:r>
          </a:p>
          <a:p>
            <a:pPr lvl="1"/>
            <a:r>
              <a:rPr lang="en-US" sz="2800" dirty="0"/>
              <a:t>The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sz="2800" dirty="0"/>
              <a:t> function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6C21B-8BE3-B81A-2F05-BD364CC4981F}"/>
              </a:ext>
            </a:extLst>
          </p:cNvPr>
          <p:cNvSpPr txBox="1"/>
          <p:nvPr/>
        </p:nvSpPr>
        <p:spPr>
          <a:xfrm>
            <a:off x="7079226" y="3864077"/>
            <a:ext cx="3559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 made this for you!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51456B-809E-2475-930D-4C22F03A0543}"/>
              </a:ext>
            </a:extLst>
          </p:cNvPr>
          <p:cNvCxnSpPr/>
          <p:nvPr/>
        </p:nvCxnSpPr>
        <p:spPr>
          <a:xfrm flipH="1">
            <a:off x="5260258" y="4188542"/>
            <a:ext cx="1661652" cy="63179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56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Our new feature!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4C33B2-D959-EA39-309B-3434BDF13EB4}"/>
              </a:ext>
            </a:extLst>
          </p:cNvPr>
          <p:cNvSpPr txBox="1"/>
          <p:nvPr/>
        </p:nvSpPr>
        <p:spPr>
          <a:xfrm>
            <a:off x="963561" y="2191349"/>
            <a:ext cx="99797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Issue a POST against ./events to create event. You must provide the following keys: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eventcode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eventnotes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(if any),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createdby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The key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createdby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 the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userid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the person creating the event. The API will return a JSON object representing the event that was just created.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C31641-F44A-0838-B4D6-CAC2AB5AC9F0}"/>
              </a:ext>
            </a:extLst>
          </p:cNvPr>
          <p:cNvSpPr txBox="1"/>
          <p:nvPr/>
        </p:nvSpPr>
        <p:spPr>
          <a:xfrm>
            <a:off x="963561" y="4479838"/>
            <a:ext cx="99797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Issue a POST against ./events to create event. You must provide the following keys: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eventcode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eventnotes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(if any),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createdby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The key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createdby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 the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userid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the person creating the event. The API will return the id of the event that was just created.</a:t>
            </a:r>
            <a:r>
              <a:rPr lang="en-US" dirty="0"/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9344D5-6589-54F4-BC41-C824027D6B8D}"/>
              </a:ext>
            </a:extLst>
          </p:cNvPr>
          <p:cNvCxnSpPr/>
          <p:nvPr/>
        </p:nvCxnSpPr>
        <p:spPr>
          <a:xfrm>
            <a:off x="2104103" y="1877961"/>
            <a:ext cx="7256207" cy="1551039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BCCA4E-9E4A-5964-EF1C-3914C75B3C97}"/>
              </a:ext>
            </a:extLst>
          </p:cNvPr>
          <p:cNvCxnSpPr>
            <a:cxnSpLocks/>
          </p:cNvCxnSpPr>
          <p:nvPr/>
        </p:nvCxnSpPr>
        <p:spPr>
          <a:xfrm flipV="1">
            <a:off x="2104103" y="1986342"/>
            <a:ext cx="7138220" cy="154031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26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7762-EC6A-0DF9-AD9F-FE5D5EAE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1" y="365125"/>
            <a:ext cx="9908458" cy="647598"/>
          </a:xfrm>
        </p:spPr>
        <p:txBody>
          <a:bodyPr>
            <a:normAutofit fontScale="90000"/>
          </a:bodyPr>
          <a:lstStyle/>
          <a:p>
            <a:r>
              <a:rPr lang="en-US" dirty="0"/>
              <a:t>Hot tips! (Getting ready for the Quiz)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9911F-7628-D7F3-0669-F401E807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6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8FD881-5C9A-380B-D645-165D40A7F30C}"/>
              </a:ext>
            </a:extLst>
          </p:cNvPr>
          <p:cNvSpPr txBox="1"/>
          <p:nvPr/>
        </p:nvSpPr>
        <p:spPr>
          <a:xfrm>
            <a:off x="582562" y="1130710"/>
            <a:ext cx="1107849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 that you have watched this video, here are some questions you should know the answers to: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In what order do these portions of code get processed or server-side (lambda) code: </a:t>
            </a:r>
            <a:br>
              <a:rPr lang="en-US" sz="2000" dirty="0"/>
            </a:br>
            <a:r>
              <a:rPr lang="en-US" sz="2000" dirty="0"/>
              <a:t>supporting functions, routing function, event handler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do each of the above portions of code do?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Where in your lambda code we most likely to see status codes of 200, 400, and 500.  Why?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?  Is it part of JavaScript? Node? A framework?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Why is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/>
              <a:t> statement so important?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can I test/trouble shoot a lambda function?  What must I remember to do?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result.insertId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and why is it important?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Is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insertId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 property? A method? An event? How can you tell?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000" dirty="0"/>
              <a:t> used for?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the syntax of a JavaScript try / catch block?  What does the variable “e” represent?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 </a:t>
            </a:r>
          </a:p>
          <a:p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FDDD66-CD9D-2DAE-9331-E7CB81FD3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5099050"/>
            <a:ext cx="12192000" cy="25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07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5261</TotalTime>
  <Words>452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Courier New</vt:lpstr>
      <vt:lpstr>Segoe UI</vt:lpstr>
      <vt:lpstr>Office Theme</vt:lpstr>
      <vt:lpstr>Creating a Web Service with AWS Lambda (Basic)</vt:lpstr>
      <vt:lpstr>Get ready!</vt:lpstr>
      <vt:lpstr>Agenda</vt:lpstr>
      <vt:lpstr>Our endpoint template</vt:lpstr>
      <vt:lpstr>Our new feature!</vt:lpstr>
      <vt:lpstr>Hot tips! (Getting ready for the Quiz)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237</cp:revision>
  <dcterms:created xsi:type="dcterms:W3CDTF">2022-06-30T13:55:29Z</dcterms:created>
  <dcterms:modified xsi:type="dcterms:W3CDTF">2023-03-24T17:07:49Z</dcterms:modified>
</cp:coreProperties>
</file>