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VfJvbkhyKZmR81i664T8LtlBLeTAMksmCXVuBlIAo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621" r:id="rId3"/>
    <p:sldId id="638" r:id="rId4"/>
    <p:sldId id="642" r:id="rId5"/>
    <p:sldId id="635" r:id="rId6"/>
    <p:sldId id="636" r:id="rId7"/>
    <p:sldId id="640" r:id="rId8"/>
    <p:sldId id="643" r:id="rId9"/>
    <p:sldId id="641" r:id="rId10"/>
    <p:sldId id="63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03C0A4-7130-4860-8EFC-1EB93949FEE0}" v="413" dt="2023-01-30T16:54:56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6247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outlineViewPr>
    <p:cViewPr>
      <p:scale>
        <a:sx n="33" d="100"/>
        <a:sy n="33" d="100"/>
      </p:scale>
      <p:origin x="0" y="-59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EC828A-3D7A-43EE-8A92-08A0C0679413}" type="doc">
      <dgm:prSet loTypeId="urn:microsoft.com/office/officeart/2005/8/layout/rings+Icon" loCatId="officeonline" qsTypeId="urn:microsoft.com/office/officeart/2005/8/quickstyle/simple1" qsCatId="simple" csTypeId="urn:microsoft.com/office/officeart/2005/8/colors/colorful4" csCatId="colorful" phldr="1"/>
      <dgm:spPr/>
    </dgm:pt>
    <dgm:pt modelId="{3703DB5E-2FEF-48CE-B6B5-621D24F5A818}">
      <dgm:prSet phldrT="[Text]"/>
      <dgm:spPr/>
      <dgm:t>
        <a:bodyPr/>
        <a:lstStyle/>
        <a:p>
          <a:r>
            <a:rPr lang="en-US" dirty="0"/>
            <a:t>HTML</a:t>
          </a:r>
        </a:p>
      </dgm:t>
    </dgm:pt>
    <dgm:pt modelId="{F8C05B3F-E6B3-49B0-9AF6-1D45C4AA8AB9}" type="parTrans" cxnId="{ABD22ADF-DA90-4F7A-A780-2863D995286E}">
      <dgm:prSet/>
      <dgm:spPr/>
      <dgm:t>
        <a:bodyPr/>
        <a:lstStyle/>
        <a:p>
          <a:endParaRPr lang="en-US"/>
        </a:p>
      </dgm:t>
    </dgm:pt>
    <dgm:pt modelId="{37558DFF-148D-4311-92E2-101AC8C4799A}" type="sibTrans" cxnId="{ABD22ADF-DA90-4F7A-A780-2863D995286E}">
      <dgm:prSet/>
      <dgm:spPr/>
      <dgm:t>
        <a:bodyPr/>
        <a:lstStyle/>
        <a:p>
          <a:endParaRPr lang="en-US"/>
        </a:p>
      </dgm:t>
    </dgm:pt>
    <dgm:pt modelId="{FFEDD105-0C0A-49B8-97EE-0029B7763E6E}">
      <dgm:prSet phldrT="[Text]"/>
      <dgm:spPr/>
      <dgm:t>
        <a:bodyPr/>
        <a:lstStyle/>
        <a:p>
          <a:r>
            <a:rPr lang="en-US" dirty="0"/>
            <a:t>JavaScript</a:t>
          </a:r>
        </a:p>
      </dgm:t>
    </dgm:pt>
    <dgm:pt modelId="{DA88F088-4E5F-4690-9ABC-201659AD2C13}" type="parTrans" cxnId="{AE69362D-B3F6-45C9-BEC9-720FFE1C1900}">
      <dgm:prSet/>
      <dgm:spPr/>
      <dgm:t>
        <a:bodyPr/>
        <a:lstStyle/>
        <a:p>
          <a:endParaRPr lang="en-US"/>
        </a:p>
      </dgm:t>
    </dgm:pt>
    <dgm:pt modelId="{2FCA0B3B-99E8-4A47-917F-9B36DF15F776}" type="sibTrans" cxnId="{AE69362D-B3F6-45C9-BEC9-720FFE1C1900}">
      <dgm:prSet/>
      <dgm:spPr/>
      <dgm:t>
        <a:bodyPr/>
        <a:lstStyle/>
        <a:p>
          <a:endParaRPr lang="en-US"/>
        </a:p>
      </dgm:t>
    </dgm:pt>
    <dgm:pt modelId="{8981A91E-9432-4BEC-B415-F830A04D8430}">
      <dgm:prSet phldrT="[Text]"/>
      <dgm:spPr/>
      <dgm:t>
        <a:bodyPr/>
        <a:lstStyle/>
        <a:p>
          <a:r>
            <a:rPr lang="en-US" dirty="0"/>
            <a:t>CSS</a:t>
          </a:r>
        </a:p>
      </dgm:t>
    </dgm:pt>
    <dgm:pt modelId="{AE23DB75-FB90-41D2-A5E7-8F195CEEC81D}" type="parTrans" cxnId="{BE03B60B-16BA-461F-8259-52F22030BBE1}">
      <dgm:prSet/>
      <dgm:spPr/>
      <dgm:t>
        <a:bodyPr/>
        <a:lstStyle/>
        <a:p>
          <a:endParaRPr lang="en-US"/>
        </a:p>
      </dgm:t>
    </dgm:pt>
    <dgm:pt modelId="{B4481F8D-6D34-4D1A-B350-92372F4A6C40}" type="sibTrans" cxnId="{BE03B60B-16BA-461F-8259-52F22030BBE1}">
      <dgm:prSet/>
      <dgm:spPr/>
      <dgm:t>
        <a:bodyPr/>
        <a:lstStyle/>
        <a:p>
          <a:endParaRPr lang="en-US"/>
        </a:p>
      </dgm:t>
    </dgm:pt>
    <dgm:pt modelId="{2FF7867A-1528-4733-A6E4-B87732D67D33}" type="pres">
      <dgm:prSet presAssocID="{D0EC828A-3D7A-43EE-8A92-08A0C0679413}" presName="Name0" presStyleCnt="0">
        <dgm:presLayoutVars>
          <dgm:chMax val="7"/>
          <dgm:dir/>
          <dgm:resizeHandles val="exact"/>
        </dgm:presLayoutVars>
      </dgm:prSet>
      <dgm:spPr/>
    </dgm:pt>
    <dgm:pt modelId="{9F726F13-ED6F-4CA8-8911-3F27A46F67D8}" type="pres">
      <dgm:prSet presAssocID="{D0EC828A-3D7A-43EE-8A92-08A0C0679413}" presName="ellipse1" presStyleLbl="vennNode1" presStyleIdx="0" presStyleCnt="3" custScaleX="123974" custScaleY="128404">
        <dgm:presLayoutVars>
          <dgm:bulletEnabled val="1"/>
        </dgm:presLayoutVars>
      </dgm:prSet>
      <dgm:spPr/>
    </dgm:pt>
    <dgm:pt modelId="{CF544CA0-DC5B-45EC-BD9E-3E809BA6EC8F}" type="pres">
      <dgm:prSet presAssocID="{D0EC828A-3D7A-43EE-8A92-08A0C0679413}" presName="ellipse2" presStyleLbl="vennNode1" presStyleIdx="1" presStyleCnt="3" custScaleX="128877" custScaleY="128434">
        <dgm:presLayoutVars>
          <dgm:bulletEnabled val="1"/>
        </dgm:presLayoutVars>
      </dgm:prSet>
      <dgm:spPr/>
    </dgm:pt>
    <dgm:pt modelId="{4736A317-14AA-4412-88B4-19669583E517}" type="pres">
      <dgm:prSet presAssocID="{D0EC828A-3D7A-43EE-8A92-08A0C0679413}" presName="ellipse3" presStyleLbl="vennNode1" presStyleIdx="2" presStyleCnt="3" custScaleX="127674" custScaleY="127762">
        <dgm:presLayoutVars>
          <dgm:bulletEnabled val="1"/>
        </dgm:presLayoutVars>
      </dgm:prSet>
      <dgm:spPr/>
    </dgm:pt>
  </dgm:ptLst>
  <dgm:cxnLst>
    <dgm:cxn modelId="{BE03B60B-16BA-461F-8259-52F22030BBE1}" srcId="{D0EC828A-3D7A-43EE-8A92-08A0C0679413}" destId="{8981A91E-9432-4BEC-B415-F830A04D8430}" srcOrd="2" destOrd="0" parTransId="{AE23DB75-FB90-41D2-A5E7-8F195CEEC81D}" sibTransId="{B4481F8D-6D34-4D1A-B350-92372F4A6C40}"/>
    <dgm:cxn modelId="{4C17A113-2D27-422D-8166-59A0AF211B39}" type="presOf" srcId="{D0EC828A-3D7A-43EE-8A92-08A0C0679413}" destId="{2FF7867A-1528-4733-A6E4-B87732D67D33}" srcOrd="0" destOrd="0" presId="urn:microsoft.com/office/officeart/2005/8/layout/rings+Icon"/>
    <dgm:cxn modelId="{CAC72E1E-E132-478A-9B66-2A2CA3B88FA4}" type="presOf" srcId="{3703DB5E-2FEF-48CE-B6B5-621D24F5A818}" destId="{9F726F13-ED6F-4CA8-8911-3F27A46F67D8}" srcOrd="0" destOrd="0" presId="urn:microsoft.com/office/officeart/2005/8/layout/rings+Icon"/>
    <dgm:cxn modelId="{AE69362D-B3F6-45C9-BEC9-720FFE1C1900}" srcId="{D0EC828A-3D7A-43EE-8A92-08A0C0679413}" destId="{FFEDD105-0C0A-49B8-97EE-0029B7763E6E}" srcOrd="1" destOrd="0" parTransId="{DA88F088-4E5F-4690-9ABC-201659AD2C13}" sibTransId="{2FCA0B3B-99E8-4A47-917F-9B36DF15F776}"/>
    <dgm:cxn modelId="{7320F5A3-8184-435E-BE79-6D511675D675}" type="presOf" srcId="{FFEDD105-0C0A-49B8-97EE-0029B7763E6E}" destId="{CF544CA0-DC5B-45EC-BD9E-3E809BA6EC8F}" srcOrd="0" destOrd="0" presId="urn:microsoft.com/office/officeart/2005/8/layout/rings+Icon"/>
    <dgm:cxn modelId="{91D437C4-ADDB-47FA-9E50-7CB61347B4A5}" type="presOf" srcId="{8981A91E-9432-4BEC-B415-F830A04D8430}" destId="{4736A317-14AA-4412-88B4-19669583E517}" srcOrd="0" destOrd="0" presId="urn:microsoft.com/office/officeart/2005/8/layout/rings+Icon"/>
    <dgm:cxn modelId="{ABD22ADF-DA90-4F7A-A780-2863D995286E}" srcId="{D0EC828A-3D7A-43EE-8A92-08A0C0679413}" destId="{3703DB5E-2FEF-48CE-B6B5-621D24F5A818}" srcOrd="0" destOrd="0" parTransId="{F8C05B3F-E6B3-49B0-9AF6-1D45C4AA8AB9}" sibTransId="{37558DFF-148D-4311-92E2-101AC8C4799A}"/>
    <dgm:cxn modelId="{18E2F8CA-21D2-488D-BEFA-B280225AFCFD}" type="presParOf" srcId="{2FF7867A-1528-4733-A6E4-B87732D67D33}" destId="{9F726F13-ED6F-4CA8-8911-3F27A46F67D8}" srcOrd="0" destOrd="0" presId="urn:microsoft.com/office/officeart/2005/8/layout/rings+Icon"/>
    <dgm:cxn modelId="{0269F160-FB5D-485F-B7F7-A9E4402ACF3E}" type="presParOf" srcId="{2FF7867A-1528-4733-A6E4-B87732D67D33}" destId="{CF544CA0-DC5B-45EC-BD9E-3E809BA6EC8F}" srcOrd="1" destOrd="0" presId="urn:microsoft.com/office/officeart/2005/8/layout/rings+Icon"/>
    <dgm:cxn modelId="{6BFBB7EE-9067-4C35-9DE0-1126BEE661AE}" type="presParOf" srcId="{2FF7867A-1528-4733-A6E4-B87732D67D33}" destId="{4736A317-14AA-4412-88B4-19669583E517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EC828A-3D7A-43EE-8A92-08A0C0679413}" type="doc">
      <dgm:prSet loTypeId="urn:microsoft.com/office/officeart/2005/8/layout/rings+Icon" loCatId="officeonline" qsTypeId="urn:microsoft.com/office/officeart/2005/8/quickstyle/simple1" qsCatId="simple" csTypeId="urn:microsoft.com/office/officeart/2005/8/colors/colorful4" csCatId="colorful" phldr="1"/>
      <dgm:spPr/>
    </dgm:pt>
    <dgm:pt modelId="{3703DB5E-2FEF-48CE-B6B5-621D24F5A818}">
      <dgm:prSet phldrT="[Text]"/>
      <dgm:spPr/>
      <dgm:t>
        <a:bodyPr/>
        <a:lstStyle/>
        <a:p>
          <a:r>
            <a:rPr lang="en-US" dirty="0"/>
            <a:t>HTML</a:t>
          </a:r>
          <a:br>
            <a:rPr lang="en-US" dirty="0"/>
          </a:br>
          <a:r>
            <a:rPr lang="en-US" dirty="0"/>
            <a:t>(.html)</a:t>
          </a:r>
        </a:p>
      </dgm:t>
    </dgm:pt>
    <dgm:pt modelId="{F8C05B3F-E6B3-49B0-9AF6-1D45C4AA8AB9}" type="parTrans" cxnId="{ABD22ADF-DA90-4F7A-A780-2863D995286E}">
      <dgm:prSet/>
      <dgm:spPr/>
      <dgm:t>
        <a:bodyPr/>
        <a:lstStyle/>
        <a:p>
          <a:endParaRPr lang="en-US"/>
        </a:p>
      </dgm:t>
    </dgm:pt>
    <dgm:pt modelId="{37558DFF-148D-4311-92E2-101AC8C4799A}" type="sibTrans" cxnId="{ABD22ADF-DA90-4F7A-A780-2863D995286E}">
      <dgm:prSet/>
      <dgm:spPr/>
      <dgm:t>
        <a:bodyPr/>
        <a:lstStyle/>
        <a:p>
          <a:endParaRPr lang="en-US"/>
        </a:p>
      </dgm:t>
    </dgm:pt>
    <dgm:pt modelId="{FFEDD105-0C0A-49B8-97EE-0029B7763E6E}">
      <dgm:prSet phldrT="[Text]"/>
      <dgm:spPr/>
      <dgm:t>
        <a:bodyPr/>
        <a:lstStyle/>
        <a:p>
          <a:r>
            <a:rPr lang="en-US" dirty="0"/>
            <a:t>JavaScript</a:t>
          </a:r>
        </a:p>
        <a:p>
          <a:r>
            <a:rPr lang="en-US" dirty="0"/>
            <a:t>(.</a:t>
          </a:r>
          <a:r>
            <a:rPr lang="en-US" dirty="0" err="1"/>
            <a:t>js</a:t>
          </a:r>
          <a:r>
            <a:rPr lang="en-US"/>
            <a:t>)</a:t>
          </a:r>
          <a:endParaRPr lang="en-US" dirty="0"/>
        </a:p>
      </dgm:t>
    </dgm:pt>
    <dgm:pt modelId="{DA88F088-4E5F-4690-9ABC-201659AD2C13}" type="parTrans" cxnId="{AE69362D-B3F6-45C9-BEC9-720FFE1C1900}">
      <dgm:prSet/>
      <dgm:spPr/>
      <dgm:t>
        <a:bodyPr/>
        <a:lstStyle/>
        <a:p>
          <a:endParaRPr lang="en-US"/>
        </a:p>
      </dgm:t>
    </dgm:pt>
    <dgm:pt modelId="{2FCA0B3B-99E8-4A47-917F-9B36DF15F776}" type="sibTrans" cxnId="{AE69362D-B3F6-45C9-BEC9-720FFE1C1900}">
      <dgm:prSet/>
      <dgm:spPr/>
      <dgm:t>
        <a:bodyPr/>
        <a:lstStyle/>
        <a:p>
          <a:endParaRPr lang="en-US"/>
        </a:p>
      </dgm:t>
    </dgm:pt>
    <dgm:pt modelId="{8981A91E-9432-4BEC-B415-F830A04D8430}">
      <dgm:prSet phldrT="[Text]"/>
      <dgm:spPr/>
      <dgm:t>
        <a:bodyPr/>
        <a:lstStyle/>
        <a:p>
          <a:r>
            <a:rPr lang="en-US" dirty="0"/>
            <a:t>CSS</a:t>
          </a:r>
          <a:br>
            <a:rPr lang="en-US" dirty="0"/>
          </a:br>
          <a:r>
            <a:rPr lang="en-US" dirty="0"/>
            <a:t>(.</a:t>
          </a:r>
          <a:r>
            <a:rPr lang="en-US" dirty="0" err="1"/>
            <a:t>css</a:t>
          </a:r>
          <a:r>
            <a:rPr lang="en-US" dirty="0"/>
            <a:t>)</a:t>
          </a:r>
        </a:p>
      </dgm:t>
    </dgm:pt>
    <dgm:pt modelId="{AE23DB75-FB90-41D2-A5E7-8F195CEEC81D}" type="parTrans" cxnId="{BE03B60B-16BA-461F-8259-52F22030BBE1}">
      <dgm:prSet/>
      <dgm:spPr/>
      <dgm:t>
        <a:bodyPr/>
        <a:lstStyle/>
        <a:p>
          <a:endParaRPr lang="en-US"/>
        </a:p>
      </dgm:t>
    </dgm:pt>
    <dgm:pt modelId="{B4481F8D-6D34-4D1A-B350-92372F4A6C40}" type="sibTrans" cxnId="{BE03B60B-16BA-461F-8259-52F22030BBE1}">
      <dgm:prSet/>
      <dgm:spPr/>
      <dgm:t>
        <a:bodyPr/>
        <a:lstStyle/>
        <a:p>
          <a:endParaRPr lang="en-US"/>
        </a:p>
      </dgm:t>
    </dgm:pt>
    <dgm:pt modelId="{2FF7867A-1528-4733-A6E4-B87732D67D33}" type="pres">
      <dgm:prSet presAssocID="{D0EC828A-3D7A-43EE-8A92-08A0C0679413}" presName="Name0" presStyleCnt="0">
        <dgm:presLayoutVars>
          <dgm:chMax val="7"/>
          <dgm:dir/>
          <dgm:resizeHandles val="exact"/>
        </dgm:presLayoutVars>
      </dgm:prSet>
      <dgm:spPr/>
    </dgm:pt>
    <dgm:pt modelId="{9F726F13-ED6F-4CA8-8911-3F27A46F67D8}" type="pres">
      <dgm:prSet presAssocID="{D0EC828A-3D7A-43EE-8A92-08A0C0679413}" presName="ellipse1" presStyleLbl="vennNode1" presStyleIdx="0" presStyleCnt="3" custScaleX="67737" custScaleY="72285">
        <dgm:presLayoutVars>
          <dgm:bulletEnabled val="1"/>
        </dgm:presLayoutVars>
      </dgm:prSet>
      <dgm:spPr/>
    </dgm:pt>
    <dgm:pt modelId="{CF544CA0-DC5B-45EC-BD9E-3E809BA6EC8F}" type="pres">
      <dgm:prSet presAssocID="{D0EC828A-3D7A-43EE-8A92-08A0C0679413}" presName="ellipse2" presStyleLbl="vennNode1" presStyleIdx="1" presStyleCnt="3" custScaleX="74699" custScaleY="76051">
        <dgm:presLayoutVars>
          <dgm:bulletEnabled val="1"/>
        </dgm:presLayoutVars>
      </dgm:prSet>
      <dgm:spPr/>
    </dgm:pt>
    <dgm:pt modelId="{4736A317-14AA-4412-88B4-19669583E517}" type="pres">
      <dgm:prSet presAssocID="{D0EC828A-3D7A-43EE-8A92-08A0C0679413}" presName="ellipse3" presStyleLbl="vennNode1" presStyleIdx="2" presStyleCnt="3" custScaleX="76247" custScaleY="72902" custLinFactNeighborX="-1040" custLinFactNeighborY="-1229">
        <dgm:presLayoutVars>
          <dgm:bulletEnabled val="1"/>
        </dgm:presLayoutVars>
      </dgm:prSet>
      <dgm:spPr/>
    </dgm:pt>
  </dgm:ptLst>
  <dgm:cxnLst>
    <dgm:cxn modelId="{BE03B60B-16BA-461F-8259-52F22030BBE1}" srcId="{D0EC828A-3D7A-43EE-8A92-08A0C0679413}" destId="{8981A91E-9432-4BEC-B415-F830A04D8430}" srcOrd="2" destOrd="0" parTransId="{AE23DB75-FB90-41D2-A5E7-8F195CEEC81D}" sibTransId="{B4481F8D-6D34-4D1A-B350-92372F4A6C40}"/>
    <dgm:cxn modelId="{4C17A113-2D27-422D-8166-59A0AF211B39}" type="presOf" srcId="{D0EC828A-3D7A-43EE-8A92-08A0C0679413}" destId="{2FF7867A-1528-4733-A6E4-B87732D67D33}" srcOrd="0" destOrd="0" presId="urn:microsoft.com/office/officeart/2005/8/layout/rings+Icon"/>
    <dgm:cxn modelId="{CAC72E1E-E132-478A-9B66-2A2CA3B88FA4}" type="presOf" srcId="{3703DB5E-2FEF-48CE-B6B5-621D24F5A818}" destId="{9F726F13-ED6F-4CA8-8911-3F27A46F67D8}" srcOrd="0" destOrd="0" presId="urn:microsoft.com/office/officeart/2005/8/layout/rings+Icon"/>
    <dgm:cxn modelId="{AE69362D-B3F6-45C9-BEC9-720FFE1C1900}" srcId="{D0EC828A-3D7A-43EE-8A92-08A0C0679413}" destId="{FFEDD105-0C0A-49B8-97EE-0029B7763E6E}" srcOrd="1" destOrd="0" parTransId="{DA88F088-4E5F-4690-9ABC-201659AD2C13}" sibTransId="{2FCA0B3B-99E8-4A47-917F-9B36DF15F776}"/>
    <dgm:cxn modelId="{7320F5A3-8184-435E-BE79-6D511675D675}" type="presOf" srcId="{FFEDD105-0C0A-49B8-97EE-0029B7763E6E}" destId="{CF544CA0-DC5B-45EC-BD9E-3E809BA6EC8F}" srcOrd="0" destOrd="0" presId="urn:microsoft.com/office/officeart/2005/8/layout/rings+Icon"/>
    <dgm:cxn modelId="{91D437C4-ADDB-47FA-9E50-7CB61347B4A5}" type="presOf" srcId="{8981A91E-9432-4BEC-B415-F830A04D8430}" destId="{4736A317-14AA-4412-88B4-19669583E517}" srcOrd="0" destOrd="0" presId="urn:microsoft.com/office/officeart/2005/8/layout/rings+Icon"/>
    <dgm:cxn modelId="{ABD22ADF-DA90-4F7A-A780-2863D995286E}" srcId="{D0EC828A-3D7A-43EE-8A92-08A0C0679413}" destId="{3703DB5E-2FEF-48CE-B6B5-621D24F5A818}" srcOrd="0" destOrd="0" parTransId="{F8C05B3F-E6B3-49B0-9AF6-1D45C4AA8AB9}" sibTransId="{37558DFF-148D-4311-92E2-101AC8C4799A}"/>
    <dgm:cxn modelId="{18E2F8CA-21D2-488D-BEFA-B280225AFCFD}" type="presParOf" srcId="{2FF7867A-1528-4733-A6E4-B87732D67D33}" destId="{9F726F13-ED6F-4CA8-8911-3F27A46F67D8}" srcOrd="0" destOrd="0" presId="urn:microsoft.com/office/officeart/2005/8/layout/rings+Icon"/>
    <dgm:cxn modelId="{0269F160-FB5D-485F-B7F7-A9E4402ACF3E}" type="presParOf" srcId="{2FF7867A-1528-4733-A6E4-B87732D67D33}" destId="{CF544CA0-DC5B-45EC-BD9E-3E809BA6EC8F}" srcOrd="1" destOrd="0" presId="urn:microsoft.com/office/officeart/2005/8/layout/rings+Icon"/>
    <dgm:cxn modelId="{6BFBB7EE-9067-4C35-9DE0-1126BEE661AE}" type="presParOf" srcId="{2FF7867A-1528-4733-A6E4-B87732D67D33}" destId="{4736A317-14AA-4412-88B4-19669583E517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329958-4AF0-4CFE-8FB8-1F9160DAF86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7453FC-1B68-44BD-A7A9-D793DDDD170F}">
      <dgm:prSet phldrT="[Text]"/>
      <dgm:spPr/>
      <dgm:t>
        <a:bodyPr/>
        <a:lstStyle/>
        <a:p>
          <a:r>
            <a:rPr lang="en-US" dirty="0"/>
            <a:t>Browser</a:t>
          </a:r>
          <a:br>
            <a:rPr lang="en-US" dirty="0"/>
          </a:br>
          <a:r>
            <a:rPr lang="en-US" dirty="0"/>
            <a:t>Defaults</a:t>
          </a:r>
        </a:p>
      </dgm:t>
    </dgm:pt>
    <dgm:pt modelId="{A89138F2-3F8E-4E0D-BE9B-4436C6608054}" type="parTrans" cxnId="{38706AD7-5633-4D97-91BF-56C73586EC64}">
      <dgm:prSet/>
      <dgm:spPr/>
      <dgm:t>
        <a:bodyPr/>
        <a:lstStyle/>
        <a:p>
          <a:endParaRPr lang="en-US"/>
        </a:p>
      </dgm:t>
    </dgm:pt>
    <dgm:pt modelId="{5A6CC9DC-9E3B-404F-8307-46F96EE26C0A}" type="sibTrans" cxnId="{38706AD7-5633-4D97-91BF-56C73586EC64}">
      <dgm:prSet/>
      <dgm:spPr/>
      <dgm:t>
        <a:bodyPr/>
        <a:lstStyle/>
        <a:p>
          <a:endParaRPr lang="en-US"/>
        </a:p>
      </dgm:t>
    </dgm:pt>
    <dgm:pt modelId="{6BD17305-A2E1-4723-B4D9-EF1BE21D6819}">
      <dgm:prSet phldrT="[Text]"/>
      <dgm:spPr/>
      <dgm:t>
        <a:bodyPr/>
        <a:lstStyle/>
        <a:p>
          <a:r>
            <a:rPr lang="en-US" dirty="0"/>
            <a:t>External Style Sheet</a:t>
          </a:r>
          <a:br>
            <a:rPr lang="en-US" dirty="0"/>
          </a:br>
          <a:r>
            <a:rPr lang="en-US" dirty="0"/>
            <a:t>&lt;link&gt;</a:t>
          </a:r>
        </a:p>
      </dgm:t>
    </dgm:pt>
    <dgm:pt modelId="{BEEACB87-A462-4456-97AB-7AB052BB49EB}" type="parTrans" cxnId="{5313E32A-43B8-4D64-9FBE-CB13510E1190}">
      <dgm:prSet/>
      <dgm:spPr/>
      <dgm:t>
        <a:bodyPr/>
        <a:lstStyle/>
        <a:p>
          <a:endParaRPr lang="en-US"/>
        </a:p>
      </dgm:t>
    </dgm:pt>
    <dgm:pt modelId="{35F34692-3442-4F5D-8D2A-9E57BFA76C53}" type="sibTrans" cxnId="{5313E32A-43B8-4D64-9FBE-CB13510E1190}">
      <dgm:prSet/>
      <dgm:spPr/>
      <dgm:t>
        <a:bodyPr/>
        <a:lstStyle/>
        <a:p>
          <a:endParaRPr lang="en-US"/>
        </a:p>
      </dgm:t>
    </dgm:pt>
    <dgm:pt modelId="{1BC92502-0E6C-419C-B82A-DA1917D40E6A}">
      <dgm:prSet phldrT="[Text]"/>
      <dgm:spPr/>
      <dgm:t>
        <a:bodyPr/>
        <a:lstStyle/>
        <a:p>
          <a:r>
            <a:rPr lang="en-US" dirty="0"/>
            <a:t>Internal Style Sheet</a:t>
          </a:r>
          <a:br>
            <a:rPr lang="en-US" dirty="0"/>
          </a:br>
          <a:r>
            <a:rPr lang="en-US" dirty="0"/>
            <a:t>&lt;style&gt;</a:t>
          </a:r>
        </a:p>
      </dgm:t>
    </dgm:pt>
    <dgm:pt modelId="{AC3947C6-7AC0-426A-9637-AE536C0628CD}" type="parTrans" cxnId="{815C840E-5571-4E70-9080-68125AAE43FB}">
      <dgm:prSet/>
      <dgm:spPr/>
      <dgm:t>
        <a:bodyPr/>
        <a:lstStyle/>
        <a:p>
          <a:endParaRPr lang="en-US"/>
        </a:p>
      </dgm:t>
    </dgm:pt>
    <dgm:pt modelId="{14763500-CF81-4E4E-A5D4-2C69C06E6D65}" type="sibTrans" cxnId="{815C840E-5571-4E70-9080-68125AAE43FB}">
      <dgm:prSet/>
      <dgm:spPr/>
      <dgm:t>
        <a:bodyPr/>
        <a:lstStyle/>
        <a:p>
          <a:endParaRPr lang="en-US"/>
        </a:p>
      </dgm:t>
    </dgm:pt>
    <dgm:pt modelId="{71EFD278-65AA-4CEB-A34B-CF3A8CED0D91}">
      <dgm:prSet phldrT="[Text]"/>
      <dgm:spPr/>
      <dgm:t>
        <a:bodyPr/>
        <a:lstStyle/>
        <a:p>
          <a:r>
            <a:rPr lang="en-US" dirty="0"/>
            <a:t>Inline Style</a:t>
          </a:r>
          <a:br>
            <a:rPr lang="en-US" dirty="0"/>
          </a:br>
          <a:r>
            <a:rPr lang="en-US" dirty="0"/>
            <a:t>Tag attribute</a:t>
          </a:r>
        </a:p>
      </dgm:t>
    </dgm:pt>
    <dgm:pt modelId="{CD32D67A-6B78-4754-BEE1-564E552D90E4}" type="parTrans" cxnId="{3AACC3B3-79C8-4188-A24F-49F461D7C987}">
      <dgm:prSet/>
      <dgm:spPr/>
      <dgm:t>
        <a:bodyPr/>
        <a:lstStyle/>
        <a:p>
          <a:endParaRPr lang="en-US"/>
        </a:p>
      </dgm:t>
    </dgm:pt>
    <dgm:pt modelId="{E66B5E5E-7BA0-458B-84B7-D49DD7D5CBEF}" type="sibTrans" cxnId="{3AACC3B3-79C8-4188-A24F-49F461D7C987}">
      <dgm:prSet/>
      <dgm:spPr/>
      <dgm:t>
        <a:bodyPr/>
        <a:lstStyle/>
        <a:p>
          <a:endParaRPr lang="en-US"/>
        </a:p>
      </dgm:t>
    </dgm:pt>
    <dgm:pt modelId="{06F3E5C5-E566-4F9D-81DA-29EFB071DBD7}" type="pres">
      <dgm:prSet presAssocID="{26329958-4AF0-4CFE-8FB8-1F9160DAF860}" presName="rootnode" presStyleCnt="0">
        <dgm:presLayoutVars>
          <dgm:chMax/>
          <dgm:chPref/>
          <dgm:dir/>
          <dgm:animLvl val="lvl"/>
        </dgm:presLayoutVars>
      </dgm:prSet>
      <dgm:spPr/>
    </dgm:pt>
    <dgm:pt modelId="{B4469560-F66D-4DBE-B3A2-E3A910B812DD}" type="pres">
      <dgm:prSet presAssocID="{3C7453FC-1B68-44BD-A7A9-D793DDDD170F}" presName="composite" presStyleCnt="0"/>
      <dgm:spPr/>
    </dgm:pt>
    <dgm:pt modelId="{95C348D3-FEE3-4614-87B0-4C20D78A27BD}" type="pres">
      <dgm:prSet presAssocID="{3C7453FC-1B68-44BD-A7A9-D793DDDD170F}" presName="bentUpArrow1" presStyleLbl="alignImgPlace1" presStyleIdx="0" presStyleCnt="3"/>
      <dgm:spPr/>
    </dgm:pt>
    <dgm:pt modelId="{0B427C4A-0130-4B84-A13B-20D338005108}" type="pres">
      <dgm:prSet presAssocID="{3C7453FC-1B68-44BD-A7A9-D793DDDD170F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50B0C139-E12D-40EF-9A78-AC54F011A2AC}" type="pres">
      <dgm:prSet presAssocID="{3C7453FC-1B68-44BD-A7A9-D793DDDD170F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6DD7B34-7DFA-4590-9379-A52E9A37A4EC}" type="pres">
      <dgm:prSet presAssocID="{5A6CC9DC-9E3B-404F-8307-46F96EE26C0A}" presName="sibTrans" presStyleCnt="0"/>
      <dgm:spPr/>
    </dgm:pt>
    <dgm:pt modelId="{716C684B-7D3E-4923-891C-0B0DE7D1CE34}" type="pres">
      <dgm:prSet presAssocID="{6BD17305-A2E1-4723-B4D9-EF1BE21D6819}" presName="composite" presStyleCnt="0"/>
      <dgm:spPr/>
    </dgm:pt>
    <dgm:pt modelId="{17E03459-5FF3-486C-9005-88A3CB6835A1}" type="pres">
      <dgm:prSet presAssocID="{6BD17305-A2E1-4723-B4D9-EF1BE21D6819}" presName="bentUpArrow1" presStyleLbl="alignImgPlace1" presStyleIdx="1" presStyleCnt="3"/>
      <dgm:spPr/>
    </dgm:pt>
    <dgm:pt modelId="{68BED2B0-E724-4D7D-8D64-2375EE3C915A}" type="pres">
      <dgm:prSet presAssocID="{6BD17305-A2E1-4723-B4D9-EF1BE21D6819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E8EB4E92-93F5-4369-843D-3E2585B05668}" type="pres">
      <dgm:prSet presAssocID="{6BD17305-A2E1-4723-B4D9-EF1BE21D681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D7CDEC95-B270-4A18-AD2E-5A6A06345EA1}" type="pres">
      <dgm:prSet presAssocID="{35F34692-3442-4F5D-8D2A-9E57BFA76C53}" presName="sibTrans" presStyleCnt="0"/>
      <dgm:spPr/>
    </dgm:pt>
    <dgm:pt modelId="{651AC4BB-3056-425E-83F9-CF131909CBD8}" type="pres">
      <dgm:prSet presAssocID="{1BC92502-0E6C-419C-B82A-DA1917D40E6A}" presName="composite" presStyleCnt="0"/>
      <dgm:spPr/>
    </dgm:pt>
    <dgm:pt modelId="{51F425BD-FFA9-41A7-B0D0-909910E80ED9}" type="pres">
      <dgm:prSet presAssocID="{1BC92502-0E6C-419C-B82A-DA1917D40E6A}" presName="bentUpArrow1" presStyleLbl="alignImgPlace1" presStyleIdx="2" presStyleCnt="3"/>
      <dgm:spPr/>
    </dgm:pt>
    <dgm:pt modelId="{A85D98F4-4B59-445A-9780-AF9F98CA24FB}" type="pres">
      <dgm:prSet presAssocID="{1BC92502-0E6C-419C-B82A-DA1917D40E6A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7F552B02-9870-45C4-9ED9-106D3EEE0A35}" type="pres">
      <dgm:prSet presAssocID="{1BC92502-0E6C-419C-B82A-DA1917D40E6A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00C9A07-8135-488E-AD6B-D50414A2D673}" type="pres">
      <dgm:prSet presAssocID="{14763500-CF81-4E4E-A5D4-2C69C06E6D65}" presName="sibTrans" presStyleCnt="0"/>
      <dgm:spPr/>
    </dgm:pt>
    <dgm:pt modelId="{7117ED94-C027-47CF-B935-D213B04FC4B8}" type="pres">
      <dgm:prSet presAssocID="{71EFD278-65AA-4CEB-A34B-CF3A8CED0D91}" presName="composite" presStyleCnt="0"/>
      <dgm:spPr/>
    </dgm:pt>
    <dgm:pt modelId="{50D3797D-D2F3-4ACF-888F-EEC0F6D4589F}" type="pres">
      <dgm:prSet presAssocID="{71EFD278-65AA-4CEB-A34B-CF3A8CED0D91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D53C3505-B053-40C8-8DF9-FDBF17471E2E}" type="presOf" srcId="{1BC92502-0E6C-419C-B82A-DA1917D40E6A}" destId="{A85D98F4-4B59-445A-9780-AF9F98CA24FB}" srcOrd="0" destOrd="0" presId="urn:microsoft.com/office/officeart/2005/8/layout/StepDownProcess"/>
    <dgm:cxn modelId="{815C840E-5571-4E70-9080-68125AAE43FB}" srcId="{26329958-4AF0-4CFE-8FB8-1F9160DAF860}" destId="{1BC92502-0E6C-419C-B82A-DA1917D40E6A}" srcOrd="2" destOrd="0" parTransId="{AC3947C6-7AC0-426A-9637-AE536C0628CD}" sibTransId="{14763500-CF81-4E4E-A5D4-2C69C06E6D65}"/>
    <dgm:cxn modelId="{95729C29-A02F-43D8-86C0-23AB2E44C386}" type="presOf" srcId="{26329958-4AF0-4CFE-8FB8-1F9160DAF860}" destId="{06F3E5C5-E566-4F9D-81DA-29EFB071DBD7}" srcOrd="0" destOrd="0" presId="urn:microsoft.com/office/officeart/2005/8/layout/StepDownProcess"/>
    <dgm:cxn modelId="{5313E32A-43B8-4D64-9FBE-CB13510E1190}" srcId="{26329958-4AF0-4CFE-8FB8-1F9160DAF860}" destId="{6BD17305-A2E1-4723-B4D9-EF1BE21D6819}" srcOrd="1" destOrd="0" parTransId="{BEEACB87-A462-4456-97AB-7AB052BB49EB}" sibTransId="{35F34692-3442-4F5D-8D2A-9E57BFA76C53}"/>
    <dgm:cxn modelId="{B502AC47-FF38-48BD-A1F0-6DCC8F5A80F1}" type="presOf" srcId="{6BD17305-A2E1-4723-B4D9-EF1BE21D6819}" destId="{68BED2B0-E724-4D7D-8D64-2375EE3C915A}" srcOrd="0" destOrd="0" presId="urn:microsoft.com/office/officeart/2005/8/layout/StepDownProcess"/>
    <dgm:cxn modelId="{48CC9756-30AA-4FFA-A214-50616780A857}" type="presOf" srcId="{71EFD278-65AA-4CEB-A34B-CF3A8CED0D91}" destId="{50D3797D-D2F3-4ACF-888F-EEC0F6D4589F}" srcOrd="0" destOrd="0" presId="urn:microsoft.com/office/officeart/2005/8/layout/StepDownProcess"/>
    <dgm:cxn modelId="{A710E29F-56CF-4184-9717-D383F9C4E197}" type="presOf" srcId="{3C7453FC-1B68-44BD-A7A9-D793DDDD170F}" destId="{0B427C4A-0130-4B84-A13B-20D338005108}" srcOrd="0" destOrd="0" presId="urn:microsoft.com/office/officeart/2005/8/layout/StepDownProcess"/>
    <dgm:cxn modelId="{3AACC3B3-79C8-4188-A24F-49F461D7C987}" srcId="{26329958-4AF0-4CFE-8FB8-1F9160DAF860}" destId="{71EFD278-65AA-4CEB-A34B-CF3A8CED0D91}" srcOrd="3" destOrd="0" parTransId="{CD32D67A-6B78-4754-BEE1-564E552D90E4}" sibTransId="{E66B5E5E-7BA0-458B-84B7-D49DD7D5CBEF}"/>
    <dgm:cxn modelId="{38706AD7-5633-4D97-91BF-56C73586EC64}" srcId="{26329958-4AF0-4CFE-8FB8-1F9160DAF860}" destId="{3C7453FC-1B68-44BD-A7A9-D793DDDD170F}" srcOrd="0" destOrd="0" parTransId="{A89138F2-3F8E-4E0D-BE9B-4436C6608054}" sibTransId="{5A6CC9DC-9E3B-404F-8307-46F96EE26C0A}"/>
    <dgm:cxn modelId="{056607B9-EB41-44F5-AEC5-4061A762D937}" type="presParOf" srcId="{06F3E5C5-E566-4F9D-81DA-29EFB071DBD7}" destId="{B4469560-F66D-4DBE-B3A2-E3A910B812DD}" srcOrd="0" destOrd="0" presId="urn:microsoft.com/office/officeart/2005/8/layout/StepDownProcess"/>
    <dgm:cxn modelId="{53CE1C4A-D1E1-40AB-B2E0-E7BBEEA7D705}" type="presParOf" srcId="{B4469560-F66D-4DBE-B3A2-E3A910B812DD}" destId="{95C348D3-FEE3-4614-87B0-4C20D78A27BD}" srcOrd="0" destOrd="0" presId="urn:microsoft.com/office/officeart/2005/8/layout/StepDownProcess"/>
    <dgm:cxn modelId="{DC5863E9-2DA4-4EBA-9064-0F41BE5EC0C2}" type="presParOf" srcId="{B4469560-F66D-4DBE-B3A2-E3A910B812DD}" destId="{0B427C4A-0130-4B84-A13B-20D338005108}" srcOrd="1" destOrd="0" presId="urn:microsoft.com/office/officeart/2005/8/layout/StepDownProcess"/>
    <dgm:cxn modelId="{1D98C235-AD51-47EA-B2B8-93F7A0D7D9B5}" type="presParOf" srcId="{B4469560-F66D-4DBE-B3A2-E3A910B812DD}" destId="{50B0C139-E12D-40EF-9A78-AC54F011A2AC}" srcOrd="2" destOrd="0" presId="urn:microsoft.com/office/officeart/2005/8/layout/StepDownProcess"/>
    <dgm:cxn modelId="{163C4040-B91A-4925-81C0-E374CED4B095}" type="presParOf" srcId="{06F3E5C5-E566-4F9D-81DA-29EFB071DBD7}" destId="{06DD7B34-7DFA-4590-9379-A52E9A37A4EC}" srcOrd="1" destOrd="0" presId="urn:microsoft.com/office/officeart/2005/8/layout/StepDownProcess"/>
    <dgm:cxn modelId="{7CD4FFA7-7299-4044-94EB-9B500DF8132A}" type="presParOf" srcId="{06F3E5C5-E566-4F9D-81DA-29EFB071DBD7}" destId="{716C684B-7D3E-4923-891C-0B0DE7D1CE34}" srcOrd="2" destOrd="0" presId="urn:microsoft.com/office/officeart/2005/8/layout/StepDownProcess"/>
    <dgm:cxn modelId="{B4E1FBFC-D2C8-4900-A674-70980B059AF8}" type="presParOf" srcId="{716C684B-7D3E-4923-891C-0B0DE7D1CE34}" destId="{17E03459-5FF3-486C-9005-88A3CB6835A1}" srcOrd="0" destOrd="0" presId="urn:microsoft.com/office/officeart/2005/8/layout/StepDownProcess"/>
    <dgm:cxn modelId="{2A57BC71-C7C0-44DC-86FD-A16D16F3EAEC}" type="presParOf" srcId="{716C684B-7D3E-4923-891C-0B0DE7D1CE34}" destId="{68BED2B0-E724-4D7D-8D64-2375EE3C915A}" srcOrd="1" destOrd="0" presId="urn:microsoft.com/office/officeart/2005/8/layout/StepDownProcess"/>
    <dgm:cxn modelId="{9B2C672B-9907-4826-84CF-5F57F3055DE3}" type="presParOf" srcId="{716C684B-7D3E-4923-891C-0B0DE7D1CE34}" destId="{E8EB4E92-93F5-4369-843D-3E2585B05668}" srcOrd="2" destOrd="0" presId="urn:microsoft.com/office/officeart/2005/8/layout/StepDownProcess"/>
    <dgm:cxn modelId="{3C1C8E4F-8BF8-4720-8124-56FAB8A61B5B}" type="presParOf" srcId="{06F3E5C5-E566-4F9D-81DA-29EFB071DBD7}" destId="{D7CDEC95-B270-4A18-AD2E-5A6A06345EA1}" srcOrd="3" destOrd="0" presId="urn:microsoft.com/office/officeart/2005/8/layout/StepDownProcess"/>
    <dgm:cxn modelId="{9998AD37-81F7-4553-AA31-B8619B096217}" type="presParOf" srcId="{06F3E5C5-E566-4F9D-81DA-29EFB071DBD7}" destId="{651AC4BB-3056-425E-83F9-CF131909CBD8}" srcOrd="4" destOrd="0" presId="urn:microsoft.com/office/officeart/2005/8/layout/StepDownProcess"/>
    <dgm:cxn modelId="{0AD4308F-67F0-48BE-8463-4004F85DF6B0}" type="presParOf" srcId="{651AC4BB-3056-425E-83F9-CF131909CBD8}" destId="{51F425BD-FFA9-41A7-B0D0-909910E80ED9}" srcOrd="0" destOrd="0" presId="urn:microsoft.com/office/officeart/2005/8/layout/StepDownProcess"/>
    <dgm:cxn modelId="{78FB499C-A311-45D7-9DAB-EC6247E99194}" type="presParOf" srcId="{651AC4BB-3056-425E-83F9-CF131909CBD8}" destId="{A85D98F4-4B59-445A-9780-AF9F98CA24FB}" srcOrd="1" destOrd="0" presId="urn:microsoft.com/office/officeart/2005/8/layout/StepDownProcess"/>
    <dgm:cxn modelId="{59AD4C8B-EBDA-4B79-B186-0FCFFCED0A54}" type="presParOf" srcId="{651AC4BB-3056-425E-83F9-CF131909CBD8}" destId="{7F552B02-9870-45C4-9ED9-106D3EEE0A35}" srcOrd="2" destOrd="0" presId="urn:microsoft.com/office/officeart/2005/8/layout/StepDownProcess"/>
    <dgm:cxn modelId="{13637C46-285F-4DEF-9F80-4DE250B363A1}" type="presParOf" srcId="{06F3E5C5-E566-4F9D-81DA-29EFB071DBD7}" destId="{000C9A07-8135-488E-AD6B-D50414A2D673}" srcOrd="5" destOrd="0" presId="urn:microsoft.com/office/officeart/2005/8/layout/StepDownProcess"/>
    <dgm:cxn modelId="{DA575BF0-ED07-4632-95D5-2673354D899A}" type="presParOf" srcId="{06F3E5C5-E566-4F9D-81DA-29EFB071DBD7}" destId="{7117ED94-C027-47CF-B935-D213B04FC4B8}" srcOrd="6" destOrd="0" presId="urn:microsoft.com/office/officeart/2005/8/layout/StepDownProcess"/>
    <dgm:cxn modelId="{E13516F4-BBF7-45A1-90CC-5BD7E1C9930D}" type="presParOf" srcId="{7117ED94-C027-47CF-B935-D213B04FC4B8}" destId="{50D3797D-D2F3-4ACF-888F-EEC0F6D4589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26F13-ED6F-4CA8-8911-3F27A46F67D8}">
      <dsp:nvSpPr>
        <dsp:cNvPr id="0" name=""/>
        <dsp:cNvSpPr/>
      </dsp:nvSpPr>
      <dsp:spPr>
        <a:xfrm>
          <a:off x="2272737" y="-370920"/>
          <a:ext cx="3236223" cy="3351816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HTML</a:t>
          </a:r>
        </a:p>
      </dsp:txBody>
      <dsp:txXfrm>
        <a:off x="2746671" y="119942"/>
        <a:ext cx="2288355" cy="2370092"/>
      </dsp:txXfrm>
    </dsp:sp>
    <dsp:sp modelId="{CF544CA0-DC5B-45EC-BD9E-3E809BA6EC8F}">
      <dsp:nvSpPr>
        <dsp:cNvPr id="0" name=""/>
        <dsp:cNvSpPr/>
      </dsp:nvSpPr>
      <dsp:spPr>
        <a:xfrm>
          <a:off x="3552342" y="1369658"/>
          <a:ext cx="3364211" cy="3352599"/>
        </a:xfrm>
        <a:prstGeom prst="ellipse">
          <a:avLst/>
        </a:prstGeom>
        <a:solidFill>
          <a:schemeClr val="accent4">
            <a:alpha val="50000"/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JavaScript</a:t>
          </a:r>
        </a:p>
      </dsp:txBody>
      <dsp:txXfrm>
        <a:off x="4045019" y="1860635"/>
        <a:ext cx="2378857" cy="2370645"/>
      </dsp:txXfrm>
    </dsp:sp>
    <dsp:sp modelId="{4736A317-14AA-4412-88B4-19669583E517}">
      <dsp:nvSpPr>
        <dsp:cNvPr id="0" name=""/>
        <dsp:cNvSpPr/>
      </dsp:nvSpPr>
      <dsp:spPr>
        <a:xfrm>
          <a:off x="4910053" y="-362540"/>
          <a:ext cx="3332808" cy="3335057"/>
        </a:xfrm>
        <a:prstGeom prst="ellipse">
          <a:avLst/>
        </a:prstGeom>
        <a:solidFill>
          <a:schemeClr val="accent4">
            <a:alpha val="50000"/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CSS</a:t>
          </a:r>
        </a:p>
      </dsp:txBody>
      <dsp:txXfrm>
        <a:off x="5398131" y="125868"/>
        <a:ext cx="2356652" cy="2358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26F13-ED6F-4CA8-8911-3F27A46F67D8}">
      <dsp:nvSpPr>
        <dsp:cNvPr id="0" name=""/>
        <dsp:cNvSpPr/>
      </dsp:nvSpPr>
      <dsp:spPr>
        <a:xfrm>
          <a:off x="2975354" y="341181"/>
          <a:ext cx="1768210" cy="188690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HTML</a:t>
          </a:r>
          <a:br>
            <a:rPr lang="en-US" sz="2200" kern="1200" dirty="0"/>
          </a:br>
          <a:r>
            <a:rPr lang="en-US" sz="2200" kern="1200" dirty="0"/>
            <a:t>(.html)</a:t>
          </a:r>
        </a:p>
      </dsp:txBody>
      <dsp:txXfrm>
        <a:off x="3234302" y="617512"/>
        <a:ext cx="1250314" cy="1334242"/>
      </dsp:txXfrm>
    </dsp:sp>
    <dsp:sp modelId="{CF544CA0-DC5B-45EC-BD9E-3E809BA6EC8F}">
      <dsp:nvSpPr>
        <dsp:cNvPr id="0" name=""/>
        <dsp:cNvSpPr/>
      </dsp:nvSpPr>
      <dsp:spPr>
        <a:xfrm>
          <a:off x="4228084" y="2032998"/>
          <a:ext cx="1949946" cy="1985210"/>
        </a:xfrm>
        <a:prstGeom prst="ellipse">
          <a:avLst/>
        </a:prstGeom>
        <a:solidFill>
          <a:schemeClr val="accent4">
            <a:alpha val="50000"/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JavaScript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(.</a:t>
          </a:r>
          <a:r>
            <a:rPr lang="en-US" sz="2200" kern="1200" dirty="0" err="1"/>
            <a:t>js</a:t>
          </a:r>
          <a:r>
            <a:rPr lang="en-US" sz="2200" kern="1200"/>
            <a:t>)</a:t>
          </a:r>
          <a:endParaRPr lang="en-US" sz="2200" kern="1200" dirty="0"/>
        </a:p>
      </dsp:txBody>
      <dsp:txXfrm>
        <a:off x="4513647" y="2323725"/>
        <a:ext cx="1378820" cy="1403756"/>
      </dsp:txXfrm>
    </dsp:sp>
    <dsp:sp modelId="{4736A317-14AA-4412-88B4-19669583E517}">
      <dsp:nvSpPr>
        <dsp:cNvPr id="0" name=""/>
        <dsp:cNvSpPr/>
      </dsp:nvSpPr>
      <dsp:spPr>
        <a:xfrm>
          <a:off x="5522741" y="301047"/>
          <a:ext cx="1990355" cy="1903010"/>
        </a:xfrm>
        <a:prstGeom prst="ellipse">
          <a:avLst/>
        </a:prstGeom>
        <a:solidFill>
          <a:schemeClr val="accent4">
            <a:alpha val="50000"/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CSS</a:t>
          </a:r>
          <a:br>
            <a:rPr lang="en-US" sz="2200" kern="1200" dirty="0"/>
          </a:br>
          <a:r>
            <a:rPr lang="en-US" sz="2200" kern="1200" dirty="0"/>
            <a:t>(.</a:t>
          </a:r>
          <a:r>
            <a:rPr lang="en-US" sz="2200" kern="1200" dirty="0" err="1"/>
            <a:t>css</a:t>
          </a:r>
          <a:r>
            <a:rPr lang="en-US" sz="2200" kern="1200" dirty="0"/>
            <a:t>)</a:t>
          </a:r>
        </a:p>
      </dsp:txBody>
      <dsp:txXfrm>
        <a:off x="5814222" y="579736"/>
        <a:ext cx="1407393" cy="1345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348D3-FEE3-4614-87B0-4C20D78A27BD}">
      <dsp:nvSpPr>
        <dsp:cNvPr id="0" name=""/>
        <dsp:cNvSpPr/>
      </dsp:nvSpPr>
      <dsp:spPr>
        <a:xfrm rot="5400000">
          <a:off x="2968552" y="782254"/>
          <a:ext cx="686989" cy="78211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27C4A-0130-4B84-A13B-20D338005108}">
      <dsp:nvSpPr>
        <dsp:cNvPr id="0" name=""/>
        <dsp:cNvSpPr/>
      </dsp:nvSpPr>
      <dsp:spPr>
        <a:xfrm>
          <a:off x="2786541" y="20712"/>
          <a:ext cx="1156485" cy="80950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Browser</a:t>
          </a:r>
          <a:br>
            <a:rPr lang="en-US" sz="1400" kern="1200" dirty="0"/>
          </a:br>
          <a:r>
            <a:rPr lang="en-US" sz="1400" kern="1200" dirty="0"/>
            <a:t>Defaults</a:t>
          </a:r>
        </a:p>
      </dsp:txBody>
      <dsp:txXfrm>
        <a:off x="2826065" y="60236"/>
        <a:ext cx="1077437" cy="730454"/>
      </dsp:txXfrm>
    </dsp:sp>
    <dsp:sp modelId="{50B0C139-E12D-40EF-9A78-AC54F011A2AC}">
      <dsp:nvSpPr>
        <dsp:cNvPr id="0" name=""/>
        <dsp:cNvSpPr/>
      </dsp:nvSpPr>
      <dsp:spPr>
        <a:xfrm>
          <a:off x="3943026" y="97917"/>
          <a:ext cx="841117" cy="654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3459-5FF3-486C-9005-88A3CB6835A1}">
      <dsp:nvSpPr>
        <dsp:cNvPr id="0" name=""/>
        <dsp:cNvSpPr/>
      </dsp:nvSpPr>
      <dsp:spPr>
        <a:xfrm rot="5400000">
          <a:off x="3927401" y="1691592"/>
          <a:ext cx="686989" cy="78211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BED2B0-E724-4D7D-8D64-2375EE3C915A}">
      <dsp:nvSpPr>
        <dsp:cNvPr id="0" name=""/>
        <dsp:cNvSpPr/>
      </dsp:nvSpPr>
      <dsp:spPr>
        <a:xfrm>
          <a:off x="3745390" y="930050"/>
          <a:ext cx="1156485" cy="80950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External Style Sheet</a:t>
          </a:r>
          <a:br>
            <a:rPr lang="en-US" sz="1400" kern="1200" dirty="0"/>
          </a:br>
          <a:r>
            <a:rPr lang="en-US" sz="1400" kern="1200" dirty="0"/>
            <a:t>&lt;link&gt;</a:t>
          </a:r>
        </a:p>
      </dsp:txBody>
      <dsp:txXfrm>
        <a:off x="3784914" y="969574"/>
        <a:ext cx="1077437" cy="730454"/>
      </dsp:txXfrm>
    </dsp:sp>
    <dsp:sp modelId="{E8EB4E92-93F5-4369-843D-3E2585B05668}">
      <dsp:nvSpPr>
        <dsp:cNvPr id="0" name=""/>
        <dsp:cNvSpPr/>
      </dsp:nvSpPr>
      <dsp:spPr>
        <a:xfrm>
          <a:off x="4901876" y="1007255"/>
          <a:ext cx="841117" cy="654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425BD-FFA9-41A7-B0D0-909910E80ED9}">
      <dsp:nvSpPr>
        <dsp:cNvPr id="0" name=""/>
        <dsp:cNvSpPr/>
      </dsp:nvSpPr>
      <dsp:spPr>
        <a:xfrm rot="5400000">
          <a:off x="4886250" y="2600930"/>
          <a:ext cx="686989" cy="78211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D98F4-4B59-445A-9780-AF9F98CA24FB}">
      <dsp:nvSpPr>
        <dsp:cNvPr id="0" name=""/>
        <dsp:cNvSpPr/>
      </dsp:nvSpPr>
      <dsp:spPr>
        <a:xfrm>
          <a:off x="4704239" y="1839388"/>
          <a:ext cx="1156485" cy="80950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Internal Style Sheet</a:t>
          </a:r>
          <a:br>
            <a:rPr lang="en-US" sz="1400" kern="1200" dirty="0"/>
          </a:br>
          <a:r>
            <a:rPr lang="en-US" sz="1400" kern="1200" dirty="0"/>
            <a:t>&lt;style&gt;</a:t>
          </a:r>
        </a:p>
      </dsp:txBody>
      <dsp:txXfrm>
        <a:off x="4743763" y="1878912"/>
        <a:ext cx="1077437" cy="730454"/>
      </dsp:txXfrm>
    </dsp:sp>
    <dsp:sp modelId="{7F552B02-9870-45C4-9ED9-106D3EEE0A35}">
      <dsp:nvSpPr>
        <dsp:cNvPr id="0" name=""/>
        <dsp:cNvSpPr/>
      </dsp:nvSpPr>
      <dsp:spPr>
        <a:xfrm>
          <a:off x="5860725" y="1916593"/>
          <a:ext cx="841117" cy="654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3797D-D2F3-4ACF-888F-EEC0F6D4589F}">
      <dsp:nvSpPr>
        <dsp:cNvPr id="0" name=""/>
        <dsp:cNvSpPr/>
      </dsp:nvSpPr>
      <dsp:spPr>
        <a:xfrm>
          <a:off x="5663089" y="2748726"/>
          <a:ext cx="1156485" cy="80950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Inline Style</a:t>
          </a:r>
          <a:br>
            <a:rPr lang="en-US" sz="1400" kern="1200" dirty="0"/>
          </a:br>
          <a:r>
            <a:rPr lang="en-US" sz="1400" kern="1200" dirty="0"/>
            <a:t>Tag attribute</a:t>
          </a:r>
        </a:p>
      </dsp:txBody>
      <dsp:txXfrm>
        <a:off x="5702613" y="2788250"/>
        <a:ext cx="1077437" cy="730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D9175-6493-4CA4-BED4-2BF67E177B3A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2091F-6CD8-46B7-96F0-0D064BD5D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5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1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3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0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6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grounds.com/art/view/seekerlk/lonely-robo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community.mis.temple.edu/jshafe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204763&amp;picture=ping-pong-paddle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bootstrap4/bootstrap_colors.a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colink/39918180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viantart.com/steelatlas/art/And-In-The-Darkness-Bind-Them-133765009" TargetMode="External"/><Relationship Id="rId2" Type="http://schemas.openxmlformats.org/officeDocument/2006/relationships/image" Target="../media/image5.xlVfJvbkhyKZmR81i664T8LtlBLeTAMksmCXVuBlIAo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587A4A-EC20-8B2E-FF9F-59BF97A53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914400"/>
            <a:ext cx="12056694" cy="67818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5800" y="960732"/>
            <a:ext cx="7560894" cy="1811965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JavaScript and jQuery (new stuff)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https://community.mis.temple.edu</a:t>
            </a:r>
            <a:r>
              <a:rPr lang="sv-SE" sz="2000"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/jshafer</a:t>
            </a:r>
            <a:r>
              <a:rPr lang="sv-SE" sz="2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MIS3502: Web Service Programming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D6135-697C-C57F-8A32-CBB5DCD07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03" y="365125"/>
            <a:ext cx="10773697" cy="1325563"/>
          </a:xfrm>
        </p:spPr>
        <p:txBody>
          <a:bodyPr/>
          <a:lstStyle/>
          <a:p>
            <a:r>
              <a:rPr lang="en-US" dirty="0"/>
              <a:t>Hot tips for the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60CE-9D4F-2075-7A2D-EF74A98D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95" y="1514168"/>
            <a:ext cx="11128791" cy="466279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Why is control-shift-r important?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role of these special characters in CSS? </a:t>
            </a:r>
          </a:p>
          <a:p>
            <a:pPr lvl="1"/>
            <a:r>
              <a:rPr lang="en-US" dirty="0"/>
              <a:t>Dot . </a:t>
            </a:r>
          </a:p>
          <a:p>
            <a:pPr lvl="1"/>
            <a:r>
              <a:rPr lang="en-US" dirty="0"/>
              <a:t>Hashtag #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role of !important in CSS?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“float drop”?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some examples of bootstrap contextual classes?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JavaScript, what is the difference between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,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dirty="0"/>
              <a:t> 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 .ready() event of jQuery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 .ajax method of jQuery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These new jQuery methods: .focus() , .serialize()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 async / await commands in JavaScript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263D6-CFAD-DBE2-2DE1-6CE8B8C3E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53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F4119-A6C0-9CE0-E843-11100FE3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Our strategy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6FD711-8C0F-57CF-6D6C-E58AD5095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073922" y="643466"/>
            <a:ext cx="6187487" cy="556873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0C03D-3870-767E-F156-93086B22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4184" y="6356350"/>
            <a:ext cx="5143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16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7D3F4-505A-B517-C9DC-07D9A5E9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HTML, CSS, JavaScript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49401AD-E7EA-9457-DAD0-08DD55E15D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7079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58534-D50A-942C-863E-36D3C280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42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7D3F4-505A-B517-C9DC-07D9A5E9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HTML, CSS, JavaScript (focused!)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49401AD-E7EA-9457-DAD0-08DD55E15D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0182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58534-D50A-942C-863E-36D3C280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4</a:t>
            </a:fld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E574259-8991-BE30-91F9-B881BF987312}"/>
              </a:ext>
            </a:extLst>
          </p:cNvPr>
          <p:cNvCxnSpPr>
            <a:cxnSpLocks/>
          </p:cNvCxnSpPr>
          <p:nvPr/>
        </p:nvCxnSpPr>
        <p:spPr>
          <a:xfrm>
            <a:off x="5423026" y="3078178"/>
            <a:ext cx="1204111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A8DD718-A260-D9CB-0C20-DB72CBD5C94F}"/>
              </a:ext>
            </a:extLst>
          </p:cNvPr>
          <p:cNvCxnSpPr>
            <a:cxnSpLocks/>
          </p:cNvCxnSpPr>
          <p:nvPr/>
        </p:nvCxnSpPr>
        <p:spPr>
          <a:xfrm>
            <a:off x="5078994" y="3811509"/>
            <a:ext cx="470780" cy="434566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41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348E3C-217C-5A08-43E4-FF868BF41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Our “To Do”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4CFBF-FCDE-C5DF-D95E-E93350089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5341" y="1307690"/>
            <a:ext cx="10103191" cy="4869273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Folders and relative references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An exploration of Bootstrap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600" dirty="0"/>
              <a:t>Layout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600" dirty="0"/>
              <a:t>Buttons, Alerts, Contextual Classes</a:t>
            </a:r>
            <a:br>
              <a:rPr lang="en-US" sz="3600" dirty="0"/>
            </a:br>
            <a:r>
              <a:rPr lang="en-US" sz="3600" dirty="0"/>
              <a:t>See: </a:t>
            </a:r>
            <a:r>
              <a:rPr lang="en-US" sz="3600" dirty="0">
                <a:hlinkClick r:id="rId2"/>
              </a:rPr>
              <a:t>https://www.w3schools.com/bootstrap4/bootstrap_colors.asp</a:t>
            </a:r>
            <a:r>
              <a:rPr lang="en-US" sz="3600" dirty="0"/>
              <a:t>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An exploration of CSS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Using the $.ajax method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Other useful jQuery methods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/>
              <a:t>The JavaScript async and await commands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6E751-8B24-DB40-6DC4-6C744329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5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Hand with red strings">
            <a:extLst>
              <a:ext uri="{FF2B5EF4-FFF2-40B4-BE49-F238E27FC236}">
                <a16:creationId xmlns:a16="http://schemas.microsoft.com/office/drawing/2014/main" id="{04C32603-4DED-92B2-25BD-0E9D44A5A4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050" b="968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2650A9-4206-6E41-FEF1-05C891340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Hands On Examples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75627-1DC2-E052-19E4-A417F4BF1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4C487655-AABA-4CA8-8EDF-7F823A468B89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353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4A15-159E-352A-A8C2-DB84586E0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CSS Cascade – A </a:t>
            </a:r>
            <a:r>
              <a:rPr lang="en-US" i="1" dirty="0"/>
              <a:t>simplified</a:t>
            </a:r>
            <a:r>
              <a:rPr lang="en-US" dirty="0"/>
              <a:t>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A3DCFA-8F23-54D9-A52B-7FF4A5D2C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90B72F6-3D18-A6C0-9CB8-E46F90C55F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556281"/>
              </p:ext>
            </p:extLst>
          </p:nvPr>
        </p:nvGraphicFramePr>
        <p:xfrm>
          <a:off x="658761" y="1809136"/>
          <a:ext cx="9606116" cy="3578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52F046D-4085-77F7-6DA3-A6DECBEEFCA9}"/>
              </a:ext>
            </a:extLst>
          </p:cNvPr>
          <p:cNvCxnSpPr/>
          <p:nvPr/>
        </p:nvCxnSpPr>
        <p:spPr>
          <a:xfrm>
            <a:off x="2541639" y="5771535"/>
            <a:ext cx="6597445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77C2B4-DED0-9AAF-819F-CCFFE5EC6C3B}"/>
              </a:ext>
            </a:extLst>
          </p:cNvPr>
          <p:cNvCxnSpPr>
            <a:cxnSpLocks/>
          </p:cNvCxnSpPr>
          <p:nvPr/>
        </p:nvCxnSpPr>
        <p:spPr>
          <a:xfrm flipV="1">
            <a:off x="2541639" y="1690688"/>
            <a:ext cx="0" cy="411034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09A9412-EF88-6358-5A9E-F785D3B21FEA}"/>
              </a:ext>
            </a:extLst>
          </p:cNvPr>
          <p:cNvSpPr txBox="1"/>
          <p:nvPr/>
        </p:nvSpPr>
        <p:spPr>
          <a:xfrm>
            <a:off x="334301" y="1553497"/>
            <a:ext cx="1838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General</a:t>
            </a:r>
            <a:br>
              <a:rPr lang="en-US" dirty="0"/>
            </a:br>
            <a:r>
              <a:rPr lang="en-US" dirty="0"/>
              <a:t>“far away from the tag”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0424DB-01C8-C547-7E0F-7C5F17BB894A}"/>
              </a:ext>
            </a:extLst>
          </p:cNvPr>
          <p:cNvSpPr txBox="1"/>
          <p:nvPr/>
        </p:nvSpPr>
        <p:spPr>
          <a:xfrm>
            <a:off x="78658" y="5304503"/>
            <a:ext cx="2192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Specific</a:t>
            </a:r>
            <a:br>
              <a:rPr lang="en-US" dirty="0"/>
            </a:br>
            <a:r>
              <a:rPr lang="en-US" dirty="0"/>
              <a:t>“close to the tag”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153DE5-52DF-E3F7-D3A9-D7BF235FC939}"/>
              </a:ext>
            </a:extLst>
          </p:cNvPr>
          <p:cNvSpPr txBox="1"/>
          <p:nvPr/>
        </p:nvSpPr>
        <p:spPr>
          <a:xfrm>
            <a:off x="2423652" y="5918605"/>
            <a:ext cx="155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 Priority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569005-E780-97C8-7D4B-D8FC248614E5}"/>
              </a:ext>
            </a:extLst>
          </p:cNvPr>
          <p:cNvSpPr txBox="1"/>
          <p:nvPr/>
        </p:nvSpPr>
        <p:spPr>
          <a:xfrm>
            <a:off x="7563469" y="5857464"/>
            <a:ext cx="155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 Priority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244127-049A-E9BA-CE15-FB308FFA9DCE}"/>
              </a:ext>
            </a:extLst>
          </p:cNvPr>
          <p:cNvSpPr txBox="1"/>
          <p:nvPr/>
        </p:nvSpPr>
        <p:spPr>
          <a:xfrm>
            <a:off x="7423355" y="1690688"/>
            <a:ext cx="42008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Other 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cascade can be halted with an </a:t>
            </a:r>
            <a:r>
              <a:rPr lang="en-US" sz="2000" dirty="0">
                <a:solidFill>
                  <a:srgbClr val="FF0000"/>
                </a:solidFill>
              </a:rPr>
              <a:t>!important</a:t>
            </a:r>
            <a:r>
              <a:rPr lang="en-US" sz="2000" dirty="0"/>
              <a:t> directive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CSS rules that reference a tag by its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id </a:t>
            </a:r>
            <a:r>
              <a:rPr lang="en-US" sz="2000" dirty="0"/>
              <a:t>take priority over rules that reference a tag by its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sz="2000" dirty="0"/>
              <a:t>because an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sz="2000" dirty="0"/>
              <a:t> is more specific than a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294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2F197-1543-A4A0-7BE4-41110F19A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5C8E0-9EE6-DE71-BC5F-9A0541683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has block level scope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has function level scope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/>
              <a:t> has </a:t>
            </a:r>
            <a:r>
              <a:rPr lang="en-US" dirty="0"/>
              <a:t>block level scope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07F2D-1AA5-9801-1062-95D87C45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 descr="A picture containing cup, container, glass, gauge&#10;&#10;Description automatically generated">
            <a:extLst>
              <a:ext uri="{FF2B5EF4-FFF2-40B4-BE49-F238E27FC236}">
                <a16:creationId xmlns:a16="http://schemas.microsoft.com/office/drawing/2014/main" id="{6A0F07C1-2A01-1597-2D4E-425B97DC7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706971" y="828835"/>
            <a:ext cx="3478177" cy="477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33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7DC4-9FA5-25F3-FAD8-C0A80C736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an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03B5-701A-6E30-81F9-E4335AF64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608"/>
            <a:ext cx="10515600" cy="4719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$.ajax({</a:t>
            </a:r>
          </a:p>
          <a:p>
            <a:pPr marL="0" indent="0">
              <a:buNone/>
            </a:pPr>
            <a:r>
              <a:rPr lang="en-US" dirty="0"/>
              <a:t>	url: </a:t>
            </a:r>
            <a:r>
              <a:rPr lang="en-US" dirty="0">
                <a:solidFill>
                  <a:srgbClr val="0990FF"/>
                </a:solidFill>
              </a:rPr>
              <a:t>endpoint_url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data: </a:t>
            </a:r>
            <a:r>
              <a:rPr lang="en-US" dirty="0">
                <a:solidFill>
                  <a:srgbClr val="0990FF"/>
                </a:solidFill>
              </a:rPr>
              <a:t>the_serialized_data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	method: "</a:t>
            </a:r>
            <a:r>
              <a:rPr lang="en-US" dirty="0">
                <a:solidFill>
                  <a:srgbClr val="FF0000"/>
                </a:solidFill>
              </a:rPr>
              <a:t>POST</a:t>
            </a:r>
            <a:r>
              <a:rPr lang="en-US" dirty="0"/>
              <a:t> " ,</a:t>
            </a:r>
          </a:p>
          <a:p>
            <a:pPr marL="0" indent="0">
              <a:buNone/>
            </a:pPr>
            <a:r>
              <a:rPr lang="en-US" dirty="0"/>
              <a:t>	success: (result) =&gt; {</a:t>
            </a:r>
          </a:p>
          <a:p>
            <a:pPr marL="0" indent="0">
              <a:buNone/>
            </a:pPr>
            <a:r>
              <a:rPr lang="en-US" dirty="0"/>
              <a:t>		console.log(result);</a:t>
            </a:r>
          </a:p>
          <a:p>
            <a:pPr marL="0" indent="0">
              <a:buNone/>
            </a:pPr>
            <a:r>
              <a:rPr lang="en-US" dirty="0"/>
              <a:t>		},</a:t>
            </a:r>
          </a:p>
          <a:p>
            <a:pPr marL="0" indent="0">
              <a:buNone/>
            </a:pPr>
            <a:r>
              <a:rPr lang="en-US" dirty="0"/>
              <a:t>	error: (data) =&gt; {</a:t>
            </a:r>
          </a:p>
          <a:p>
            <a:pPr marL="0" indent="0">
              <a:buNone/>
            </a:pPr>
            <a:r>
              <a:rPr lang="en-US" dirty="0"/>
              <a:t>		console.log(data);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});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EA0E0-4F5D-60C5-222B-3D60EE856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614D8F-59BA-A879-4631-FFD59874D410}"/>
              </a:ext>
            </a:extLst>
          </p:cNvPr>
          <p:cNvSpPr txBox="1"/>
          <p:nvPr/>
        </p:nvSpPr>
        <p:spPr>
          <a:xfrm>
            <a:off x="6510180" y="776288"/>
            <a:ext cx="420083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Other 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Items in blue text represent variables.  One represents the </a:t>
            </a:r>
            <a:r>
              <a:rPr lang="en-US" sz="2000" dirty="0" err="1"/>
              <a:t>url</a:t>
            </a:r>
            <a:r>
              <a:rPr lang="en-US" sz="2000" dirty="0"/>
              <a:t> where the web service can be found, and the other variable holds serialized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success and error are callback functions.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Use this syntax instead of: $.get(), $.getJSON, or $.post()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414BBE-0FF2-0EBC-1A49-3F0437A116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944" t="20673" r="19052" b="32246"/>
          <a:stretch/>
        </p:blipFill>
        <p:spPr>
          <a:xfrm>
            <a:off x="7293320" y="4104764"/>
            <a:ext cx="2127564" cy="197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8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4516</TotalTime>
  <Words>480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Corbel</vt:lpstr>
      <vt:lpstr>Courier New</vt:lpstr>
      <vt:lpstr>Segoe UI</vt:lpstr>
      <vt:lpstr>Office Theme</vt:lpstr>
      <vt:lpstr>JavaScript and jQuery (new stuff)</vt:lpstr>
      <vt:lpstr>Our strategy</vt:lpstr>
      <vt:lpstr>HTML, CSS, JavaScript</vt:lpstr>
      <vt:lpstr>HTML, CSS, JavaScript (focused!)</vt:lpstr>
      <vt:lpstr>Our “To Do” list</vt:lpstr>
      <vt:lpstr>Hands On Examples</vt:lpstr>
      <vt:lpstr>The CSS Cascade – A simplified diagram</vt:lpstr>
      <vt:lpstr>Variable declaration</vt:lpstr>
      <vt:lpstr>Calling an API</vt:lpstr>
      <vt:lpstr>Hot tips for the 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What is the cloud?</dc:title>
  <dc:creator>David Schuff</dc:creator>
  <cp:lastModifiedBy>Jeremy J. Shafer</cp:lastModifiedBy>
  <cp:revision>179</cp:revision>
  <dcterms:created xsi:type="dcterms:W3CDTF">2022-06-30T13:55:29Z</dcterms:created>
  <dcterms:modified xsi:type="dcterms:W3CDTF">2025-09-09T23:02:15Z</dcterms:modified>
</cp:coreProperties>
</file>