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8" r:id="rId4"/>
    <p:sldId id="279" r:id="rId5"/>
    <p:sldId id="280" r:id="rId6"/>
    <p:sldId id="287" r:id="rId7"/>
    <p:sldId id="281" r:id="rId8"/>
    <p:sldId id="282" r:id="rId9"/>
    <p:sldId id="283" r:id="rId10"/>
    <p:sldId id="284" r:id="rId11"/>
    <p:sldId id="285" r:id="rId12"/>
    <p:sldId id="286" r:id="rId1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F16ED-652C-1FA3-4572-493FBEA63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B044B3-B57B-FB24-E809-EC72D36EE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BCD1B-4F99-7B22-6FFB-0B904A63F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B30A-7713-4D42-B28E-03AAD85631D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9A043-CA11-9EAF-0962-2E1A56C3D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EF873-F5A3-1349-952A-7DF996822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46958-7386-48B8-8A9E-B89EDA85E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48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8DF04-49F1-FCA7-4ACA-CF10BB372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1BDB1A-3A1D-B537-2515-CB57BD61D6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8426B-5D33-BBB4-38C1-BAFDE0574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B30A-7713-4D42-B28E-03AAD85631D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AE630-3A7D-6FF4-0E8F-65A06C4CE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39553-0375-F42E-E6B4-1B78883A3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46958-7386-48B8-8A9E-B89EDA85E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73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F521E0-0080-E62C-AB8E-9C419876C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220F23-93EA-35D0-C4B0-47DAC09FF7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9B967-D7A7-38CF-C496-DE3851F06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B30A-7713-4D42-B28E-03AAD85631D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39E0A-BA27-498A-B8CC-1EE1B4796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A3C11-1867-02FB-DEB6-752A8A4B1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46958-7386-48B8-8A9E-B89EDA85E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5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AB73B-791F-4010-5A6D-A7A229FD8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B73D8-AB3E-F43E-B99F-30938CBE1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F7126-CFF1-3898-B96E-61587E0D3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B30A-7713-4D42-B28E-03AAD85631D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C8AC1-7B80-2F15-AA7A-A6A043772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FAAC8-1C4B-C78C-AFCD-967B6EC9E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46958-7386-48B8-8A9E-B89EDA85E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8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F7EE7-7C82-3074-5F3C-995531B0E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EE63F-9F99-E29F-A5DC-52177B663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E1623-5D56-9F39-3461-606B9A658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B30A-7713-4D42-B28E-03AAD85631D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25D54-A2B0-51A3-BD30-879486B54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CAC68-526C-E2B4-FD5D-5F69D6125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46958-7386-48B8-8A9E-B89EDA85E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61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65080-E084-A1D8-88CA-F44068717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562D6-6DDD-31CB-4C03-B2C518227D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1F4B1-7B31-823B-AE92-03CADB0CF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D70B7-2C5F-6F3B-3020-33D06F49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B30A-7713-4D42-B28E-03AAD85631D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059512-2337-8CE0-1E3A-3F9C114F8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C7335-E148-FF61-2DC7-86E25808C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46958-7386-48B8-8A9E-B89EDA85E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86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BD120-8744-EF55-26C0-3ADB66518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1BE71-BC8C-72F1-3655-5D92506A1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F52A7-6898-9B86-149C-8CBFEED57F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C7CBFD-3F09-8DC1-8EEF-A22BC02C2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4F716A-44C0-217B-923B-8E3BA97BD1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192FF5-3C8B-5518-F662-2F7E987B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B30A-7713-4D42-B28E-03AAD85631D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1A50C8-9C5A-E7E6-EDEE-AD35E0348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5D1C59-40C4-B06F-4867-7E7B10BD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46958-7386-48B8-8A9E-B89EDA85E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9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1928D-D11F-451E-EF47-762AD000A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9CF668-B285-C6A5-7271-AD26864F6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B30A-7713-4D42-B28E-03AAD85631D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87BC7-1D1A-2A26-6BA6-66CC09FE8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39F56F-5E51-5374-66A6-192A66CDA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46958-7386-48B8-8A9E-B89EDA85E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04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1FFD57-71E5-3978-8167-78AA6EF1E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B30A-7713-4D42-B28E-03AAD85631D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560E40-8980-305B-FA26-72AF0F36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727A4-CF68-86E7-75B6-BB95D6AFB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46958-7386-48B8-8A9E-B89EDA85E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12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EFDFE-C81B-7ABB-7BC9-73EFBEF61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96AEC-A1AD-BB75-88C3-3B27E52B7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FDED65-D4D5-537C-97FF-0A7CC0010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09B782-849D-551E-7163-40E13478C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B30A-7713-4D42-B28E-03AAD85631D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E6F9BD-CE27-A2DD-BE29-1931EE2A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F33B5-D15B-9B5F-3070-716FCAF70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46958-7386-48B8-8A9E-B89EDA85E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57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C3AD0-4491-D671-B95C-95A93BB6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67EEA5-9C93-67D4-01D7-C798B5586A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BF23A-815E-C65C-94BB-704AA7E83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04042-25CC-31A2-C80E-FBA5A023B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B30A-7713-4D42-B28E-03AAD85631D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5BA4A-4098-34FD-BBA3-8BE2F050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0A7F7A-2BD8-91BC-4507-CFCA27147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46958-7386-48B8-8A9E-B89EDA85E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37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2573F-58D6-3A76-C6B0-81233205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DCDFC-8488-05B2-54E1-6CC989499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6CFBC-F500-1BB3-9BED-C0335F4AA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50B30A-7713-4D42-B28E-03AAD85631D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D41F9-42F1-5CD7-0D88-D2F36F07C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9BA58-25BE-D698-DE29-2D7B7A6EE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446958-7386-48B8-8A9E-B89EDA85E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888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77BAFB-3BD3-41BB-9107-FAE224AE2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823A9B-C188-42D4-847C-3AD928DB1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42784" y="253140"/>
            <a:ext cx="6184555" cy="6184555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B557F3-1A0C-4749-A6DB-EAC082DF3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4848" y="253140"/>
            <a:ext cx="6184555" cy="6184555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D55AA6-3751-494F-868A-DCEDC5CE8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03723" y="136525"/>
            <a:ext cx="6184555" cy="618455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E2703B-F6F2-4EEC-2A9B-BDDBDBE4B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1400" y="965580"/>
            <a:ext cx="5204489" cy="316059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Fostering Hope – Philly 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644F73-3956-97DF-A71F-ED207BC036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817" y="4409960"/>
            <a:ext cx="4508641" cy="1116414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by Jeremy J. Shafer</a:t>
            </a:r>
          </a:p>
        </p:txBody>
      </p:sp>
      <p:sp>
        <p:nvSpPr>
          <p:cNvPr id="16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56275" y="97597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D82AB1B2-7970-42CF-8BF5-567C69E9F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56275" y="97597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grpSp>
        <p:nvGrpSpPr>
          <p:cNvPr id="20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80947" y="1755501"/>
            <a:ext cx="1598829" cy="531293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C10FB9CA-E7FA-462C-B537-F1224ED1A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9820" y="4236107"/>
            <a:ext cx="510988" cy="510988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8469AE7-A75B-4F37-850B-EF5974ABE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9820" y="4236107"/>
            <a:ext cx="510988" cy="510988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8" name="Graphic 4">
            <a:extLst>
              <a:ext uri="{FF2B5EF4-FFF2-40B4-BE49-F238E27FC236}">
                <a16:creationId xmlns:a16="http://schemas.microsoft.com/office/drawing/2014/main" id="{63301095-70B2-49AA-8DA9-A35629AD6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97506" y="4175798"/>
            <a:ext cx="1861486" cy="1861665"/>
            <a:chOff x="5734053" y="3067000"/>
            <a:chExt cx="724484" cy="724549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218E08C-0BEA-45C2-8C09-4141DDDA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067000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32F6090-14E0-44C6-B9FC-C91047BC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DB9402B-335C-4892-9E7C-C400E95BE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7A4371D-4448-409A-93F3-0C92E3EB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80149CB-4B8F-4FD1-AC5E-25670C9EA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2D49A1A-35B0-4620-9D1E-A782A0E97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FF46F08-B1E4-44C1-BD4A-4191D6EA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DB16610-3D81-4E5C-850D-5D1245C0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12624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05501B2-83AC-4299-BE5A-8CA16B40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12624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7CF1B90-3B3A-403E-A94F-8B82945D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6A1CBA9-4AC1-4C42-9429-3FF31DF28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1318D9B-FD39-402A-ADFA-0E6CC789A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33FB08F-B346-47C0-A7CD-1DE53E6C0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12624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93AD6F2-6408-4A8E-9749-CB7388EF3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15D9D2F-1568-4BE3-A54A-69F52492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185393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AB547A7-0D80-491F-98B4-C6B7CC4F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185393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E2693CD-DAF5-4B26-9A2F-17673BF3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6EEE12-952A-4693-B161-D7071D601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4228DCC-1611-4BDC-90AA-231F67EB1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A163C3C-D3DF-461F-B6A8-90C7C227D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185393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D021D29-2980-41C3-AB83-DA93C105B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C09C1FA-1A9D-49A7-9D73-8B777140A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244637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B8D8CD4-7B9B-48A5-BC59-0CB85935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244635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24D0A27-A8B0-4020-9399-24127726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68E8EBA-9F8C-4650-B9BE-38A0A56BC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A460BB3-2605-4AA2-AE1D-B9FB61EB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E2E38EE-DBBE-4CC1-9498-E7193E1B2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24463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F191D5C-7D2A-4408-A8F2-389D2360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8F7193B-B379-4921-9F17-1841D50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303786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4C5E53C-6003-4F74-B1CA-C7EA1E499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B97B2B1-1CF5-46A5-940D-AB8F57F5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783F4F1-D8CE-4453-B79B-AD976E272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6A7A4C9-F24F-4F00-A2FA-29E788A0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694A32-59D6-46E3-8CE4-E4C485C2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83EBB4C-28FF-41C6-90D6-5F30FC086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707659D-8AE9-49B5-AB29-ECC099F4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363031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C987ECC-9573-46EA-9C4A-7C3CAE39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36302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DAF6708-18C2-4082-B024-6CEA32A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2CBB5AE-39E2-4D9B-A834-64D31B00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592DE98-77BF-4E8E-AEB4-1934207BA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AF5D9A0-BA94-4D2B-8479-26C55355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363031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CAA6A8E-7ACF-4EF7-AAD6-734A009D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3DD3695-F212-4BAD-BBB3-EC1F6247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422181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B1B3ECB-7594-4C5C-B62B-E686C0A89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4221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EE54C3C-D9E5-4782-B8F6-058EB2D63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AE78EEE-DC43-44E1-AB47-ACB80F94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47D67EF-1141-4582-866E-FE02FB236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9ECC931-60A1-4628-A34B-4B68DA3C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4221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587D2BE-3417-44AE-BEEF-57F88CEC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CEB2ED3-A08D-4286-B75D-893289F3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C7DB7BB-8173-4377-85B0-032B7BDAB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EF69B4-3F48-4509-8BF8-926E23BC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1A86650-1EF5-46E3-885D-96985105A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7EBBDE2-BD90-481F-A671-34E2186FB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7DAF1CB-838D-4C5C-8FB7-76BF677FE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4573DA8-D2F3-4644-AC79-83843615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12624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1AB53B8-0D5C-44BD-A2A9-ABBF659E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9B7FA60-B453-4877-8D47-CA1209DF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A6D2414-BCCC-40E8-B990-47642EFE9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0F37C2B-B7E6-420D-AD39-3AE4A2FBE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12624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6417E45-D7FC-40B8-AD49-941B28D18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12624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A8D1963-0C59-476C-AAFA-A7AF4FF5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18539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BE777A9-EC29-46FC-AD21-AC7FD89B1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63BA1CE-93FB-42C7-8381-765E50023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F30F275-ADC8-4FD1-8B4B-673B37517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B20529C-F2DD-4607-8DEE-19A93296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8029A9A-DFF9-49CE-8CEE-95A6695F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185391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822C2EC-B05D-4CE6-9D59-164769D0E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244634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3A0760F-F576-4A97-94AF-8BBE5908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A76721C-646A-4910-AD1A-BE6B6776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65D4766-CAEC-4074-A9E2-6110A123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F1A0AC6-319D-49D8-A4FB-17A70E8E8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9502B48-2B92-45BF-B9AC-1102B380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24463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363AFA7-321F-431C-B2FD-ADCB4D24B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3EDDE1B-7379-4973-8CFD-F3C737104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F20B58A-2DB8-46B2-9E93-9C8C817DC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5A3EF12-3DA1-4505-A44B-1B963488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B08812B-9264-47E7-8EC8-1233869F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A29F226-A243-410B-BEE4-EBA9DD76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30378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DF57348-F837-475C-A7AA-3C7210041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363028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E41B89A-9A45-4947-ADB0-94004004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C1F1525-32BC-46E1-84E6-C2BB88730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73A8972-BA44-40C6-B045-83E78C4D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196E956-03D1-4F79-826A-A2F5E3DE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36302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DA7B07B-EAC8-4FA5-B14F-3ABF8BA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363029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3C28672-FF9E-4FE0-AC47-2FDD26CD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4221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E347BAB3-EA9C-4ADD-AE5E-28F2E3C53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4221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1920C4-EE31-4F03-A0D5-A280D3F4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4221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6EBB3D05-4C78-4F10-8D03-8909DBCFB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42217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C65F531-84E4-463F-8791-EB6EDFA63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4221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A63BB6A3-D482-43F2-9F5F-20E163CC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BDCCD34-EB5D-4194-8A28-1424E98AE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481330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058544E-163D-4FFF-9A69-0B3A3F2D6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4813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1041486-0577-4F0E-8DD5-5E20E267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1D11099-C84E-43AC-9F20-92460E170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598FB87-8AFF-4C56-9E2C-776F4641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701E761-16DE-4350-9718-DD81B37F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4813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52E747F-E415-4348-A11A-4CABCB64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C6472F13-E6DE-4469-9563-F478261B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54057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C72FE15-910B-4622-A14C-AFA2DFCC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540575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AB8F759-DEFA-4D35-B76E-6D3034FB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A1BBCEBD-DCE2-4354-B878-49ABEC36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CBB3A18-0021-403F-8E24-8805829B4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FDF7AAC-1EC6-4409-90AB-DBB98488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540575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B9999E8-7D25-4049-8328-685B556DC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77FC8A9-DEAE-424D-B460-12E0F3268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5997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54F9C69A-0DCF-444A-B970-32B41204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5997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BD94DDA-54FF-48EE-9DAC-C0EA6F91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18A6989-0132-4CB7-BB68-EEBC4E080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1357332-D19F-4C2B-B474-21D5539B9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295C7590-8B80-428C-95A9-638B26542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5997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A0E8A31-7520-4726-9D96-43BA8740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407EEE0-5D8E-4CCC-A91B-0CB52322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3" y="365896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799DFCC-868B-4257-B530-8E8D616CC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99" y="365896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F7F5EEB5-FE82-45A8-97C4-88460ABA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49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CD76E4C7-EB07-499D-9BC3-FF39C8B61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86EFDF8D-E5F7-4EB8-B8DA-3CC7E21D8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5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CA6506B-EACA-4FB2-81AB-E028F4478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0" y="365896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93E4771-2787-4901-93D8-7E90F3F47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0EA31773-15F1-4605-8787-6891ABB2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71811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302C213-2CD5-4168-9534-111E6E81A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71811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B9B36C24-2336-41FD-BAC4-6CD69DFD5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CA3AFAFE-D376-4A7B-928B-833531472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6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C685A00-A4F7-4250-BAAA-70978DAD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52682F3-EDD5-4BDC-BB19-A4540873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71811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C5E1880-CFBA-4547-9C23-6D2C4330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39AAF4F-2AAD-4A02-A7FA-FE28D5286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7" y="3777362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05614144-9309-41ED-8E05-839A6EEFF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1" y="377736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24324D6F-A81D-45F2-BA36-C53F1AB0C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3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6B00668D-07BC-47CF-9D1E-F94EC7C56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01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CF78A89-29F2-4973-8463-DF3C57EF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54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5BCB645-FB02-40FC-99A4-06CA3F1B2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02" y="377736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F6115A3A-2FBE-4633-A426-37D05BC07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50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EFD8D2F-B95A-4C0A-AE85-53171B2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481330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4DD4F397-1F35-4E06-8EC1-8F58C5191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031E5E0-C77D-49F7-ADF2-258D23052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3F044DE9-FE64-4C30-8191-7E154788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9B18BCEB-85ED-4077-ACB7-FEB2F644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00C0927E-2CCF-4F8E-8A54-22B8A93C9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48132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D0C3350E-04F5-4FED-9991-4DD964E09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54057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F43D0338-A6C9-4866-8D0C-072664518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5405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0EA171B-27E2-4100-9D5F-123CF6E7F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5405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2FD540C-F3DF-40F5-B2BE-BBD113EF4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5405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57768D93-FAD4-4236-969B-B8EE8E88F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5405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0F5E0490-21C2-4EF6-950D-38814F32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540588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8E981C9B-710F-4034-AE82-28B1B0724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59973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CC62C2CC-DBAE-4877-8F55-02FE00AE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D8F57D8B-1988-441F-9DAE-A525DA5E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6715F028-3A13-4D5F-86C4-74C0AD81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C6C9B50-47B3-44E7-B897-43D010A18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59973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F3F602F0-702E-4D5F-A4FC-0E602C02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F379870-B34C-4DFC-9F0A-BDAB8C89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6589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641092AC-FED1-4D1D-B57C-0AC883CA9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EA8A0B5E-5BB1-46AF-AC31-7D3756F3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C519384-2192-432B-B768-64B4BC2D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13C77A9D-44F0-4289-A611-D8AF8135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0A54AEDC-E418-4E02-A713-6CE30C0CD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41" y="36589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4FECFE3-9F31-47B0-B17F-CF2A1CEE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9" y="371813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68167DF4-8B16-419B-B7BA-2FD5FF6CC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50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A543D24F-44C0-4DDF-A30E-8C840754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5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3DEAE3C-3931-41EE-B4A1-F9385602B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5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B11945CD-32F6-4C09-82AF-551051231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92" y="371812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9109F44F-512F-4792-AED2-ECA80DDE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40" y="37181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9B9E19B-BC56-46F2-BFFF-1688CEA55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777375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F573BDDE-4AED-43FB-B8D1-B5F370893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50" y="377737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FFDA684-6DFF-4629-830E-6F2ACAB8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6" y="377737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92E23250-6349-4726-AF61-08A57B3A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55" y="377735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8536AAE6-5497-4B0A-9C9F-4EAA1BB32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14" y="377745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52B72898-B9DE-4574-BB20-0C317954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12712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40830_112810_01">
            <a:extLst>
              <a:ext uri="{FF2B5EF4-FFF2-40B4-BE49-F238E27FC236}">
                <a16:creationId xmlns:a16="http://schemas.microsoft.com/office/drawing/2014/main" id="{6F0F15E3-F08A-7947-1DEF-09B323953C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19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40830_112841">
            <a:extLst>
              <a:ext uri="{FF2B5EF4-FFF2-40B4-BE49-F238E27FC236}">
                <a16:creationId xmlns:a16="http://schemas.microsoft.com/office/drawing/2014/main" id="{269B1AEE-E8BD-83E0-F681-2A73706363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45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40830_112846">
            <a:extLst>
              <a:ext uri="{FF2B5EF4-FFF2-40B4-BE49-F238E27FC236}">
                <a16:creationId xmlns:a16="http://schemas.microsoft.com/office/drawing/2014/main" id="{CD64E009-F7C3-8E2E-5D94-72CE3AA490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94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40830_111123">
            <a:extLst>
              <a:ext uri="{FF2B5EF4-FFF2-40B4-BE49-F238E27FC236}">
                <a16:creationId xmlns:a16="http://schemas.microsoft.com/office/drawing/2014/main" id="{1A2DA601-36F6-0AA8-E20A-A4406239BD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38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40830_111137">
            <a:extLst>
              <a:ext uri="{FF2B5EF4-FFF2-40B4-BE49-F238E27FC236}">
                <a16:creationId xmlns:a16="http://schemas.microsoft.com/office/drawing/2014/main" id="{3FCC83BA-7CAD-144C-7EAB-0CAC708143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16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40830_111845">
            <a:extLst>
              <a:ext uri="{FF2B5EF4-FFF2-40B4-BE49-F238E27FC236}">
                <a16:creationId xmlns:a16="http://schemas.microsoft.com/office/drawing/2014/main" id="{F56DB0E3-0D41-BE56-824B-42BCF247DE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71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40830_111855">
            <a:extLst>
              <a:ext uri="{FF2B5EF4-FFF2-40B4-BE49-F238E27FC236}">
                <a16:creationId xmlns:a16="http://schemas.microsoft.com/office/drawing/2014/main" id="{0DBD3217-3DB5-8097-1656-290A5399EA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62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40830_111928">
            <a:extLst>
              <a:ext uri="{FF2B5EF4-FFF2-40B4-BE49-F238E27FC236}">
                <a16:creationId xmlns:a16="http://schemas.microsoft.com/office/drawing/2014/main" id="{AB63E0BB-D3CD-5D3C-ED38-3F488A4B78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00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40830_113249">
            <a:extLst>
              <a:ext uri="{FF2B5EF4-FFF2-40B4-BE49-F238E27FC236}">
                <a16:creationId xmlns:a16="http://schemas.microsoft.com/office/drawing/2014/main" id="{B7673F56-B72B-E8E3-DD20-F2E8BD3575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17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40830_113446">
            <a:extLst>
              <a:ext uri="{FF2B5EF4-FFF2-40B4-BE49-F238E27FC236}">
                <a16:creationId xmlns:a16="http://schemas.microsoft.com/office/drawing/2014/main" id="{0F89EC84-94F0-9BA7-44CC-F953266E73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28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40830_120057">
            <a:extLst>
              <a:ext uri="{FF2B5EF4-FFF2-40B4-BE49-F238E27FC236}">
                <a16:creationId xmlns:a16="http://schemas.microsoft.com/office/drawing/2014/main" id="{CD205DC2-7B4E-8C23-13E2-8F72219C5F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09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10</Words>
  <Application>Microsoft Office PowerPoint</Application>
  <PresentationFormat>Widescreen</PresentationFormat>
  <Paragraphs>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Fostering Hope – Philly 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Jeremy J. Shafer</dc:creator>
  <cp:lastModifiedBy>Jeremy J. Shafer</cp:lastModifiedBy>
  <cp:revision>5</cp:revision>
  <dcterms:created xsi:type="dcterms:W3CDTF">2024-09-12T17:22:59Z</dcterms:created>
  <dcterms:modified xsi:type="dcterms:W3CDTF">2025-02-05T00:44:02Z</dcterms:modified>
</cp:coreProperties>
</file>