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627C08-6131-41EE-8CEC-BB91CAFF8BC0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CE1D4C6-793B-409D-8C28-8A1825161F14}">
      <dgm:prSet phldrT="[Text]"/>
      <dgm:spPr/>
      <dgm:t>
        <a:bodyPr/>
        <a:lstStyle/>
        <a:p>
          <a:r>
            <a:rPr lang="en-US" dirty="0"/>
            <a:t>(A) Understand </a:t>
          </a:r>
          <a:br>
            <a:rPr lang="en-US" dirty="0"/>
          </a:br>
          <a:r>
            <a:rPr lang="en-US" dirty="0"/>
            <a:t>the problem</a:t>
          </a:r>
        </a:p>
      </dgm:t>
    </dgm:pt>
    <dgm:pt modelId="{539E29E1-4F4B-40E8-A972-24D8F3D8CF07}" type="parTrans" cxnId="{A40AEDE1-1058-4FCB-9396-33F953638155}">
      <dgm:prSet/>
      <dgm:spPr/>
      <dgm:t>
        <a:bodyPr/>
        <a:lstStyle/>
        <a:p>
          <a:endParaRPr lang="en-US"/>
        </a:p>
      </dgm:t>
    </dgm:pt>
    <dgm:pt modelId="{1ABE41A8-D0A6-430E-936B-DE1524D630FF}" type="sibTrans" cxnId="{A40AEDE1-1058-4FCB-9396-33F953638155}">
      <dgm:prSet/>
      <dgm:spPr/>
      <dgm:t>
        <a:bodyPr/>
        <a:lstStyle/>
        <a:p>
          <a:endParaRPr lang="en-US"/>
        </a:p>
      </dgm:t>
    </dgm:pt>
    <dgm:pt modelId="{3B43CA9E-F832-4D61-8145-5DD6A3F5209A}">
      <dgm:prSet phldrT="[Text]"/>
      <dgm:spPr/>
      <dgm:t>
        <a:bodyPr/>
        <a:lstStyle/>
        <a:p>
          <a:r>
            <a:rPr lang="en-US" dirty="0"/>
            <a:t>(B)</a:t>
          </a:r>
          <a:br>
            <a:rPr lang="en-US" dirty="0"/>
          </a:br>
          <a:r>
            <a:rPr lang="en-US" dirty="0"/>
            <a:t>Identify key elements</a:t>
          </a:r>
        </a:p>
      </dgm:t>
    </dgm:pt>
    <dgm:pt modelId="{7C7569CA-EC67-4682-8091-79FFCAA8E685}" type="parTrans" cxnId="{23F73F1F-681F-49EC-AC1F-027DA06EF6EA}">
      <dgm:prSet/>
      <dgm:spPr/>
      <dgm:t>
        <a:bodyPr/>
        <a:lstStyle/>
        <a:p>
          <a:endParaRPr lang="en-US"/>
        </a:p>
      </dgm:t>
    </dgm:pt>
    <dgm:pt modelId="{24647708-A695-439E-890C-BFF71FB8219A}" type="sibTrans" cxnId="{23F73F1F-681F-49EC-AC1F-027DA06EF6EA}">
      <dgm:prSet/>
      <dgm:spPr/>
      <dgm:t>
        <a:bodyPr/>
        <a:lstStyle/>
        <a:p>
          <a:endParaRPr lang="en-US"/>
        </a:p>
      </dgm:t>
    </dgm:pt>
    <dgm:pt modelId="{8C2E1E6D-3703-466C-84B2-DD0929A88A38}">
      <dgm:prSet phldrT="[Text]"/>
      <dgm:spPr/>
      <dgm:t>
        <a:bodyPr/>
        <a:lstStyle/>
        <a:p>
          <a:r>
            <a:rPr lang="en-US" dirty="0"/>
            <a:t>(C)</a:t>
          </a:r>
          <a:br>
            <a:rPr lang="en-US" dirty="0"/>
          </a:br>
          <a:r>
            <a:rPr lang="en-US" dirty="0"/>
            <a:t>Proof of concept tests</a:t>
          </a:r>
        </a:p>
      </dgm:t>
    </dgm:pt>
    <dgm:pt modelId="{A0C7FBC2-6163-4CC3-AEF9-D3BCA4AC917A}" type="parTrans" cxnId="{F87E9303-DEAA-4E6D-8D3D-CD3BB925790A}">
      <dgm:prSet/>
      <dgm:spPr/>
      <dgm:t>
        <a:bodyPr/>
        <a:lstStyle/>
        <a:p>
          <a:endParaRPr lang="en-US"/>
        </a:p>
      </dgm:t>
    </dgm:pt>
    <dgm:pt modelId="{7499093F-4D74-49A0-B9FF-4B3EEFBC7E72}" type="sibTrans" cxnId="{F87E9303-DEAA-4E6D-8D3D-CD3BB925790A}">
      <dgm:prSet/>
      <dgm:spPr/>
      <dgm:t>
        <a:bodyPr/>
        <a:lstStyle/>
        <a:p>
          <a:endParaRPr lang="en-US"/>
        </a:p>
      </dgm:t>
    </dgm:pt>
    <dgm:pt modelId="{26D0B080-2200-4784-9B45-CCA734BC6EF8}">
      <dgm:prSet phldrT="[Text]"/>
      <dgm:spPr/>
      <dgm:t>
        <a:bodyPr/>
        <a:lstStyle/>
        <a:p>
          <a:r>
            <a:rPr lang="en-US" dirty="0"/>
            <a:t>(D)</a:t>
          </a:r>
          <a:br>
            <a:rPr lang="en-US" dirty="0"/>
          </a:br>
          <a:r>
            <a:rPr lang="en-US" dirty="0"/>
            <a:t>Divide the labor</a:t>
          </a:r>
        </a:p>
      </dgm:t>
    </dgm:pt>
    <dgm:pt modelId="{23BE4246-CBD5-4758-A879-15717DAD1A69}" type="parTrans" cxnId="{2AE21574-0C06-4734-93D5-5D88CAA8354D}">
      <dgm:prSet/>
      <dgm:spPr/>
      <dgm:t>
        <a:bodyPr/>
        <a:lstStyle/>
        <a:p>
          <a:endParaRPr lang="en-US"/>
        </a:p>
      </dgm:t>
    </dgm:pt>
    <dgm:pt modelId="{D3302235-A66E-4995-B3F7-12A7E696FA6C}" type="sibTrans" cxnId="{2AE21574-0C06-4734-93D5-5D88CAA8354D}">
      <dgm:prSet/>
      <dgm:spPr/>
      <dgm:t>
        <a:bodyPr/>
        <a:lstStyle/>
        <a:p>
          <a:endParaRPr lang="en-US"/>
        </a:p>
      </dgm:t>
    </dgm:pt>
    <dgm:pt modelId="{1CE5FCEA-8472-4139-9606-B6774C4FE63D}">
      <dgm:prSet phldrT="[Text]"/>
      <dgm:spPr/>
      <dgm:t>
        <a:bodyPr/>
        <a:lstStyle/>
        <a:p>
          <a:r>
            <a:rPr lang="en-US" dirty="0"/>
            <a:t>(E)</a:t>
          </a:r>
          <a:br>
            <a:rPr lang="en-US" dirty="0"/>
          </a:br>
          <a:r>
            <a:rPr lang="en-US" dirty="0"/>
            <a:t>Create a Mock-Up</a:t>
          </a:r>
        </a:p>
      </dgm:t>
    </dgm:pt>
    <dgm:pt modelId="{F908CE5D-605F-41AB-B3D5-C80924875026}" type="parTrans" cxnId="{0CE76575-F1A0-402A-B387-3A7C417AE91E}">
      <dgm:prSet/>
      <dgm:spPr/>
      <dgm:t>
        <a:bodyPr/>
        <a:lstStyle/>
        <a:p>
          <a:endParaRPr lang="en-US"/>
        </a:p>
      </dgm:t>
    </dgm:pt>
    <dgm:pt modelId="{6377251D-8ADB-48C2-9BC8-71716B7C7D0A}" type="sibTrans" cxnId="{0CE76575-F1A0-402A-B387-3A7C417AE91E}">
      <dgm:prSet/>
      <dgm:spPr/>
      <dgm:t>
        <a:bodyPr/>
        <a:lstStyle/>
        <a:p>
          <a:endParaRPr lang="en-US"/>
        </a:p>
      </dgm:t>
    </dgm:pt>
    <dgm:pt modelId="{AFC74894-25D7-4FB4-9DC5-3B2D87967013}">
      <dgm:prSet phldrT="[Text]"/>
      <dgm:spPr/>
      <dgm:t>
        <a:bodyPr/>
        <a:lstStyle/>
        <a:p>
          <a:r>
            <a:rPr lang="en-US" dirty="0"/>
            <a:t>(F)</a:t>
          </a:r>
          <a:br>
            <a:rPr lang="en-US" dirty="0"/>
          </a:br>
          <a:r>
            <a:rPr lang="en-US" dirty="0"/>
            <a:t>Create your database</a:t>
          </a:r>
        </a:p>
      </dgm:t>
    </dgm:pt>
    <dgm:pt modelId="{8FB81373-1DEE-4E19-8889-3F04E6F6DDBB}" type="parTrans" cxnId="{15407487-4417-4EBC-92BB-0F0C578B0F68}">
      <dgm:prSet/>
      <dgm:spPr/>
      <dgm:t>
        <a:bodyPr/>
        <a:lstStyle/>
        <a:p>
          <a:endParaRPr lang="en-US"/>
        </a:p>
      </dgm:t>
    </dgm:pt>
    <dgm:pt modelId="{D22331B1-D894-4D99-B305-9F7F7E889C34}" type="sibTrans" cxnId="{15407487-4417-4EBC-92BB-0F0C578B0F68}">
      <dgm:prSet/>
      <dgm:spPr/>
      <dgm:t>
        <a:bodyPr/>
        <a:lstStyle/>
        <a:p>
          <a:endParaRPr lang="en-US"/>
        </a:p>
      </dgm:t>
    </dgm:pt>
    <dgm:pt modelId="{C7C8D9D3-917B-4C45-B83C-1C496AF3B5ED}">
      <dgm:prSet phldrT="[Text]"/>
      <dgm:spPr/>
      <dgm:t>
        <a:bodyPr/>
        <a:lstStyle/>
        <a:p>
          <a:r>
            <a:rPr lang="en-US" dirty="0"/>
            <a:t>(G)</a:t>
          </a:r>
          <a:br>
            <a:rPr lang="en-US" dirty="0"/>
          </a:br>
          <a:r>
            <a:rPr lang="en-US" dirty="0"/>
            <a:t>Create your web service</a:t>
          </a:r>
        </a:p>
      </dgm:t>
    </dgm:pt>
    <dgm:pt modelId="{5CE4ED53-6FE2-4D57-8606-234EAA4B2E8C}" type="parTrans" cxnId="{8AA98C1A-2E6D-4992-A792-107800FBF0D1}">
      <dgm:prSet/>
      <dgm:spPr/>
      <dgm:t>
        <a:bodyPr/>
        <a:lstStyle/>
        <a:p>
          <a:endParaRPr lang="en-US"/>
        </a:p>
      </dgm:t>
    </dgm:pt>
    <dgm:pt modelId="{1E3106C0-E3AC-4A9B-A26A-8EF2C4BA9161}" type="sibTrans" cxnId="{8AA98C1A-2E6D-4992-A792-107800FBF0D1}">
      <dgm:prSet/>
      <dgm:spPr/>
      <dgm:t>
        <a:bodyPr/>
        <a:lstStyle/>
        <a:p>
          <a:endParaRPr lang="en-US"/>
        </a:p>
      </dgm:t>
    </dgm:pt>
    <dgm:pt modelId="{CAF55A5B-66F0-44CE-BC4A-613D7DEF5204}">
      <dgm:prSet phldrT="[Text]"/>
      <dgm:spPr/>
      <dgm:t>
        <a:bodyPr/>
        <a:lstStyle/>
        <a:p>
          <a:r>
            <a:rPr lang="en-US" dirty="0"/>
            <a:t>(H)</a:t>
          </a:r>
          <a:br>
            <a:rPr lang="en-US" dirty="0"/>
          </a:br>
          <a:r>
            <a:rPr lang="en-US" dirty="0"/>
            <a:t>Test your web service</a:t>
          </a:r>
        </a:p>
      </dgm:t>
    </dgm:pt>
    <dgm:pt modelId="{8C7235E9-10F7-4026-BD63-F45077450772}" type="parTrans" cxnId="{1B67D6EF-73D8-485F-B84D-DF728E64C668}">
      <dgm:prSet/>
      <dgm:spPr/>
      <dgm:t>
        <a:bodyPr/>
        <a:lstStyle/>
        <a:p>
          <a:endParaRPr lang="en-US"/>
        </a:p>
      </dgm:t>
    </dgm:pt>
    <dgm:pt modelId="{0A256E5B-908F-4509-9DB2-D6403B44174F}" type="sibTrans" cxnId="{1B67D6EF-73D8-485F-B84D-DF728E64C668}">
      <dgm:prSet/>
      <dgm:spPr/>
      <dgm:t>
        <a:bodyPr/>
        <a:lstStyle/>
        <a:p>
          <a:endParaRPr lang="en-US"/>
        </a:p>
      </dgm:t>
    </dgm:pt>
    <dgm:pt modelId="{2E04C06C-9295-4CBA-BB14-86C24351D77A}">
      <dgm:prSet phldrT="[Text]"/>
      <dgm:spPr/>
      <dgm:t>
        <a:bodyPr/>
        <a:lstStyle/>
        <a:p>
          <a:r>
            <a:rPr lang="en-US" dirty="0"/>
            <a:t>(K)</a:t>
          </a:r>
          <a:br>
            <a:rPr lang="en-US" dirty="0"/>
          </a:br>
          <a:r>
            <a:rPr lang="en-US" dirty="0"/>
            <a:t>Deploy your solution</a:t>
          </a:r>
        </a:p>
      </dgm:t>
    </dgm:pt>
    <dgm:pt modelId="{91754483-1B3B-410E-ADE4-5A3F4E55297C}" type="parTrans" cxnId="{58F46BA8-1ACB-442E-8BA3-0E6D98810A8E}">
      <dgm:prSet/>
      <dgm:spPr/>
      <dgm:t>
        <a:bodyPr/>
        <a:lstStyle/>
        <a:p>
          <a:endParaRPr lang="en-US"/>
        </a:p>
      </dgm:t>
    </dgm:pt>
    <dgm:pt modelId="{1DA6CCBA-CABB-4965-AEA5-11C249C627AC}" type="sibTrans" cxnId="{58F46BA8-1ACB-442E-8BA3-0E6D98810A8E}">
      <dgm:prSet/>
      <dgm:spPr/>
      <dgm:t>
        <a:bodyPr/>
        <a:lstStyle/>
        <a:p>
          <a:endParaRPr lang="en-US"/>
        </a:p>
      </dgm:t>
    </dgm:pt>
    <dgm:pt modelId="{E04CA335-831D-43AD-B41A-B87FB757B783}">
      <dgm:prSet phldrT="[Text]"/>
      <dgm:spPr/>
      <dgm:t>
        <a:bodyPr/>
        <a:lstStyle/>
        <a:p>
          <a:r>
            <a:rPr lang="en-US" dirty="0"/>
            <a:t>(I)</a:t>
          </a:r>
          <a:br>
            <a:rPr lang="en-US" dirty="0"/>
          </a:br>
          <a:r>
            <a:rPr lang="en-US" dirty="0"/>
            <a:t>Integrate</a:t>
          </a:r>
        </a:p>
      </dgm:t>
    </dgm:pt>
    <dgm:pt modelId="{E4A402EE-AD30-4580-B112-DC150CC2722F}" type="parTrans" cxnId="{2D9223C2-3678-42B4-94D4-3E25D50CEF5A}">
      <dgm:prSet/>
      <dgm:spPr/>
      <dgm:t>
        <a:bodyPr/>
        <a:lstStyle/>
        <a:p>
          <a:endParaRPr lang="en-US"/>
        </a:p>
      </dgm:t>
    </dgm:pt>
    <dgm:pt modelId="{FCCF9F78-D284-4E07-B2E5-EBBF9CE12630}" type="sibTrans" cxnId="{2D9223C2-3678-42B4-94D4-3E25D50CEF5A}">
      <dgm:prSet/>
      <dgm:spPr/>
      <dgm:t>
        <a:bodyPr/>
        <a:lstStyle/>
        <a:p>
          <a:endParaRPr lang="en-US"/>
        </a:p>
      </dgm:t>
    </dgm:pt>
    <dgm:pt modelId="{793B8E6D-FE75-4E5F-BDD0-9B0598B53351}">
      <dgm:prSet phldrT="[Text]"/>
      <dgm:spPr/>
      <dgm:t>
        <a:bodyPr/>
        <a:lstStyle/>
        <a:p>
          <a:r>
            <a:rPr lang="en-US" dirty="0"/>
            <a:t>(J)</a:t>
          </a:r>
          <a:br>
            <a:rPr lang="en-US" dirty="0"/>
          </a:br>
          <a:r>
            <a:rPr lang="en-US" dirty="0"/>
            <a:t>Test</a:t>
          </a:r>
        </a:p>
      </dgm:t>
    </dgm:pt>
    <dgm:pt modelId="{38A9E5A1-3F09-4DCF-8668-DADD20C5AB20}" type="parTrans" cxnId="{97CD9C5F-C4C5-4006-BB6D-10DF4FCC9B11}">
      <dgm:prSet/>
      <dgm:spPr/>
      <dgm:t>
        <a:bodyPr/>
        <a:lstStyle/>
        <a:p>
          <a:endParaRPr lang="en-US"/>
        </a:p>
      </dgm:t>
    </dgm:pt>
    <dgm:pt modelId="{041759B8-2BB7-4CDE-B880-03B62B4F6582}" type="sibTrans" cxnId="{97CD9C5F-C4C5-4006-BB6D-10DF4FCC9B11}">
      <dgm:prSet/>
      <dgm:spPr/>
      <dgm:t>
        <a:bodyPr/>
        <a:lstStyle/>
        <a:p>
          <a:endParaRPr lang="en-US"/>
        </a:p>
      </dgm:t>
    </dgm:pt>
    <dgm:pt modelId="{4414F19D-18E9-4F7E-BF43-E07262FE4F18}" type="pres">
      <dgm:prSet presAssocID="{F4627C08-6131-41EE-8CEC-BB91CAFF8BC0}" presName="Name0" presStyleCnt="0">
        <dgm:presLayoutVars>
          <dgm:dir/>
          <dgm:resizeHandles/>
        </dgm:presLayoutVars>
      </dgm:prSet>
      <dgm:spPr/>
    </dgm:pt>
    <dgm:pt modelId="{2FD02443-EE20-4F66-9E40-542BAD28A70D}" type="pres">
      <dgm:prSet presAssocID="{ECE1D4C6-793B-409D-8C28-8A1825161F14}" presName="compNode" presStyleCnt="0"/>
      <dgm:spPr/>
    </dgm:pt>
    <dgm:pt modelId="{1857FD82-5D00-4150-A0E9-5D6C446F43C6}" type="pres">
      <dgm:prSet presAssocID="{ECE1D4C6-793B-409D-8C28-8A1825161F14}" presName="dummyConnPt" presStyleCnt="0"/>
      <dgm:spPr/>
    </dgm:pt>
    <dgm:pt modelId="{F787D0C4-545C-4340-B8F4-F080F37C9E2E}" type="pres">
      <dgm:prSet presAssocID="{ECE1D4C6-793B-409D-8C28-8A1825161F14}" presName="node" presStyleLbl="node1" presStyleIdx="0" presStyleCnt="11">
        <dgm:presLayoutVars>
          <dgm:bulletEnabled val="1"/>
        </dgm:presLayoutVars>
      </dgm:prSet>
      <dgm:spPr/>
    </dgm:pt>
    <dgm:pt modelId="{C200ACE7-20BD-41A7-AA9D-C35133A4B73C}" type="pres">
      <dgm:prSet presAssocID="{1ABE41A8-D0A6-430E-936B-DE1524D630FF}" presName="sibTrans" presStyleLbl="bgSibTrans2D1" presStyleIdx="0" presStyleCnt="10"/>
      <dgm:spPr/>
    </dgm:pt>
    <dgm:pt modelId="{C990E020-B1DA-4541-BF4D-666C60E810D3}" type="pres">
      <dgm:prSet presAssocID="{3B43CA9E-F832-4D61-8145-5DD6A3F5209A}" presName="compNode" presStyleCnt="0"/>
      <dgm:spPr/>
    </dgm:pt>
    <dgm:pt modelId="{92CBFD95-0205-4414-B873-5E8619921218}" type="pres">
      <dgm:prSet presAssocID="{3B43CA9E-F832-4D61-8145-5DD6A3F5209A}" presName="dummyConnPt" presStyleCnt="0"/>
      <dgm:spPr/>
    </dgm:pt>
    <dgm:pt modelId="{9850CE16-B28F-4E18-BC42-06EACEA2D50B}" type="pres">
      <dgm:prSet presAssocID="{3B43CA9E-F832-4D61-8145-5DD6A3F5209A}" presName="node" presStyleLbl="node1" presStyleIdx="1" presStyleCnt="11">
        <dgm:presLayoutVars>
          <dgm:bulletEnabled val="1"/>
        </dgm:presLayoutVars>
      </dgm:prSet>
      <dgm:spPr/>
    </dgm:pt>
    <dgm:pt modelId="{BBA9AF2F-3067-4D0B-99A0-A567C9015E66}" type="pres">
      <dgm:prSet presAssocID="{24647708-A695-439E-890C-BFF71FB8219A}" presName="sibTrans" presStyleLbl="bgSibTrans2D1" presStyleIdx="1" presStyleCnt="10"/>
      <dgm:spPr/>
    </dgm:pt>
    <dgm:pt modelId="{7F28D488-8174-495D-8AAE-DBDA5D5DBF22}" type="pres">
      <dgm:prSet presAssocID="{8C2E1E6D-3703-466C-84B2-DD0929A88A38}" presName="compNode" presStyleCnt="0"/>
      <dgm:spPr/>
    </dgm:pt>
    <dgm:pt modelId="{51580E97-EE1B-40C1-A77C-360F10701AA6}" type="pres">
      <dgm:prSet presAssocID="{8C2E1E6D-3703-466C-84B2-DD0929A88A38}" presName="dummyConnPt" presStyleCnt="0"/>
      <dgm:spPr/>
    </dgm:pt>
    <dgm:pt modelId="{43D817C4-BB59-4DF3-AF9D-A85511EFE977}" type="pres">
      <dgm:prSet presAssocID="{8C2E1E6D-3703-466C-84B2-DD0929A88A38}" presName="node" presStyleLbl="node1" presStyleIdx="2" presStyleCnt="11">
        <dgm:presLayoutVars>
          <dgm:bulletEnabled val="1"/>
        </dgm:presLayoutVars>
      </dgm:prSet>
      <dgm:spPr/>
    </dgm:pt>
    <dgm:pt modelId="{003C2F6A-5AE8-4FDD-9E5E-2463EFE25F8F}" type="pres">
      <dgm:prSet presAssocID="{7499093F-4D74-49A0-B9FF-4B3EEFBC7E72}" presName="sibTrans" presStyleLbl="bgSibTrans2D1" presStyleIdx="2" presStyleCnt="10"/>
      <dgm:spPr/>
    </dgm:pt>
    <dgm:pt modelId="{6AA6C0FE-1FC3-4BA2-9129-41D5C808D21E}" type="pres">
      <dgm:prSet presAssocID="{26D0B080-2200-4784-9B45-CCA734BC6EF8}" presName="compNode" presStyleCnt="0"/>
      <dgm:spPr/>
    </dgm:pt>
    <dgm:pt modelId="{09C72C20-9C97-4560-BCE3-477DE1196BDB}" type="pres">
      <dgm:prSet presAssocID="{26D0B080-2200-4784-9B45-CCA734BC6EF8}" presName="dummyConnPt" presStyleCnt="0"/>
      <dgm:spPr/>
    </dgm:pt>
    <dgm:pt modelId="{47C6718D-0467-4E26-9CE5-C802B6EAA673}" type="pres">
      <dgm:prSet presAssocID="{26D0B080-2200-4784-9B45-CCA734BC6EF8}" presName="node" presStyleLbl="node1" presStyleIdx="3" presStyleCnt="11">
        <dgm:presLayoutVars>
          <dgm:bulletEnabled val="1"/>
        </dgm:presLayoutVars>
      </dgm:prSet>
      <dgm:spPr/>
    </dgm:pt>
    <dgm:pt modelId="{E7785720-F989-42AC-AB23-992931D8094F}" type="pres">
      <dgm:prSet presAssocID="{D3302235-A66E-4995-B3F7-12A7E696FA6C}" presName="sibTrans" presStyleLbl="bgSibTrans2D1" presStyleIdx="3" presStyleCnt="10"/>
      <dgm:spPr/>
    </dgm:pt>
    <dgm:pt modelId="{9E10D029-188A-4A4E-939B-04BB15064133}" type="pres">
      <dgm:prSet presAssocID="{1CE5FCEA-8472-4139-9606-B6774C4FE63D}" presName="compNode" presStyleCnt="0"/>
      <dgm:spPr/>
    </dgm:pt>
    <dgm:pt modelId="{C86D3F49-DC03-43BC-92CA-FD2ECC378EE0}" type="pres">
      <dgm:prSet presAssocID="{1CE5FCEA-8472-4139-9606-B6774C4FE63D}" presName="dummyConnPt" presStyleCnt="0"/>
      <dgm:spPr/>
    </dgm:pt>
    <dgm:pt modelId="{33B15DB5-3DD4-4001-8274-404EC80BFDB6}" type="pres">
      <dgm:prSet presAssocID="{1CE5FCEA-8472-4139-9606-B6774C4FE63D}" presName="node" presStyleLbl="node1" presStyleIdx="4" presStyleCnt="11">
        <dgm:presLayoutVars>
          <dgm:bulletEnabled val="1"/>
        </dgm:presLayoutVars>
      </dgm:prSet>
      <dgm:spPr/>
    </dgm:pt>
    <dgm:pt modelId="{545DE9B0-AC40-4EA7-9D8B-2AAE5139853E}" type="pres">
      <dgm:prSet presAssocID="{6377251D-8ADB-48C2-9BC8-71716B7C7D0A}" presName="sibTrans" presStyleLbl="bgSibTrans2D1" presStyleIdx="4" presStyleCnt="10"/>
      <dgm:spPr/>
    </dgm:pt>
    <dgm:pt modelId="{B5065DE2-C9EC-41AC-960B-7B22EFD3FB98}" type="pres">
      <dgm:prSet presAssocID="{AFC74894-25D7-4FB4-9DC5-3B2D87967013}" presName="compNode" presStyleCnt="0"/>
      <dgm:spPr/>
    </dgm:pt>
    <dgm:pt modelId="{7BA20BE9-E6C4-4166-BA0C-710C77E905E3}" type="pres">
      <dgm:prSet presAssocID="{AFC74894-25D7-4FB4-9DC5-3B2D87967013}" presName="dummyConnPt" presStyleCnt="0"/>
      <dgm:spPr/>
    </dgm:pt>
    <dgm:pt modelId="{1F0D51FB-5318-4664-9129-E72F3CC2272E}" type="pres">
      <dgm:prSet presAssocID="{AFC74894-25D7-4FB4-9DC5-3B2D87967013}" presName="node" presStyleLbl="node1" presStyleIdx="5" presStyleCnt="11">
        <dgm:presLayoutVars>
          <dgm:bulletEnabled val="1"/>
        </dgm:presLayoutVars>
      </dgm:prSet>
      <dgm:spPr/>
    </dgm:pt>
    <dgm:pt modelId="{51F12114-35E3-4649-AC46-924208074CBA}" type="pres">
      <dgm:prSet presAssocID="{D22331B1-D894-4D99-B305-9F7F7E889C34}" presName="sibTrans" presStyleLbl="bgSibTrans2D1" presStyleIdx="5" presStyleCnt="10"/>
      <dgm:spPr/>
    </dgm:pt>
    <dgm:pt modelId="{DF300371-41B8-48A7-ABFA-D66D1041CCFF}" type="pres">
      <dgm:prSet presAssocID="{C7C8D9D3-917B-4C45-B83C-1C496AF3B5ED}" presName="compNode" presStyleCnt="0"/>
      <dgm:spPr/>
    </dgm:pt>
    <dgm:pt modelId="{CB5F8051-213A-406E-97A8-BCFF9EEF794D}" type="pres">
      <dgm:prSet presAssocID="{C7C8D9D3-917B-4C45-B83C-1C496AF3B5ED}" presName="dummyConnPt" presStyleCnt="0"/>
      <dgm:spPr/>
    </dgm:pt>
    <dgm:pt modelId="{75FCD6FC-26F2-490E-936B-D4DC8918520B}" type="pres">
      <dgm:prSet presAssocID="{C7C8D9D3-917B-4C45-B83C-1C496AF3B5ED}" presName="node" presStyleLbl="node1" presStyleIdx="6" presStyleCnt="11">
        <dgm:presLayoutVars>
          <dgm:bulletEnabled val="1"/>
        </dgm:presLayoutVars>
      </dgm:prSet>
      <dgm:spPr/>
    </dgm:pt>
    <dgm:pt modelId="{C96E5ADF-E766-4031-B991-37E65A06D2FF}" type="pres">
      <dgm:prSet presAssocID="{1E3106C0-E3AC-4A9B-A26A-8EF2C4BA9161}" presName="sibTrans" presStyleLbl="bgSibTrans2D1" presStyleIdx="6" presStyleCnt="10"/>
      <dgm:spPr/>
    </dgm:pt>
    <dgm:pt modelId="{1678EF6B-C022-4C9D-BA0B-AEBBD3B30B42}" type="pres">
      <dgm:prSet presAssocID="{CAF55A5B-66F0-44CE-BC4A-613D7DEF5204}" presName="compNode" presStyleCnt="0"/>
      <dgm:spPr/>
    </dgm:pt>
    <dgm:pt modelId="{1C7A3F2E-1C84-4D78-96B9-9741F38DE1C2}" type="pres">
      <dgm:prSet presAssocID="{CAF55A5B-66F0-44CE-BC4A-613D7DEF5204}" presName="dummyConnPt" presStyleCnt="0"/>
      <dgm:spPr/>
    </dgm:pt>
    <dgm:pt modelId="{55652084-C164-4A09-8C74-62E7662AAAA0}" type="pres">
      <dgm:prSet presAssocID="{CAF55A5B-66F0-44CE-BC4A-613D7DEF5204}" presName="node" presStyleLbl="node1" presStyleIdx="7" presStyleCnt="11">
        <dgm:presLayoutVars>
          <dgm:bulletEnabled val="1"/>
        </dgm:presLayoutVars>
      </dgm:prSet>
      <dgm:spPr/>
    </dgm:pt>
    <dgm:pt modelId="{AE0F2C31-2AD7-4EB7-AA8A-108053C35A9A}" type="pres">
      <dgm:prSet presAssocID="{0A256E5B-908F-4509-9DB2-D6403B44174F}" presName="sibTrans" presStyleLbl="bgSibTrans2D1" presStyleIdx="7" presStyleCnt="10"/>
      <dgm:spPr/>
    </dgm:pt>
    <dgm:pt modelId="{9CC94E0C-3BD3-422C-8904-166D075DCF46}" type="pres">
      <dgm:prSet presAssocID="{E04CA335-831D-43AD-B41A-B87FB757B783}" presName="compNode" presStyleCnt="0"/>
      <dgm:spPr/>
    </dgm:pt>
    <dgm:pt modelId="{554F46F8-334C-4AB8-910E-41066C5C93E9}" type="pres">
      <dgm:prSet presAssocID="{E04CA335-831D-43AD-B41A-B87FB757B783}" presName="dummyConnPt" presStyleCnt="0"/>
      <dgm:spPr/>
    </dgm:pt>
    <dgm:pt modelId="{BB9027AD-5C8F-4620-AE70-A94FCE14FF75}" type="pres">
      <dgm:prSet presAssocID="{E04CA335-831D-43AD-B41A-B87FB757B783}" presName="node" presStyleLbl="node1" presStyleIdx="8" presStyleCnt="11">
        <dgm:presLayoutVars>
          <dgm:bulletEnabled val="1"/>
        </dgm:presLayoutVars>
      </dgm:prSet>
      <dgm:spPr/>
    </dgm:pt>
    <dgm:pt modelId="{A06F549D-431F-42DB-967D-7B83FB448923}" type="pres">
      <dgm:prSet presAssocID="{FCCF9F78-D284-4E07-B2E5-EBBF9CE12630}" presName="sibTrans" presStyleLbl="bgSibTrans2D1" presStyleIdx="8" presStyleCnt="10"/>
      <dgm:spPr/>
    </dgm:pt>
    <dgm:pt modelId="{087A7CE9-C138-480F-BB93-F85C3997BCDB}" type="pres">
      <dgm:prSet presAssocID="{793B8E6D-FE75-4E5F-BDD0-9B0598B53351}" presName="compNode" presStyleCnt="0"/>
      <dgm:spPr/>
    </dgm:pt>
    <dgm:pt modelId="{B61BA61D-E31A-40D3-9495-A578E0A39CA7}" type="pres">
      <dgm:prSet presAssocID="{793B8E6D-FE75-4E5F-BDD0-9B0598B53351}" presName="dummyConnPt" presStyleCnt="0"/>
      <dgm:spPr/>
    </dgm:pt>
    <dgm:pt modelId="{6DE6820D-E716-4260-87BD-4CC1DCFD0E35}" type="pres">
      <dgm:prSet presAssocID="{793B8E6D-FE75-4E5F-BDD0-9B0598B53351}" presName="node" presStyleLbl="node1" presStyleIdx="9" presStyleCnt="11">
        <dgm:presLayoutVars>
          <dgm:bulletEnabled val="1"/>
        </dgm:presLayoutVars>
      </dgm:prSet>
      <dgm:spPr/>
    </dgm:pt>
    <dgm:pt modelId="{A7841314-1930-419E-BC11-C26B692DEED7}" type="pres">
      <dgm:prSet presAssocID="{041759B8-2BB7-4CDE-B880-03B62B4F6582}" presName="sibTrans" presStyleLbl="bgSibTrans2D1" presStyleIdx="9" presStyleCnt="10"/>
      <dgm:spPr/>
    </dgm:pt>
    <dgm:pt modelId="{8898F878-0364-4C91-A058-7CD6D2E13A19}" type="pres">
      <dgm:prSet presAssocID="{2E04C06C-9295-4CBA-BB14-86C24351D77A}" presName="compNode" presStyleCnt="0"/>
      <dgm:spPr/>
    </dgm:pt>
    <dgm:pt modelId="{5A43CE06-6AE0-4C0A-B412-7DEDAF688AD2}" type="pres">
      <dgm:prSet presAssocID="{2E04C06C-9295-4CBA-BB14-86C24351D77A}" presName="dummyConnPt" presStyleCnt="0"/>
      <dgm:spPr/>
    </dgm:pt>
    <dgm:pt modelId="{719B7376-3239-419D-9548-F65BF76BE745}" type="pres">
      <dgm:prSet presAssocID="{2E04C06C-9295-4CBA-BB14-86C24351D77A}" presName="node" presStyleLbl="node1" presStyleIdx="10" presStyleCnt="11">
        <dgm:presLayoutVars>
          <dgm:bulletEnabled val="1"/>
        </dgm:presLayoutVars>
      </dgm:prSet>
      <dgm:spPr/>
    </dgm:pt>
  </dgm:ptLst>
  <dgm:cxnLst>
    <dgm:cxn modelId="{F87E9303-DEAA-4E6D-8D3D-CD3BB925790A}" srcId="{F4627C08-6131-41EE-8CEC-BB91CAFF8BC0}" destId="{8C2E1E6D-3703-466C-84B2-DD0929A88A38}" srcOrd="2" destOrd="0" parTransId="{A0C7FBC2-6163-4CC3-AEF9-D3BCA4AC917A}" sibTransId="{7499093F-4D74-49A0-B9FF-4B3EEFBC7E72}"/>
    <dgm:cxn modelId="{D94D8F04-BFD2-48CA-8B7C-FD76F6FF2CD5}" type="presOf" srcId="{3B43CA9E-F832-4D61-8145-5DD6A3F5209A}" destId="{9850CE16-B28F-4E18-BC42-06EACEA2D50B}" srcOrd="0" destOrd="0" presId="urn:microsoft.com/office/officeart/2005/8/layout/bProcess4"/>
    <dgm:cxn modelId="{B6609318-5D6F-4B44-A29A-977CF14750A6}" type="presOf" srcId="{AFC74894-25D7-4FB4-9DC5-3B2D87967013}" destId="{1F0D51FB-5318-4664-9129-E72F3CC2272E}" srcOrd="0" destOrd="0" presId="urn:microsoft.com/office/officeart/2005/8/layout/bProcess4"/>
    <dgm:cxn modelId="{8AA98C1A-2E6D-4992-A792-107800FBF0D1}" srcId="{F4627C08-6131-41EE-8CEC-BB91CAFF8BC0}" destId="{C7C8D9D3-917B-4C45-B83C-1C496AF3B5ED}" srcOrd="6" destOrd="0" parTransId="{5CE4ED53-6FE2-4D57-8606-234EAA4B2E8C}" sibTransId="{1E3106C0-E3AC-4A9B-A26A-8EF2C4BA9161}"/>
    <dgm:cxn modelId="{23F73F1F-681F-49EC-AC1F-027DA06EF6EA}" srcId="{F4627C08-6131-41EE-8CEC-BB91CAFF8BC0}" destId="{3B43CA9E-F832-4D61-8145-5DD6A3F5209A}" srcOrd="1" destOrd="0" parTransId="{7C7569CA-EC67-4682-8091-79FFCAA8E685}" sibTransId="{24647708-A695-439E-890C-BFF71FB8219A}"/>
    <dgm:cxn modelId="{6F2EF222-A839-4B50-BA3D-22D0E5B055D2}" type="presOf" srcId="{1CE5FCEA-8472-4139-9606-B6774C4FE63D}" destId="{33B15DB5-3DD4-4001-8274-404EC80BFDB6}" srcOrd="0" destOrd="0" presId="urn:microsoft.com/office/officeart/2005/8/layout/bProcess4"/>
    <dgm:cxn modelId="{4C4FD923-F8A3-4F87-8518-0F97E5629C59}" type="presOf" srcId="{041759B8-2BB7-4CDE-B880-03B62B4F6582}" destId="{A7841314-1930-419E-BC11-C26B692DEED7}" srcOrd="0" destOrd="0" presId="urn:microsoft.com/office/officeart/2005/8/layout/bProcess4"/>
    <dgm:cxn modelId="{EF877E3D-8189-4F37-B0BE-1445C1016546}" type="presOf" srcId="{24647708-A695-439E-890C-BFF71FB8219A}" destId="{BBA9AF2F-3067-4D0B-99A0-A567C9015E66}" srcOrd="0" destOrd="0" presId="urn:microsoft.com/office/officeart/2005/8/layout/bProcess4"/>
    <dgm:cxn modelId="{73D1835C-714A-42AF-BA4A-07E0BC29280C}" type="presOf" srcId="{8C2E1E6D-3703-466C-84B2-DD0929A88A38}" destId="{43D817C4-BB59-4DF3-AF9D-A85511EFE977}" srcOrd="0" destOrd="0" presId="urn:microsoft.com/office/officeart/2005/8/layout/bProcess4"/>
    <dgm:cxn modelId="{97CD9C5F-C4C5-4006-BB6D-10DF4FCC9B11}" srcId="{F4627C08-6131-41EE-8CEC-BB91CAFF8BC0}" destId="{793B8E6D-FE75-4E5F-BDD0-9B0598B53351}" srcOrd="9" destOrd="0" parTransId="{38A9E5A1-3F09-4DCF-8668-DADD20C5AB20}" sibTransId="{041759B8-2BB7-4CDE-B880-03B62B4F6582}"/>
    <dgm:cxn modelId="{CBAFAC64-9BD5-45A3-ACD6-2634B11243EE}" type="presOf" srcId="{1ABE41A8-D0A6-430E-936B-DE1524D630FF}" destId="{C200ACE7-20BD-41A7-AA9D-C35133A4B73C}" srcOrd="0" destOrd="0" presId="urn:microsoft.com/office/officeart/2005/8/layout/bProcess4"/>
    <dgm:cxn modelId="{BCAF0965-1C41-4173-B5C6-B599FE6E21FE}" type="presOf" srcId="{1E3106C0-E3AC-4A9B-A26A-8EF2C4BA9161}" destId="{C96E5ADF-E766-4031-B991-37E65A06D2FF}" srcOrd="0" destOrd="0" presId="urn:microsoft.com/office/officeart/2005/8/layout/bProcess4"/>
    <dgm:cxn modelId="{C2E02F4C-8E7C-4EE7-8A91-9826B5528A9B}" type="presOf" srcId="{7499093F-4D74-49A0-B9FF-4B3EEFBC7E72}" destId="{003C2F6A-5AE8-4FDD-9E5E-2463EFE25F8F}" srcOrd="0" destOrd="0" presId="urn:microsoft.com/office/officeart/2005/8/layout/bProcess4"/>
    <dgm:cxn modelId="{6046EC6E-83C9-4386-9587-39169F2DC41F}" type="presOf" srcId="{FCCF9F78-D284-4E07-B2E5-EBBF9CE12630}" destId="{A06F549D-431F-42DB-967D-7B83FB448923}" srcOrd="0" destOrd="0" presId="urn:microsoft.com/office/officeart/2005/8/layout/bProcess4"/>
    <dgm:cxn modelId="{2AE21574-0C06-4734-93D5-5D88CAA8354D}" srcId="{F4627C08-6131-41EE-8CEC-BB91CAFF8BC0}" destId="{26D0B080-2200-4784-9B45-CCA734BC6EF8}" srcOrd="3" destOrd="0" parTransId="{23BE4246-CBD5-4758-A879-15717DAD1A69}" sibTransId="{D3302235-A66E-4995-B3F7-12A7E696FA6C}"/>
    <dgm:cxn modelId="{0CE76575-F1A0-402A-B387-3A7C417AE91E}" srcId="{F4627C08-6131-41EE-8CEC-BB91CAFF8BC0}" destId="{1CE5FCEA-8472-4139-9606-B6774C4FE63D}" srcOrd="4" destOrd="0" parTransId="{F908CE5D-605F-41AB-B3D5-C80924875026}" sibTransId="{6377251D-8ADB-48C2-9BC8-71716B7C7D0A}"/>
    <dgm:cxn modelId="{4A40CD57-2DDF-4422-9607-DB347B5B681C}" type="presOf" srcId="{F4627C08-6131-41EE-8CEC-BB91CAFF8BC0}" destId="{4414F19D-18E9-4F7E-BF43-E07262FE4F18}" srcOrd="0" destOrd="0" presId="urn:microsoft.com/office/officeart/2005/8/layout/bProcess4"/>
    <dgm:cxn modelId="{881BB380-233C-4849-B50E-DD3BC4688709}" type="presOf" srcId="{0A256E5B-908F-4509-9DB2-D6403B44174F}" destId="{AE0F2C31-2AD7-4EB7-AA8A-108053C35A9A}" srcOrd="0" destOrd="0" presId="urn:microsoft.com/office/officeart/2005/8/layout/bProcess4"/>
    <dgm:cxn modelId="{48EA0587-5613-4C09-AEF8-10891F6895ED}" type="presOf" srcId="{D3302235-A66E-4995-B3F7-12A7E696FA6C}" destId="{E7785720-F989-42AC-AB23-992931D8094F}" srcOrd="0" destOrd="0" presId="urn:microsoft.com/office/officeart/2005/8/layout/bProcess4"/>
    <dgm:cxn modelId="{15407487-4417-4EBC-92BB-0F0C578B0F68}" srcId="{F4627C08-6131-41EE-8CEC-BB91CAFF8BC0}" destId="{AFC74894-25D7-4FB4-9DC5-3B2D87967013}" srcOrd="5" destOrd="0" parTransId="{8FB81373-1DEE-4E19-8889-3F04E6F6DDBB}" sibTransId="{D22331B1-D894-4D99-B305-9F7F7E889C34}"/>
    <dgm:cxn modelId="{E6412898-996D-4E6F-94B2-EFC405C7D4C3}" type="presOf" srcId="{CAF55A5B-66F0-44CE-BC4A-613D7DEF5204}" destId="{55652084-C164-4A09-8C74-62E7662AAAA0}" srcOrd="0" destOrd="0" presId="urn:microsoft.com/office/officeart/2005/8/layout/bProcess4"/>
    <dgm:cxn modelId="{CAE7CCA7-C685-4774-A951-7588F000B832}" type="presOf" srcId="{E04CA335-831D-43AD-B41A-B87FB757B783}" destId="{BB9027AD-5C8F-4620-AE70-A94FCE14FF75}" srcOrd="0" destOrd="0" presId="urn:microsoft.com/office/officeart/2005/8/layout/bProcess4"/>
    <dgm:cxn modelId="{58F46BA8-1ACB-442E-8BA3-0E6D98810A8E}" srcId="{F4627C08-6131-41EE-8CEC-BB91CAFF8BC0}" destId="{2E04C06C-9295-4CBA-BB14-86C24351D77A}" srcOrd="10" destOrd="0" parTransId="{91754483-1B3B-410E-ADE4-5A3F4E55297C}" sibTransId="{1DA6CCBA-CABB-4965-AEA5-11C249C627AC}"/>
    <dgm:cxn modelId="{B520E5B7-2278-464E-9A0E-DFC6F217C5A7}" type="presOf" srcId="{2E04C06C-9295-4CBA-BB14-86C24351D77A}" destId="{719B7376-3239-419D-9548-F65BF76BE745}" srcOrd="0" destOrd="0" presId="urn:microsoft.com/office/officeart/2005/8/layout/bProcess4"/>
    <dgm:cxn modelId="{2D9223C2-3678-42B4-94D4-3E25D50CEF5A}" srcId="{F4627C08-6131-41EE-8CEC-BB91CAFF8BC0}" destId="{E04CA335-831D-43AD-B41A-B87FB757B783}" srcOrd="8" destOrd="0" parTransId="{E4A402EE-AD30-4580-B112-DC150CC2722F}" sibTransId="{FCCF9F78-D284-4E07-B2E5-EBBF9CE12630}"/>
    <dgm:cxn modelId="{9DF293C5-9C08-452A-8A36-36C1AABF2DD6}" type="presOf" srcId="{6377251D-8ADB-48C2-9BC8-71716B7C7D0A}" destId="{545DE9B0-AC40-4EA7-9D8B-2AAE5139853E}" srcOrd="0" destOrd="0" presId="urn:microsoft.com/office/officeart/2005/8/layout/bProcess4"/>
    <dgm:cxn modelId="{6DB1C6C5-2C4F-4856-AC8C-382C10DCE4CE}" type="presOf" srcId="{793B8E6D-FE75-4E5F-BDD0-9B0598B53351}" destId="{6DE6820D-E716-4260-87BD-4CC1DCFD0E35}" srcOrd="0" destOrd="0" presId="urn:microsoft.com/office/officeart/2005/8/layout/bProcess4"/>
    <dgm:cxn modelId="{2ADBE6D9-6CE0-495D-B900-A2C533BCCF98}" type="presOf" srcId="{D22331B1-D894-4D99-B305-9F7F7E889C34}" destId="{51F12114-35E3-4649-AC46-924208074CBA}" srcOrd="0" destOrd="0" presId="urn:microsoft.com/office/officeart/2005/8/layout/bProcess4"/>
    <dgm:cxn modelId="{A40AEDE1-1058-4FCB-9396-33F953638155}" srcId="{F4627C08-6131-41EE-8CEC-BB91CAFF8BC0}" destId="{ECE1D4C6-793B-409D-8C28-8A1825161F14}" srcOrd="0" destOrd="0" parTransId="{539E29E1-4F4B-40E8-A972-24D8F3D8CF07}" sibTransId="{1ABE41A8-D0A6-430E-936B-DE1524D630FF}"/>
    <dgm:cxn modelId="{972CD6EC-CB2A-411C-9EB0-7EBB269F0D86}" type="presOf" srcId="{ECE1D4C6-793B-409D-8C28-8A1825161F14}" destId="{F787D0C4-545C-4340-B8F4-F080F37C9E2E}" srcOrd="0" destOrd="0" presId="urn:microsoft.com/office/officeart/2005/8/layout/bProcess4"/>
    <dgm:cxn modelId="{1B67D6EF-73D8-485F-B84D-DF728E64C668}" srcId="{F4627C08-6131-41EE-8CEC-BB91CAFF8BC0}" destId="{CAF55A5B-66F0-44CE-BC4A-613D7DEF5204}" srcOrd="7" destOrd="0" parTransId="{8C7235E9-10F7-4026-BD63-F45077450772}" sibTransId="{0A256E5B-908F-4509-9DB2-D6403B44174F}"/>
    <dgm:cxn modelId="{DA9A22F1-8FD7-4C70-8408-4527F069928C}" type="presOf" srcId="{C7C8D9D3-917B-4C45-B83C-1C496AF3B5ED}" destId="{75FCD6FC-26F2-490E-936B-D4DC8918520B}" srcOrd="0" destOrd="0" presId="urn:microsoft.com/office/officeart/2005/8/layout/bProcess4"/>
    <dgm:cxn modelId="{6792FAFD-ACCF-45B4-8442-F236594CCCD9}" type="presOf" srcId="{26D0B080-2200-4784-9B45-CCA734BC6EF8}" destId="{47C6718D-0467-4E26-9CE5-C802B6EAA673}" srcOrd="0" destOrd="0" presId="urn:microsoft.com/office/officeart/2005/8/layout/bProcess4"/>
    <dgm:cxn modelId="{9FDC21B8-5094-4F01-B05F-C2595159AC83}" type="presParOf" srcId="{4414F19D-18E9-4F7E-BF43-E07262FE4F18}" destId="{2FD02443-EE20-4F66-9E40-542BAD28A70D}" srcOrd="0" destOrd="0" presId="urn:microsoft.com/office/officeart/2005/8/layout/bProcess4"/>
    <dgm:cxn modelId="{71AB3165-9E5D-4902-B85A-7B81A10D5DFC}" type="presParOf" srcId="{2FD02443-EE20-4F66-9E40-542BAD28A70D}" destId="{1857FD82-5D00-4150-A0E9-5D6C446F43C6}" srcOrd="0" destOrd="0" presId="urn:microsoft.com/office/officeart/2005/8/layout/bProcess4"/>
    <dgm:cxn modelId="{623F20B5-02DE-4812-8BE8-D7C99485FC06}" type="presParOf" srcId="{2FD02443-EE20-4F66-9E40-542BAD28A70D}" destId="{F787D0C4-545C-4340-B8F4-F080F37C9E2E}" srcOrd="1" destOrd="0" presId="urn:microsoft.com/office/officeart/2005/8/layout/bProcess4"/>
    <dgm:cxn modelId="{3192AC6A-9B6E-405B-BA40-78FB4CB7EDB5}" type="presParOf" srcId="{4414F19D-18E9-4F7E-BF43-E07262FE4F18}" destId="{C200ACE7-20BD-41A7-AA9D-C35133A4B73C}" srcOrd="1" destOrd="0" presId="urn:microsoft.com/office/officeart/2005/8/layout/bProcess4"/>
    <dgm:cxn modelId="{785F174D-76EB-4A10-8593-A2CD32963B49}" type="presParOf" srcId="{4414F19D-18E9-4F7E-BF43-E07262FE4F18}" destId="{C990E020-B1DA-4541-BF4D-666C60E810D3}" srcOrd="2" destOrd="0" presId="urn:microsoft.com/office/officeart/2005/8/layout/bProcess4"/>
    <dgm:cxn modelId="{AC759A37-3F93-4E91-A49E-E258388947E3}" type="presParOf" srcId="{C990E020-B1DA-4541-BF4D-666C60E810D3}" destId="{92CBFD95-0205-4414-B873-5E8619921218}" srcOrd="0" destOrd="0" presId="urn:microsoft.com/office/officeart/2005/8/layout/bProcess4"/>
    <dgm:cxn modelId="{1347E610-66DC-48A5-8854-96C509B155C4}" type="presParOf" srcId="{C990E020-B1DA-4541-BF4D-666C60E810D3}" destId="{9850CE16-B28F-4E18-BC42-06EACEA2D50B}" srcOrd="1" destOrd="0" presId="urn:microsoft.com/office/officeart/2005/8/layout/bProcess4"/>
    <dgm:cxn modelId="{81020F75-CB62-4816-A5DF-23FA8B517792}" type="presParOf" srcId="{4414F19D-18E9-4F7E-BF43-E07262FE4F18}" destId="{BBA9AF2F-3067-4D0B-99A0-A567C9015E66}" srcOrd="3" destOrd="0" presId="urn:microsoft.com/office/officeart/2005/8/layout/bProcess4"/>
    <dgm:cxn modelId="{3F42DE52-BAB3-427C-A270-5C038EBEAF3E}" type="presParOf" srcId="{4414F19D-18E9-4F7E-BF43-E07262FE4F18}" destId="{7F28D488-8174-495D-8AAE-DBDA5D5DBF22}" srcOrd="4" destOrd="0" presId="urn:microsoft.com/office/officeart/2005/8/layout/bProcess4"/>
    <dgm:cxn modelId="{1F972D03-28EE-4707-80FA-0DF5538486E9}" type="presParOf" srcId="{7F28D488-8174-495D-8AAE-DBDA5D5DBF22}" destId="{51580E97-EE1B-40C1-A77C-360F10701AA6}" srcOrd="0" destOrd="0" presId="urn:microsoft.com/office/officeart/2005/8/layout/bProcess4"/>
    <dgm:cxn modelId="{E2E0D6C5-BDEA-43E1-9AF7-63D181938EBB}" type="presParOf" srcId="{7F28D488-8174-495D-8AAE-DBDA5D5DBF22}" destId="{43D817C4-BB59-4DF3-AF9D-A85511EFE977}" srcOrd="1" destOrd="0" presId="urn:microsoft.com/office/officeart/2005/8/layout/bProcess4"/>
    <dgm:cxn modelId="{C1672EF8-7594-4436-8604-CFC38C27FF3F}" type="presParOf" srcId="{4414F19D-18E9-4F7E-BF43-E07262FE4F18}" destId="{003C2F6A-5AE8-4FDD-9E5E-2463EFE25F8F}" srcOrd="5" destOrd="0" presId="urn:microsoft.com/office/officeart/2005/8/layout/bProcess4"/>
    <dgm:cxn modelId="{10D7A66C-A41E-4133-B978-85362642674D}" type="presParOf" srcId="{4414F19D-18E9-4F7E-BF43-E07262FE4F18}" destId="{6AA6C0FE-1FC3-4BA2-9129-41D5C808D21E}" srcOrd="6" destOrd="0" presId="urn:microsoft.com/office/officeart/2005/8/layout/bProcess4"/>
    <dgm:cxn modelId="{3413E421-4F21-4A16-88A7-5C7067D059F7}" type="presParOf" srcId="{6AA6C0FE-1FC3-4BA2-9129-41D5C808D21E}" destId="{09C72C20-9C97-4560-BCE3-477DE1196BDB}" srcOrd="0" destOrd="0" presId="urn:microsoft.com/office/officeart/2005/8/layout/bProcess4"/>
    <dgm:cxn modelId="{381538FF-53B7-4BF7-95F6-138D864E4BE5}" type="presParOf" srcId="{6AA6C0FE-1FC3-4BA2-9129-41D5C808D21E}" destId="{47C6718D-0467-4E26-9CE5-C802B6EAA673}" srcOrd="1" destOrd="0" presId="urn:microsoft.com/office/officeart/2005/8/layout/bProcess4"/>
    <dgm:cxn modelId="{1A79165D-6CB9-42F6-B1DB-905DA1F4DDEA}" type="presParOf" srcId="{4414F19D-18E9-4F7E-BF43-E07262FE4F18}" destId="{E7785720-F989-42AC-AB23-992931D8094F}" srcOrd="7" destOrd="0" presId="urn:microsoft.com/office/officeart/2005/8/layout/bProcess4"/>
    <dgm:cxn modelId="{489ABC1D-5F6D-4862-BFFC-38C3A9C3E7F4}" type="presParOf" srcId="{4414F19D-18E9-4F7E-BF43-E07262FE4F18}" destId="{9E10D029-188A-4A4E-939B-04BB15064133}" srcOrd="8" destOrd="0" presId="urn:microsoft.com/office/officeart/2005/8/layout/bProcess4"/>
    <dgm:cxn modelId="{8D03116E-0D28-4E51-8F52-77E920C26B70}" type="presParOf" srcId="{9E10D029-188A-4A4E-939B-04BB15064133}" destId="{C86D3F49-DC03-43BC-92CA-FD2ECC378EE0}" srcOrd="0" destOrd="0" presId="urn:microsoft.com/office/officeart/2005/8/layout/bProcess4"/>
    <dgm:cxn modelId="{ACF78266-6A7D-44B5-81DE-CC6E94776982}" type="presParOf" srcId="{9E10D029-188A-4A4E-939B-04BB15064133}" destId="{33B15DB5-3DD4-4001-8274-404EC80BFDB6}" srcOrd="1" destOrd="0" presId="urn:microsoft.com/office/officeart/2005/8/layout/bProcess4"/>
    <dgm:cxn modelId="{39D3ACA6-34AA-4DE2-B9A4-33AD46F616DC}" type="presParOf" srcId="{4414F19D-18E9-4F7E-BF43-E07262FE4F18}" destId="{545DE9B0-AC40-4EA7-9D8B-2AAE5139853E}" srcOrd="9" destOrd="0" presId="urn:microsoft.com/office/officeart/2005/8/layout/bProcess4"/>
    <dgm:cxn modelId="{75482D9E-1B8B-4BBB-BF07-1675B0233434}" type="presParOf" srcId="{4414F19D-18E9-4F7E-BF43-E07262FE4F18}" destId="{B5065DE2-C9EC-41AC-960B-7B22EFD3FB98}" srcOrd="10" destOrd="0" presId="urn:microsoft.com/office/officeart/2005/8/layout/bProcess4"/>
    <dgm:cxn modelId="{85AEE10A-6ADF-49F8-8C93-36A8DC41837D}" type="presParOf" srcId="{B5065DE2-C9EC-41AC-960B-7B22EFD3FB98}" destId="{7BA20BE9-E6C4-4166-BA0C-710C77E905E3}" srcOrd="0" destOrd="0" presId="urn:microsoft.com/office/officeart/2005/8/layout/bProcess4"/>
    <dgm:cxn modelId="{39DA16E0-D7B7-4051-AFD3-2EA239BD8A2E}" type="presParOf" srcId="{B5065DE2-C9EC-41AC-960B-7B22EFD3FB98}" destId="{1F0D51FB-5318-4664-9129-E72F3CC2272E}" srcOrd="1" destOrd="0" presId="urn:microsoft.com/office/officeart/2005/8/layout/bProcess4"/>
    <dgm:cxn modelId="{684B5D10-782B-4EF6-BCF4-F7DBF10212FC}" type="presParOf" srcId="{4414F19D-18E9-4F7E-BF43-E07262FE4F18}" destId="{51F12114-35E3-4649-AC46-924208074CBA}" srcOrd="11" destOrd="0" presId="urn:microsoft.com/office/officeart/2005/8/layout/bProcess4"/>
    <dgm:cxn modelId="{2275DD98-BE25-41F9-BC5F-CAD800F3E2BD}" type="presParOf" srcId="{4414F19D-18E9-4F7E-BF43-E07262FE4F18}" destId="{DF300371-41B8-48A7-ABFA-D66D1041CCFF}" srcOrd="12" destOrd="0" presId="urn:microsoft.com/office/officeart/2005/8/layout/bProcess4"/>
    <dgm:cxn modelId="{D09DF366-763D-404A-8BFE-0D39C6862DD4}" type="presParOf" srcId="{DF300371-41B8-48A7-ABFA-D66D1041CCFF}" destId="{CB5F8051-213A-406E-97A8-BCFF9EEF794D}" srcOrd="0" destOrd="0" presId="urn:microsoft.com/office/officeart/2005/8/layout/bProcess4"/>
    <dgm:cxn modelId="{8A727809-A2E9-4450-8495-667BAC90C035}" type="presParOf" srcId="{DF300371-41B8-48A7-ABFA-D66D1041CCFF}" destId="{75FCD6FC-26F2-490E-936B-D4DC8918520B}" srcOrd="1" destOrd="0" presId="urn:microsoft.com/office/officeart/2005/8/layout/bProcess4"/>
    <dgm:cxn modelId="{CB056B12-98E8-459A-87A9-B1D7C2CE25A4}" type="presParOf" srcId="{4414F19D-18E9-4F7E-BF43-E07262FE4F18}" destId="{C96E5ADF-E766-4031-B991-37E65A06D2FF}" srcOrd="13" destOrd="0" presId="urn:microsoft.com/office/officeart/2005/8/layout/bProcess4"/>
    <dgm:cxn modelId="{46269098-338D-47A4-893C-54D9BB410E04}" type="presParOf" srcId="{4414F19D-18E9-4F7E-BF43-E07262FE4F18}" destId="{1678EF6B-C022-4C9D-BA0B-AEBBD3B30B42}" srcOrd="14" destOrd="0" presId="urn:microsoft.com/office/officeart/2005/8/layout/bProcess4"/>
    <dgm:cxn modelId="{DF5ABDF1-D218-4B38-A7C8-1D224554C5AA}" type="presParOf" srcId="{1678EF6B-C022-4C9D-BA0B-AEBBD3B30B42}" destId="{1C7A3F2E-1C84-4D78-96B9-9741F38DE1C2}" srcOrd="0" destOrd="0" presId="urn:microsoft.com/office/officeart/2005/8/layout/bProcess4"/>
    <dgm:cxn modelId="{5E844336-9F09-4511-B5AA-6EBAFA1AEC8C}" type="presParOf" srcId="{1678EF6B-C022-4C9D-BA0B-AEBBD3B30B42}" destId="{55652084-C164-4A09-8C74-62E7662AAAA0}" srcOrd="1" destOrd="0" presId="urn:microsoft.com/office/officeart/2005/8/layout/bProcess4"/>
    <dgm:cxn modelId="{27B96B52-A879-45A2-A3C3-BE765BE60B22}" type="presParOf" srcId="{4414F19D-18E9-4F7E-BF43-E07262FE4F18}" destId="{AE0F2C31-2AD7-4EB7-AA8A-108053C35A9A}" srcOrd="15" destOrd="0" presId="urn:microsoft.com/office/officeart/2005/8/layout/bProcess4"/>
    <dgm:cxn modelId="{3BF89D8C-71E5-4216-A39F-A56344D2B7C0}" type="presParOf" srcId="{4414F19D-18E9-4F7E-BF43-E07262FE4F18}" destId="{9CC94E0C-3BD3-422C-8904-166D075DCF46}" srcOrd="16" destOrd="0" presId="urn:microsoft.com/office/officeart/2005/8/layout/bProcess4"/>
    <dgm:cxn modelId="{5500D89A-5F52-4F4A-B682-DC87CBC18F18}" type="presParOf" srcId="{9CC94E0C-3BD3-422C-8904-166D075DCF46}" destId="{554F46F8-334C-4AB8-910E-41066C5C93E9}" srcOrd="0" destOrd="0" presId="urn:microsoft.com/office/officeart/2005/8/layout/bProcess4"/>
    <dgm:cxn modelId="{80CAF8C8-BECE-4CC0-A113-68A8DA39B8DC}" type="presParOf" srcId="{9CC94E0C-3BD3-422C-8904-166D075DCF46}" destId="{BB9027AD-5C8F-4620-AE70-A94FCE14FF75}" srcOrd="1" destOrd="0" presId="urn:microsoft.com/office/officeart/2005/8/layout/bProcess4"/>
    <dgm:cxn modelId="{609CC8B5-498B-4D64-AE18-EA630C59ECC9}" type="presParOf" srcId="{4414F19D-18E9-4F7E-BF43-E07262FE4F18}" destId="{A06F549D-431F-42DB-967D-7B83FB448923}" srcOrd="17" destOrd="0" presId="urn:microsoft.com/office/officeart/2005/8/layout/bProcess4"/>
    <dgm:cxn modelId="{8D373C36-0562-4BBF-9FBB-883678A65562}" type="presParOf" srcId="{4414F19D-18E9-4F7E-BF43-E07262FE4F18}" destId="{087A7CE9-C138-480F-BB93-F85C3997BCDB}" srcOrd="18" destOrd="0" presId="urn:microsoft.com/office/officeart/2005/8/layout/bProcess4"/>
    <dgm:cxn modelId="{87135FC5-9BCE-4D10-89C5-F8A9B09012DB}" type="presParOf" srcId="{087A7CE9-C138-480F-BB93-F85C3997BCDB}" destId="{B61BA61D-E31A-40D3-9495-A578E0A39CA7}" srcOrd="0" destOrd="0" presId="urn:microsoft.com/office/officeart/2005/8/layout/bProcess4"/>
    <dgm:cxn modelId="{6C28EB91-933B-46C6-B7C2-987B4087E8AC}" type="presParOf" srcId="{087A7CE9-C138-480F-BB93-F85C3997BCDB}" destId="{6DE6820D-E716-4260-87BD-4CC1DCFD0E35}" srcOrd="1" destOrd="0" presId="urn:microsoft.com/office/officeart/2005/8/layout/bProcess4"/>
    <dgm:cxn modelId="{88BE9D31-F2BB-477E-B44C-2F7D9CE279DD}" type="presParOf" srcId="{4414F19D-18E9-4F7E-BF43-E07262FE4F18}" destId="{A7841314-1930-419E-BC11-C26B692DEED7}" srcOrd="19" destOrd="0" presId="urn:microsoft.com/office/officeart/2005/8/layout/bProcess4"/>
    <dgm:cxn modelId="{67E6C864-7EF4-4783-AFA9-0835978347A2}" type="presParOf" srcId="{4414F19D-18E9-4F7E-BF43-E07262FE4F18}" destId="{8898F878-0364-4C91-A058-7CD6D2E13A19}" srcOrd="20" destOrd="0" presId="urn:microsoft.com/office/officeart/2005/8/layout/bProcess4"/>
    <dgm:cxn modelId="{C25F5A81-A102-4F2C-A74E-4E9463D6071D}" type="presParOf" srcId="{8898F878-0364-4C91-A058-7CD6D2E13A19}" destId="{5A43CE06-6AE0-4C0A-B412-7DEDAF688AD2}" srcOrd="0" destOrd="0" presId="urn:microsoft.com/office/officeart/2005/8/layout/bProcess4"/>
    <dgm:cxn modelId="{091DFDE7-454B-4801-AEB3-333EBF1293F2}" type="presParOf" srcId="{8898F878-0364-4C91-A058-7CD6D2E13A19}" destId="{719B7376-3239-419D-9548-F65BF76BE74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0ACE7-20BD-41A7-AA9D-C35133A4B73C}">
      <dsp:nvSpPr>
        <dsp:cNvPr id="0" name=""/>
        <dsp:cNvSpPr/>
      </dsp:nvSpPr>
      <dsp:spPr>
        <a:xfrm rot="5400000">
          <a:off x="1522024" y="890877"/>
          <a:ext cx="1393422" cy="16797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7D0C4-545C-4340-B8F4-F080F37C9E2E}">
      <dsp:nvSpPr>
        <dsp:cNvPr id="0" name=""/>
        <dsp:cNvSpPr/>
      </dsp:nvSpPr>
      <dsp:spPr>
        <a:xfrm>
          <a:off x="1842258" y="1135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(A) Understand </a:t>
          </a:r>
          <a:br>
            <a:rPr lang="en-US" sz="2100" kern="1200" dirty="0"/>
          </a:br>
          <a:r>
            <a:rPr lang="en-US" sz="2100" kern="1200" dirty="0"/>
            <a:t>the problem</a:t>
          </a:r>
        </a:p>
      </dsp:txBody>
      <dsp:txXfrm>
        <a:off x="1875057" y="33934"/>
        <a:ext cx="1800818" cy="1054251"/>
      </dsp:txXfrm>
    </dsp:sp>
    <dsp:sp modelId="{BBA9AF2F-3067-4D0B-99A0-A567C9015E66}">
      <dsp:nvSpPr>
        <dsp:cNvPr id="0" name=""/>
        <dsp:cNvSpPr/>
      </dsp:nvSpPr>
      <dsp:spPr>
        <a:xfrm rot="5400000">
          <a:off x="1522024" y="2290690"/>
          <a:ext cx="1393422" cy="167977"/>
        </a:xfrm>
        <a:prstGeom prst="rect">
          <a:avLst/>
        </a:prstGeom>
        <a:solidFill>
          <a:schemeClr val="accent2">
            <a:hueOff val="715957"/>
            <a:satOff val="-2055"/>
            <a:lumOff val="-32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0CE16-B28F-4E18-BC42-06EACEA2D50B}">
      <dsp:nvSpPr>
        <dsp:cNvPr id="0" name=""/>
        <dsp:cNvSpPr/>
      </dsp:nvSpPr>
      <dsp:spPr>
        <a:xfrm>
          <a:off x="1842258" y="1400947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644361"/>
            <a:satOff val="-1849"/>
            <a:lumOff val="-2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(B)</a:t>
          </a:r>
          <a:br>
            <a:rPr lang="en-US" sz="2100" kern="1200" dirty="0"/>
          </a:br>
          <a:r>
            <a:rPr lang="en-US" sz="2100" kern="1200" dirty="0"/>
            <a:t>Identify key elements</a:t>
          </a:r>
        </a:p>
      </dsp:txBody>
      <dsp:txXfrm>
        <a:off x="1875057" y="1433746"/>
        <a:ext cx="1800818" cy="1054251"/>
      </dsp:txXfrm>
    </dsp:sp>
    <dsp:sp modelId="{003C2F6A-5AE8-4FDD-9E5E-2463EFE25F8F}">
      <dsp:nvSpPr>
        <dsp:cNvPr id="0" name=""/>
        <dsp:cNvSpPr/>
      </dsp:nvSpPr>
      <dsp:spPr>
        <a:xfrm rot="5400000">
          <a:off x="1522024" y="3690502"/>
          <a:ext cx="1393422" cy="167977"/>
        </a:xfrm>
        <a:prstGeom prst="rect">
          <a:avLst/>
        </a:prstGeom>
        <a:solidFill>
          <a:schemeClr val="accent2">
            <a:hueOff val="1431914"/>
            <a:satOff val="-4110"/>
            <a:lumOff val="-65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817C4-BB59-4DF3-AF9D-A85511EFE977}">
      <dsp:nvSpPr>
        <dsp:cNvPr id="0" name=""/>
        <dsp:cNvSpPr/>
      </dsp:nvSpPr>
      <dsp:spPr>
        <a:xfrm>
          <a:off x="1842258" y="2800759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(C)</a:t>
          </a:r>
          <a:br>
            <a:rPr lang="en-US" sz="2100" kern="1200" dirty="0"/>
          </a:br>
          <a:r>
            <a:rPr lang="en-US" sz="2100" kern="1200" dirty="0"/>
            <a:t>Proof of concept tests</a:t>
          </a:r>
        </a:p>
      </dsp:txBody>
      <dsp:txXfrm>
        <a:off x="1875057" y="2833558"/>
        <a:ext cx="1800818" cy="1054251"/>
      </dsp:txXfrm>
    </dsp:sp>
    <dsp:sp modelId="{E7785720-F989-42AC-AB23-992931D8094F}">
      <dsp:nvSpPr>
        <dsp:cNvPr id="0" name=""/>
        <dsp:cNvSpPr/>
      </dsp:nvSpPr>
      <dsp:spPr>
        <a:xfrm>
          <a:off x="2221931" y="4390408"/>
          <a:ext cx="2475944" cy="167977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6718D-0467-4E26-9CE5-C802B6EAA673}">
      <dsp:nvSpPr>
        <dsp:cNvPr id="0" name=""/>
        <dsp:cNvSpPr/>
      </dsp:nvSpPr>
      <dsp:spPr>
        <a:xfrm>
          <a:off x="1842258" y="4200571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1933084"/>
            <a:satOff val="-5548"/>
            <a:lumOff val="-888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(D)</a:t>
          </a:r>
          <a:br>
            <a:rPr lang="en-US" sz="2100" kern="1200" dirty="0"/>
          </a:br>
          <a:r>
            <a:rPr lang="en-US" sz="2100" kern="1200" dirty="0"/>
            <a:t>Divide the labor</a:t>
          </a:r>
        </a:p>
      </dsp:txBody>
      <dsp:txXfrm>
        <a:off x="1875057" y="4233370"/>
        <a:ext cx="1800818" cy="1054251"/>
      </dsp:txXfrm>
    </dsp:sp>
    <dsp:sp modelId="{545DE9B0-AC40-4EA7-9D8B-2AAE5139853E}">
      <dsp:nvSpPr>
        <dsp:cNvPr id="0" name=""/>
        <dsp:cNvSpPr/>
      </dsp:nvSpPr>
      <dsp:spPr>
        <a:xfrm rot="16200000">
          <a:off x="4004358" y="3690502"/>
          <a:ext cx="1393422" cy="167977"/>
        </a:xfrm>
        <a:prstGeom prst="rect">
          <a:avLst/>
        </a:prstGeom>
        <a:solidFill>
          <a:schemeClr val="accent2">
            <a:hueOff val="2863828"/>
            <a:satOff val="-8219"/>
            <a:lumOff val="-131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15DB5-3DD4-4001-8274-404EC80BFDB6}">
      <dsp:nvSpPr>
        <dsp:cNvPr id="0" name=""/>
        <dsp:cNvSpPr/>
      </dsp:nvSpPr>
      <dsp:spPr>
        <a:xfrm>
          <a:off x="4324591" y="4200571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(E)</a:t>
          </a:r>
          <a:br>
            <a:rPr lang="en-US" sz="2100" kern="1200" dirty="0"/>
          </a:br>
          <a:r>
            <a:rPr lang="en-US" sz="2100" kern="1200" dirty="0"/>
            <a:t>Create a Mock-Up</a:t>
          </a:r>
        </a:p>
      </dsp:txBody>
      <dsp:txXfrm>
        <a:off x="4357390" y="4233370"/>
        <a:ext cx="1800818" cy="1054251"/>
      </dsp:txXfrm>
    </dsp:sp>
    <dsp:sp modelId="{51F12114-35E3-4649-AC46-924208074CBA}">
      <dsp:nvSpPr>
        <dsp:cNvPr id="0" name=""/>
        <dsp:cNvSpPr/>
      </dsp:nvSpPr>
      <dsp:spPr>
        <a:xfrm rot="16200000">
          <a:off x="4004358" y="2290690"/>
          <a:ext cx="1393422" cy="167977"/>
        </a:xfrm>
        <a:prstGeom prst="rect">
          <a:avLst/>
        </a:prstGeom>
        <a:solidFill>
          <a:schemeClr val="accent2">
            <a:hueOff val="3579786"/>
            <a:satOff val="-10274"/>
            <a:lumOff val="-164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0D51FB-5318-4664-9129-E72F3CC2272E}">
      <dsp:nvSpPr>
        <dsp:cNvPr id="0" name=""/>
        <dsp:cNvSpPr/>
      </dsp:nvSpPr>
      <dsp:spPr>
        <a:xfrm>
          <a:off x="4324591" y="2800759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(F)</a:t>
          </a:r>
          <a:br>
            <a:rPr lang="en-US" sz="2100" kern="1200" dirty="0"/>
          </a:br>
          <a:r>
            <a:rPr lang="en-US" sz="2100" kern="1200" dirty="0"/>
            <a:t>Create your database</a:t>
          </a:r>
        </a:p>
      </dsp:txBody>
      <dsp:txXfrm>
        <a:off x="4357390" y="2833558"/>
        <a:ext cx="1800818" cy="1054251"/>
      </dsp:txXfrm>
    </dsp:sp>
    <dsp:sp modelId="{C96E5ADF-E766-4031-B991-37E65A06D2FF}">
      <dsp:nvSpPr>
        <dsp:cNvPr id="0" name=""/>
        <dsp:cNvSpPr/>
      </dsp:nvSpPr>
      <dsp:spPr>
        <a:xfrm rot="16200000">
          <a:off x="4004358" y="890877"/>
          <a:ext cx="1393422" cy="167977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FCD6FC-26F2-490E-936B-D4DC8918520B}">
      <dsp:nvSpPr>
        <dsp:cNvPr id="0" name=""/>
        <dsp:cNvSpPr/>
      </dsp:nvSpPr>
      <dsp:spPr>
        <a:xfrm>
          <a:off x="4324591" y="1400947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(G)</a:t>
          </a:r>
          <a:br>
            <a:rPr lang="en-US" sz="2100" kern="1200" dirty="0"/>
          </a:br>
          <a:r>
            <a:rPr lang="en-US" sz="2100" kern="1200" dirty="0"/>
            <a:t>Create your web service</a:t>
          </a:r>
        </a:p>
      </dsp:txBody>
      <dsp:txXfrm>
        <a:off x="4357390" y="1433746"/>
        <a:ext cx="1800818" cy="1054251"/>
      </dsp:txXfrm>
    </dsp:sp>
    <dsp:sp modelId="{AE0F2C31-2AD7-4EB7-AA8A-108053C35A9A}">
      <dsp:nvSpPr>
        <dsp:cNvPr id="0" name=""/>
        <dsp:cNvSpPr/>
      </dsp:nvSpPr>
      <dsp:spPr>
        <a:xfrm>
          <a:off x="4704264" y="190971"/>
          <a:ext cx="2475944" cy="167977"/>
        </a:xfrm>
        <a:prstGeom prst="rect">
          <a:avLst/>
        </a:prstGeom>
        <a:solidFill>
          <a:schemeClr val="accent2">
            <a:hueOff val="5011700"/>
            <a:satOff val="-14383"/>
            <a:lumOff val="-230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52084-C164-4A09-8C74-62E7662AAAA0}">
      <dsp:nvSpPr>
        <dsp:cNvPr id="0" name=""/>
        <dsp:cNvSpPr/>
      </dsp:nvSpPr>
      <dsp:spPr>
        <a:xfrm>
          <a:off x="4324591" y="1135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4510529"/>
            <a:satOff val="-12945"/>
            <a:lumOff val="-2072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(H)</a:t>
          </a:r>
          <a:br>
            <a:rPr lang="en-US" sz="2100" kern="1200" dirty="0"/>
          </a:br>
          <a:r>
            <a:rPr lang="en-US" sz="2100" kern="1200" dirty="0"/>
            <a:t>Test your web service</a:t>
          </a:r>
        </a:p>
      </dsp:txBody>
      <dsp:txXfrm>
        <a:off x="4357390" y="33934"/>
        <a:ext cx="1800818" cy="1054251"/>
      </dsp:txXfrm>
    </dsp:sp>
    <dsp:sp modelId="{A06F549D-431F-42DB-967D-7B83FB448923}">
      <dsp:nvSpPr>
        <dsp:cNvPr id="0" name=""/>
        <dsp:cNvSpPr/>
      </dsp:nvSpPr>
      <dsp:spPr>
        <a:xfrm rot="5400000">
          <a:off x="6486692" y="890877"/>
          <a:ext cx="1393422" cy="167977"/>
        </a:xfrm>
        <a:prstGeom prst="rect">
          <a:avLst/>
        </a:prstGeom>
        <a:solidFill>
          <a:schemeClr val="accent2">
            <a:hueOff val="5727657"/>
            <a:satOff val="-16438"/>
            <a:lumOff val="-263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027AD-5C8F-4620-AE70-A94FCE14FF75}">
      <dsp:nvSpPr>
        <dsp:cNvPr id="0" name=""/>
        <dsp:cNvSpPr/>
      </dsp:nvSpPr>
      <dsp:spPr>
        <a:xfrm>
          <a:off x="6806925" y="1135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(I)</a:t>
          </a:r>
          <a:br>
            <a:rPr lang="en-US" sz="2100" kern="1200" dirty="0"/>
          </a:br>
          <a:r>
            <a:rPr lang="en-US" sz="2100" kern="1200" dirty="0"/>
            <a:t>Integrate</a:t>
          </a:r>
        </a:p>
      </dsp:txBody>
      <dsp:txXfrm>
        <a:off x="6839724" y="33934"/>
        <a:ext cx="1800818" cy="1054251"/>
      </dsp:txXfrm>
    </dsp:sp>
    <dsp:sp modelId="{A7841314-1930-419E-BC11-C26B692DEED7}">
      <dsp:nvSpPr>
        <dsp:cNvPr id="0" name=""/>
        <dsp:cNvSpPr/>
      </dsp:nvSpPr>
      <dsp:spPr>
        <a:xfrm rot="5400000">
          <a:off x="6486692" y="2290690"/>
          <a:ext cx="1393422" cy="167977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6820D-E716-4260-87BD-4CC1DCFD0E35}">
      <dsp:nvSpPr>
        <dsp:cNvPr id="0" name=""/>
        <dsp:cNvSpPr/>
      </dsp:nvSpPr>
      <dsp:spPr>
        <a:xfrm>
          <a:off x="6806925" y="1400947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5799252"/>
            <a:satOff val="-16644"/>
            <a:lumOff val="-266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(J)</a:t>
          </a:r>
          <a:br>
            <a:rPr lang="en-US" sz="2100" kern="1200" dirty="0"/>
          </a:br>
          <a:r>
            <a:rPr lang="en-US" sz="2100" kern="1200" dirty="0"/>
            <a:t>Test</a:t>
          </a:r>
        </a:p>
      </dsp:txBody>
      <dsp:txXfrm>
        <a:off x="6839724" y="1433746"/>
        <a:ext cx="1800818" cy="1054251"/>
      </dsp:txXfrm>
    </dsp:sp>
    <dsp:sp modelId="{719B7376-3239-419D-9548-F65BF76BE745}">
      <dsp:nvSpPr>
        <dsp:cNvPr id="0" name=""/>
        <dsp:cNvSpPr/>
      </dsp:nvSpPr>
      <dsp:spPr>
        <a:xfrm>
          <a:off x="6806925" y="2800759"/>
          <a:ext cx="1866416" cy="1119849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(K)</a:t>
          </a:r>
          <a:br>
            <a:rPr lang="en-US" sz="2100" kern="1200" dirty="0"/>
          </a:br>
          <a:r>
            <a:rPr lang="en-US" sz="2100" kern="1200" dirty="0"/>
            <a:t>Deploy your solution</a:t>
          </a:r>
        </a:p>
      </dsp:txBody>
      <dsp:txXfrm>
        <a:off x="6839724" y="2833558"/>
        <a:ext cx="1800818" cy="1054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AC63-B4A5-CFA6-A480-383384E11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690B00-2A65-2374-B820-A42A64FD7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482D2-4BA0-88AE-107D-B6276C34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58F08-0281-8631-3865-EC0B072FB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9509C-9933-6CB0-1614-3D992DFC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9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4FDA1-1181-2491-6985-A7453D12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BAD6EC-2191-E4A5-39F0-B264669B3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495B0-1919-2064-97E2-5C55F30B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3ECD1-589F-8BA0-EF01-B9ECB9F3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3E3CE-3732-E9BE-11AA-41BF6E5E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0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3AB3BC-9A32-E32E-04D4-C5BE5CB2CD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9654A-7E64-41EB-9CAA-D99AF459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4A76C-087D-2BC8-EA2F-C987FC3D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80E7-2070-224C-4AA1-70216FD8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A7D6B-0F60-5CAD-3370-4AA7DCBD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4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E313-AD72-C25D-A48A-BFDEF7169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5DD97-D488-3F33-7D97-7ED566D98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9B3B6-7391-CFA4-23BA-15F68987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4F23D-0670-ECB8-CD5E-99C4E057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E57F5-BB99-0E53-6806-619A3A7F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6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1049-6F04-E17F-49EF-6DAA6AE13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4E1A5-6636-94F8-329C-31F0DEB0E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A4201-72AF-2F58-332D-5FF70B7F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FBDFF-8DE8-62A6-784A-5EB0C8DDA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734DC-6838-9E7A-1110-E5CA8A762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3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EBBF-8193-2976-A865-551DC84D8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5E93E-D918-D6C2-D7B4-D7EDACEDC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CA451-813B-FFC5-42DE-C62F310DC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B03C6-7C2D-5DC5-7DC6-6A710936C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FE536-2D13-0A1D-9867-AF04E634E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7523D-ED04-FD7F-DA83-29595CF8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5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AB17-C177-3EF2-DA97-5D9A35422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55213-E4AC-351F-80B2-FE0AFCF90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24F52E-BB56-DE25-2C2D-0EDF76041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1C9DE-338D-4EFC-AC36-0A205F320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71B451-A99E-1155-B934-8352C8F5A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519C33-90A3-43FB-8BE2-AAB2DC62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3575F5-1BEA-D9C5-91FF-1BFA7230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9B81A6-44FE-A9CE-C8A2-341FB28E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2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D3C5E-C6F1-A16F-CFA2-0B39A84B4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7C64-B4E9-8900-D60D-FC9E6C79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4FE33-8FB3-A6EB-1B1B-D01F7C4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D5313-CF67-FE39-2303-8BED227D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0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9D819B-5B6E-ECD5-5B13-13D0E34D3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90D0A-EA4E-ADC4-B1F9-AD10377D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C47E0-82C6-0419-9D3C-1092FC457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4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BD60-98E2-4102-2196-9331145F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BC832-1A48-240E-15A8-24FD0C6F5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F60DA-6D5A-1422-9B01-A8B94719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246C2-54DC-3D59-9662-DE286E5E2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D0D0B-B1B1-7932-CEF0-6C47A5E6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7B647-00E2-F296-F321-A0E0C38FA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8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C1316-C4EE-E24B-5268-1FDD630E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B44EC-6CBA-C7AC-6189-67C4E1D717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6A979-3B4F-0BA4-810E-C78F36DFD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CB6B8-1FE9-2F19-8B5E-C2A832DF2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FBD5D-A0F7-4C88-B2CD-A16046AA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99635-2009-0B93-B201-CE411E3E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3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B7B1CF-8360-9A40-9174-EDBD6B497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2ED13-AC0D-9FF4-0234-4E43CBB71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16948-660F-B8B0-7A6C-006F237BE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4FFC31-BE14-4F82-91CE-E1A5671F728D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CA3A7-6B97-952D-55C8-8886CCC25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CD4D4-1103-0DEF-2E32-150B27A5D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72B548-8D16-4863-9D15-97FE7FF315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4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es/hombre-usuario-perfil-persona-42934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DA40-8680-A919-2EFD-BBE4FF704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SDLC - A strategy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29D4C-5B81-EA31-BB86-4C4DC2269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Software Development Lifecycle (SDLC) goes like this:</a:t>
            </a:r>
          </a:p>
          <a:p>
            <a:r>
              <a:rPr lang="en-US" dirty="0"/>
              <a:t>Research</a:t>
            </a:r>
          </a:p>
          <a:p>
            <a:r>
              <a:rPr lang="en-US" dirty="0"/>
              <a:t>Analysis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Development</a:t>
            </a:r>
          </a:p>
          <a:p>
            <a:r>
              <a:rPr lang="en-US" dirty="0"/>
              <a:t>Test</a:t>
            </a:r>
          </a:p>
          <a:p>
            <a:r>
              <a:rPr lang="en-US" dirty="0"/>
              <a:t>Deploy</a:t>
            </a:r>
          </a:p>
          <a:p>
            <a:r>
              <a:rPr lang="en-US" dirty="0"/>
              <a:t>Maintain</a:t>
            </a:r>
          </a:p>
          <a:p>
            <a:r>
              <a:rPr lang="en-US" dirty="0"/>
              <a:t>Sunset / Decommission</a:t>
            </a:r>
          </a:p>
        </p:txBody>
      </p:sp>
    </p:spTree>
    <p:extLst>
      <p:ext uri="{BB962C8B-B14F-4D97-AF65-F5344CB8AC3E}">
        <p14:creationId xmlns:p14="http://schemas.microsoft.com/office/powerpoint/2010/main" val="230970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47AEE-C9C2-039E-FB99-889CE29AC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1959"/>
          </a:xfrm>
        </p:spPr>
        <p:txBody>
          <a:bodyPr>
            <a:normAutofit/>
          </a:bodyPr>
          <a:lstStyle/>
          <a:p>
            <a:r>
              <a:rPr lang="en-US" sz="2000" dirty="0"/>
              <a:t>Creating a Web solution (According to Shafer)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303E8B6-AB6D-28E5-D3F8-91103A3E8D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561731"/>
              </p:ext>
            </p:extLst>
          </p:nvPr>
        </p:nvGraphicFramePr>
        <p:xfrm>
          <a:off x="838200" y="855406"/>
          <a:ext cx="10515600" cy="532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3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87D0C4-545C-4340-B8F4-F080F37C9E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00ACE7-20BD-41A7-AA9D-C35133A4B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50CE16-B28F-4E18-BC42-06EACEA2D5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A9AF2F-3067-4D0B-99A0-A567C9015E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D817C4-BB59-4DF3-AF9D-A85511EFE9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3C2F6A-5AE8-4FDD-9E5E-2463EFE25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C6718D-0467-4E26-9CE5-C802B6EAA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785720-F989-42AC-AB23-992931D80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B15DB5-3DD4-4001-8274-404EC80BF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5DE9B0-AC40-4EA7-9D8B-2AAE51398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0D51FB-5318-4664-9129-E72F3CC22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F12114-35E3-4649-AC46-924208074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FCD6FC-26F2-490E-936B-D4DC891852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6E5ADF-E766-4031-B991-37E65A06D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652084-C164-4A09-8C74-62E7662A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0F2C31-2AD7-4EB7-AA8A-108053C35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9027AD-5C8F-4620-AE70-A94FCE14F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6F549D-431F-42DB-967D-7B83FB4489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E6820D-E716-4260-87BD-4CC1DCFD0E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841314-1930-419E-BC11-C26B692DE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9B7376-3239-419D-9548-F65BF76BE7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643CD9-A529-B30C-907F-860F620D5F4A}"/>
              </a:ext>
            </a:extLst>
          </p:cNvPr>
          <p:cNvSpPr/>
          <p:nvPr/>
        </p:nvSpPr>
        <p:spPr>
          <a:xfrm>
            <a:off x="2320413" y="1612488"/>
            <a:ext cx="1558413" cy="31758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“Client-Side Code”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HTML</a:t>
            </a:r>
          </a:p>
          <a:p>
            <a:pPr algn="ctr"/>
            <a:r>
              <a:rPr lang="en-US" dirty="0"/>
              <a:t>CSS</a:t>
            </a:r>
          </a:p>
          <a:p>
            <a:pPr algn="ctr"/>
            <a:r>
              <a:rPr lang="en-US" dirty="0"/>
              <a:t>JavaScript</a:t>
            </a:r>
          </a:p>
          <a:p>
            <a:pPr algn="ctr"/>
            <a:r>
              <a:rPr lang="en-US" dirty="0"/>
              <a:t>jQuery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107231C7-342C-CCE0-AD0E-E50E6960EDCB}"/>
              </a:ext>
            </a:extLst>
          </p:cNvPr>
          <p:cNvSpPr/>
          <p:nvPr/>
        </p:nvSpPr>
        <p:spPr>
          <a:xfrm>
            <a:off x="8224683" y="1993487"/>
            <a:ext cx="1616956" cy="1981202"/>
          </a:xfrm>
          <a:prstGeom prst="flowChartMagneticDisk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SQL </a:t>
            </a:r>
            <a:br>
              <a:rPr lang="en-US" dirty="0"/>
            </a:br>
            <a:r>
              <a:rPr lang="en-US" dirty="0"/>
              <a:t>Database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1D24E6-0181-D003-8A10-952F7244811D}"/>
              </a:ext>
            </a:extLst>
          </p:cNvPr>
          <p:cNvSpPr/>
          <p:nvPr/>
        </p:nvSpPr>
        <p:spPr>
          <a:xfrm>
            <a:off x="5309418" y="1612488"/>
            <a:ext cx="1661652" cy="3175820"/>
          </a:xfrm>
          <a:prstGeom prst="rect">
            <a:avLst/>
          </a:prstGeom>
          <a:pattFill prst="horzBrick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“Server-side Code”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Node.js running on AWS Lambda</a:t>
            </a:r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0AA5B157-A128-D921-51C7-9C09EDDED98A}"/>
              </a:ext>
            </a:extLst>
          </p:cNvPr>
          <p:cNvSpPr/>
          <p:nvPr/>
        </p:nvSpPr>
        <p:spPr>
          <a:xfrm>
            <a:off x="4109884" y="2767781"/>
            <a:ext cx="899652" cy="432619"/>
          </a:xfrm>
          <a:prstGeom prst="left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A202895F-50A0-FEC7-40C1-4D9216EC6B61}"/>
              </a:ext>
            </a:extLst>
          </p:cNvPr>
          <p:cNvSpPr/>
          <p:nvPr/>
        </p:nvSpPr>
        <p:spPr>
          <a:xfrm>
            <a:off x="7202128" y="2767779"/>
            <a:ext cx="830827" cy="432619"/>
          </a:xfrm>
          <a:prstGeom prst="left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5093CD-3E42-D0B0-6AF2-70CE3FC9693D}"/>
              </a:ext>
            </a:extLst>
          </p:cNvPr>
          <p:cNvSpPr txBox="1"/>
          <p:nvPr/>
        </p:nvSpPr>
        <p:spPr>
          <a:xfrm>
            <a:off x="1032387" y="314632"/>
            <a:ext cx="7138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Divide the labor</a:t>
            </a:r>
            <a:endParaRPr lang="en-US" dirty="0"/>
          </a:p>
        </p:txBody>
      </p:sp>
      <p:pic>
        <p:nvPicPr>
          <p:cNvPr id="10" name="Picture 9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29E7D948-BDE8-E58C-50FA-EA8EE0D4B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9991" y="2282711"/>
            <a:ext cx="944791" cy="878360"/>
          </a:xfrm>
          <a:prstGeom prst="rect">
            <a:avLst/>
          </a:prstGeom>
        </p:spPr>
      </p:pic>
      <p:pic>
        <p:nvPicPr>
          <p:cNvPr id="11" name="Picture 10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F5409931-B953-0878-3A8F-B59C24262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4802" y="3428998"/>
            <a:ext cx="944791" cy="878360"/>
          </a:xfrm>
          <a:prstGeom prst="rect">
            <a:avLst/>
          </a:prstGeom>
        </p:spPr>
      </p:pic>
      <p:pic>
        <p:nvPicPr>
          <p:cNvPr id="12" name="Picture 11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08C11BD9-6B1A-88C4-0166-255C7A6A2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17935" y="4750207"/>
            <a:ext cx="944791" cy="878360"/>
          </a:xfrm>
          <a:prstGeom prst="rect">
            <a:avLst/>
          </a:prstGeom>
          <a:solidFill>
            <a:schemeClr val="accent5"/>
          </a:solidFill>
        </p:spPr>
      </p:pic>
      <p:pic>
        <p:nvPicPr>
          <p:cNvPr id="13" name="Picture 12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83B36555-1FBC-3AD2-7D6D-5B71DEF03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24683" y="5352019"/>
            <a:ext cx="944791" cy="878360"/>
          </a:xfrm>
          <a:prstGeom prst="rect">
            <a:avLst/>
          </a:prstGeom>
        </p:spPr>
      </p:pic>
      <p:sp>
        <p:nvSpPr>
          <p:cNvPr id="14" name="Left Brace 13">
            <a:extLst>
              <a:ext uri="{FF2B5EF4-FFF2-40B4-BE49-F238E27FC236}">
                <a16:creationId xmlns:a16="http://schemas.microsoft.com/office/drawing/2014/main" id="{5069A7B8-EE2D-69FF-261F-3C6740FAAD3F}"/>
              </a:ext>
            </a:extLst>
          </p:cNvPr>
          <p:cNvSpPr/>
          <p:nvPr/>
        </p:nvSpPr>
        <p:spPr>
          <a:xfrm>
            <a:off x="1504782" y="1337187"/>
            <a:ext cx="623903" cy="409021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201A4FB6-F7FD-30C2-1AEC-D9A091233DCE}"/>
              </a:ext>
            </a:extLst>
          </p:cNvPr>
          <p:cNvSpPr/>
          <p:nvPr/>
        </p:nvSpPr>
        <p:spPr>
          <a:xfrm rot="14231971">
            <a:off x="8327315" y="2597941"/>
            <a:ext cx="586607" cy="470274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2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142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The SDLC - A strategy for success</vt:lpstr>
      <vt:lpstr>Creating a Web solution (According to Shafer)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Jeremy J. Shafer</dc:creator>
  <cp:lastModifiedBy>Jeremy J. Shafer</cp:lastModifiedBy>
  <cp:revision>22</cp:revision>
  <dcterms:created xsi:type="dcterms:W3CDTF">2024-08-05T16:15:37Z</dcterms:created>
  <dcterms:modified xsi:type="dcterms:W3CDTF">2025-02-05T02:58:42Z</dcterms:modified>
</cp:coreProperties>
</file>