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447" r:id="rId2"/>
    <p:sldId id="450" r:id="rId3"/>
    <p:sldId id="431" r:id="rId4"/>
  </p:sldIdLst>
  <p:sldSz cx="9144000" cy="6858000" type="letter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362" autoAdjust="0"/>
  </p:normalViewPr>
  <p:slideViewPr>
    <p:cSldViewPr>
      <p:cViewPr varScale="1">
        <p:scale>
          <a:sx n="76" d="100"/>
          <a:sy n="76" d="100"/>
        </p:scale>
        <p:origin x="26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E11EE2-C6D4-554A-A908-DE39DDC0701C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2A084D8-C6F8-384F-BA17-F63F7C98D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777162C-F678-4613-B5DB-0EBD347164CE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8F22CAC-9508-4BD4-86EB-CF9237F74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3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39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43C6F-B059-894A-A58E-41A035E2AC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37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231115" indent="-231115">
              <a:buAutoNum type="arabicPeriod"/>
            </a:pPr>
            <a:endParaRPr lang="en-US" baseline="0" dirty="0" smtClean="0"/>
          </a:p>
          <a:p>
            <a:pPr marL="231115" indent="-231115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22CAC-9508-4BD4-86EB-CF9237F74B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26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11/14/2016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13AF-26F6-41FA-8D85-E2C5388D6E58}" type="datetimeFigureOut">
              <a:rPr lang="en-US" smtClean="0"/>
              <a:pPr/>
              <a:t>11/14/2016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960120"/>
            <a:ext cx="4495800" cy="310896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3506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Digital Design and Innovation Studio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5242560"/>
            <a:ext cx="4724400" cy="74676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7F7F7F"/>
                </a:solidFill>
              </a:rPr>
              <a:t>Amy Lavin</a:t>
            </a:r>
            <a:endParaRPr lang="en-US" sz="2400" dirty="0">
              <a:solidFill>
                <a:srgbClr val="7F7F7F"/>
              </a:solidFill>
            </a:endParaRPr>
          </a:p>
        </p:txBody>
      </p:sp>
      <p:pic>
        <p:nvPicPr>
          <p:cNvPr id="4" name="Picture 3" descr="Holzer installation US pavilion venice biennale 1990.pd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95"/>
          <a:stretch/>
        </p:blipFill>
        <p:spPr>
          <a:xfrm>
            <a:off x="-37449" y="-20782"/>
            <a:ext cx="4304649" cy="6878782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4343400" y="6172200"/>
            <a:ext cx="4724400" cy="746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00" dirty="0" smtClean="0"/>
              <a:t>Photo:  Installation by Jenny </a:t>
            </a:r>
            <a:r>
              <a:rPr lang="en-US" sz="1000" dirty="0" err="1" smtClean="0"/>
              <a:t>Holzer</a:t>
            </a:r>
            <a:r>
              <a:rPr lang="en-US" sz="1000" dirty="0" smtClean="0"/>
              <a:t>, </a:t>
            </a:r>
            <a:r>
              <a:rPr lang="fr-FR" sz="1000" dirty="0" smtClean="0"/>
              <a:t>US </a:t>
            </a:r>
            <a:r>
              <a:rPr lang="fr-FR" sz="1000" dirty="0" err="1" smtClean="0"/>
              <a:t>Pavillion</a:t>
            </a:r>
            <a:r>
              <a:rPr lang="fr-FR" sz="1000" dirty="0" smtClean="0"/>
              <a:t>, </a:t>
            </a:r>
            <a:r>
              <a:rPr lang="fr-FR" sz="1000" dirty="0" err="1" smtClean="0"/>
              <a:t>Venice</a:t>
            </a:r>
            <a:r>
              <a:rPr lang="fr-FR" sz="1000" dirty="0" smtClean="0"/>
              <a:t> Biennale </a:t>
            </a:r>
            <a:r>
              <a:rPr lang="fr-FR" sz="1000" dirty="0"/>
              <a:t>1990</a:t>
            </a:r>
            <a:r>
              <a:rPr lang="en-US" sz="1000" dirty="0" smtClean="0"/>
              <a:t> </a:t>
            </a:r>
            <a:endParaRPr lang="en-US" sz="1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343400" y="4130040"/>
            <a:ext cx="4724400" cy="746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rgbClr val="000000"/>
                </a:solidFill>
              </a:rPr>
              <a:t>Final Project Deliverables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2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999" y="152400"/>
            <a:ext cx="7522953" cy="1371600"/>
          </a:xfrm>
        </p:spPr>
        <p:txBody>
          <a:bodyPr anchor="t">
            <a:normAutofit/>
          </a:bodyPr>
          <a:lstStyle/>
          <a:p>
            <a:pPr lvl="0" algn="l"/>
            <a:r>
              <a:rPr lang="en-US" spc="200" dirty="0" smtClean="0">
                <a:solidFill>
                  <a:srgbClr val="FF0000"/>
                </a:solidFill>
                <a:latin typeface="Helvetica Neue"/>
                <a:cs typeface="Helvetica Neue"/>
              </a:rPr>
              <a:t>Project </a:t>
            </a:r>
            <a:r>
              <a:rPr lang="en-US" spc="200" dirty="0" smtClean="0">
                <a:latin typeface="Helvetica Neue"/>
                <a:cs typeface="Helvetica Neue"/>
              </a:rPr>
              <a:t>Deliverables</a:t>
            </a:r>
            <a:r>
              <a:rPr lang="en-US" spc="200" dirty="0" smtClean="0">
                <a:solidFill>
                  <a:srgbClr val="FF0000"/>
                </a:solidFill>
                <a:latin typeface="Helvetica Neue"/>
                <a:cs typeface="Helvetica Neue"/>
              </a:rPr>
              <a:t/>
            </a:r>
            <a:br>
              <a:rPr lang="en-US" spc="200" dirty="0" smtClean="0">
                <a:solidFill>
                  <a:srgbClr val="FF0000"/>
                </a:solidFill>
                <a:latin typeface="Helvetica Neue"/>
                <a:cs typeface="Helvetica Neue"/>
              </a:rPr>
            </a:br>
            <a:endParaRPr lang="en-US" sz="2667" spc="2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ELECTRONIC SUBMISSIONS</a:t>
            </a:r>
            <a:r>
              <a:rPr lang="en-US" sz="2000" dirty="0" smtClean="0"/>
              <a:t> via shared </a:t>
            </a:r>
            <a:r>
              <a:rPr lang="en-US" sz="2000" dirty="0" err="1" smtClean="0"/>
              <a:t>OWLbox</a:t>
            </a:r>
            <a:r>
              <a:rPr lang="en-US" sz="2000" dirty="0" smtClean="0"/>
              <a:t> Folder</a:t>
            </a:r>
            <a:endParaRPr lang="en-US" sz="2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Your </a:t>
            </a:r>
            <a:r>
              <a:rPr lang="en-US" sz="2000" dirty="0" smtClean="0">
                <a:solidFill>
                  <a:srgbClr val="FF0000"/>
                </a:solidFill>
              </a:rPr>
              <a:t>scope</a:t>
            </a:r>
            <a:r>
              <a:rPr lang="en-US" sz="2000" dirty="0" smtClean="0"/>
              <a:t> document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The working </a:t>
            </a:r>
            <a:r>
              <a:rPr lang="en-US" sz="2000" dirty="0" smtClean="0">
                <a:solidFill>
                  <a:srgbClr val="FF0000"/>
                </a:solidFill>
              </a:rPr>
              <a:t>JIM prototype </a:t>
            </a:r>
            <a:r>
              <a:rPr lang="en-US" sz="2000" dirty="0" smtClean="0"/>
              <a:t>(VP File)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scenarios</a:t>
            </a:r>
            <a:r>
              <a:rPr lang="en-US" sz="2000" dirty="0" smtClean="0"/>
              <a:t> that your prototype represents (in VP File)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Data masters </a:t>
            </a:r>
            <a:r>
              <a:rPr lang="en-US" sz="2000" dirty="0" smtClean="0"/>
              <a:t>or</a:t>
            </a:r>
            <a:r>
              <a:rPr lang="en-US" sz="2000" dirty="0" smtClean="0">
                <a:solidFill>
                  <a:srgbClr val="FF0000"/>
                </a:solidFill>
              </a:rPr>
              <a:t> variables</a:t>
            </a:r>
            <a:r>
              <a:rPr lang="en-US" sz="2000" dirty="0" smtClean="0"/>
              <a:t> for all data fields on the prototype (in VP File)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Business rules </a:t>
            </a:r>
            <a:r>
              <a:rPr lang="en-US" sz="2000" dirty="0" smtClean="0"/>
              <a:t>documented in a separate Word document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Use Cases </a:t>
            </a:r>
            <a:r>
              <a:rPr lang="en-US" sz="2000" dirty="0" smtClean="0"/>
              <a:t>that your prototype represents in a separate Word document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smtClean="0"/>
              <a:t>JIM Report as a Word Document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000" dirty="0" err="1" smtClean="0"/>
              <a:t>Powerpoint</a:t>
            </a:r>
            <a:r>
              <a:rPr lang="en-US" sz="2000" dirty="0" smtClean="0"/>
              <a:t> Presentation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HARDCOPY SUBMISSIONS</a:t>
            </a:r>
            <a:r>
              <a:rPr lang="en-US" sz="2000" dirty="0" smtClean="0"/>
              <a:t> turned in last day of class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Your </a:t>
            </a:r>
            <a:r>
              <a:rPr lang="en-US" sz="2000" dirty="0" smtClean="0">
                <a:solidFill>
                  <a:srgbClr val="FF0000"/>
                </a:solidFill>
              </a:rPr>
              <a:t>scope</a:t>
            </a:r>
            <a:r>
              <a:rPr lang="en-US" sz="2000" dirty="0" smtClean="0"/>
              <a:t> document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JIM </a:t>
            </a:r>
            <a:r>
              <a:rPr lang="en-US" sz="2000" dirty="0" smtClean="0">
                <a:solidFill>
                  <a:srgbClr val="FF0000"/>
                </a:solidFill>
              </a:rPr>
              <a:t>report</a:t>
            </a:r>
            <a:r>
              <a:rPr lang="en-US" sz="2000" dirty="0" smtClean="0"/>
              <a:t> on your prototype with </a:t>
            </a:r>
            <a:r>
              <a:rPr lang="en-US" sz="2000" dirty="0" smtClean="0">
                <a:solidFill>
                  <a:srgbClr val="FF0000"/>
                </a:solidFill>
              </a:rPr>
              <a:t>all options </a:t>
            </a:r>
            <a:r>
              <a:rPr lang="en-US" sz="2000" dirty="0" smtClean="0"/>
              <a:t>turned on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Your </a:t>
            </a:r>
            <a:r>
              <a:rPr lang="en-US" sz="2000" dirty="0" err="1"/>
              <a:t>P</a:t>
            </a:r>
            <a:r>
              <a:rPr lang="en-US" sz="2000" dirty="0" err="1" smtClean="0"/>
              <a:t>owerpoint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presentation</a:t>
            </a:r>
            <a:r>
              <a:rPr lang="en-US" sz="2000" dirty="0" smtClean="0"/>
              <a:t> ( 4 Hardcopies – 3 slides per sheet for each submitted the day of your presentation to distribute to reviewers)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377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90500"/>
            <a:ext cx="8712200" cy="64897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The presentation: </a:t>
            </a:r>
            <a:r>
              <a:rPr lang="en-US" dirty="0" smtClean="0"/>
              <a:t>5 parts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Follow Design Inquiry Framework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1. 	</a:t>
            </a:r>
            <a:r>
              <a:rPr lang="en-US" sz="2400" b="1" dirty="0" smtClean="0">
                <a:solidFill>
                  <a:srgbClr val="FF0000"/>
                </a:solidFill>
              </a:rPr>
              <a:t>what </a:t>
            </a:r>
            <a:r>
              <a:rPr lang="en-US" sz="2400" b="1" dirty="0" smtClean="0">
                <a:solidFill>
                  <a:srgbClr val="000000"/>
                </a:solidFill>
              </a:rPr>
              <a:t>do you want to change (good or bad) </a:t>
            </a:r>
            <a:r>
              <a:rPr lang="en-US" sz="2800" b="1" dirty="0" smtClean="0">
                <a:solidFill>
                  <a:srgbClr val="7F7F7F"/>
                </a:solidFill>
              </a:rPr>
              <a:t>[your BIG IDEA]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2. 	</a:t>
            </a:r>
            <a:r>
              <a:rPr lang="en-US" sz="2400" b="1" dirty="0" smtClean="0">
                <a:solidFill>
                  <a:srgbClr val="FF0000"/>
                </a:solidFill>
              </a:rPr>
              <a:t>who </a:t>
            </a:r>
            <a:r>
              <a:rPr lang="en-US" sz="2400" b="1" dirty="0" smtClean="0">
                <a:solidFill>
                  <a:srgbClr val="000000"/>
                </a:solidFill>
              </a:rPr>
              <a:t>are the affected stakeholders </a:t>
            </a:r>
            <a:r>
              <a:rPr lang="en-US" sz="2800" b="1" dirty="0" smtClean="0">
                <a:solidFill>
                  <a:srgbClr val="7F7F7F"/>
                </a:solidFill>
              </a:rPr>
              <a:t>[PEOPLE – your </a:t>
            </a:r>
            <a:r>
              <a:rPr lang="en-US" sz="2800" b="1" dirty="0" err="1" smtClean="0">
                <a:solidFill>
                  <a:srgbClr val="7F7F7F"/>
                </a:solidFill>
              </a:rPr>
              <a:t>PERSONAs</a:t>
            </a:r>
            <a:r>
              <a:rPr lang="en-US" sz="2800" b="1" dirty="0" smtClean="0">
                <a:solidFill>
                  <a:srgbClr val="7F7F7F"/>
                </a:solidFill>
              </a:rPr>
              <a:t>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3. 	what are their </a:t>
            </a:r>
            <a:r>
              <a:rPr lang="en-US" sz="2400" b="1" dirty="0" smtClean="0">
                <a:solidFill>
                  <a:srgbClr val="FF0000"/>
                </a:solidFill>
              </a:rPr>
              <a:t>unmet needs</a:t>
            </a:r>
            <a:r>
              <a:rPr lang="en-US" sz="2400" b="1" dirty="0" smtClean="0">
                <a:solidFill>
                  <a:srgbClr val="000000"/>
                </a:solidFill>
              </a:rPr>
              <a:t> + why are they important 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7F7F7F"/>
                </a:solidFill>
              </a:rPr>
              <a:t>[NEEDS AND OPPORTUNITIES]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4. 	what is your </a:t>
            </a:r>
            <a:r>
              <a:rPr lang="en-US" sz="2400" b="1" dirty="0" smtClean="0">
                <a:solidFill>
                  <a:srgbClr val="FF0000"/>
                </a:solidFill>
              </a:rPr>
              <a:t>solution </a:t>
            </a:r>
            <a:r>
              <a:rPr lang="en-US" sz="2800" b="1" dirty="0" smtClean="0">
                <a:solidFill>
                  <a:srgbClr val="7F7F7F"/>
                </a:solidFill>
              </a:rPr>
              <a:t>[DEMONSTRATE YOUR PROTOTYPE]</a:t>
            </a:r>
            <a:r>
              <a:rPr lang="en-US" sz="2400" b="1" dirty="0" smtClean="0">
                <a:solidFill>
                  <a:srgbClr val="000000"/>
                </a:solidFill>
              </a:rPr>
              <a:t/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5.	what </a:t>
            </a:r>
            <a:r>
              <a:rPr lang="en-US" sz="2400" b="1" dirty="0" smtClean="0">
                <a:solidFill>
                  <a:srgbClr val="FF0000"/>
                </a:solidFill>
              </a:rPr>
              <a:t>resources </a:t>
            </a:r>
            <a:r>
              <a:rPr lang="en-US" sz="2400" b="1" dirty="0" smtClean="0">
                <a:solidFill>
                  <a:srgbClr val="000000"/>
                </a:solidFill>
              </a:rPr>
              <a:t>do you need to create and sustain your solution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800" b="1" dirty="0" smtClean="0">
                <a:solidFill>
                  <a:srgbClr val="7F7F7F"/>
                </a:solidFill>
              </a:rPr>
              <a:t>[THE BUSINESS CASE]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11650</TotalTime>
  <Words>146</Words>
  <Application>Microsoft Office PowerPoint</Application>
  <PresentationFormat>Letter Paper (8.5x11 in)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MIS 3506 Digital Design and Innovation Studio</vt:lpstr>
      <vt:lpstr>Project Deliverables </vt:lpstr>
      <vt:lpstr>The presentation: 5 parts Follow Design Inquiry Framework  1.  what do you want to change (good or bad) [your BIG IDEA] 2.  who are the affected stakeholders [PEOPLE – your PERSONAs] 3.  what are their unmet needs + why are they important  [NEEDS AND OPPORTUNITIES] 4.  what is your solution [DEMONSTRATE YOUR PROTOTYPE] 5. what resources do you need to create and sustain your solution [THE BUSINESS CASE]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 Steps to Mastering Business Analysis</dc:title>
  <dc:creator>Mart Doyle</dc:creator>
  <cp:lastModifiedBy>Windows User</cp:lastModifiedBy>
  <cp:revision>121</cp:revision>
  <cp:lastPrinted>2016-11-14T20:12:18Z</cp:lastPrinted>
  <dcterms:created xsi:type="dcterms:W3CDTF">2015-04-09T16:52:30Z</dcterms:created>
  <dcterms:modified xsi:type="dcterms:W3CDTF">2016-11-14T20:14:47Z</dcterms:modified>
</cp:coreProperties>
</file>