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1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A0D5-8F98-4CC1-A28E-021F0B6B475C}" type="datetimeFigureOut">
              <a:rPr lang="en-US" smtClean="0"/>
              <a:t>10/1/2023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C52C-5E29-41AF-BAA3-8217E886DA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A750590-9F9A-443B-9295-A3931D8194B1}" type="datetime1">
              <a:rPr lang="en-US" smtClean="0"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05F-452B-497C-9BD6-2CDB6902F369}" type="datetime1">
              <a:rPr lang="en-US" smtClean="0"/>
              <a:t>10/1/2023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3F7C6B-C82D-4D42-9929-D6E7E11D9A64}" type="datetime1">
              <a:rPr lang="en-US" smtClean="0"/>
              <a:t>10/1/2023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CF4779-62E8-4B21-A5D7-0AFB9DBD4358}" type="datetime1">
              <a:rPr lang="en-US" smtClean="0"/>
              <a:t>10/1/2023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F9D3375-5CD0-4576-BF96-ADFF24726FF8}" type="datetime1">
              <a:rPr lang="en-US" smtClean="0"/>
              <a:t>10/1/2023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D1F8-971E-4F8C-8737-750C12E93E08}" type="datetime1">
              <a:rPr lang="en-US" smtClean="0"/>
              <a:t>10/1/2023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1621-FA30-4D98-85E5-1409E6BEECDC}" type="datetime1">
              <a:rPr lang="en-US" smtClean="0"/>
              <a:t>10/1/2023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F347-1B2F-4097-AEB5-4A26FB45D67A}" type="datetime1">
              <a:rPr lang="en-US" smtClean="0"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C1DEE0-34E5-4E0F-BEC1-4B8835F82CD1}" type="datetime1">
              <a:rPr lang="en-US" smtClean="0"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B4BE-627A-4EC1-99E1-6F1AA97AB802}" type="datetime1">
              <a:rPr lang="en-US" smtClean="0"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BFACF8-E63D-4673-A128-83547867BB7A}" type="datetime1">
              <a:rPr lang="en-US" smtClean="0"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D6AC-4FBA-40BD-BE75-20DB64DA4BAD}" type="datetime1">
              <a:rPr lang="en-US" smtClean="0"/>
              <a:t>10/1/2023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C87-D201-458A-93C0-8EDD9AC92D93}" type="datetime1">
              <a:rPr lang="en-US" smtClean="0"/>
              <a:t>10/1/2023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6829-5A25-485A-91B1-5D6D58BB9F23}" type="datetime1">
              <a:rPr lang="en-US" smtClean="0"/>
              <a:t>10/1/2023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F5CD-23D0-4DD1-85B1-71F1825FB3EC}" type="datetime1">
              <a:rPr lang="en-US" smtClean="0"/>
              <a:t>10/1/2023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5035-C284-496A-B076-BA73A8FA5D8B}" type="datetime1">
              <a:rPr lang="en-US" smtClean="0"/>
              <a:t>10/1/2023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B420-1875-490A-8C4B-7AAB939FBE08}" type="datetime1">
              <a:rPr lang="en-US" smtClean="0"/>
              <a:t>10/1/2023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59126-4846-4E88-BDD9-5585CC877E47}" type="datetime1">
              <a:rPr lang="en-US" smtClean="0"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xperienceux.co.uk/faqs/what-is-usability-testin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3" y="821265"/>
            <a:ext cx="6098705" cy="5222117"/>
          </a:xfrm>
        </p:spPr>
        <p:txBody>
          <a:bodyPr anchor="ctr">
            <a:normAutofit/>
          </a:bodyPr>
          <a:lstStyle/>
          <a:p>
            <a:pPr algn="r"/>
            <a:r>
              <a:rPr lang="en-US" sz="5400" dirty="0"/>
              <a:t>Wireframing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3028" y="821265"/>
            <a:ext cx="3265713" cy="5222117"/>
          </a:xfrm>
        </p:spPr>
        <p:txBody>
          <a:bodyPr anchor="ctr">
            <a:normAutofit/>
          </a:bodyPr>
          <a:lstStyle/>
          <a:p>
            <a:r>
              <a:rPr lang="en-US" dirty="0"/>
              <a:t>MIS3506</a:t>
            </a:r>
          </a:p>
          <a:p>
            <a:r>
              <a:rPr lang="en-US" dirty="0"/>
              <a:t>Fall 2023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912EF34-0253-41FD-9940-D8FBB7DE7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WIREFRAMING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0" i="0" dirty="0">
                <a:solidFill>
                  <a:srgbClr val="676D73"/>
                </a:solidFill>
                <a:effectLst/>
                <a:latin typeface="Open Sans" panose="020B0606030504020204" pitchFamily="34" charset="0"/>
              </a:rPr>
              <a:t>Wireframing is a way to design a website service at the 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structural</a:t>
            </a:r>
            <a:r>
              <a:rPr lang="en-US" sz="2000" b="0" i="0" dirty="0">
                <a:solidFill>
                  <a:srgbClr val="676D73"/>
                </a:solidFill>
                <a:effectLst/>
                <a:latin typeface="Open Sans" panose="020B0606030504020204" pitchFamily="34" charset="0"/>
              </a:rPr>
              <a:t> level. </a:t>
            </a:r>
          </a:p>
          <a:p>
            <a:pPr>
              <a:lnSpc>
                <a:spcPct val="100000"/>
              </a:lnSpc>
            </a:pPr>
            <a:r>
              <a:rPr lang="en-US" sz="2000" b="0" i="0" dirty="0">
                <a:solidFill>
                  <a:srgbClr val="676D73"/>
                </a:solidFill>
                <a:effectLst/>
                <a:latin typeface="Open Sans" panose="020B0606030504020204" pitchFamily="34" charset="0"/>
              </a:rPr>
              <a:t>A wireframe is commonly used to layout content and functionality on a page which takes into account 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user needs and user jou</a:t>
            </a:r>
            <a:r>
              <a:rPr lang="en-US" sz="2000" b="0" i="0" dirty="0">
                <a:solidFill>
                  <a:srgbClr val="676D73"/>
                </a:solidFill>
                <a:effectLst/>
                <a:latin typeface="Open Sans" panose="020B0606030504020204" pitchFamily="34" charset="0"/>
              </a:rPr>
              <a:t>rneys. </a:t>
            </a:r>
          </a:p>
          <a:p>
            <a:pPr>
              <a:lnSpc>
                <a:spcPct val="100000"/>
              </a:lnSpc>
            </a:pPr>
            <a:r>
              <a:rPr lang="en-US" sz="2000" b="0" i="0" dirty="0">
                <a:solidFill>
                  <a:srgbClr val="676D73"/>
                </a:solidFill>
                <a:effectLst/>
                <a:latin typeface="Open Sans" panose="020B0606030504020204" pitchFamily="34" charset="0"/>
              </a:rPr>
              <a:t>Wireframes are used 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early in the development process </a:t>
            </a:r>
            <a:r>
              <a:rPr lang="en-US" sz="2000" b="0" i="0" dirty="0">
                <a:solidFill>
                  <a:srgbClr val="676D73"/>
                </a:solidFill>
                <a:effectLst/>
                <a:latin typeface="Open Sans" panose="020B0606030504020204" pitchFamily="34" charset="0"/>
              </a:rPr>
              <a:t>to establish the basic structure of a page before visual design and content is added.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rson writing on a notepad">
            <a:extLst>
              <a:ext uri="{FF2B5EF4-FFF2-40B4-BE49-F238E27FC236}">
                <a16:creationId xmlns:a16="http://schemas.microsoft.com/office/drawing/2014/main" id="{03089CAC-5F3A-449B-112D-EB7E4D85B6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0000"/>
          </a:blip>
          <a:srcRect t="13177" b="158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9FFD2-07B5-4029-BFB3-26FCFCC2F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33068-994C-B448-0CBC-DADD4815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141" y="2886324"/>
            <a:ext cx="10820400" cy="16936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0" i="0" dirty="0">
                <a:effectLst/>
                <a:latin typeface="Open Sans" panose="020B0606030504020204" pitchFamily="34" charset="0"/>
              </a:rPr>
              <a:t>A wireframe is a layout of a web page that demonstrates what interface elements will exist on key pages.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551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CF92D-8119-42BA-6D64-77EEC0294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FFD14-E864-4386-2667-CCFC59C83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676D73"/>
                </a:solidFill>
                <a:effectLst/>
                <a:latin typeface="Open Sans" panose="020B0606030504020204" pitchFamily="34" charset="0"/>
              </a:rPr>
              <a:t>An early visual that can be used to review with the client. Users can also review it as an early feedback mechanism for prototype </a:t>
            </a:r>
            <a:r>
              <a:rPr lang="en-US" b="0" i="0" u="none" strike="noStrike" dirty="0">
                <a:effectLst/>
                <a:latin typeface="Open Sans" panose="020B0606030504020204" pitchFamily="34" charset="0"/>
                <a:hlinkClick r:id="rId2"/>
              </a:rPr>
              <a:t>usability tests</a:t>
            </a:r>
            <a:r>
              <a:rPr lang="en-US" b="0" i="0" dirty="0">
                <a:solidFill>
                  <a:srgbClr val="676D73"/>
                </a:solidFill>
                <a:effectLst/>
                <a:latin typeface="Open Sans" panose="020B0606030504020204" pitchFamily="34" charset="0"/>
              </a:rPr>
              <a:t>. Not only are wireframes easier to amend than concept designs, once approved by the client and the users they provide confidence to the designer.</a:t>
            </a:r>
          </a:p>
          <a:p>
            <a:r>
              <a:rPr lang="en-US" b="0" i="0" dirty="0">
                <a:solidFill>
                  <a:srgbClr val="676D73"/>
                </a:solidFill>
                <a:effectLst/>
                <a:latin typeface="Open Sans" panose="020B0606030504020204" pitchFamily="34" charset="0"/>
              </a:rPr>
              <a:t>From a practical perspective, the wireframes ensure the page content and functionality are positioned correctly based on user and business needs. </a:t>
            </a:r>
            <a:endParaRPr lang="en-US" dirty="0">
              <a:solidFill>
                <a:srgbClr val="676D73"/>
              </a:solidFill>
              <a:latin typeface="Open Sans" panose="020B0606030504020204" pitchFamily="34" charset="0"/>
            </a:endParaRPr>
          </a:p>
          <a:p>
            <a:r>
              <a:rPr lang="en-US" dirty="0">
                <a:solidFill>
                  <a:srgbClr val="676D73"/>
                </a:solidFill>
                <a:latin typeface="Open Sans" panose="020B0606030504020204" pitchFamily="34" charset="0"/>
              </a:rPr>
              <a:t>Vision and scope agreement!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908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9C65A1FD-5C3D-426A-9BE7-4A2275C71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A6AA155-06E3-4DCC-9440-CB5532BC6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5D043789-C366-46AC-B38E-C8FB008CA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31B7C0-C066-1CA4-2774-82D298EBD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052" y="673240"/>
            <a:ext cx="3170749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/>
              <a:t> blueprint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8B04874-A529-4BBC-B665-99A7D1758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83A1E3-86F8-6535-668E-8024811CA1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49" r="13979" b="-3"/>
          <a:stretch/>
        </p:blipFill>
        <p:spPr>
          <a:xfrm>
            <a:off x="-4739" y="2715766"/>
            <a:ext cx="3726348" cy="414223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C91E25C-646D-492D-BC8C-35871A626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6"/>
          <a:stretch/>
        </p:blipFill>
        <p:spPr>
          <a:xfrm>
            <a:off x="7925490" y="4375150"/>
            <a:ext cx="4266509" cy="2482850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7A6783-43B0-DFFE-E1B9-2436976C1E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623" r="10254" b="-1"/>
          <a:stretch/>
        </p:blipFill>
        <p:spPr>
          <a:xfrm>
            <a:off x="20" y="-1"/>
            <a:ext cx="3721588" cy="26243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A16EF6-3467-F1A4-A07A-4B99BA6814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872" r="8665"/>
          <a:stretch/>
        </p:blipFill>
        <p:spPr>
          <a:xfrm>
            <a:off x="3829048" y="-1"/>
            <a:ext cx="3705606" cy="41196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36547E-EACE-E582-CF15-B7F18E7586C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6102" b="1"/>
          <a:stretch/>
        </p:blipFill>
        <p:spPr>
          <a:xfrm>
            <a:off x="3829049" y="4233671"/>
            <a:ext cx="3705605" cy="262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6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FE5F0-BABF-32D6-6D63-68623D22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Wireframing 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7A536-DCDA-3AD1-18A6-CA54FAF3D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Canva.com – Wireframe Review Template</a:t>
            </a:r>
          </a:p>
          <a:p>
            <a:r>
              <a:rPr lang="en-US" dirty="0"/>
              <a:t>Miro.com – website wireframing template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Class will split in half – </a:t>
            </a:r>
            <a:r>
              <a:rPr lang="en-US" dirty="0" err="1"/>
              <a:t>canva</a:t>
            </a:r>
            <a:r>
              <a:rPr lang="en-US" dirty="0"/>
              <a:t> v. </a:t>
            </a:r>
            <a:r>
              <a:rPr lang="en-US" dirty="0" err="1"/>
              <a:t>miro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Take your index card prototypes from last week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Convert them to either </a:t>
            </a:r>
            <a:r>
              <a:rPr lang="en-US" dirty="0" err="1"/>
              <a:t>canva</a:t>
            </a:r>
            <a:r>
              <a:rPr lang="en-US" dirty="0"/>
              <a:t>/</a:t>
            </a:r>
            <a:r>
              <a:rPr lang="en-US" dirty="0" err="1"/>
              <a:t>miro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88910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10EE66-8707-456F-8F2E-091D581CB03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Vapor Trail design</Template>
  <TotalTime>14</TotalTime>
  <Words>213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Open Sans</vt:lpstr>
      <vt:lpstr>Vapor Trail</vt:lpstr>
      <vt:lpstr>Wireframing</vt:lpstr>
      <vt:lpstr>WIREFRAMING</vt:lpstr>
      <vt:lpstr>PowerPoint Presentation</vt:lpstr>
      <vt:lpstr>Advantages</vt:lpstr>
      <vt:lpstr> blueprint</vt:lpstr>
      <vt:lpstr>Wireframing in practice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Wireframing</dc:title>
  <dc:creator>Amy A. Lavin</dc:creator>
  <cp:lastModifiedBy>Amy A. Lavin</cp:lastModifiedBy>
  <cp:revision>2</cp:revision>
  <dcterms:created xsi:type="dcterms:W3CDTF">2023-10-02T01:03:38Z</dcterms:created>
  <dcterms:modified xsi:type="dcterms:W3CDTF">2023-10-02T01:17:39Z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