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4" autoAdjust="0"/>
    <p:restoredTop sz="72810" autoAdjust="0"/>
  </p:normalViewPr>
  <p:slideViewPr>
    <p:cSldViewPr snapToGrid="0">
      <p:cViewPr varScale="1">
        <p:scale>
          <a:sx n="68" d="100"/>
          <a:sy n="68" d="100"/>
        </p:scale>
        <p:origin x="1022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4" Type="http://schemas.openxmlformats.org/officeDocument/2006/relationships/image" Target="../media/image1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997B32-0A82-4DA6-B3BC-4E387C03CBC5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B4BE3DE1-C17C-46E6-885D-8A2E90175228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Visibility – can the user tell the system state and alternative actions? (Signifiers?)</a:t>
          </a:r>
        </a:p>
      </dgm:t>
    </dgm:pt>
    <dgm:pt modelId="{99B414C1-F659-4D13-A6BA-84783850D133}" type="parTrans" cxnId="{C1D5D8E3-9250-4CAE-8188-1E105026A80F}">
      <dgm:prSet/>
      <dgm:spPr/>
      <dgm:t>
        <a:bodyPr/>
        <a:lstStyle/>
        <a:p>
          <a:endParaRPr lang="en-US"/>
        </a:p>
      </dgm:t>
    </dgm:pt>
    <dgm:pt modelId="{BC6CFED2-A2A0-4AFB-8788-F0773902A8B5}" type="sibTrans" cxnId="{C1D5D8E3-9250-4CAE-8188-1E105026A80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89976FEF-CEB9-4B7E-B6C5-BA85963D397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Consistency in presentation of operations &amp; results</a:t>
          </a:r>
        </a:p>
      </dgm:t>
    </dgm:pt>
    <dgm:pt modelId="{A4008498-FC16-4B51-ABB9-4C3E79F2B8D9}" type="parTrans" cxnId="{88344AEB-6693-4560-B2A1-1FAE216B736F}">
      <dgm:prSet/>
      <dgm:spPr/>
      <dgm:t>
        <a:bodyPr/>
        <a:lstStyle/>
        <a:p>
          <a:endParaRPr lang="en-US"/>
        </a:p>
      </dgm:t>
    </dgm:pt>
    <dgm:pt modelId="{67DAB641-004A-43B9-9F8B-499F0A6312EF}" type="sibTrans" cxnId="{88344AEB-6693-4560-B2A1-1FAE216B736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B90C5E08-2154-4950-8FCA-390EDC7752D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Relationship mapping – action &amp; results, controls and effects</a:t>
          </a:r>
        </a:p>
      </dgm:t>
    </dgm:pt>
    <dgm:pt modelId="{BFD4A189-D0B3-4A94-8EB2-C4B30C1CD2F0}" type="parTrans" cxnId="{F35F61A8-54B2-4598-BB8D-9B98BBEB9AA8}">
      <dgm:prSet/>
      <dgm:spPr/>
      <dgm:t>
        <a:bodyPr/>
        <a:lstStyle/>
        <a:p>
          <a:endParaRPr lang="en-US"/>
        </a:p>
      </dgm:t>
    </dgm:pt>
    <dgm:pt modelId="{BA2882B8-6797-43D5-AD9C-11D433E381D1}" type="sibTrans" cxnId="{F35F61A8-54B2-4598-BB8D-9B98BBEB9AA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E71A9EF-1CFB-42D3-9C95-31B60C3B97DC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Feedback – clear and unambiguous</a:t>
          </a:r>
        </a:p>
      </dgm:t>
    </dgm:pt>
    <dgm:pt modelId="{CAFE1538-FC5A-40FB-B2F9-C4CB2247FC9E}" type="parTrans" cxnId="{80645A6F-D265-485D-8A97-B582AA0FA809}">
      <dgm:prSet/>
      <dgm:spPr/>
      <dgm:t>
        <a:bodyPr/>
        <a:lstStyle/>
        <a:p>
          <a:endParaRPr lang="en-US"/>
        </a:p>
      </dgm:t>
    </dgm:pt>
    <dgm:pt modelId="{937DB9CE-8034-4FF5-9778-192D409C6AF4}" type="sibTrans" cxnId="{80645A6F-D265-485D-8A97-B582AA0FA809}">
      <dgm:prSet/>
      <dgm:spPr/>
      <dgm:t>
        <a:bodyPr/>
        <a:lstStyle/>
        <a:p>
          <a:endParaRPr lang="en-US"/>
        </a:p>
      </dgm:t>
    </dgm:pt>
    <dgm:pt modelId="{82139721-EC8D-4762-B568-98B81CD8D5D0}" type="pres">
      <dgm:prSet presAssocID="{BF997B32-0A82-4DA6-B3BC-4E387C03CBC5}" presName="root" presStyleCnt="0">
        <dgm:presLayoutVars>
          <dgm:dir/>
          <dgm:resizeHandles val="exact"/>
        </dgm:presLayoutVars>
      </dgm:prSet>
      <dgm:spPr/>
    </dgm:pt>
    <dgm:pt modelId="{34F73F98-3CDD-44DC-9194-3B89F17066B5}" type="pres">
      <dgm:prSet presAssocID="{BF997B32-0A82-4DA6-B3BC-4E387C03CBC5}" presName="container" presStyleCnt="0">
        <dgm:presLayoutVars>
          <dgm:dir/>
          <dgm:resizeHandles val="exact"/>
        </dgm:presLayoutVars>
      </dgm:prSet>
      <dgm:spPr/>
    </dgm:pt>
    <dgm:pt modelId="{30A9D831-CDE9-4CA2-A0F1-11EED9989FAA}" type="pres">
      <dgm:prSet presAssocID="{B4BE3DE1-C17C-46E6-885D-8A2E90175228}" presName="compNode" presStyleCnt="0"/>
      <dgm:spPr/>
    </dgm:pt>
    <dgm:pt modelId="{2B5A5135-2A86-44D7-9189-FB110C353DD6}" type="pres">
      <dgm:prSet presAssocID="{B4BE3DE1-C17C-46E6-885D-8A2E90175228}" presName="iconBgRect" presStyleLbl="bgShp" presStyleIdx="0" presStyleCnt="4"/>
      <dgm:spPr/>
    </dgm:pt>
    <dgm:pt modelId="{F72F9280-423A-4313-8379-D75D177B5F73}" type="pres">
      <dgm:prSet presAssocID="{B4BE3DE1-C17C-46E6-885D-8A2E90175228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5F8794A9-B96E-422A-8E53-4E66F36ED2B8}" type="pres">
      <dgm:prSet presAssocID="{B4BE3DE1-C17C-46E6-885D-8A2E90175228}" presName="spaceRect" presStyleCnt="0"/>
      <dgm:spPr/>
    </dgm:pt>
    <dgm:pt modelId="{C2DC93F9-7D9B-4F54-9884-02B3229FB507}" type="pres">
      <dgm:prSet presAssocID="{B4BE3DE1-C17C-46E6-885D-8A2E90175228}" presName="textRect" presStyleLbl="revTx" presStyleIdx="0" presStyleCnt="4">
        <dgm:presLayoutVars>
          <dgm:chMax val="1"/>
          <dgm:chPref val="1"/>
        </dgm:presLayoutVars>
      </dgm:prSet>
      <dgm:spPr/>
    </dgm:pt>
    <dgm:pt modelId="{E735FC24-B27A-4F6E-AF18-03BD4CCE634E}" type="pres">
      <dgm:prSet presAssocID="{BC6CFED2-A2A0-4AFB-8788-F0773902A8B5}" presName="sibTrans" presStyleLbl="sibTrans2D1" presStyleIdx="0" presStyleCnt="0"/>
      <dgm:spPr/>
    </dgm:pt>
    <dgm:pt modelId="{7BDD8C24-8319-4DB4-B690-4B3E3D6F9944}" type="pres">
      <dgm:prSet presAssocID="{89976FEF-CEB9-4B7E-B6C5-BA85963D397D}" presName="compNode" presStyleCnt="0"/>
      <dgm:spPr/>
    </dgm:pt>
    <dgm:pt modelId="{61EFBBD4-7F2D-4FA6-8E31-ACF085A081D6}" type="pres">
      <dgm:prSet presAssocID="{89976FEF-CEB9-4B7E-B6C5-BA85963D397D}" presName="iconBgRect" presStyleLbl="bgShp" presStyleIdx="1" presStyleCnt="4"/>
      <dgm:spPr/>
    </dgm:pt>
    <dgm:pt modelId="{BE79DFA7-3722-40D7-B6F0-D6970C6CF4A6}" type="pres">
      <dgm:prSet presAssocID="{89976FEF-CEB9-4B7E-B6C5-BA85963D397D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Org Chart"/>
        </a:ext>
      </dgm:extLst>
    </dgm:pt>
    <dgm:pt modelId="{966E8C6D-F411-4703-8FE5-FF700D501990}" type="pres">
      <dgm:prSet presAssocID="{89976FEF-CEB9-4B7E-B6C5-BA85963D397D}" presName="spaceRect" presStyleCnt="0"/>
      <dgm:spPr/>
    </dgm:pt>
    <dgm:pt modelId="{C67F3B04-AC88-4B20-B8A8-F1A4F89ED292}" type="pres">
      <dgm:prSet presAssocID="{89976FEF-CEB9-4B7E-B6C5-BA85963D397D}" presName="textRect" presStyleLbl="revTx" presStyleIdx="1" presStyleCnt="4">
        <dgm:presLayoutVars>
          <dgm:chMax val="1"/>
          <dgm:chPref val="1"/>
        </dgm:presLayoutVars>
      </dgm:prSet>
      <dgm:spPr/>
    </dgm:pt>
    <dgm:pt modelId="{44F90B01-3E3E-4EB2-814D-5EAD6BBE26A1}" type="pres">
      <dgm:prSet presAssocID="{67DAB641-004A-43B9-9F8B-499F0A6312EF}" presName="sibTrans" presStyleLbl="sibTrans2D1" presStyleIdx="0" presStyleCnt="0"/>
      <dgm:spPr/>
    </dgm:pt>
    <dgm:pt modelId="{25495CA3-AB64-4C1A-80D1-7DD65B5747C1}" type="pres">
      <dgm:prSet presAssocID="{B90C5E08-2154-4950-8FCA-390EDC7752D7}" presName="compNode" presStyleCnt="0"/>
      <dgm:spPr/>
    </dgm:pt>
    <dgm:pt modelId="{0FAAD24F-43CE-4DCE-A506-7D6E5CE68C86}" type="pres">
      <dgm:prSet presAssocID="{B90C5E08-2154-4950-8FCA-390EDC7752D7}" presName="iconBgRect" presStyleLbl="bgShp" presStyleIdx="2" presStyleCnt="4"/>
      <dgm:spPr/>
    </dgm:pt>
    <dgm:pt modelId="{DC1F4E79-BD5E-4B1A-A24F-E5AD380A7DBE}" type="pres">
      <dgm:prSet presAssocID="{B90C5E08-2154-4950-8FCA-390EDC7752D7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ierarchy"/>
        </a:ext>
      </dgm:extLst>
    </dgm:pt>
    <dgm:pt modelId="{B06B4EB0-0CB6-4A5A-B1A2-AE9777005833}" type="pres">
      <dgm:prSet presAssocID="{B90C5E08-2154-4950-8FCA-390EDC7752D7}" presName="spaceRect" presStyleCnt="0"/>
      <dgm:spPr/>
    </dgm:pt>
    <dgm:pt modelId="{8BB39359-7F95-44BB-B32D-3DEDAB43338C}" type="pres">
      <dgm:prSet presAssocID="{B90C5E08-2154-4950-8FCA-390EDC7752D7}" presName="textRect" presStyleLbl="revTx" presStyleIdx="2" presStyleCnt="4">
        <dgm:presLayoutVars>
          <dgm:chMax val="1"/>
          <dgm:chPref val="1"/>
        </dgm:presLayoutVars>
      </dgm:prSet>
      <dgm:spPr/>
    </dgm:pt>
    <dgm:pt modelId="{693548CE-28F8-4894-9148-DD324F81D169}" type="pres">
      <dgm:prSet presAssocID="{BA2882B8-6797-43D5-AD9C-11D433E381D1}" presName="sibTrans" presStyleLbl="sibTrans2D1" presStyleIdx="0" presStyleCnt="0"/>
      <dgm:spPr/>
    </dgm:pt>
    <dgm:pt modelId="{B04E17A2-73C7-4DA8-9A4B-C78EF930FF7A}" type="pres">
      <dgm:prSet presAssocID="{EE71A9EF-1CFB-42D3-9C95-31B60C3B97DC}" presName="compNode" presStyleCnt="0"/>
      <dgm:spPr/>
    </dgm:pt>
    <dgm:pt modelId="{8A448EAE-2043-45EE-A393-8A53749FE7E3}" type="pres">
      <dgm:prSet presAssocID="{EE71A9EF-1CFB-42D3-9C95-31B60C3B97DC}" presName="iconBgRect" presStyleLbl="bgShp" presStyleIdx="3" presStyleCnt="4"/>
      <dgm:spPr/>
    </dgm:pt>
    <dgm:pt modelId="{8F0BDCE8-3844-4CBF-867E-90C501EAF40E}" type="pres">
      <dgm:prSet presAssocID="{EE71A9EF-1CFB-42D3-9C95-31B60C3B97DC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humbs Up Sign"/>
        </a:ext>
      </dgm:extLst>
    </dgm:pt>
    <dgm:pt modelId="{5CFA064B-E40D-4C37-8183-3D76A44A88E0}" type="pres">
      <dgm:prSet presAssocID="{EE71A9EF-1CFB-42D3-9C95-31B60C3B97DC}" presName="spaceRect" presStyleCnt="0"/>
      <dgm:spPr/>
    </dgm:pt>
    <dgm:pt modelId="{EC515219-3B7E-4C4F-8819-04F75E37283C}" type="pres">
      <dgm:prSet presAssocID="{EE71A9EF-1CFB-42D3-9C95-31B60C3B97DC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4ECAE635-D172-4B92-9FAD-74188DD16118}" type="presOf" srcId="{BC6CFED2-A2A0-4AFB-8788-F0773902A8B5}" destId="{E735FC24-B27A-4F6E-AF18-03BD4CCE634E}" srcOrd="0" destOrd="0" presId="urn:microsoft.com/office/officeart/2018/2/layout/IconCircleList"/>
    <dgm:cxn modelId="{F076934C-EE6F-492F-95FB-F614245316EF}" type="presOf" srcId="{BA2882B8-6797-43D5-AD9C-11D433E381D1}" destId="{693548CE-28F8-4894-9148-DD324F81D169}" srcOrd="0" destOrd="0" presId="urn:microsoft.com/office/officeart/2018/2/layout/IconCircleList"/>
    <dgm:cxn modelId="{80645A6F-D265-485D-8A97-B582AA0FA809}" srcId="{BF997B32-0A82-4DA6-B3BC-4E387C03CBC5}" destId="{EE71A9EF-1CFB-42D3-9C95-31B60C3B97DC}" srcOrd="3" destOrd="0" parTransId="{CAFE1538-FC5A-40FB-B2F9-C4CB2247FC9E}" sibTransId="{937DB9CE-8034-4FF5-9778-192D409C6AF4}"/>
    <dgm:cxn modelId="{854E9672-6C29-4DD3-AC22-BF4C663D2081}" type="presOf" srcId="{89976FEF-CEB9-4B7E-B6C5-BA85963D397D}" destId="{C67F3B04-AC88-4B20-B8A8-F1A4F89ED292}" srcOrd="0" destOrd="0" presId="urn:microsoft.com/office/officeart/2018/2/layout/IconCircleList"/>
    <dgm:cxn modelId="{275C3C57-2988-43BA-8D08-683B6730BD61}" type="presOf" srcId="{B4BE3DE1-C17C-46E6-885D-8A2E90175228}" destId="{C2DC93F9-7D9B-4F54-9884-02B3229FB507}" srcOrd="0" destOrd="0" presId="urn:microsoft.com/office/officeart/2018/2/layout/IconCircleList"/>
    <dgm:cxn modelId="{7FD93478-FD60-406C-BBC0-140F057EA4EC}" type="presOf" srcId="{EE71A9EF-1CFB-42D3-9C95-31B60C3B97DC}" destId="{EC515219-3B7E-4C4F-8819-04F75E37283C}" srcOrd="0" destOrd="0" presId="urn:microsoft.com/office/officeart/2018/2/layout/IconCircleList"/>
    <dgm:cxn modelId="{F35F61A8-54B2-4598-BB8D-9B98BBEB9AA8}" srcId="{BF997B32-0A82-4DA6-B3BC-4E387C03CBC5}" destId="{B90C5E08-2154-4950-8FCA-390EDC7752D7}" srcOrd="2" destOrd="0" parTransId="{BFD4A189-D0B3-4A94-8EB2-C4B30C1CD2F0}" sibTransId="{BA2882B8-6797-43D5-AD9C-11D433E381D1}"/>
    <dgm:cxn modelId="{66A022AD-CE5A-4F5B-9558-34017D53775B}" type="presOf" srcId="{B90C5E08-2154-4950-8FCA-390EDC7752D7}" destId="{8BB39359-7F95-44BB-B32D-3DEDAB43338C}" srcOrd="0" destOrd="0" presId="urn:microsoft.com/office/officeart/2018/2/layout/IconCircleList"/>
    <dgm:cxn modelId="{C1D5D8E3-9250-4CAE-8188-1E105026A80F}" srcId="{BF997B32-0A82-4DA6-B3BC-4E387C03CBC5}" destId="{B4BE3DE1-C17C-46E6-885D-8A2E90175228}" srcOrd="0" destOrd="0" parTransId="{99B414C1-F659-4D13-A6BA-84783850D133}" sibTransId="{BC6CFED2-A2A0-4AFB-8788-F0773902A8B5}"/>
    <dgm:cxn modelId="{88344AEB-6693-4560-B2A1-1FAE216B736F}" srcId="{BF997B32-0A82-4DA6-B3BC-4E387C03CBC5}" destId="{89976FEF-CEB9-4B7E-B6C5-BA85963D397D}" srcOrd="1" destOrd="0" parTransId="{A4008498-FC16-4B51-ABB9-4C3E79F2B8D9}" sibTransId="{67DAB641-004A-43B9-9F8B-499F0A6312EF}"/>
    <dgm:cxn modelId="{D90A67EF-C660-4991-B0D2-9450D48C0E9A}" type="presOf" srcId="{67DAB641-004A-43B9-9F8B-499F0A6312EF}" destId="{44F90B01-3E3E-4EB2-814D-5EAD6BBE26A1}" srcOrd="0" destOrd="0" presId="urn:microsoft.com/office/officeart/2018/2/layout/IconCircleList"/>
    <dgm:cxn modelId="{8057E9F3-236D-4AD3-A392-6CFECDC3B6CD}" type="presOf" srcId="{BF997B32-0A82-4DA6-B3BC-4E387C03CBC5}" destId="{82139721-EC8D-4762-B568-98B81CD8D5D0}" srcOrd="0" destOrd="0" presId="urn:microsoft.com/office/officeart/2018/2/layout/IconCircleList"/>
    <dgm:cxn modelId="{385F8A0F-0245-485D-AC25-F8B01AE46817}" type="presParOf" srcId="{82139721-EC8D-4762-B568-98B81CD8D5D0}" destId="{34F73F98-3CDD-44DC-9194-3B89F17066B5}" srcOrd="0" destOrd="0" presId="urn:microsoft.com/office/officeart/2018/2/layout/IconCircleList"/>
    <dgm:cxn modelId="{DB8EB991-EFBA-4B91-8285-041F4C2AA4C5}" type="presParOf" srcId="{34F73F98-3CDD-44DC-9194-3B89F17066B5}" destId="{30A9D831-CDE9-4CA2-A0F1-11EED9989FAA}" srcOrd="0" destOrd="0" presId="urn:microsoft.com/office/officeart/2018/2/layout/IconCircleList"/>
    <dgm:cxn modelId="{135CF197-74CA-42F2-A2FA-0A541675C5D6}" type="presParOf" srcId="{30A9D831-CDE9-4CA2-A0F1-11EED9989FAA}" destId="{2B5A5135-2A86-44D7-9189-FB110C353DD6}" srcOrd="0" destOrd="0" presId="urn:microsoft.com/office/officeart/2018/2/layout/IconCircleList"/>
    <dgm:cxn modelId="{1F2BF867-A953-4688-9DAB-9A5A9855E97F}" type="presParOf" srcId="{30A9D831-CDE9-4CA2-A0F1-11EED9989FAA}" destId="{F72F9280-423A-4313-8379-D75D177B5F73}" srcOrd="1" destOrd="0" presId="urn:microsoft.com/office/officeart/2018/2/layout/IconCircleList"/>
    <dgm:cxn modelId="{5BF2C964-CFF3-401D-877E-5B5303C895BB}" type="presParOf" srcId="{30A9D831-CDE9-4CA2-A0F1-11EED9989FAA}" destId="{5F8794A9-B96E-422A-8E53-4E66F36ED2B8}" srcOrd="2" destOrd="0" presId="urn:microsoft.com/office/officeart/2018/2/layout/IconCircleList"/>
    <dgm:cxn modelId="{6410EA80-AC69-45FF-AF26-69F97AE9B0D3}" type="presParOf" srcId="{30A9D831-CDE9-4CA2-A0F1-11EED9989FAA}" destId="{C2DC93F9-7D9B-4F54-9884-02B3229FB507}" srcOrd="3" destOrd="0" presId="urn:microsoft.com/office/officeart/2018/2/layout/IconCircleList"/>
    <dgm:cxn modelId="{7E966054-FC17-4AF1-927B-5A8C3C879178}" type="presParOf" srcId="{34F73F98-3CDD-44DC-9194-3B89F17066B5}" destId="{E735FC24-B27A-4F6E-AF18-03BD4CCE634E}" srcOrd="1" destOrd="0" presId="urn:microsoft.com/office/officeart/2018/2/layout/IconCircleList"/>
    <dgm:cxn modelId="{FA56A5EE-D00A-47CF-BAA4-0AA07C7D0B14}" type="presParOf" srcId="{34F73F98-3CDD-44DC-9194-3B89F17066B5}" destId="{7BDD8C24-8319-4DB4-B690-4B3E3D6F9944}" srcOrd="2" destOrd="0" presId="urn:microsoft.com/office/officeart/2018/2/layout/IconCircleList"/>
    <dgm:cxn modelId="{1A55C4BB-08B1-428B-953F-3B7ECC00BE23}" type="presParOf" srcId="{7BDD8C24-8319-4DB4-B690-4B3E3D6F9944}" destId="{61EFBBD4-7F2D-4FA6-8E31-ACF085A081D6}" srcOrd="0" destOrd="0" presId="urn:microsoft.com/office/officeart/2018/2/layout/IconCircleList"/>
    <dgm:cxn modelId="{CB257163-AA65-4B90-91A8-1ECE8253D7E3}" type="presParOf" srcId="{7BDD8C24-8319-4DB4-B690-4B3E3D6F9944}" destId="{BE79DFA7-3722-40D7-B6F0-D6970C6CF4A6}" srcOrd="1" destOrd="0" presId="urn:microsoft.com/office/officeart/2018/2/layout/IconCircleList"/>
    <dgm:cxn modelId="{26642564-7425-4DAD-8601-AE88B49A3259}" type="presParOf" srcId="{7BDD8C24-8319-4DB4-B690-4B3E3D6F9944}" destId="{966E8C6D-F411-4703-8FE5-FF700D501990}" srcOrd="2" destOrd="0" presId="urn:microsoft.com/office/officeart/2018/2/layout/IconCircleList"/>
    <dgm:cxn modelId="{8DA77032-496F-47EA-8D82-C91713260EC1}" type="presParOf" srcId="{7BDD8C24-8319-4DB4-B690-4B3E3D6F9944}" destId="{C67F3B04-AC88-4B20-B8A8-F1A4F89ED292}" srcOrd="3" destOrd="0" presId="urn:microsoft.com/office/officeart/2018/2/layout/IconCircleList"/>
    <dgm:cxn modelId="{509527A7-1EFF-4623-A656-CD94D181DAD6}" type="presParOf" srcId="{34F73F98-3CDD-44DC-9194-3B89F17066B5}" destId="{44F90B01-3E3E-4EB2-814D-5EAD6BBE26A1}" srcOrd="3" destOrd="0" presId="urn:microsoft.com/office/officeart/2018/2/layout/IconCircleList"/>
    <dgm:cxn modelId="{E17FC4AD-62A9-4C59-B7A5-E9CEEA88DA6E}" type="presParOf" srcId="{34F73F98-3CDD-44DC-9194-3B89F17066B5}" destId="{25495CA3-AB64-4C1A-80D1-7DD65B5747C1}" srcOrd="4" destOrd="0" presId="urn:microsoft.com/office/officeart/2018/2/layout/IconCircleList"/>
    <dgm:cxn modelId="{7E35371E-4361-4FA1-A54E-5A4243046FE2}" type="presParOf" srcId="{25495CA3-AB64-4C1A-80D1-7DD65B5747C1}" destId="{0FAAD24F-43CE-4DCE-A506-7D6E5CE68C86}" srcOrd="0" destOrd="0" presId="urn:microsoft.com/office/officeart/2018/2/layout/IconCircleList"/>
    <dgm:cxn modelId="{32E26DF1-DC01-4D23-831E-B9E37046DF05}" type="presParOf" srcId="{25495CA3-AB64-4C1A-80D1-7DD65B5747C1}" destId="{DC1F4E79-BD5E-4B1A-A24F-E5AD380A7DBE}" srcOrd="1" destOrd="0" presId="urn:microsoft.com/office/officeart/2018/2/layout/IconCircleList"/>
    <dgm:cxn modelId="{8334F422-490A-43D0-A6E7-1841268B3484}" type="presParOf" srcId="{25495CA3-AB64-4C1A-80D1-7DD65B5747C1}" destId="{B06B4EB0-0CB6-4A5A-B1A2-AE9777005833}" srcOrd="2" destOrd="0" presId="urn:microsoft.com/office/officeart/2018/2/layout/IconCircleList"/>
    <dgm:cxn modelId="{761E3DAA-3430-4536-A001-35A2104F391B}" type="presParOf" srcId="{25495CA3-AB64-4C1A-80D1-7DD65B5747C1}" destId="{8BB39359-7F95-44BB-B32D-3DEDAB43338C}" srcOrd="3" destOrd="0" presId="urn:microsoft.com/office/officeart/2018/2/layout/IconCircleList"/>
    <dgm:cxn modelId="{209903F4-FCDE-4538-A114-7520BF1188C4}" type="presParOf" srcId="{34F73F98-3CDD-44DC-9194-3B89F17066B5}" destId="{693548CE-28F8-4894-9148-DD324F81D169}" srcOrd="5" destOrd="0" presId="urn:microsoft.com/office/officeart/2018/2/layout/IconCircleList"/>
    <dgm:cxn modelId="{63D0980C-C81C-4696-ACD6-05D9B25F957A}" type="presParOf" srcId="{34F73F98-3CDD-44DC-9194-3B89F17066B5}" destId="{B04E17A2-73C7-4DA8-9A4B-C78EF930FF7A}" srcOrd="6" destOrd="0" presId="urn:microsoft.com/office/officeart/2018/2/layout/IconCircleList"/>
    <dgm:cxn modelId="{4A089CB0-9B75-467F-8560-52B74703FFEA}" type="presParOf" srcId="{B04E17A2-73C7-4DA8-9A4B-C78EF930FF7A}" destId="{8A448EAE-2043-45EE-A393-8A53749FE7E3}" srcOrd="0" destOrd="0" presId="urn:microsoft.com/office/officeart/2018/2/layout/IconCircleList"/>
    <dgm:cxn modelId="{3BB88411-8B22-4516-AADD-6276E8F1701C}" type="presParOf" srcId="{B04E17A2-73C7-4DA8-9A4B-C78EF930FF7A}" destId="{8F0BDCE8-3844-4CBF-867E-90C501EAF40E}" srcOrd="1" destOrd="0" presId="urn:microsoft.com/office/officeart/2018/2/layout/IconCircleList"/>
    <dgm:cxn modelId="{91792A51-1428-4E1B-9DCF-F106B28026E7}" type="presParOf" srcId="{B04E17A2-73C7-4DA8-9A4B-C78EF930FF7A}" destId="{5CFA064B-E40D-4C37-8183-3D76A44A88E0}" srcOrd="2" destOrd="0" presId="urn:microsoft.com/office/officeart/2018/2/layout/IconCircleList"/>
    <dgm:cxn modelId="{E04C368A-7869-43FF-8172-B89BF91F4B26}" type="presParOf" srcId="{B04E17A2-73C7-4DA8-9A4B-C78EF930FF7A}" destId="{EC515219-3B7E-4C4F-8819-04F75E37283C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FD8774A-37DD-4F26-8ACB-39CAC32857FF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38ECDC0F-2A6F-4E9D-9704-015EE484FED8}">
      <dgm:prSet/>
      <dgm:spPr/>
      <dgm:t>
        <a:bodyPr/>
        <a:lstStyle/>
        <a:p>
          <a:pPr>
            <a:defRPr b="1"/>
          </a:pPr>
          <a:r>
            <a:rPr lang="en-US" dirty="0"/>
            <a:t>How did Amazon improve the Gulf of Execution for shoppers?</a:t>
          </a:r>
        </a:p>
      </dgm:t>
    </dgm:pt>
    <dgm:pt modelId="{BE720B58-073A-4F98-88C3-605005FDC57E}" type="parTrans" cxnId="{64405CBE-EBC2-44F7-964C-C8247092B00C}">
      <dgm:prSet/>
      <dgm:spPr/>
      <dgm:t>
        <a:bodyPr/>
        <a:lstStyle/>
        <a:p>
          <a:endParaRPr lang="en-US"/>
        </a:p>
      </dgm:t>
    </dgm:pt>
    <dgm:pt modelId="{70F0CEE4-58BB-44FC-97AC-CB44B8F77F2E}" type="sibTrans" cxnId="{64405CBE-EBC2-44F7-964C-C8247092B00C}">
      <dgm:prSet/>
      <dgm:spPr/>
      <dgm:t>
        <a:bodyPr/>
        <a:lstStyle/>
        <a:p>
          <a:endParaRPr lang="en-US"/>
        </a:p>
      </dgm:t>
    </dgm:pt>
    <dgm:pt modelId="{A2675325-D087-4682-9CA7-1AAF416306E3}">
      <dgm:prSet/>
      <dgm:spPr/>
      <dgm:t>
        <a:bodyPr/>
        <a:lstStyle/>
        <a:p>
          <a:r>
            <a:rPr lang="en-US" dirty="0"/>
            <a:t>Tell possible actions, determine mapping, perform the action, Desired State?</a:t>
          </a:r>
        </a:p>
      </dgm:t>
    </dgm:pt>
    <dgm:pt modelId="{0758B3C8-1F2A-416E-B7E0-FCE662727E51}" type="parTrans" cxnId="{1F91AFE9-622C-4395-842D-64FADF3FC0AA}">
      <dgm:prSet/>
      <dgm:spPr/>
      <dgm:t>
        <a:bodyPr/>
        <a:lstStyle/>
        <a:p>
          <a:endParaRPr lang="en-US"/>
        </a:p>
      </dgm:t>
    </dgm:pt>
    <dgm:pt modelId="{ECB90CA4-A60F-49A2-A260-98D833D6F599}" type="sibTrans" cxnId="{1F91AFE9-622C-4395-842D-64FADF3FC0AA}">
      <dgm:prSet/>
      <dgm:spPr/>
      <dgm:t>
        <a:bodyPr/>
        <a:lstStyle/>
        <a:p>
          <a:endParaRPr lang="en-US"/>
        </a:p>
      </dgm:t>
    </dgm:pt>
    <dgm:pt modelId="{9A78416D-0E48-48BF-B5DE-6758B6BBAD89}">
      <dgm:prSet/>
      <dgm:spPr/>
      <dgm:t>
        <a:bodyPr/>
        <a:lstStyle/>
        <a:p>
          <a:pPr>
            <a:defRPr b="1"/>
          </a:pPr>
          <a:r>
            <a:rPr lang="en-US"/>
            <a:t>Go back to the Goal you indicated for your project site</a:t>
          </a:r>
        </a:p>
      </dgm:t>
    </dgm:pt>
    <dgm:pt modelId="{C57E8C26-F62A-4B23-AD8F-6A899826AC21}" type="parTrans" cxnId="{6FF7CB93-68B4-4196-82EF-93F94E60A4D6}">
      <dgm:prSet/>
      <dgm:spPr/>
      <dgm:t>
        <a:bodyPr/>
        <a:lstStyle/>
        <a:p>
          <a:endParaRPr lang="en-US"/>
        </a:p>
      </dgm:t>
    </dgm:pt>
    <dgm:pt modelId="{760D048D-9484-42ED-91AE-B6CA3AC9EB0E}" type="sibTrans" cxnId="{6FF7CB93-68B4-4196-82EF-93F94E60A4D6}">
      <dgm:prSet/>
      <dgm:spPr/>
      <dgm:t>
        <a:bodyPr/>
        <a:lstStyle/>
        <a:p>
          <a:endParaRPr lang="en-US"/>
        </a:p>
      </dgm:t>
    </dgm:pt>
    <dgm:pt modelId="{41C0FD1F-05E6-464F-83A9-04A4E3CECB74}">
      <dgm:prSet/>
      <dgm:spPr/>
      <dgm:t>
        <a:bodyPr/>
        <a:lstStyle/>
        <a:p>
          <a:r>
            <a:rPr lang="en-US"/>
            <a:t>How can you improve your Gulfs?  Be specific.  Draw a diagram of the current state and the future state.  </a:t>
          </a:r>
        </a:p>
      </dgm:t>
    </dgm:pt>
    <dgm:pt modelId="{8CD6E417-39DD-4AF4-A75F-EA6032622BAD}" type="parTrans" cxnId="{6FFE849C-0E0B-4C2C-B6AA-1B9AE5C45637}">
      <dgm:prSet/>
      <dgm:spPr/>
      <dgm:t>
        <a:bodyPr/>
        <a:lstStyle/>
        <a:p>
          <a:endParaRPr lang="en-US"/>
        </a:p>
      </dgm:t>
    </dgm:pt>
    <dgm:pt modelId="{6545AC57-A8B4-4C8D-84A5-B200A525458F}" type="sibTrans" cxnId="{6FFE849C-0E0B-4C2C-B6AA-1B9AE5C45637}">
      <dgm:prSet/>
      <dgm:spPr/>
      <dgm:t>
        <a:bodyPr/>
        <a:lstStyle/>
        <a:p>
          <a:endParaRPr lang="en-US"/>
        </a:p>
      </dgm:t>
    </dgm:pt>
    <dgm:pt modelId="{D2377A35-10A8-46C0-94F7-750253B2DFA3}" type="pres">
      <dgm:prSet presAssocID="{0FD8774A-37DD-4F26-8ACB-39CAC32857FF}" presName="root" presStyleCnt="0">
        <dgm:presLayoutVars>
          <dgm:dir/>
          <dgm:resizeHandles val="exact"/>
        </dgm:presLayoutVars>
      </dgm:prSet>
      <dgm:spPr/>
    </dgm:pt>
    <dgm:pt modelId="{4A7A1D4D-447F-4D67-A050-557CEA881DD7}" type="pres">
      <dgm:prSet presAssocID="{38ECDC0F-2A6F-4E9D-9704-015EE484FED8}" presName="compNode" presStyleCnt="0"/>
      <dgm:spPr/>
    </dgm:pt>
    <dgm:pt modelId="{677CDF86-9C7D-4B9B-998B-DC5AF4E7999D}" type="pres">
      <dgm:prSet presAssocID="{38ECDC0F-2A6F-4E9D-9704-015EE484FED8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dvertising"/>
        </a:ext>
      </dgm:extLst>
    </dgm:pt>
    <dgm:pt modelId="{3FD6DB9C-33E9-4833-874C-8CEBA7BFB66C}" type="pres">
      <dgm:prSet presAssocID="{38ECDC0F-2A6F-4E9D-9704-015EE484FED8}" presName="iconSpace" presStyleCnt="0"/>
      <dgm:spPr/>
    </dgm:pt>
    <dgm:pt modelId="{FCFDB753-007E-481D-B120-B28014CADC9E}" type="pres">
      <dgm:prSet presAssocID="{38ECDC0F-2A6F-4E9D-9704-015EE484FED8}" presName="parTx" presStyleLbl="revTx" presStyleIdx="0" presStyleCnt="4">
        <dgm:presLayoutVars>
          <dgm:chMax val="0"/>
          <dgm:chPref val="0"/>
        </dgm:presLayoutVars>
      </dgm:prSet>
      <dgm:spPr/>
    </dgm:pt>
    <dgm:pt modelId="{1F4338D9-AE4E-4540-B46F-14A68AC92E53}" type="pres">
      <dgm:prSet presAssocID="{38ECDC0F-2A6F-4E9D-9704-015EE484FED8}" presName="txSpace" presStyleCnt="0"/>
      <dgm:spPr/>
    </dgm:pt>
    <dgm:pt modelId="{3103BB9B-6403-438B-B54B-4E07B794E0E2}" type="pres">
      <dgm:prSet presAssocID="{38ECDC0F-2A6F-4E9D-9704-015EE484FED8}" presName="desTx" presStyleLbl="revTx" presStyleIdx="1" presStyleCnt="4">
        <dgm:presLayoutVars/>
      </dgm:prSet>
      <dgm:spPr/>
    </dgm:pt>
    <dgm:pt modelId="{AA20B6ED-2CBF-4C2B-A06B-82DF2D858651}" type="pres">
      <dgm:prSet presAssocID="{70F0CEE4-58BB-44FC-97AC-CB44B8F77F2E}" presName="sibTrans" presStyleCnt="0"/>
      <dgm:spPr/>
    </dgm:pt>
    <dgm:pt modelId="{1806925C-213F-4414-86B4-29480FFC5980}" type="pres">
      <dgm:prSet presAssocID="{9A78416D-0E48-48BF-B5DE-6758B6BBAD89}" presName="compNode" presStyleCnt="0"/>
      <dgm:spPr/>
    </dgm:pt>
    <dgm:pt modelId="{B11E1505-D46F-4426-8F5A-68313D703A3E}" type="pres">
      <dgm:prSet presAssocID="{9A78416D-0E48-48BF-B5DE-6758B6BBAD89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resentation with Checklist"/>
        </a:ext>
      </dgm:extLst>
    </dgm:pt>
    <dgm:pt modelId="{937D8FC6-89D3-415C-A665-B080AEA3A67E}" type="pres">
      <dgm:prSet presAssocID="{9A78416D-0E48-48BF-B5DE-6758B6BBAD89}" presName="iconSpace" presStyleCnt="0"/>
      <dgm:spPr/>
    </dgm:pt>
    <dgm:pt modelId="{C68C9670-7ED5-4854-A81D-8529A0F87494}" type="pres">
      <dgm:prSet presAssocID="{9A78416D-0E48-48BF-B5DE-6758B6BBAD89}" presName="parTx" presStyleLbl="revTx" presStyleIdx="2" presStyleCnt="4">
        <dgm:presLayoutVars>
          <dgm:chMax val="0"/>
          <dgm:chPref val="0"/>
        </dgm:presLayoutVars>
      </dgm:prSet>
      <dgm:spPr/>
    </dgm:pt>
    <dgm:pt modelId="{B57D903B-C4DA-4315-9129-6745858E1E8B}" type="pres">
      <dgm:prSet presAssocID="{9A78416D-0E48-48BF-B5DE-6758B6BBAD89}" presName="txSpace" presStyleCnt="0"/>
      <dgm:spPr/>
    </dgm:pt>
    <dgm:pt modelId="{2A31F8FC-4D6D-4BCC-8D81-4D8F44C8BC60}" type="pres">
      <dgm:prSet presAssocID="{9A78416D-0E48-48BF-B5DE-6758B6BBAD89}" presName="desTx" presStyleLbl="revTx" presStyleIdx="3" presStyleCnt="4">
        <dgm:presLayoutVars/>
      </dgm:prSet>
      <dgm:spPr/>
    </dgm:pt>
  </dgm:ptLst>
  <dgm:cxnLst>
    <dgm:cxn modelId="{08748022-83E5-4DD9-B8AC-AE466B413E36}" type="presOf" srcId="{0FD8774A-37DD-4F26-8ACB-39CAC32857FF}" destId="{D2377A35-10A8-46C0-94F7-750253B2DFA3}" srcOrd="0" destOrd="0" presId="urn:microsoft.com/office/officeart/2018/2/layout/IconLabelDescriptionList"/>
    <dgm:cxn modelId="{CB4A8B36-D034-4B0B-940E-B626F23D0000}" type="presOf" srcId="{A2675325-D087-4682-9CA7-1AAF416306E3}" destId="{3103BB9B-6403-438B-B54B-4E07B794E0E2}" srcOrd="0" destOrd="0" presId="urn:microsoft.com/office/officeart/2018/2/layout/IconLabelDescriptionList"/>
    <dgm:cxn modelId="{6FF7CB93-68B4-4196-82EF-93F94E60A4D6}" srcId="{0FD8774A-37DD-4F26-8ACB-39CAC32857FF}" destId="{9A78416D-0E48-48BF-B5DE-6758B6BBAD89}" srcOrd="1" destOrd="0" parTransId="{C57E8C26-F62A-4B23-AD8F-6A899826AC21}" sibTransId="{760D048D-9484-42ED-91AE-B6CA3AC9EB0E}"/>
    <dgm:cxn modelId="{6FFE849C-0E0B-4C2C-B6AA-1B9AE5C45637}" srcId="{9A78416D-0E48-48BF-B5DE-6758B6BBAD89}" destId="{41C0FD1F-05E6-464F-83A9-04A4E3CECB74}" srcOrd="0" destOrd="0" parTransId="{8CD6E417-39DD-4AF4-A75F-EA6032622BAD}" sibTransId="{6545AC57-A8B4-4C8D-84A5-B200A525458F}"/>
    <dgm:cxn modelId="{D8C4F3B1-F038-4706-A0D6-A35D0CD677F0}" type="presOf" srcId="{41C0FD1F-05E6-464F-83A9-04A4E3CECB74}" destId="{2A31F8FC-4D6D-4BCC-8D81-4D8F44C8BC60}" srcOrd="0" destOrd="0" presId="urn:microsoft.com/office/officeart/2018/2/layout/IconLabelDescriptionList"/>
    <dgm:cxn modelId="{64405CBE-EBC2-44F7-964C-C8247092B00C}" srcId="{0FD8774A-37DD-4F26-8ACB-39CAC32857FF}" destId="{38ECDC0F-2A6F-4E9D-9704-015EE484FED8}" srcOrd="0" destOrd="0" parTransId="{BE720B58-073A-4F98-88C3-605005FDC57E}" sibTransId="{70F0CEE4-58BB-44FC-97AC-CB44B8F77F2E}"/>
    <dgm:cxn modelId="{1F91AFE9-622C-4395-842D-64FADF3FC0AA}" srcId="{38ECDC0F-2A6F-4E9D-9704-015EE484FED8}" destId="{A2675325-D087-4682-9CA7-1AAF416306E3}" srcOrd="0" destOrd="0" parTransId="{0758B3C8-1F2A-416E-B7E0-FCE662727E51}" sibTransId="{ECB90CA4-A60F-49A2-A260-98D833D6F599}"/>
    <dgm:cxn modelId="{5062AEFC-5EF3-4C6E-AE45-DE470E68B483}" type="presOf" srcId="{38ECDC0F-2A6F-4E9D-9704-015EE484FED8}" destId="{FCFDB753-007E-481D-B120-B28014CADC9E}" srcOrd="0" destOrd="0" presId="urn:microsoft.com/office/officeart/2018/2/layout/IconLabelDescriptionList"/>
    <dgm:cxn modelId="{21D19FFF-9616-4AB8-89D5-CA8EBF79B4C9}" type="presOf" srcId="{9A78416D-0E48-48BF-B5DE-6758B6BBAD89}" destId="{C68C9670-7ED5-4854-A81D-8529A0F87494}" srcOrd="0" destOrd="0" presId="urn:microsoft.com/office/officeart/2018/2/layout/IconLabelDescriptionList"/>
    <dgm:cxn modelId="{69E9A194-2E9B-4AA5-B92A-F6546F58B379}" type="presParOf" srcId="{D2377A35-10A8-46C0-94F7-750253B2DFA3}" destId="{4A7A1D4D-447F-4D67-A050-557CEA881DD7}" srcOrd="0" destOrd="0" presId="urn:microsoft.com/office/officeart/2018/2/layout/IconLabelDescriptionList"/>
    <dgm:cxn modelId="{5F093985-663E-4F24-B609-026A022A30F9}" type="presParOf" srcId="{4A7A1D4D-447F-4D67-A050-557CEA881DD7}" destId="{677CDF86-9C7D-4B9B-998B-DC5AF4E7999D}" srcOrd="0" destOrd="0" presId="urn:microsoft.com/office/officeart/2018/2/layout/IconLabelDescriptionList"/>
    <dgm:cxn modelId="{5C5B7A26-D062-4284-88E7-5AB76BC6BE09}" type="presParOf" srcId="{4A7A1D4D-447F-4D67-A050-557CEA881DD7}" destId="{3FD6DB9C-33E9-4833-874C-8CEBA7BFB66C}" srcOrd="1" destOrd="0" presId="urn:microsoft.com/office/officeart/2018/2/layout/IconLabelDescriptionList"/>
    <dgm:cxn modelId="{65482A99-244F-42CB-90D7-EB6E116FF2E3}" type="presParOf" srcId="{4A7A1D4D-447F-4D67-A050-557CEA881DD7}" destId="{FCFDB753-007E-481D-B120-B28014CADC9E}" srcOrd="2" destOrd="0" presId="urn:microsoft.com/office/officeart/2018/2/layout/IconLabelDescriptionList"/>
    <dgm:cxn modelId="{5D2A9816-5745-4F8C-9200-859CF47A46C1}" type="presParOf" srcId="{4A7A1D4D-447F-4D67-A050-557CEA881DD7}" destId="{1F4338D9-AE4E-4540-B46F-14A68AC92E53}" srcOrd="3" destOrd="0" presId="urn:microsoft.com/office/officeart/2018/2/layout/IconLabelDescriptionList"/>
    <dgm:cxn modelId="{05462862-1490-44BE-945D-18458E35E18E}" type="presParOf" srcId="{4A7A1D4D-447F-4D67-A050-557CEA881DD7}" destId="{3103BB9B-6403-438B-B54B-4E07B794E0E2}" srcOrd="4" destOrd="0" presId="urn:microsoft.com/office/officeart/2018/2/layout/IconLabelDescriptionList"/>
    <dgm:cxn modelId="{C1C7B942-8E20-44CB-BF40-6843413DD60F}" type="presParOf" srcId="{D2377A35-10A8-46C0-94F7-750253B2DFA3}" destId="{AA20B6ED-2CBF-4C2B-A06B-82DF2D858651}" srcOrd="1" destOrd="0" presId="urn:microsoft.com/office/officeart/2018/2/layout/IconLabelDescriptionList"/>
    <dgm:cxn modelId="{1A563D7C-802F-4CA9-8C8E-B218C544E559}" type="presParOf" srcId="{D2377A35-10A8-46C0-94F7-750253B2DFA3}" destId="{1806925C-213F-4414-86B4-29480FFC5980}" srcOrd="2" destOrd="0" presId="urn:microsoft.com/office/officeart/2018/2/layout/IconLabelDescriptionList"/>
    <dgm:cxn modelId="{FEDF9739-5593-472A-B63E-513F76C379DE}" type="presParOf" srcId="{1806925C-213F-4414-86B4-29480FFC5980}" destId="{B11E1505-D46F-4426-8F5A-68313D703A3E}" srcOrd="0" destOrd="0" presId="urn:microsoft.com/office/officeart/2018/2/layout/IconLabelDescriptionList"/>
    <dgm:cxn modelId="{A3766447-0C8F-4B14-95C3-90BF5347C0C5}" type="presParOf" srcId="{1806925C-213F-4414-86B4-29480FFC5980}" destId="{937D8FC6-89D3-415C-A665-B080AEA3A67E}" srcOrd="1" destOrd="0" presId="urn:microsoft.com/office/officeart/2018/2/layout/IconLabelDescriptionList"/>
    <dgm:cxn modelId="{E7A73A1B-A349-4451-88B4-322CC1FD0010}" type="presParOf" srcId="{1806925C-213F-4414-86B4-29480FFC5980}" destId="{C68C9670-7ED5-4854-A81D-8529A0F87494}" srcOrd="2" destOrd="0" presId="urn:microsoft.com/office/officeart/2018/2/layout/IconLabelDescriptionList"/>
    <dgm:cxn modelId="{A6065A82-084E-4173-9653-4DA60EA9BFC5}" type="presParOf" srcId="{1806925C-213F-4414-86B4-29480FFC5980}" destId="{B57D903B-C4DA-4315-9129-6745858E1E8B}" srcOrd="3" destOrd="0" presId="urn:microsoft.com/office/officeart/2018/2/layout/IconLabelDescriptionList"/>
    <dgm:cxn modelId="{B8296F8D-0735-42AE-A311-588672CE2C53}" type="presParOf" srcId="{1806925C-213F-4414-86B4-29480FFC5980}" destId="{2A31F8FC-4D6D-4BCC-8D81-4D8F44C8BC60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C2FB93-9043-449D-825C-306221EFC22E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5AE74F0-73B2-4FB3-A4B7-EBD6F05F2330}">
      <dgm:prSet/>
      <dgm:spPr/>
      <dgm:t>
        <a:bodyPr/>
        <a:lstStyle/>
        <a:p>
          <a:r>
            <a:rPr lang="en-US"/>
            <a:t>What do I want to accomplish and why?</a:t>
          </a:r>
        </a:p>
      </dgm:t>
    </dgm:pt>
    <dgm:pt modelId="{84556CDC-DEE3-4CFF-8698-39349A2A8850}" type="parTrans" cxnId="{47D89AD5-F696-4EC1-AFDE-61430EEF94A3}">
      <dgm:prSet/>
      <dgm:spPr/>
      <dgm:t>
        <a:bodyPr/>
        <a:lstStyle/>
        <a:p>
          <a:endParaRPr lang="en-US"/>
        </a:p>
      </dgm:t>
    </dgm:pt>
    <dgm:pt modelId="{88610A6D-462C-440A-B8AC-1E67CF5E739C}" type="sibTrans" cxnId="{47D89AD5-F696-4EC1-AFDE-61430EEF94A3}">
      <dgm:prSet/>
      <dgm:spPr/>
      <dgm:t>
        <a:bodyPr/>
        <a:lstStyle/>
        <a:p>
          <a:endParaRPr lang="en-US"/>
        </a:p>
      </dgm:t>
    </dgm:pt>
    <dgm:pt modelId="{FCD33EDB-E085-44D6-9123-3480AB3F19E8}">
      <dgm:prSet/>
      <dgm:spPr/>
      <dgm:t>
        <a:bodyPr/>
        <a:lstStyle/>
        <a:p>
          <a:r>
            <a:rPr lang="en-US"/>
            <a:t>How else can I achieve the same goal?  (Alternatives)</a:t>
          </a:r>
        </a:p>
      </dgm:t>
    </dgm:pt>
    <dgm:pt modelId="{5E0DBA94-C6C8-45E6-8FCA-7908A6130944}" type="parTrans" cxnId="{E2B72E0A-CA80-4998-BC00-B5B1F1B73881}">
      <dgm:prSet/>
      <dgm:spPr/>
      <dgm:t>
        <a:bodyPr/>
        <a:lstStyle/>
        <a:p>
          <a:endParaRPr lang="en-US"/>
        </a:p>
      </dgm:t>
    </dgm:pt>
    <dgm:pt modelId="{2BD34054-0FCB-4C0F-85FC-1393B7889DC3}" type="sibTrans" cxnId="{E2B72E0A-CA80-4998-BC00-B5B1F1B73881}">
      <dgm:prSet/>
      <dgm:spPr/>
      <dgm:t>
        <a:bodyPr/>
        <a:lstStyle/>
        <a:p>
          <a:endParaRPr lang="en-US"/>
        </a:p>
      </dgm:t>
    </dgm:pt>
    <dgm:pt modelId="{2BB98703-8A1E-4775-B6E6-9C04D2ED9113}">
      <dgm:prSet/>
      <dgm:spPr/>
      <dgm:t>
        <a:bodyPr/>
        <a:lstStyle/>
        <a:p>
          <a:r>
            <a:rPr lang="en-US"/>
            <a:t>What actions can I do now?</a:t>
          </a:r>
        </a:p>
      </dgm:t>
    </dgm:pt>
    <dgm:pt modelId="{E04E7E00-134B-474C-83D9-2D563E6DA2B0}" type="parTrans" cxnId="{E1AEC785-D9DA-4BFC-B04E-2D369289718C}">
      <dgm:prSet/>
      <dgm:spPr/>
      <dgm:t>
        <a:bodyPr/>
        <a:lstStyle/>
        <a:p>
          <a:endParaRPr lang="en-US"/>
        </a:p>
      </dgm:t>
    </dgm:pt>
    <dgm:pt modelId="{4BDB2713-9B17-4EDB-A58B-100E5BCE0F66}" type="sibTrans" cxnId="{E1AEC785-D9DA-4BFC-B04E-2D369289718C}">
      <dgm:prSet/>
      <dgm:spPr/>
      <dgm:t>
        <a:bodyPr/>
        <a:lstStyle/>
        <a:p>
          <a:endParaRPr lang="en-US"/>
        </a:p>
      </dgm:t>
    </dgm:pt>
    <dgm:pt modelId="{F0EABAA4-23EF-4042-8B30-D96EB96CFA90}">
      <dgm:prSet/>
      <dgm:spPr/>
      <dgm:t>
        <a:bodyPr/>
        <a:lstStyle/>
        <a:p>
          <a:r>
            <a:rPr lang="en-US"/>
            <a:t>How can I do it?</a:t>
          </a:r>
        </a:p>
      </dgm:t>
    </dgm:pt>
    <dgm:pt modelId="{1E264713-7397-4B5D-98B4-972956717B72}" type="parTrans" cxnId="{8D0A2CC9-35FE-4DDD-8409-10142D02C500}">
      <dgm:prSet/>
      <dgm:spPr/>
      <dgm:t>
        <a:bodyPr/>
        <a:lstStyle/>
        <a:p>
          <a:endParaRPr lang="en-US"/>
        </a:p>
      </dgm:t>
    </dgm:pt>
    <dgm:pt modelId="{978A8D41-D2C4-4283-A456-3F4056307912}" type="sibTrans" cxnId="{8D0A2CC9-35FE-4DDD-8409-10142D02C500}">
      <dgm:prSet/>
      <dgm:spPr/>
      <dgm:t>
        <a:bodyPr/>
        <a:lstStyle/>
        <a:p>
          <a:endParaRPr lang="en-US"/>
        </a:p>
      </dgm:t>
    </dgm:pt>
    <dgm:pt modelId="{D2973064-6C4E-4DCD-BAE3-CBBD9696CA11}">
      <dgm:prSet/>
      <dgm:spPr/>
      <dgm:t>
        <a:bodyPr/>
        <a:lstStyle/>
        <a:p>
          <a:r>
            <a:rPr lang="en-US"/>
            <a:t>What happened?</a:t>
          </a:r>
        </a:p>
      </dgm:t>
    </dgm:pt>
    <dgm:pt modelId="{4FF29EFC-42A0-44DB-B729-C1DFA305D38B}" type="parTrans" cxnId="{B274C0A0-99DF-4122-9347-8D1C52CE6F7A}">
      <dgm:prSet/>
      <dgm:spPr/>
      <dgm:t>
        <a:bodyPr/>
        <a:lstStyle/>
        <a:p>
          <a:endParaRPr lang="en-US"/>
        </a:p>
      </dgm:t>
    </dgm:pt>
    <dgm:pt modelId="{BE975B9C-3A45-4960-B388-FED9FBFDDCE1}" type="sibTrans" cxnId="{B274C0A0-99DF-4122-9347-8D1C52CE6F7A}">
      <dgm:prSet/>
      <dgm:spPr/>
      <dgm:t>
        <a:bodyPr/>
        <a:lstStyle/>
        <a:p>
          <a:endParaRPr lang="en-US"/>
        </a:p>
      </dgm:t>
    </dgm:pt>
    <dgm:pt modelId="{30E8C939-97E7-4737-824C-A1EA288F652A}">
      <dgm:prSet/>
      <dgm:spPr/>
      <dgm:t>
        <a:bodyPr/>
        <a:lstStyle/>
        <a:p>
          <a:r>
            <a:rPr lang="en-US"/>
            <a:t>What does it mean?</a:t>
          </a:r>
        </a:p>
      </dgm:t>
    </dgm:pt>
    <dgm:pt modelId="{A1B284EB-C3A1-4DC5-A898-CBC29149A634}" type="parTrans" cxnId="{3AE9ABFE-223B-4F1C-AB68-D6E805343FA0}">
      <dgm:prSet/>
      <dgm:spPr/>
      <dgm:t>
        <a:bodyPr/>
        <a:lstStyle/>
        <a:p>
          <a:endParaRPr lang="en-US"/>
        </a:p>
      </dgm:t>
    </dgm:pt>
    <dgm:pt modelId="{2157F973-CFDB-4E32-ABE1-2B1118ABB4F6}" type="sibTrans" cxnId="{3AE9ABFE-223B-4F1C-AB68-D6E805343FA0}">
      <dgm:prSet/>
      <dgm:spPr/>
      <dgm:t>
        <a:bodyPr/>
        <a:lstStyle/>
        <a:p>
          <a:endParaRPr lang="en-US"/>
        </a:p>
      </dgm:t>
    </dgm:pt>
    <dgm:pt modelId="{3A4F7575-48CA-4659-84DF-C29C510F4649}">
      <dgm:prSet/>
      <dgm:spPr/>
      <dgm:t>
        <a:bodyPr/>
        <a:lstStyle/>
        <a:p>
          <a:r>
            <a:rPr lang="en-US"/>
            <a:t>Have I accomplished my goal?</a:t>
          </a:r>
        </a:p>
      </dgm:t>
    </dgm:pt>
    <dgm:pt modelId="{B0DBA37E-E51A-48DD-8341-60B4FD0FE928}" type="parTrans" cxnId="{4F96A02C-A36E-4768-9841-5179CCDEFC6A}">
      <dgm:prSet/>
      <dgm:spPr/>
      <dgm:t>
        <a:bodyPr/>
        <a:lstStyle/>
        <a:p>
          <a:endParaRPr lang="en-US"/>
        </a:p>
      </dgm:t>
    </dgm:pt>
    <dgm:pt modelId="{72EEA0E4-20C6-4365-8FD9-64017295218D}" type="sibTrans" cxnId="{4F96A02C-A36E-4768-9841-5179CCDEFC6A}">
      <dgm:prSet/>
      <dgm:spPr/>
      <dgm:t>
        <a:bodyPr/>
        <a:lstStyle/>
        <a:p>
          <a:endParaRPr lang="en-US"/>
        </a:p>
      </dgm:t>
    </dgm:pt>
    <dgm:pt modelId="{8574DD1E-2A9F-455C-B722-0B95BC0F3750}" type="pres">
      <dgm:prSet presAssocID="{1EC2FB93-9043-449D-825C-306221EFC22E}" presName="linear" presStyleCnt="0">
        <dgm:presLayoutVars>
          <dgm:animLvl val="lvl"/>
          <dgm:resizeHandles val="exact"/>
        </dgm:presLayoutVars>
      </dgm:prSet>
      <dgm:spPr/>
    </dgm:pt>
    <dgm:pt modelId="{8E8FCFF6-D2E8-4BB3-A532-3DDBE0CEAF1D}" type="pres">
      <dgm:prSet presAssocID="{25AE74F0-73B2-4FB3-A4B7-EBD6F05F2330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1CB909D4-17A3-4134-82B5-2AC31FC1171E}" type="pres">
      <dgm:prSet presAssocID="{88610A6D-462C-440A-B8AC-1E67CF5E739C}" presName="spacer" presStyleCnt="0"/>
      <dgm:spPr/>
    </dgm:pt>
    <dgm:pt modelId="{54DFB2FF-A411-4C0A-BCAE-E7FB5C9B170E}" type="pres">
      <dgm:prSet presAssocID="{FCD33EDB-E085-44D6-9123-3480AB3F19E8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C6E6EB65-9C29-4752-85AE-C58757451984}" type="pres">
      <dgm:prSet presAssocID="{2BD34054-0FCB-4C0F-85FC-1393B7889DC3}" presName="spacer" presStyleCnt="0"/>
      <dgm:spPr/>
    </dgm:pt>
    <dgm:pt modelId="{B04DFD40-BF19-42F1-8024-36916E92A2A5}" type="pres">
      <dgm:prSet presAssocID="{2BB98703-8A1E-4775-B6E6-9C04D2ED9113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0CC6FCAD-57D9-4441-AB70-4B70DE6B6E77}" type="pres">
      <dgm:prSet presAssocID="{4BDB2713-9B17-4EDB-A58B-100E5BCE0F66}" presName="spacer" presStyleCnt="0"/>
      <dgm:spPr/>
    </dgm:pt>
    <dgm:pt modelId="{C02B80AD-D150-4E6E-AF47-5101FE328AB3}" type="pres">
      <dgm:prSet presAssocID="{F0EABAA4-23EF-4042-8B30-D96EB96CFA90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C7F6D376-6320-44D3-959B-478C01BAA6DF}" type="pres">
      <dgm:prSet presAssocID="{978A8D41-D2C4-4283-A456-3F4056307912}" presName="spacer" presStyleCnt="0"/>
      <dgm:spPr/>
    </dgm:pt>
    <dgm:pt modelId="{F2883CB4-F53E-4AC6-8F6A-37B6CEB18E63}" type="pres">
      <dgm:prSet presAssocID="{D2973064-6C4E-4DCD-BAE3-CBBD9696CA11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629336F3-6E93-418E-88E5-038551B37A92}" type="pres">
      <dgm:prSet presAssocID="{BE975B9C-3A45-4960-B388-FED9FBFDDCE1}" presName="spacer" presStyleCnt="0"/>
      <dgm:spPr/>
    </dgm:pt>
    <dgm:pt modelId="{79D8FF51-2DD5-479F-8F3A-8E121529FAEA}" type="pres">
      <dgm:prSet presAssocID="{30E8C939-97E7-4737-824C-A1EA288F652A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1BD8D973-B213-4242-ABC4-7EF2FB12A16C}" type="pres">
      <dgm:prSet presAssocID="{2157F973-CFDB-4E32-ABE1-2B1118ABB4F6}" presName="spacer" presStyleCnt="0"/>
      <dgm:spPr/>
    </dgm:pt>
    <dgm:pt modelId="{69D27431-E2A1-42B5-AE1A-CE200FDECDC3}" type="pres">
      <dgm:prSet presAssocID="{3A4F7575-48CA-4659-84DF-C29C510F4649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E2B72E0A-CA80-4998-BC00-B5B1F1B73881}" srcId="{1EC2FB93-9043-449D-825C-306221EFC22E}" destId="{FCD33EDB-E085-44D6-9123-3480AB3F19E8}" srcOrd="1" destOrd="0" parTransId="{5E0DBA94-C6C8-45E6-8FCA-7908A6130944}" sibTransId="{2BD34054-0FCB-4C0F-85FC-1393B7889DC3}"/>
    <dgm:cxn modelId="{A4DA0312-5331-4E47-A1F8-39EE630834D2}" type="presOf" srcId="{D2973064-6C4E-4DCD-BAE3-CBBD9696CA11}" destId="{F2883CB4-F53E-4AC6-8F6A-37B6CEB18E63}" srcOrd="0" destOrd="0" presId="urn:microsoft.com/office/officeart/2005/8/layout/vList2"/>
    <dgm:cxn modelId="{4F96A02C-A36E-4768-9841-5179CCDEFC6A}" srcId="{1EC2FB93-9043-449D-825C-306221EFC22E}" destId="{3A4F7575-48CA-4659-84DF-C29C510F4649}" srcOrd="6" destOrd="0" parTransId="{B0DBA37E-E51A-48DD-8341-60B4FD0FE928}" sibTransId="{72EEA0E4-20C6-4365-8FD9-64017295218D}"/>
    <dgm:cxn modelId="{7E921031-F5D5-43FD-BB04-CF72B188BCD4}" type="presOf" srcId="{F0EABAA4-23EF-4042-8B30-D96EB96CFA90}" destId="{C02B80AD-D150-4E6E-AF47-5101FE328AB3}" srcOrd="0" destOrd="0" presId="urn:microsoft.com/office/officeart/2005/8/layout/vList2"/>
    <dgm:cxn modelId="{D8652E68-4CD1-4BBA-8051-D96B923DBE05}" type="presOf" srcId="{1EC2FB93-9043-449D-825C-306221EFC22E}" destId="{8574DD1E-2A9F-455C-B722-0B95BC0F3750}" srcOrd="0" destOrd="0" presId="urn:microsoft.com/office/officeart/2005/8/layout/vList2"/>
    <dgm:cxn modelId="{E1AEC785-D9DA-4BFC-B04E-2D369289718C}" srcId="{1EC2FB93-9043-449D-825C-306221EFC22E}" destId="{2BB98703-8A1E-4775-B6E6-9C04D2ED9113}" srcOrd="2" destOrd="0" parTransId="{E04E7E00-134B-474C-83D9-2D563E6DA2B0}" sibTransId="{4BDB2713-9B17-4EDB-A58B-100E5BCE0F66}"/>
    <dgm:cxn modelId="{63361089-0D9F-4AED-900D-ED845034C96E}" type="presOf" srcId="{2BB98703-8A1E-4775-B6E6-9C04D2ED9113}" destId="{B04DFD40-BF19-42F1-8024-36916E92A2A5}" srcOrd="0" destOrd="0" presId="urn:microsoft.com/office/officeart/2005/8/layout/vList2"/>
    <dgm:cxn modelId="{B274C0A0-99DF-4122-9347-8D1C52CE6F7A}" srcId="{1EC2FB93-9043-449D-825C-306221EFC22E}" destId="{D2973064-6C4E-4DCD-BAE3-CBBD9696CA11}" srcOrd="4" destOrd="0" parTransId="{4FF29EFC-42A0-44DB-B729-C1DFA305D38B}" sibTransId="{BE975B9C-3A45-4960-B388-FED9FBFDDCE1}"/>
    <dgm:cxn modelId="{D9AE6BBC-DD27-4C1B-A861-BD04F1533CDF}" type="presOf" srcId="{25AE74F0-73B2-4FB3-A4B7-EBD6F05F2330}" destId="{8E8FCFF6-D2E8-4BB3-A532-3DDBE0CEAF1D}" srcOrd="0" destOrd="0" presId="urn:microsoft.com/office/officeart/2005/8/layout/vList2"/>
    <dgm:cxn modelId="{8D0A2CC9-35FE-4DDD-8409-10142D02C500}" srcId="{1EC2FB93-9043-449D-825C-306221EFC22E}" destId="{F0EABAA4-23EF-4042-8B30-D96EB96CFA90}" srcOrd="3" destOrd="0" parTransId="{1E264713-7397-4B5D-98B4-972956717B72}" sibTransId="{978A8D41-D2C4-4283-A456-3F4056307912}"/>
    <dgm:cxn modelId="{47D89AD5-F696-4EC1-AFDE-61430EEF94A3}" srcId="{1EC2FB93-9043-449D-825C-306221EFC22E}" destId="{25AE74F0-73B2-4FB3-A4B7-EBD6F05F2330}" srcOrd="0" destOrd="0" parTransId="{84556CDC-DEE3-4CFF-8698-39349A2A8850}" sibTransId="{88610A6D-462C-440A-B8AC-1E67CF5E739C}"/>
    <dgm:cxn modelId="{EDF465D8-0887-44E2-99F7-AB0F605A7276}" type="presOf" srcId="{30E8C939-97E7-4737-824C-A1EA288F652A}" destId="{79D8FF51-2DD5-479F-8F3A-8E121529FAEA}" srcOrd="0" destOrd="0" presId="urn:microsoft.com/office/officeart/2005/8/layout/vList2"/>
    <dgm:cxn modelId="{BBBD36E9-BE48-4482-872B-EC0C26309237}" type="presOf" srcId="{3A4F7575-48CA-4659-84DF-C29C510F4649}" destId="{69D27431-E2A1-42B5-AE1A-CE200FDECDC3}" srcOrd="0" destOrd="0" presId="urn:microsoft.com/office/officeart/2005/8/layout/vList2"/>
    <dgm:cxn modelId="{FC2191FC-60A2-4A22-8284-0DEE10D695BF}" type="presOf" srcId="{FCD33EDB-E085-44D6-9123-3480AB3F19E8}" destId="{54DFB2FF-A411-4C0A-BCAE-E7FB5C9B170E}" srcOrd="0" destOrd="0" presId="urn:microsoft.com/office/officeart/2005/8/layout/vList2"/>
    <dgm:cxn modelId="{3AE9ABFE-223B-4F1C-AB68-D6E805343FA0}" srcId="{1EC2FB93-9043-449D-825C-306221EFC22E}" destId="{30E8C939-97E7-4737-824C-A1EA288F652A}" srcOrd="5" destOrd="0" parTransId="{A1B284EB-C3A1-4DC5-A898-CBC29149A634}" sibTransId="{2157F973-CFDB-4E32-ABE1-2B1118ABB4F6}"/>
    <dgm:cxn modelId="{B62D644A-F3B0-4D2C-A802-837CEA4B51C9}" type="presParOf" srcId="{8574DD1E-2A9F-455C-B722-0B95BC0F3750}" destId="{8E8FCFF6-D2E8-4BB3-A532-3DDBE0CEAF1D}" srcOrd="0" destOrd="0" presId="urn:microsoft.com/office/officeart/2005/8/layout/vList2"/>
    <dgm:cxn modelId="{537E52EA-E1D8-4ECD-BBC6-965C77D2C97E}" type="presParOf" srcId="{8574DD1E-2A9F-455C-B722-0B95BC0F3750}" destId="{1CB909D4-17A3-4134-82B5-2AC31FC1171E}" srcOrd="1" destOrd="0" presId="urn:microsoft.com/office/officeart/2005/8/layout/vList2"/>
    <dgm:cxn modelId="{EF904530-CAA6-4489-A6C0-6F9315F39EA7}" type="presParOf" srcId="{8574DD1E-2A9F-455C-B722-0B95BC0F3750}" destId="{54DFB2FF-A411-4C0A-BCAE-E7FB5C9B170E}" srcOrd="2" destOrd="0" presId="urn:microsoft.com/office/officeart/2005/8/layout/vList2"/>
    <dgm:cxn modelId="{C14E5786-B0AC-40C3-8E19-FB83BDE851CD}" type="presParOf" srcId="{8574DD1E-2A9F-455C-B722-0B95BC0F3750}" destId="{C6E6EB65-9C29-4752-85AE-C58757451984}" srcOrd="3" destOrd="0" presId="urn:microsoft.com/office/officeart/2005/8/layout/vList2"/>
    <dgm:cxn modelId="{0A34FCBB-8B21-4D80-A19E-82912044E9CA}" type="presParOf" srcId="{8574DD1E-2A9F-455C-B722-0B95BC0F3750}" destId="{B04DFD40-BF19-42F1-8024-36916E92A2A5}" srcOrd="4" destOrd="0" presId="urn:microsoft.com/office/officeart/2005/8/layout/vList2"/>
    <dgm:cxn modelId="{D1D18819-6592-4BA3-B622-9954F80F878E}" type="presParOf" srcId="{8574DD1E-2A9F-455C-B722-0B95BC0F3750}" destId="{0CC6FCAD-57D9-4441-AB70-4B70DE6B6E77}" srcOrd="5" destOrd="0" presId="urn:microsoft.com/office/officeart/2005/8/layout/vList2"/>
    <dgm:cxn modelId="{1B40FAF2-FEF6-4055-B43C-DB00192183C3}" type="presParOf" srcId="{8574DD1E-2A9F-455C-B722-0B95BC0F3750}" destId="{C02B80AD-D150-4E6E-AF47-5101FE328AB3}" srcOrd="6" destOrd="0" presId="urn:microsoft.com/office/officeart/2005/8/layout/vList2"/>
    <dgm:cxn modelId="{2B646B22-A3AC-4018-A11C-E153785AC50A}" type="presParOf" srcId="{8574DD1E-2A9F-455C-B722-0B95BC0F3750}" destId="{C7F6D376-6320-44D3-959B-478C01BAA6DF}" srcOrd="7" destOrd="0" presId="urn:microsoft.com/office/officeart/2005/8/layout/vList2"/>
    <dgm:cxn modelId="{563E4D22-6DA1-433C-9966-A5FF8FE8BDDF}" type="presParOf" srcId="{8574DD1E-2A9F-455C-B722-0B95BC0F3750}" destId="{F2883CB4-F53E-4AC6-8F6A-37B6CEB18E63}" srcOrd="8" destOrd="0" presId="urn:microsoft.com/office/officeart/2005/8/layout/vList2"/>
    <dgm:cxn modelId="{771374B9-07D5-4ADA-9C13-E6127301E544}" type="presParOf" srcId="{8574DD1E-2A9F-455C-B722-0B95BC0F3750}" destId="{629336F3-6E93-418E-88E5-038551B37A92}" srcOrd="9" destOrd="0" presId="urn:microsoft.com/office/officeart/2005/8/layout/vList2"/>
    <dgm:cxn modelId="{ECA09FDE-4317-4FFA-8E89-539415036EE9}" type="presParOf" srcId="{8574DD1E-2A9F-455C-B722-0B95BC0F3750}" destId="{79D8FF51-2DD5-479F-8F3A-8E121529FAEA}" srcOrd="10" destOrd="0" presId="urn:microsoft.com/office/officeart/2005/8/layout/vList2"/>
    <dgm:cxn modelId="{7E722CEE-CE1D-486C-BB2E-CB9E3C3A27B2}" type="presParOf" srcId="{8574DD1E-2A9F-455C-B722-0B95BC0F3750}" destId="{1BD8D973-B213-4242-ABC4-7EF2FB12A16C}" srcOrd="11" destOrd="0" presId="urn:microsoft.com/office/officeart/2005/8/layout/vList2"/>
    <dgm:cxn modelId="{58380C41-91D4-4710-ABD2-CE68E67A96D7}" type="presParOf" srcId="{8574DD1E-2A9F-455C-B722-0B95BC0F3750}" destId="{69D27431-E2A1-42B5-AE1A-CE200FDECDC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5A5135-2A86-44D7-9189-FB110C353DD6}">
      <dsp:nvSpPr>
        <dsp:cNvPr id="0" name=""/>
        <dsp:cNvSpPr/>
      </dsp:nvSpPr>
      <dsp:spPr>
        <a:xfrm>
          <a:off x="103337" y="296292"/>
          <a:ext cx="1279658" cy="12796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2F9280-423A-4313-8379-D75D177B5F73}">
      <dsp:nvSpPr>
        <dsp:cNvPr id="0" name=""/>
        <dsp:cNvSpPr/>
      </dsp:nvSpPr>
      <dsp:spPr>
        <a:xfrm>
          <a:off x="372065" y="565020"/>
          <a:ext cx="742201" cy="74220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DC93F9-7D9B-4F54-9884-02B3229FB507}">
      <dsp:nvSpPr>
        <dsp:cNvPr id="0" name=""/>
        <dsp:cNvSpPr/>
      </dsp:nvSpPr>
      <dsp:spPr>
        <a:xfrm>
          <a:off x="1657207" y="296292"/>
          <a:ext cx="3016336" cy="127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Visibility – can the user tell the system state and alternative actions? (Signifiers?)</a:t>
          </a:r>
        </a:p>
      </dsp:txBody>
      <dsp:txXfrm>
        <a:off x="1657207" y="296292"/>
        <a:ext cx="3016336" cy="1279658"/>
      </dsp:txXfrm>
    </dsp:sp>
    <dsp:sp modelId="{61EFBBD4-7F2D-4FA6-8E31-ACF085A081D6}">
      <dsp:nvSpPr>
        <dsp:cNvPr id="0" name=""/>
        <dsp:cNvSpPr/>
      </dsp:nvSpPr>
      <dsp:spPr>
        <a:xfrm>
          <a:off x="5199118" y="296292"/>
          <a:ext cx="1279658" cy="12796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79DFA7-3722-40D7-B6F0-D6970C6CF4A6}">
      <dsp:nvSpPr>
        <dsp:cNvPr id="0" name=""/>
        <dsp:cNvSpPr/>
      </dsp:nvSpPr>
      <dsp:spPr>
        <a:xfrm>
          <a:off x="5467846" y="565020"/>
          <a:ext cx="742201" cy="74220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7F3B04-AC88-4B20-B8A8-F1A4F89ED292}">
      <dsp:nvSpPr>
        <dsp:cNvPr id="0" name=""/>
        <dsp:cNvSpPr/>
      </dsp:nvSpPr>
      <dsp:spPr>
        <a:xfrm>
          <a:off x="6752988" y="296292"/>
          <a:ext cx="3016336" cy="127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Consistency in presentation of operations &amp; results</a:t>
          </a:r>
        </a:p>
      </dsp:txBody>
      <dsp:txXfrm>
        <a:off x="6752988" y="296292"/>
        <a:ext cx="3016336" cy="1279658"/>
      </dsp:txXfrm>
    </dsp:sp>
    <dsp:sp modelId="{0FAAD24F-43CE-4DCE-A506-7D6E5CE68C86}">
      <dsp:nvSpPr>
        <dsp:cNvPr id="0" name=""/>
        <dsp:cNvSpPr/>
      </dsp:nvSpPr>
      <dsp:spPr>
        <a:xfrm>
          <a:off x="103337" y="2221519"/>
          <a:ext cx="1279658" cy="12796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C1F4E79-BD5E-4B1A-A24F-E5AD380A7DBE}">
      <dsp:nvSpPr>
        <dsp:cNvPr id="0" name=""/>
        <dsp:cNvSpPr/>
      </dsp:nvSpPr>
      <dsp:spPr>
        <a:xfrm>
          <a:off x="372065" y="2490248"/>
          <a:ext cx="742201" cy="74220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39359-7F95-44BB-B32D-3DEDAB43338C}">
      <dsp:nvSpPr>
        <dsp:cNvPr id="0" name=""/>
        <dsp:cNvSpPr/>
      </dsp:nvSpPr>
      <dsp:spPr>
        <a:xfrm>
          <a:off x="1657207" y="2221519"/>
          <a:ext cx="3016336" cy="127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Relationship mapping – action &amp; results, controls and effects</a:t>
          </a:r>
        </a:p>
      </dsp:txBody>
      <dsp:txXfrm>
        <a:off x="1657207" y="2221519"/>
        <a:ext cx="3016336" cy="1279658"/>
      </dsp:txXfrm>
    </dsp:sp>
    <dsp:sp modelId="{8A448EAE-2043-45EE-A393-8A53749FE7E3}">
      <dsp:nvSpPr>
        <dsp:cNvPr id="0" name=""/>
        <dsp:cNvSpPr/>
      </dsp:nvSpPr>
      <dsp:spPr>
        <a:xfrm>
          <a:off x="5199118" y="2221519"/>
          <a:ext cx="1279658" cy="127965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F0BDCE8-3844-4CBF-867E-90C501EAF40E}">
      <dsp:nvSpPr>
        <dsp:cNvPr id="0" name=""/>
        <dsp:cNvSpPr/>
      </dsp:nvSpPr>
      <dsp:spPr>
        <a:xfrm>
          <a:off x="5467846" y="2490248"/>
          <a:ext cx="742201" cy="74220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515219-3B7E-4C4F-8819-04F75E37283C}">
      <dsp:nvSpPr>
        <dsp:cNvPr id="0" name=""/>
        <dsp:cNvSpPr/>
      </dsp:nvSpPr>
      <dsp:spPr>
        <a:xfrm>
          <a:off x="6752988" y="2221519"/>
          <a:ext cx="3016336" cy="127965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/>
            <a:t>Feedback – clear and unambiguous</a:t>
          </a:r>
        </a:p>
      </dsp:txBody>
      <dsp:txXfrm>
        <a:off x="6752988" y="2221519"/>
        <a:ext cx="3016336" cy="127965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7CDF86-9C7D-4B9B-998B-DC5AF4E7999D}">
      <dsp:nvSpPr>
        <dsp:cNvPr id="0" name=""/>
        <dsp:cNvSpPr/>
      </dsp:nvSpPr>
      <dsp:spPr>
        <a:xfrm>
          <a:off x="238331" y="363762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FDB753-007E-481D-B120-B28014CADC9E}">
      <dsp:nvSpPr>
        <dsp:cNvPr id="0" name=""/>
        <dsp:cNvSpPr/>
      </dsp:nvSpPr>
      <dsp:spPr>
        <a:xfrm>
          <a:off x="238331" y="2007770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 dirty="0"/>
            <a:t>How did Amazon improve the Gulf of Execution for shoppers?</a:t>
          </a:r>
        </a:p>
      </dsp:txBody>
      <dsp:txXfrm>
        <a:off x="238331" y="2007770"/>
        <a:ext cx="4320000" cy="648000"/>
      </dsp:txXfrm>
    </dsp:sp>
    <dsp:sp modelId="{3103BB9B-6403-438B-B54B-4E07B794E0E2}">
      <dsp:nvSpPr>
        <dsp:cNvPr id="0" name=""/>
        <dsp:cNvSpPr/>
      </dsp:nvSpPr>
      <dsp:spPr>
        <a:xfrm>
          <a:off x="238331" y="2717169"/>
          <a:ext cx="4320000" cy="716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Tell possible actions, determine mapping, perform the action, Desired State?</a:t>
          </a:r>
        </a:p>
      </dsp:txBody>
      <dsp:txXfrm>
        <a:off x="238331" y="2717169"/>
        <a:ext cx="4320000" cy="716538"/>
      </dsp:txXfrm>
    </dsp:sp>
    <dsp:sp modelId="{B11E1505-D46F-4426-8F5A-68313D703A3E}">
      <dsp:nvSpPr>
        <dsp:cNvPr id="0" name=""/>
        <dsp:cNvSpPr/>
      </dsp:nvSpPr>
      <dsp:spPr>
        <a:xfrm>
          <a:off x="5314331" y="363762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68C9670-7ED5-4854-A81D-8529A0F87494}">
      <dsp:nvSpPr>
        <dsp:cNvPr id="0" name=""/>
        <dsp:cNvSpPr/>
      </dsp:nvSpPr>
      <dsp:spPr>
        <a:xfrm>
          <a:off x="5314331" y="2007770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300" kern="1200"/>
            <a:t>Go back to the Goal you indicated for your project site</a:t>
          </a:r>
        </a:p>
      </dsp:txBody>
      <dsp:txXfrm>
        <a:off x="5314331" y="2007770"/>
        <a:ext cx="4320000" cy="648000"/>
      </dsp:txXfrm>
    </dsp:sp>
    <dsp:sp modelId="{2A31F8FC-4D6D-4BCC-8D81-4D8F44C8BC60}">
      <dsp:nvSpPr>
        <dsp:cNvPr id="0" name=""/>
        <dsp:cNvSpPr/>
      </dsp:nvSpPr>
      <dsp:spPr>
        <a:xfrm>
          <a:off x="5314331" y="2717169"/>
          <a:ext cx="4320000" cy="7165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How can you improve your Gulfs?  Be specific.  Draw a diagram of the current state and the future state.  </a:t>
          </a:r>
        </a:p>
      </dsp:txBody>
      <dsp:txXfrm>
        <a:off x="5314331" y="2717169"/>
        <a:ext cx="4320000" cy="7165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8FCFF6-D2E8-4BB3-A532-3DDBE0CEAF1D}">
      <dsp:nvSpPr>
        <dsp:cNvPr id="0" name=""/>
        <dsp:cNvSpPr/>
      </dsp:nvSpPr>
      <dsp:spPr>
        <a:xfrm>
          <a:off x="0" y="197018"/>
          <a:ext cx="6451943" cy="52767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What do I want to accomplish and why?</a:t>
          </a:r>
        </a:p>
      </dsp:txBody>
      <dsp:txXfrm>
        <a:off x="25759" y="222777"/>
        <a:ext cx="6400425" cy="476152"/>
      </dsp:txXfrm>
    </dsp:sp>
    <dsp:sp modelId="{54DFB2FF-A411-4C0A-BCAE-E7FB5C9B170E}">
      <dsp:nvSpPr>
        <dsp:cNvPr id="0" name=""/>
        <dsp:cNvSpPr/>
      </dsp:nvSpPr>
      <dsp:spPr>
        <a:xfrm>
          <a:off x="0" y="788048"/>
          <a:ext cx="6451943" cy="527670"/>
        </a:xfrm>
        <a:prstGeom prst="roundRect">
          <a:avLst/>
        </a:prstGeom>
        <a:solidFill>
          <a:schemeClr val="accent2">
            <a:hueOff val="229753"/>
            <a:satOff val="4301"/>
            <a:lumOff val="-26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How else can I achieve the same goal?  (Alternatives)</a:t>
          </a:r>
        </a:p>
      </dsp:txBody>
      <dsp:txXfrm>
        <a:off x="25759" y="813807"/>
        <a:ext cx="6400425" cy="476152"/>
      </dsp:txXfrm>
    </dsp:sp>
    <dsp:sp modelId="{B04DFD40-BF19-42F1-8024-36916E92A2A5}">
      <dsp:nvSpPr>
        <dsp:cNvPr id="0" name=""/>
        <dsp:cNvSpPr/>
      </dsp:nvSpPr>
      <dsp:spPr>
        <a:xfrm>
          <a:off x="0" y="1379078"/>
          <a:ext cx="6451943" cy="527670"/>
        </a:xfrm>
        <a:prstGeom prst="roundRect">
          <a:avLst/>
        </a:prstGeom>
        <a:solidFill>
          <a:schemeClr val="accent2">
            <a:hueOff val="459506"/>
            <a:satOff val="8602"/>
            <a:lumOff val="-523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What actions can I do now?</a:t>
          </a:r>
        </a:p>
      </dsp:txBody>
      <dsp:txXfrm>
        <a:off x="25759" y="1404837"/>
        <a:ext cx="6400425" cy="476152"/>
      </dsp:txXfrm>
    </dsp:sp>
    <dsp:sp modelId="{C02B80AD-D150-4E6E-AF47-5101FE328AB3}">
      <dsp:nvSpPr>
        <dsp:cNvPr id="0" name=""/>
        <dsp:cNvSpPr/>
      </dsp:nvSpPr>
      <dsp:spPr>
        <a:xfrm>
          <a:off x="0" y="1970108"/>
          <a:ext cx="6451943" cy="527670"/>
        </a:xfrm>
        <a:prstGeom prst="roundRect">
          <a:avLst/>
        </a:prstGeom>
        <a:solidFill>
          <a:schemeClr val="accent2">
            <a:hueOff val="689259"/>
            <a:satOff val="12903"/>
            <a:lumOff val="-78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How can I do it?</a:t>
          </a:r>
        </a:p>
      </dsp:txBody>
      <dsp:txXfrm>
        <a:off x="25759" y="1995867"/>
        <a:ext cx="6400425" cy="476152"/>
      </dsp:txXfrm>
    </dsp:sp>
    <dsp:sp modelId="{F2883CB4-F53E-4AC6-8F6A-37B6CEB18E63}">
      <dsp:nvSpPr>
        <dsp:cNvPr id="0" name=""/>
        <dsp:cNvSpPr/>
      </dsp:nvSpPr>
      <dsp:spPr>
        <a:xfrm>
          <a:off x="0" y="2561138"/>
          <a:ext cx="6451943" cy="527670"/>
        </a:xfrm>
        <a:prstGeom prst="roundRect">
          <a:avLst/>
        </a:prstGeom>
        <a:solidFill>
          <a:schemeClr val="accent2">
            <a:hueOff val="919011"/>
            <a:satOff val="17205"/>
            <a:lumOff val="-104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What happened?</a:t>
          </a:r>
        </a:p>
      </dsp:txBody>
      <dsp:txXfrm>
        <a:off x="25759" y="2586897"/>
        <a:ext cx="6400425" cy="476152"/>
      </dsp:txXfrm>
    </dsp:sp>
    <dsp:sp modelId="{79D8FF51-2DD5-479F-8F3A-8E121529FAEA}">
      <dsp:nvSpPr>
        <dsp:cNvPr id="0" name=""/>
        <dsp:cNvSpPr/>
      </dsp:nvSpPr>
      <dsp:spPr>
        <a:xfrm>
          <a:off x="0" y="3152168"/>
          <a:ext cx="6451943" cy="527670"/>
        </a:xfrm>
        <a:prstGeom prst="roundRect">
          <a:avLst/>
        </a:prstGeom>
        <a:solidFill>
          <a:schemeClr val="accent2">
            <a:hueOff val="1148764"/>
            <a:satOff val="21506"/>
            <a:lumOff val="-130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What does it mean?</a:t>
          </a:r>
        </a:p>
      </dsp:txBody>
      <dsp:txXfrm>
        <a:off x="25759" y="3177927"/>
        <a:ext cx="6400425" cy="476152"/>
      </dsp:txXfrm>
    </dsp:sp>
    <dsp:sp modelId="{69D27431-E2A1-42B5-AE1A-CE200FDECDC3}">
      <dsp:nvSpPr>
        <dsp:cNvPr id="0" name=""/>
        <dsp:cNvSpPr/>
      </dsp:nvSpPr>
      <dsp:spPr>
        <a:xfrm>
          <a:off x="0" y="3743198"/>
          <a:ext cx="6451943" cy="527670"/>
        </a:xfrm>
        <a:prstGeom prst="roundRect">
          <a:avLst/>
        </a:prstGeom>
        <a:solidFill>
          <a:schemeClr val="accent2">
            <a:hueOff val="1378517"/>
            <a:satOff val="25807"/>
            <a:lumOff val="-156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Have I accomplished my goal?</a:t>
          </a:r>
        </a:p>
      </dsp:txBody>
      <dsp:txXfrm>
        <a:off x="25759" y="3768957"/>
        <a:ext cx="6400425" cy="4761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61011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50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44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289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690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341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064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37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1479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70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C5C847FA-F0C7-44B2-A88E-892778B8050B}" type="datetimeFigureOut">
              <a:rPr lang="en-US" smtClean="0"/>
              <a:t>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AA995B9B-97E6-4D24-A887-BB8AACCF3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3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8A566188-DA61-435D-B7D6-F237748F1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3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9CDD208-D64E-4053-BB7E-A9CF89D127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2C12D38-3A60-4974-88DA-FBB2995EA0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5467" y="863364"/>
            <a:ext cx="6657476" cy="5126124"/>
          </a:xfrm>
        </p:spPr>
        <p:txBody>
          <a:bodyPr anchor="ctr">
            <a:normAutofit/>
          </a:bodyPr>
          <a:lstStyle/>
          <a:p>
            <a:pPr algn="r"/>
            <a:r>
              <a:rPr lang="en-US" sz="6600"/>
              <a:t>MIS3506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E4C742-74FB-49C1-AB3B-1241935DDA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52941" y="863364"/>
            <a:ext cx="3082986" cy="5120435"/>
          </a:xfrm>
        </p:spPr>
        <p:txBody>
          <a:bodyPr anchor="ctr">
            <a:normAutofit/>
          </a:bodyPr>
          <a:lstStyle/>
          <a:p>
            <a:pPr algn="l"/>
            <a:r>
              <a:rPr lang="en-US" sz="2000">
                <a:solidFill>
                  <a:srgbClr val="000000"/>
                </a:solidFill>
              </a:rPr>
              <a:t>In Class Activity</a:t>
            </a:r>
          </a:p>
          <a:p>
            <a:pPr algn="l"/>
            <a:r>
              <a:rPr lang="en-US" sz="2000">
                <a:solidFill>
                  <a:srgbClr val="000000"/>
                </a:solidFill>
              </a:rPr>
              <a:t>Gulfs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B93C2A17-5343-41E9-BE0B-BFA49AFA1E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961243" y="2054826"/>
            <a:ext cx="0" cy="2743200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70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54DC-356C-490E-BD39-B0E4A39F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en-US" sz="4000"/>
              <a:t>Gulf of Evaluation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D8329-7C99-42F0-B9CA-F00035F5B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/>
          </a:bodyPr>
          <a:lstStyle/>
          <a:p>
            <a:r>
              <a:rPr lang="en-US" sz="1800"/>
              <a:t>Reflects the amount of effort that a person exerts to interpret the physical state of a system</a:t>
            </a:r>
          </a:p>
          <a:p>
            <a:r>
              <a:rPr lang="en-US" sz="1800"/>
              <a:t>Small when the system provides state information in a form that is easy to get, easy to interpret and matches the users conceptual model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8471299-D30C-4D1D-9493-A6B54DCDF5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0" r="3408" b="2"/>
          <a:stretch/>
        </p:blipFill>
        <p:spPr>
          <a:xfrm>
            <a:off x="6636743" y="1238487"/>
            <a:ext cx="4741120" cy="449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624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054DC-356C-490E-BD39-B0E4A39F60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1070335"/>
            <a:ext cx="5199926" cy="1443269"/>
          </a:xfrm>
        </p:spPr>
        <p:txBody>
          <a:bodyPr>
            <a:normAutofit/>
          </a:bodyPr>
          <a:lstStyle/>
          <a:p>
            <a:r>
              <a:rPr lang="en-US" sz="4000"/>
              <a:t>Gulf of Execution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2D8329-7C99-42F0-B9CA-F00035F5B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2" y="2546430"/>
            <a:ext cx="5084178" cy="3549570"/>
          </a:xfrm>
        </p:spPr>
        <p:txBody>
          <a:bodyPr>
            <a:normAutofit/>
          </a:bodyPr>
          <a:lstStyle/>
          <a:p>
            <a:r>
              <a:rPr lang="en-US" sz="1800"/>
              <a:t>Reflects the amount of effort that a person exerts to complete the goal</a:t>
            </a:r>
          </a:p>
          <a:p>
            <a:r>
              <a:rPr lang="en-US" sz="1800"/>
              <a:t>Small when the user can execute the intended task in a pleasurable and efficient manner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FCE64B-CB76-4B3A-9DC4-85187D3E6B3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10" r="3408" b="2"/>
          <a:stretch/>
        </p:blipFill>
        <p:spPr>
          <a:xfrm>
            <a:off x="6636743" y="1238487"/>
            <a:ext cx="4741120" cy="449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700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7ACC6-DABC-4B07-AB4D-7688F950B0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 fontScale="90000"/>
          </a:bodyPr>
          <a:lstStyle/>
          <a:p>
            <a:r>
              <a:rPr lang="en-US" dirty="0"/>
              <a:t>Design – What Tools Can We Utilize?</a:t>
            </a:r>
            <a:br>
              <a:rPr lang="en-US" dirty="0"/>
            </a:br>
            <a:r>
              <a:rPr lang="en-US" sz="2700" dirty="0"/>
              <a:t>How can we minimize the challenges that users face engaging with technology?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68A8C48-D0F7-4F38-82C6-44E7A53851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1899104"/>
              </p:ext>
            </p:extLst>
          </p:nvPr>
        </p:nvGraphicFramePr>
        <p:xfrm>
          <a:off x="1143000" y="2298530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5762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AA1DF-DAE3-4135-B9C7-E6B873F95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</p:spPr>
        <p:txBody>
          <a:bodyPr>
            <a:normAutofit/>
          </a:bodyPr>
          <a:lstStyle/>
          <a:p>
            <a:r>
              <a:rPr lang="en-US" dirty="0"/>
              <a:t>In Class Activity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AF09C1A-F43F-417D-8290-F12E0CE7FB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505572"/>
              </p:ext>
            </p:extLst>
          </p:nvPr>
        </p:nvGraphicFramePr>
        <p:xfrm>
          <a:off x="1058159" y="1780056"/>
          <a:ext cx="9872663" cy="3797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21364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595D1-A480-404D-B837-011D1E730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145" y="609599"/>
            <a:ext cx="3364378" cy="5606143"/>
          </a:xfrm>
        </p:spPr>
        <p:txBody>
          <a:bodyPr>
            <a:normAutofit/>
          </a:bodyPr>
          <a:lstStyle/>
          <a:p>
            <a:r>
              <a:rPr lang="en-US" sz="4800"/>
              <a:t>Guiding Questions			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5D81763-1959-4E7A-A4BE-16A98CCC3E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4597381"/>
              </p:ext>
            </p:extLst>
          </p:nvPr>
        </p:nvGraphicFramePr>
        <p:xfrm>
          <a:off x="4545013" y="1199858"/>
          <a:ext cx="6451943" cy="44678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01481505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5308</TotalTime>
  <Words>255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Corbel</vt:lpstr>
      <vt:lpstr>Basis</vt:lpstr>
      <vt:lpstr>MIS3506</vt:lpstr>
      <vt:lpstr>Gulf of Evaluation</vt:lpstr>
      <vt:lpstr>Gulf of Execution</vt:lpstr>
      <vt:lpstr>Design – What Tools Can We Utilize? How can we minimize the challenges that users face engaging with technology?</vt:lpstr>
      <vt:lpstr>In Class Activity</vt:lpstr>
      <vt:lpstr>Guiding Questions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MIS3506</dc:title>
  <dc:creator>Amy A. Lavin</dc:creator>
  <cp:lastModifiedBy>Amy A. Lavin</cp:lastModifiedBy>
  <cp:revision>6</cp:revision>
  <dcterms:created xsi:type="dcterms:W3CDTF">2020-02-11T22:15:43Z</dcterms:created>
  <dcterms:modified xsi:type="dcterms:W3CDTF">2021-02-15T16:15:04Z</dcterms:modified>
</cp:coreProperties>
</file>