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58" r:id="rId3"/>
    <p:sldId id="259" r:id="rId4"/>
    <p:sldId id="257" r:id="rId5"/>
    <p:sldId id="301" r:id="rId6"/>
    <p:sldId id="344" r:id="rId7"/>
    <p:sldId id="302" r:id="rId8"/>
    <p:sldId id="303" r:id="rId9"/>
    <p:sldId id="304" r:id="rId10"/>
    <p:sldId id="305" r:id="rId11"/>
    <p:sldId id="346" r:id="rId12"/>
    <p:sldId id="347" r:id="rId13"/>
    <p:sldId id="343" r:id="rId14"/>
    <p:sldId id="342" r:id="rId15"/>
    <p:sldId id="348" r:id="rId16"/>
    <p:sldId id="34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14" autoAdjust="0"/>
    <p:restoredTop sz="56528" autoAdjust="0"/>
  </p:normalViewPr>
  <p:slideViewPr>
    <p:cSldViewPr snapToGrid="0">
      <p:cViewPr varScale="1">
        <p:scale>
          <a:sx n="60" d="100"/>
          <a:sy n="60" d="100"/>
        </p:scale>
        <p:origin x="18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80752F-CE14-49F3-84FC-0327DE5F10B9}"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6A1AAA2C-6D11-4EC9-BFE9-D38C2332C665}">
      <dgm:prSet/>
      <dgm:spPr/>
      <dgm:t>
        <a:bodyPr/>
        <a:lstStyle/>
        <a:p>
          <a:r>
            <a:rPr lang="en-US"/>
            <a:t>Logical – Tell a user to select 5 things &amp; only 4 are readily visible – what does that tell the user?</a:t>
          </a:r>
        </a:p>
      </dgm:t>
    </dgm:pt>
    <dgm:pt modelId="{4B70E821-E408-4804-A89F-B50658024445}" type="parTrans" cxnId="{EFCBD4FE-4B62-4739-AD42-65EBEC238B07}">
      <dgm:prSet/>
      <dgm:spPr/>
      <dgm:t>
        <a:bodyPr/>
        <a:lstStyle/>
        <a:p>
          <a:endParaRPr lang="en-US"/>
        </a:p>
      </dgm:t>
    </dgm:pt>
    <dgm:pt modelId="{BFA3D43C-1CE6-4C7B-B28C-B68CB49090A7}" type="sibTrans" cxnId="{EFCBD4FE-4B62-4739-AD42-65EBEC238B07}">
      <dgm:prSet/>
      <dgm:spPr/>
      <dgm:t>
        <a:bodyPr/>
        <a:lstStyle/>
        <a:p>
          <a:endParaRPr lang="en-US"/>
        </a:p>
      </dgm:t>
    </dgm:pt>
    <dgm:pt modelId="{B20E2A61-8507-45CA-9D2A-E496781843CF}">
      <dgm:prSet/>
      <dgm:spPr/>
      <dgm:t>
        <a:bodyPr/>
        <a:lstStyle/>
        <a:p>
          <a:r>
            <a:rPr lang="en-US"/>
            <a:t>Logical constraints = good conceptual model</a:t>
          </a:r>
        </a:p>
      </dgm:t>
    </dgm:pt>
    <dgm:pt modelId="{43167934-CEFF-4AC5-B675-2ACFC797D79E}" type="parTrans" cxnId="{41B11C3D-D425-4988-95AC-8776C845D81F}">
      <dgm:prSet/>
      <dgm:spPr/>
      <dgm:t>
        <a:bodyPr/>
        <a:lstStyle/>
        <a:p>
          <a:endParaRPr lang="en-US"/>
        </a:p>
      </dgm:t>
    </dgm:pt>
    <dgm:pt modelId="{9DE22EE6-37B6-4079-9311-2053D7D4A77C}" type="sibTrans" cxnId="{41B11C3D-D425-4988-95AC-8776C845D81F}">
      <dgm:prSet/>
      <dgm:spPr/>
      <dgm:t>
        <a:bodyPr/>
        <a:lstStyle/>
        <a:p>
          <a:endParaRPr lang="en-US"/>
        </a:p>
      </dgm:t>
    </dgm:pt>
    <dgm:pt modelId="{49D05F03-78A5-4544-ADC2-91611794D237}">
      <dgm:prSet/>
      <dgm:spPr/>
      <dgm:t>
        <a:bodyPr/>
        <a:lstStyle/>
        <a:p>
          <a:r>
            <a:rPr lang="en-US"/>
            <a:t>Cultural – scroll bar on the right – what does that tell the user?</a:t>
          </a:r>
        </a:p>
      </dgm:t>
    </dgm:pt>
    <dgm:pt modelId="{283D9782-4F48-4864-A334-B1FC4748173C}" type="parTrans" cxnId="{F2E026F7-CB4F-45FA-94EF-270A771BFF7E}">
      <dgm:prSet/>
      <dgm:spPr/>
      <dgm:t>
        <a:bodyPr/>
        <a:lstStyle/>
        <a:p>
          <a:endParaRPr lang="en-US"/>
        </a:p>
      </dgm:t>
    </dgm:pt>
    <dgm:pt modelId="{8E2AAC0F-8775-4CE8-9A35-C4DA6DE9E59B}" type="sibTrans" cxnId="{F2E026F7-CB4F-45FA-94EF-270A771BFF7E}">
      <dgm:prSet/>
      <dgm:spPr/>
      <dgm:t>
        <a:bodyPr/>
        <a:lstStyle/>
        <a:p>
          <a:endParaRPr lang="en-US"/>
        </a:p>
      </dgm:t>
    </dgm:pt>
    <dgm:pt modelId="{9FAF5CCD-6C2C-445D-AC96-1889E7B5EFF9}">
      <dgm:prSet/>
      <dgm:spPr/>
      <dgm:t>
        <a:bodyPr/>
        <a:lstStyle/>
        <a:p>
          <a:r>
            <a:rPr lang="en-US"/>
            <a:t>Physical constraints make some actions impossible: there is no way to ignore them. </a:t>
          </a:r>
        </a:p>
      </dgm:t>
    </dgm:pt>
    <dgm:pt modelId="{5FD7283E-B187-4C2D-AFC3-4363BB5AC7CB}" type="parTrans" cxnId="{0E4E6E1D-8760-41E1-A0E0-F700A509ECDE}">
      <dgm:prSet/>
      <dgm:spPr/>
      <dgm:t>
        <a:bodyPr/>
        <a:lstStyle/>
        <a:p>
          <a:endParaRPr lang="en-US"/>
        </a:p>
      </dgm:t>
    </dgm:pt>
    <dgm:pt modelId="{26354E19-3121-4446-8984-3AB484AA678C}" type="sibTrans" cxnId="{0E4E6E1D-8760-41E1-A0E0-F700A509ECDE}">
      <dgm:prSet/>
      <dgm:spPr/>
      <dgm:t>
        <a:bodyPr/>
        <a:lstStyle/>
        <a:p>
          <a:endParaRPr lang="en-US"/>
        </a:p>
      </dgm:t>
    </dgm:pt>
    <dgm:pt modelId="{87144887-C4BD-42BF-8019-6D3E50A726AF}">
      <dgm:prSet/>
      <dgm:spPr/>
      <dgm:t>
        <a:bodyPr/>
        <a:lstStyle/>
        <a:p>
          <a:r>
            <a:rPr lang="en-US"/>
            <a:t>Logical and cultural constraints are weaker in the sense that they can be violated or ignored, but they act as valuable aids to navigating the unknowns and complexities of everyday life.</a:t>
          </a:r>
        </a:p>
      </dgm:t>
    </dgm:pt>
    <dgm:pt modelId="{A1B68689-A96D-4B39-BD53-0617F586C2B7}" type="parTrans" cxnId="{111F4218-3A52-4054-85FC-40039DB8A080}">
      <dgm:prSet/>
      <dgm:spPr/>
      <dgm:t>
        <a:bodyPr/>
        <a:lstStyle/>
        <a:p>
          <a:endParaRPr lang="en-US"/>
        </a:p>
      </dgm:t>
    </dgm:pt>
    <dgm:pt modelId="{5AD7166B-D15A-4E96-9A5C-0047B11F40F5}" type="sibTrans" cxnId="{111F4218-3A52-4054-85FC-40039DB8A080}">
      <dgm:prSet/>
      <dgm:spPr/>
      <dgm:t>
        <a:bodyPr/>
        <a:lstStyle/>
        <a:p>
          <a:endParaRPr lang="en-US"/>
        </a:p>
      </dgm:t>
    </dgm:pt>
    <dgm:pt modelId="{2E061F8F-5D62-4669-99A3-9930DB86ACF6}">
      <dgm:prSet/>
      <dgm:spPr/>
      <dgm:t>
        <a:bodyPr/>
        <a:lstStyle/>
        <a:p>
          <a:r>
            <a:rPr lang="en-US"/>
            <a:t>Cultural constraints evolve over time</a:t>
          </a:r>
        </a:p>
      </dgm:t>
    </dgm:pt>
    <dgm:pt modelId="{858253F2-2CFF-4182-9FA4-D7216148AD5F}" type="parTrans" cxnId="{D1741DEA-78DA-4279-AA7E-3817E4673DDF}">
      <dgm:prSet/>
      <dgm:spPr/>
      <dgm:t>
        <a:bodyPr/>
        <a:lstStyle/>
        <a:p>
          <a:endParaRPr lang="en-US"/>
        </a:p>
      </dgm:t>
    </dgm:pt>
    <dgm:pt modelId="{E2F2A811-BA85-4FD1-B179-FB7041D92AF9}" type="sibTrans" cxnId="{D1741DEA-78DA-4279-AA7E-3817E4673DDF}">
      <dgm:prSet/>
      <dgm:spPr/>
      <dgm:t>
        <a:bodyPr/>
        <a:lstStyle/>
        <a:p>
          <a:endParaRPr lang="en-US"/>
        </a:p>
      </dgm:t>
    </dgm:pt>
    <dgm:pt modelId="{446572BE-BE7B-4052-8ED4-8F4E7E684A97}" type="pres">
      <dgm:prSet presAssocID="{FB80752F-CE14-49F3-84FC-0327DE5F10B9}" presName="root" presStyleCnt="0">
        <dgm:presLayoutVars>
          <dgm:dir/>
          <dgm:resizeHandles val="exact"/>
        </dgm:presLayoutVars>
      </dgm:prSet>
      <dgm:spPr/>
    </dgm:pt>
    <dgm:pt modelId="{64936776-757F-433E-9A9C-08B8CA3D60F2}" type="pres">
      <dgm:prSet presAssocID="{6A1AAA2C-6D11-4EC9-BFE9-D38C2332C665}" presName="compNode" presStyleCnt="0"/>
      <dgm:spPr/>
    </dgm:pt>
    <dgm:pt modelId="{DB72D12B-F36C-4EB1-AFD5-5CFE8326A8C0}" type="pres">
      <dgm:prSet presAssocID="{6A1AAA2C-6D11-4EC9-BFE9-D38C2332C66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Network"/>
        </a:ext>
      </dgm:extLst>
    </dgm:pt>
    <dgm:pt modelId="{0C3054D2-2C9D-482E-B4BF-5D58C83837D6}" type="pres">
      <dgm:prSet presAssocID="{6A1AAA2C-6D11-4EC9-BFE9-D38C2332C665}" presName="spaceRect" presStyleCnt="0"/>
      <dgm:spPr/>
    </dgm:pt>
    <dgm:pt modelId="{4DBEB317-BF89-4037-AD4B-37CB81F07281}" type="pres">
      <dgm:prSet presAssocID="{6A1AAA2C-6D11-4EC9-BFE9-D38C2332C665}" presName="textRect" presStyleLbl="revTx" presStyleIdx="0" presStyleCnt="6">
        <dgm:presLayoutVars>
          <dgm:chMax val="1"/>
          <dgm:chPref val="1"/>
        </dgm:presLayoutVars>
      </dgm:prSet>
      <dgm:spPr/>
    </dgm:pt>
    <dgm:pt modelId="{389D3306-8F5C-418B-AA73-C901BD431B4D}" type="pres">
      <dgm:prSet presAssocID="{BFA3D43C-1CE6-4C7B-B28C-B68CB49090A7}" presName="sibTrans" presStyleCnt="0"/>
      <dgm:spPr/>
    </dgm:pt>
    <dgm:pt modelId="{8178A5FB-9EEC-45E2-A624-8C2FA958DE17}" type="pres">
      <dgm:prSet presAssocID="{B20E2A61-8507-45CA-9D2A-E496781843CF}" presName="compNode" presStyleCnt="0"/>
      <dgm:spPr/>
    </dgm:pt>
    <dgm:pt modelId="{F4B9ADE8-FB37-4432-95DF-84D51ABA8B2B}" type="pres">
      <dgm:prSet presAssocID="{B20E2A61-8507-45CA-9D2A-E496781843C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5123AF43-6440-45E5-8DD3-B6710F05E6F6}" type="pres">
      <dgm:prSet presAssocID="{B20E2A61-8507-45CA-9D2A-E496781843CF}" presName="spaceRect" presStyleCnt="0"/>
      <dgm:spPr/>
    </dgm:pt>
    <dgm:pt modelId="{E9BED891-7B65-4C56-A644-9822D3864DAB}" type="pres">
      <dgm:prSet presAssocID="{B20E2A61-8507-45CA-9D2A-E496781843CF}" presName="textRect" presStyleLbl="revTx" presStyleIdx="1" presStyleCnt="6">
        <dgm:presLayoutVars>
          <dgm:chMax val="1"/>
          <dgm:chPref val="1"/>
        </dgm:presLayoutVars>
      </dgm:prSet>
      <dgm:spPr/>
    </dgm:pt>
    <dgm:pt modelId="{64A758A6-2F7E-490E-8D5F-5F62858E675E}" type="pres">
      <dgm:prSet presAssocID="{9DE22EE6-37B6-4079-9311-2053D7D4A77C}" presName="sibTrans" presStyleCnt="0"/>
      <dgm:spPr/>
    </dgm:pt>
    <dgm:pt modelId="{3A6E6D34-243A-46B5-A889-D8CA1B520315}" type="pres">
      <dgm:prSet presAssocID="{49D05F03-78A5-4544-ADC2-91611794D237}" presName="compNode" presStyleCnt="0"/>
      <dgm:spPr/>
    </dgm:pt>
    <dgm:pt modelId="{3D12705E-84B3-4B7A-A5EE-04ECB9FDA1A6}" type="pres">
      <dgm:prSet presAssocID="{49D05F03-78A5-4544-ADC2-91611794D237}"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J"/>
        </a:ext>
      </dgm:extLst>
    </dgm:pt>
    <dgm:pt modelId="{74D13443-304E-4511-97A9-32EF390F66CE}" type="pres">
      <dgm:prSet presAssocID="{49D05F03-78A5-4544-ADC2-91611794D237}" presName="spaceRect" presStyleCnt="0"/>
      <dgm:spPr/>
    </dgm:pt>
    <dgm:pt modelId="{91FAF1A4-2896-4B79-B95A-71353F86618E}" type="pres">
      <dgm:prSet presAssocID="{49D05F03-78A5-4544-ADC2-91611794D237}" presName="textRect" presStyleLbl="revTx" presStyleIdx="2" presStyleCnt="6">
        <dgm:presLayoutVars>
          <dgm:chMax val="1"/>
          <dgm:chPref val="1"/>
        </dgm:presLayoutVars>
      </dgm:prSet>
      <dgm:spPr/>
    </dgm:pt>
    <dgm:pt modelId="{CBCA7763-5B05-4078-805F-F9B11A749B4A}" type="pres">
      <dgm:prSet presAssocID="{8E2AAC0F-8775-4CE8-9A35-C4DA6DE9E59B}" presName="sibTrans" presStyleCnt="0"/>
      <dgm:spPr/>
    </dgm:pt>
    <dgm:pt modelId="{F0F12661-6D4D-4C2C-B819-CB32BEAE3A2A}" type="pres">
      <dgm:prSet presAssocID="{9FAF5CCD-6C2C-445D-AC96-1889E7B5EFF9}" presName="compNode" presStyleCnt="0"/>
      <dgm:spPr/>
    </dgm:pt>
    <dgm:pt modelId="{6F577B32-B748-4B5A-A576-48F12FFC35E6}" type="pres">
      <dgm:prSet presAssocID="{9FAF5CCD-6C2C-445D-AC96-1889E7B5EFF9}"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rritant"/>
        </a:ext>
      </dgm:extLst>
    </dgm:pt>
    <dgm:pt modelId="{038BC845-1F87-4A6F-B4AB-B47155C24468}" type="pres">
      <dgm:prSet presAssocID="{9FAF5CCD-6C2C-445D-AC96-1889E7B5EFF9}" presName="spaceRect" presStyleCnt="0"/>
      <dgm:spPr/>
    </dgm:pt>
    <dgm:pt modelId="{BF0008C7-407D-4EE1-BC56-393B5A7F3D4E}" type="pres">
      <dgm:prSet presAssocID="{9FAF5CCD-6C2C-445D-AC96-1889E7B5EFF9}" presName="textRect" presStyleLbl="revTx" presStyleIdx="3" presStyleCnt="6">
        <dgm:presLayoutVars>
          <dgm:chMax val="1"/>
          <dgm:chPref val="1"/>
        </dgm:presLayoutVars>
      </dgm:prSet>
      <dgm:spPr/>
    </dgm:pt>
    <dgm:pt modelId="{D67A7018-D3DB-433A-8AF3-7CE716E5669A}" type="pres">
      <dgm:prSet presAssocID="{26354E19-3121-4446-8984-3AB484AA678C}" presName="sibTrans" presStyleCnt="0"/>
      <dgm:spPr/>
    </dgm:pt>
    <dgm:pt modelId="{B1165024-78CC-42B9-97BA-384E9BDD7365}" type="pres">
      <dgm:prSet presAssocID="{87144887-C4BD-42BF-8019-6D3E50A726AF}" presName="compNode" presStyleCnt="0"/>
      <dgm:spPr/>
    </dgm:pt>
    <dgm:pt modelId="{6ACC97C9-FB58-4CF0-929C-79D0C40EEB29}" type="pres">
      <dgm:prSet presAssocID="{87144887-C4BD-42BF-8019-6D3E50A726A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nfused Person"/>
        </a:ext>
      </dgm:extLst>
    </dgm:pt>
    <dgm:pt modelId="{3975EB34-F3BE-437C-A334-6B187BCC0F9C}" type="pres">
      <dgm:prSet presAssocID="{87144887-C4BD-42BF-8019-6D3E50A726AF}" presName="spaceRect" presStyleCnt="0"/>
      <dgm:spPr/>
    </dgm:pt>
    <dgm:pt modelId="{E25C4584-D1EA-4EBF-9DB7-24CA0AA6B86E}" type="pres">
      <dgm:prSet presAssocID="{87144887-C4BD-42BF-8019-6D3E50A726AF}" presName="textRect" presStyleLbl="revTx" presStyleIdx="4" presStyleCnt="6">
        <dgm:presLayoutVars>
          <dgm:chMax val="1"/>
          <dgm:chPref val="1"/>
        </dgm:presLayoutVars>
      </dgm:prSet>
      <dgm:spPr/>
    </dgm:pt>
    <dgm:pt modelId="{4CA7E1CA-58A4-488E-A50B-49E45E40D724}" type="pres">
      <dgm:prSet presAssocID="{5AD7166B-D15A-4E96-9A5C-0047B11F40F5}" presName="sibTrans" presStyleCnt="0"/>
      <dgm:spPr/>
    </dgm:pt>
    <dgm:pt modelId="{DACDDB3B-AC3B-4E96-A469-11166BB34C6E}" type="pres">
      <dgm:prSet presAssocID="{2E061F8F-5D62-4669-99A3-9930DB86ACF6}" presName="compNode" presStyleCnt="0"/>
      <dgm:spPr/>
    </dgm:pt>
    <dgm:pt modelId="{1BBF3EC6-E38D-42C9-9564-DA4613DB6B6C}" type="pres">
      <dgm:prSet presAssocID="{2E061F8F-5D62-4669-99A3-9930DB86ACF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lock"/>
        </a:ext>
      </dgm:extLst>
    </dgm:pt>
    <dgm:pt modelId="{57713306-0834-4CE6-AC8E-24E9FF687A2D}" type="pres">
      <dgm:prSet presAssocID="{2E061F8F-5D62-4669-99A3-9930DB86ACF6}" presName="spaceRect" presStyleCnt="0"/>
      <dgm:spPr/>
    </dgm:pt>
    <dgm:pt modelId="{D7F74109-F350-470B-B397-FFCF89F3A0FB}" type="pres">
      <dgm:prSet presAssocID="{2E061F8F-5D62-4669-99A3-9930DB86ACF6}" presName="textRect" presStyleLbl="revTx" presStyleIdx="5" presStyleCnt="6">
        <dgm:presLayoutVars>
          <dgm:chMax val="1"/>
          <dgm:chPref val="1"/>
        </dgm:presLayoutVars>
      </dgm:prSet>
      <dgm:spPr/>
    </dgm:pt>
  </dgm:ptLst>
  <dgm:cxnLst>
    <dgm:cxn modelId="{111F4218-3A52-4054-85FC-40039DB8A080}" srcId="{FB80752F-CE14-49F3-84FC-0327DE5F10B9}" destId="{87144887-C4BD-42BF-8019-6D3E50A726AF}" srcOrd="4" destOrd="0" parTransId="{A1B68689-A96D-4B39-BD53-0617F586C2B7}" sibTransId="{5AD7166B-D15A-4E96-9A5C-0047B11F40F5}"/>
    <dgm:cxn modelId="{0E4E6E1D-8760-41E1-A0E0-F700A509ECDE}" srcId="{FB80752F-CE14-49F3-84FC-0327DE5F10B9}" destId="{9FAF5CCD-6C2C-445D-AC96-1889E7B5EFF9}" srcOrd="3" destOrd="0" parTransId="{5FD7283E-B187-4C2D-AFC3-4363BB5AC7CB}" sibTransId="{26354E19-3121-4446-8984-3AB484AA678C}"/>
    <dgm:cxn modelId="{19734428-819E-4694-9F33-699EA1C334C9}" type="presOf" srcId="{B20E2A61-8507-45CA-9D2A-E496781843CF}" destId="{E9BED891-7B65-4C56-A644-9822D3864DAB}" srcOrd="0" destOrd="0" presId="urn:microsoft.com/office/officeart/2018/2/layout/IconLabelList"/>
    <dgm:cxn modelId="{41B11C3D-D425-4988-95AC-8776C845D81F}" srcId="{FB80752F-CE14-49F3-84FC-0327DE5F10B9}" destId="{B20E2A61-8507-45CA-9D2A-E496781843CF}" srcOrd="1" destOrd="0" parTransId="{43167934-CEFF-4AC5-B675-2ACFC797D79E}" sibTransId="{9DE22EE6-37B6-4079-9311-2053D7D4A77C}"/>
    <dgm:cxn modelId="{0EADF846-3E99-4925-BCC5-3D533971B77C}" type="presOf" srcId="{9FAF5CCD-6C2C-445D-AC96-1889E7B5EFF9}" destId="{BF0008C7-407D-4EE1-BC56-393B5A7F3D4E}" srcOrd="0" destOrd="0" presId="urn:microsoft.com/office/officeart/2018/2/layout/IconLabelList"/>
    <dgm:cxn modelId="{44338E48-E6BB-4B18-A15B-BDBEF2937358}" type="presOf" srcId="{49D05F03-78A5-4544-ADC2-91611794D237}" destId="{91FAF1A4-2896-4B79-B95A-71353F86618E}" srcOrd="0" destOrd="0" presId="urn:microsoft.com/office/officeart/2018/2/layout/IconLabelList"/>
    <dgm:cxn modelId="{ED63125E-1023-4D8E-9D18-3DD658D093EF}" type="presOf" srcId="{FB80752F-CE14-49F3-84FC-0327DE5F10B9}" destId="{446572BE-BE7B-4052-8ED4-8F4E7E684A97}" srcOrd="0" destOrd="0" presId="urn:microsoft.com/office/officeart/2018/2/layout/IconLabelList"/>
    <dgm:cxn modelId="{917C05C2-BBAF-40F0-9253-8FA357C38767}" type="presOf" srcId="{2E061F8F-5D62-4669-99A3-9930DB86ACF6}" destId="{D7F74109-F350-470B-B397-FFCF89F3A0FB}" srcOrd="0" destOrd="0" presId="urn:microsoft.com/office/officeart/2018/2/layout/IconLabelList"/>
    <dgm:cxn modelId="{D8B4E6C5-D441-459E-9AF2-5CCB1D4F898F}" type="presOf" srcId="{87144887-C4BD-42BF-8019-6D3E50A726AF}" destId="{E25C4584-D1EA-4EBF-9DB7-24CA0AA6B86E}" srcOrd="0" destOrd="0" presId="urn:microsoft.com/office/officeart/2018/2/layout/IconLabelList"/>
    <dgm:cxn modelId="{190C6DDC-85F5-4EC0-9605-7ADD3023F5EB}" type="presOf" srcId="{6A1AAA2C-6D11-4EC9-BFE9-D38C2332C665}" destId="{4DBEB317-BF89-4037-AD4B-37CB81F07281}" srcOrd="0" destOrd="0" presId="urn:microsoft.com/office/officeart/2018/2/layout/IconLabelList"/>
    <dgm:cxn modelId="{D1741DEA-78DA-4279-AA7E-3817E4673DDF}" srcId="{FB80752F-CE14-49F3-84FC-0327DE5F10B9}" destId="{2E061F8F-5D62-4669-99A3-9930DB86ACF6}" srcOrd="5" destOrd="0" parTransId="{858253F2-2CFF-4182-9FA4-D7216148AD5F}" sibTransId="{E2F2A811-BA85-4FD1-B179-FB7041D92AF9}"/>
    <dgm:cxn modelId="{F2E026F7-CB4F-45FA-94EF-270A771BFF7E}" srcId="{FB80752F-CE14-49F3-84FC-0327DE5F10B9}" destId="{49D05F03-78A5-4544-ADC2-91611794D237}" srcOrd="2" destOrd="0" parTransId="{283D9782-4F48-4864-A334-B1FC4748173C}" sibTransId="{8E2AAC0F-8775-4CE8-9A35-C4DA6DE9E59B}"/>
    <dgm:cxn modelId="{EFCBD4FE-4B62-4739-AD42-65EBEC238B07}" srcId="{FB80752F-CE14-49F3-84FC-0327DE5F10B9}" destId="{6A1AAA2C-6D11-4EC9-BFE9-D38C2332C665}" srcOrd="0" destOrd="0" parTransId="{4B70E821-E408-4804-A89F-B50658024445}" sibTransId="{BFA3D43C-1CE6-4C7B-B28C-B68CB49090A7}"/>
    <dgm:cxn modelId="{95771B02-F4C4-41C4-8CE7-A8666937B133}" type="presParOf" srcId="{446572BE-BE7B-4052-8ED4-8F4E7E684A97}" destId="{64936776-757F-433E-9A9C-08B8CA3D60F2}" srcOrd="0" destOrd="0" presId="urn:microsoft.com/office/officeart/2018/2/layout/IconLabelList"/>
    <dgm:cxn modelId="{E2072887-74F4-4665-89A5-6A2A0FA88EE6}" type="presParOf" srcId="{64936776-757F-433E-9A9C-08B8CA3D60F2}" destId="{DB72D12B-F36C-4EB1-AFD5-5CFE8326A8C0}" srcOrd="0" destOrd="0" presId="urn:microsoft.com/office/officeart/2018/2/layout/IconLabelList"/>
    <dgm:cxn modelId="{179367F7-FC55-4659-9F2F-5ED2E50760C9}" type="presParOf" srcId="{64936776-757F-433E-9A9C-08B8CA3D60F2}" destId="{0C3054D2-2C9D-482E-B4BF-5D58C83837D6}" srcOrd="1" destOrd="0" presId="urn:microsoft.com/office/officeart/2018/2/layout/IconLabelList"/>
    <dgm:cxn modelId="{2F443D0E-EF36-4115-B472-B8E12D9E049D}" type="presParOf" srcId="{64936776-757F-433E-9A9C-08B8CA3D60F2}" destId="{4DBEB317-BF89-4037-AD4B-37CB81F07281}" srcOrd="2" destOrd="0" presId="urn:microsoft.com/office/officeart/2018/2/layout/IconLabelList"/>
    <dgm:cxn modelId="{90580F9A-3DA7-474A-9383-752AAC2E80B0}" type="presParOf" srcId="{446572BE-BE7B-4052-8ED4-8F4E7E684A97}" destId="{389D3306-8F5C-418B-AA73-C901BD431B4D}" srcOrd="1" destOrd="0" presId="urn:microsoft.com/office/officeart/2018/2/layout/IconLabelList"/>
    <dgm:cxn modelId="{B9EB5851-DCB2-4E59-B0DA-9494C0D36F13}" type="presParOf" srcId="{446572BE-BE7B-4052-8ED4-8F4E7E684A97}" destId="{8178A5FB-9EEC-45E2-A624-8C2FA958DE17}" srcOrd="2" destOrd="0" presId="urn:microsoft.com/office/officeart/2018/2/layout/IconLabelList"/>
    <dgm:cxn modelId="{0AF54FAC-3ECC-42C2-9850-7E7B7952F5E5}" type="presParOf" srcId="{8178A5FB-9EEC-45E2-A624-8C2FA958DE17}" destId="{F4B9ADE8-FB37-4432-95DF-84D51ABA8B2B}" srcOrd="0" destOrd="0" presId="urn:microsoft.com/office/officeart/2018/2/layout/IconLabelList"/>
    <dgm:cxn modelId="{97B74639-C0AB-4941-A553-7CF9249B6B84}" type="presParOf" srcId="{8178A5FB-9EEC-45E2-A624-8C2FA958DE17}" destId="{5123AF43-6440-45E5-8DD3-B6710F05E6F6}" srcOrd="1" destOrd="0" presId="urn:microsoft.com/office/officeart/2018/2/layout/IconLabelList"/>
    <dgm:cxn modelId="{15D1680C-01F7-4440-A237-E8A67A346A15}" type="presParOf" srcId="{8178A5FB-9EEC-45E2-A624-8C2FA958DE17}" destId="{E9BED891-7B65-4C56-A644-9822D3864DAB}" srcOrd="2" destOrd="0" presId="urn:microsoft.com/office/officeart/2018/2/layout/IconLabelList"/>
    <dgm:cxn modelId="{FEB368F8-543C-4332-9839-569E4BB27D06}" type="presParOf" srcId="{446572BE-BE7B-4052-8ED4-8F4E7E684A97}" destId="{64A758A6-2F7E-490E-8D5F-5F62858E675E}" srcOrd="3" destOrd="0" presId="urn:microsoft.com/office/officeart/2018/2/layout/IconLabelList"/>
    <dgm:cxn modelId="{C0AAAA05-7419-4825-B5D5-58B66CCF89FE}" type="presParOf" srcId="{446572BE-BE7B-4052-8ED4-8F4E7E684A97}" destId="{3A6E6D34-243A-46B5-A889-D8CA1B520315}" srcOrd="4" destOrd="0" presId="urn:microsoft.com/office/officeart/2018/2/layout/IconLabelList"/>
    <dgm:cxn modelId="{37E8D110-9691-4CF6-AF81-7C942AC2DBAB}" type="presParOf" srcId="{3A6E6D34-243A-46B5-A889-D8CA1B520315}" destId="{3D12705E-84B3-4B7A-A5EE-04ECB9FDA1A6}" srcOrd="0" destOrd="0" presId="urn:microsoft.com/office/officeart/2018/2/layout/IconLabelList"/>
    <dgm:cxn modelId="{087A1F5B-5AC7-49D1-B0D7-C997840915EE}" type="presParOf" srcId="{3A6E6D34-243A-46B5-A889-D8CA1B520315}" destId="{74D13443-304E-4511-97A9-32EF390F66CE}" srcOrd="1" destOrd="0" presId="urn:microsoft.com/office/officeart/2018/2/layout/IconLabelList"/>
    <dgm:cxn modelId="{AEE20F59-30D1-44C2-8C8A-065BBDB67A28}" type="presParOf" srcId="{3A6E6D34-243A-46B5-A889-D8CA1B520315}" destId="{91FAF1A4-2896-4B79-B95A-71353F86618E}" srcOrd="2" destOrd="0" presId="urn:microsoft.com/office/officeart/2018/2/layout/IconLabelList"/>
    <dgm:cxn modelId="{4D003AF8-7291-4F2A-999D-3B52C6EF47DC}" type="presParOf" srcId="{446572BE-BE7B-4052-8ED4-8F4E7E684A97}" destId="{CBCA7763-5B05-4078-805F-F9B11A749B4A}" srcOrd="5" destOrd="0" presId="urn:microsoft.com/office/officeart/2018/2/layout/IconLabelList"/>
    <dgm:cxn modelId="{5B3A6B4E-6C5A-44D3-BFEB-0A072995A2C2}" type="presParOf" srcId="{446572BE-BE7B-4052-8ED4-8F4E7E684A97}" destId="{F0F12661-6D4D-4C2C-B819-CB32BEAE3A2A}" srcOrd="6" destOrd="0" presId="urn:microsoft.com/office/officeart/2018/2/layout/IconLabelList"/>
    <dgm:cxn modelId="{58C360A7-E5C0-4211-95F1-9F5FA17EB2BC}" type="presParOf" srcId="{F0F12661-6D4D-4C2C-B819-CB32BEAE3A2A}" destId="{6F577B32-B748-4B5A-A576-48F12FFC35E6}" srcOrd="0" destOrd="0" presId="urn:microsoft.com/office/officeart/2018/2/layout/IconLabelList"/>
    <dgm:cxn modelId="{389111D4-5E0A-4E9A-802B-51CBD1ED7049}" type="presParOf" srcId="{F0F12661-6D4D-4C2C-B819-CB32BEAE3A2A}" destId="{038BC845-1F87-4A6F-B4AB-B47155C24468}" srcOrd="1" destOrd="0" presId="urn:microsoft.com/office/officeart/2018/2/layout/IconLabelList"/>
    <dgm:cxn modelId="{978A23D1-E634-4B8C-8C85-5A16E77423F2}" type="presParOf" srcId="{F0F12661-6D4D-4C2C-B819-CB32BEAE3A2A}" destId="{BF0008C7-407D-4EE1-BC56-393B5A7F3D4E}" srcOrd="2" destOrd="0" presId="urn:microsoft.com/office/officeart/2018/2/layout/IconLabelList"/>
    <dgm:cxn modelId="{90DCB982-350C-4B22-9A67-5066A15EEB64}" type="presParOf" srcId="{446572BE-BE7B-4052-8ED4-8F4E7E684A97}" destId="{D67A7018-D3DB-433A-8AF3-7CE716E5669A}" srcOrd="7" destOrd="0" presId="urn:microsoft.com/office/officeart/2018/2/layout/IconLabelList"/>
    <dgm:cxn modelId="{7CEC939F-DC62-48C0-81BB-1BEF904825F2}" type="presParOf" srcId="{446572BE-BE7B-4052-8ED4-8F4E7E684A97}" destId="{B1165024-78CC-42B9-97BA-384E9BDD7365}" srcOrd="8" destOrd="0" presId="urn:microsoft.com/office/officeart/2018/2/layout/IconLabelList"/>
    <dgm:cxn modelId="{6731ACB7-BC70-4A45-ACC1-552BFA2A8970}" type="presParOf" srcId="{B1165024-78CC-42B9-97BA-384E9BDD7365}" destId="{6ACC97C9-FB58-4CF0-929C-79D0C40EEB29}" srcOrd="0" destOrd="0" presId="urn:microsoft.com/office/officeart/2018/2/layout/IconLabelList"/>
    <dgm:cxn modelId="{E056F116-BFF2-4F27-9DF4-96152AA31FDB}" type="presParOf" srcId="{B1165024-78CC-42B9-97BA-384E9BDD7365}" destId="{3975EB34-F3BE-437C-A334-6B187BCC0F9C}" srcOrd="1" destOrd="0" presId="urn:microsoft.com/office/officeart/2018/2/layout/IconLabelList"/>
    <dgm:cxn modelId="{1FE37A51-3F51-4A5F-B572-9E76764E34B8}" type="presParOf" srcId="{B1165024-78CC-42B9-97BA-384E9BDD7365}" destId="{E25C4584-D1EA-4EBF-9DB7-24CA0AA6B86E}" srcOrd="2" destOrd="0" presId="urn:microsoft.com/office/officeart/2018/2/layout/IconLabelList"/>
    <dgm:cxn modelId="{9EB7DD97-9323-4949-92EC-C2603ABD120C}" type="presParOf" srcId="{446572BE-BE7B-4052-8ED4-8F4E7E684A97}" destId="{4CA7E1CA-58A4-488E-A50B-49E45E40D724}" srcOrd="9" destOrd="0" presId="urn:microsoft.com/office/officeart/2018/2/layout/IconLabelList"/>
    <dgm:cxn modelId="{809FB488-2642-453B-A229-FCE79BB0A0EF}" type="presParOf" srcId="{446572BE-BE7B-4052-8ED4-8F4E7E684A97}" destId="{DACDDB3B-AC3B-4E96-A469-11166BB34C6E}" srcOrd="10" destOrd="0" presId="urn:microsoft.com/office/officeart/2018/2/layout/IconLabelList"/>
    <dgm:cxn modelId="{E23B1775-757C-4C3D-9411-BBCAE2B0E297}" type="presParOf" srcId="{DACDDB3B-AC3B-4E96-A469-11166BB34C6E}" destId="{1BBF3EC6-E38D-42C9-9564-DA4613DB6B6C}" srcOrd="0" destOrd="0" presId="urn:microsoft.com/office/officeart/2018/2/layout/IconLabelList"/>
    <dgm:cxn modelId="{94566BE1-E1FD-4254-8FE5-B3DA36F7B6EE}" type="presParOf" srcId="{DACDDB3B-AC3B-4E96-A469-11166BB34C6E}" destId="{57713306-0834-4CE6-AC8E-24E9FF687A2D}" srcOrd="1" destOrd="0" presId="urn:microsoft.com/office/officeart/2018/2/layout/IconLabelList"/>
    <dgm:cxn modelId="{3BC9A197-0B60-40C3-AB28-9C5B0308F8CC}" type="presParOf" srcId="{DACDDB3B-AC3B-4E96-A469-11166BB34C6E}" destId="{D7F74109-F350-470B-B397-FFCF89F3A0F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6121D6-1544-4F09-A0EB-27FE7338B3E5}" type="doc">
      <dgm:prSet loTypeId="urn:microsoft.com/office/officeart/2011/layout/HexagonRadial" loCatId="officeonline" qsTypeId="urn:microsoft.com/office/officeart/2005/8/quickstyle/3d1" qsCatId="3D" csTypeId="urn:microsoft.com/office/officeart/2005/8/colors/accent1_4" csCatId="accent1" phldr="1"/>
      <dgm:spPr/>
      <dgm:t>
        <a:bodyPr/>
        <a:lstStyle/>
        <a:p>
          <a:endParaRPr lang="en-US"/>
        </a:p>
      </dgm:t>
    </dgm:pt>
    <dgm:pt modelId="{E5AE23F1-FD75-4F61-B0DC-BEDB3908D56D}">
      <dgm:prSet/>
      <dgm:spPr/>
      <dgm:t>
        <a:bodyPr/>
        <a:lstStyle/>
        <a:p>
          <a:pPr rtl="0"/>
          <a:r>
            <a:rPr lang="en-US" dirty="0"/>
            <a:t>Tools or Bitter Pills?</a:t>
          </a:r>
        </a:p>
      </dgm:t>
    </dgm:pt>
    <dgm:pt modelId="{79D87579-51B2-4066-A459-A19DFE60399A}" type="parTrans" cxnId="{46E3E758-D404-4E63-A104-35F3CFB43F30}">
      <dgm:prSet/>
      <dgm:spPr/>
      <dgm:t>
        <a:bodyPr/>
        <a:lstStyle/>
        <a:p>
          <a:endParaRPr lang="en-US"/>
        </a:p>
      </dgm:t>
    </dgm:pt>
    <dgm:pt modelId="{1AA0AB66-69D9-439C-92A7-C3ABF7F2DB0F}" type="sibTrans" cxnId="{46E3E758-D404-4E63-A104-35F3CFB43F30}">
      <dgm:prSet/>
      <dgm:spPr/>
      <dgm:t>
        <a:bodyPr/>
        <a:lstStyle/>
        <a:p>
          <a:endParaRPr lang="en-US"/>
        </a:p>
      </dgm:t>
    </dgm:pt>
    <dgm:pt modelId="{1DF19234-F520-4AC0-B086-DEA930E311CA}">
      <dgm:prSet/>
      <dgm:spPr/>
      <dgm:t>
        <a:bodyPr/>
        <a:lstStyle/>
        <a:p>
          <a:pPr rtl="0"/>
          <a:r>
            <a:rPr lang="en-US" dirty="0"/>
            <a:t>Interlock the proper sequence</a:t>
          </a:r>
        </a:p>
      </dgm:t>
    </dgm:pt>
    <dgm:pt modelId="{AF05ED25-152D-4BB1-92D1-201E2339E9CC}" type="parTrans" cxnId="{BAF23779-0FF2-45EA-975C-E42C1A872F0F}">
      <dgm:prSet/>
      <dgm:spPr/>
      <dgm:t>
        <a:bodyPr/>
        <a:lstStyle/>
        <a:p>
          <a:endParaRPr lang="en-US"/>
        </a:p>
      </dgm:t>
    </dgm:pt>
    <dgm:pt modelId="{60F928E0-CE5A-4DA6-9F83-D5FFDB3E601D}" type="sibTrans" cxnId="{BAF23779-0FF2-45EA-975C-E42C1A872F0F}">
      <dgm:prSet/>
      <dgm:spPr/>
      <dgm:t>
        <a:bodyPr/>
        <a:lstStyle/>
        <a:p>
          <a:endParaRPr lang="en-US"/>
        </a:p>
      </dgm:t>
    </dgm:pt>
    <dgm:pt modelId="{432C1F4D-2B00-4563-B618-F459EDB30F2A}">
      <dgm:prSet/>
      <dgm:spPr/>
      <dgm:t>
        <a:bodyPr/>
        <a:lstStyle/>
        <a:p>
          <a:pPr rtl="0"/>
          <a:r>
            <a:rPr lang="en-US" dirty="0"/>
            <a:t>Lock-in to ensure the work is completed</a:t>
          </a:r>
        </a:p>
      </dgm:t>
    </dgm:pt>
    <dgm:pt modelId="{FF2B99BA-2A50-4F90-BBDC-7674D601DFDE}" type="parTrans" cxnId="{34CBAEEF-8DC4-488C-9E45-1D7287AB8D54}">
      <dgm:prSet/>
      <dgm:spPr/>
      <dgm:t>
        <a:bodyPr/>
        <a:lstStyle/>
        <a:p>
          <a:endParaRPr lang="en-US"/>
        </a:p>
      </dgm:t>
    </dgm:pt>
    <dgm:pt modelId="{C8DD3603-22CC-4638-86E4-F3F2FE781CB5}" type="sibTrans" cxnId="{34CBAEEF-8DC4-488C-9E45-1D7287AB8D54}">
      <dgm:prSet/>
      <dgm:spPr/>
      <dgm:t>
        <a:bodyPr/>
        <a:lstStyle/>
        <a:p>
          <a:endParaRPr lang="en-US"/>
        </a:p>
      </dgm:t>
    </dgm:pt>
    <dgm:pt modelId="{8413F75E-AF42-498D-8AB0-9C53F250487D}">
      <dgm:prSet/>
      <dgm:spPr/>
      <dgm:t>
        <a:bodyPr/>
        <a:lstStyle/>
        <a:p>
          <a:pPr rtl="0"/>
          <a:r>
            <a:rPr lang="en-US" dirty="0"/>
            <a:t>Lockout to keep things away</a:t>
          </a:r>
        </a:p>
      </dgm:t>
    </dgm:pt>
    <dgm:pt modelId="{28E78CEB-2AEB-4E5C-957C-0C1CC32CDAF5}" type="parTrans" cxnId="{1B104F68-0B07-4E85-ACBA-733117A54FCA}">
      <dgm:prSet/>
      <dgm:spPr/>
      <dgm:t>
        <a:bodyPr/>
        <a:lstStyle/>
        <a:p>
          <a:endParaRPr lang="en-US"/>
        </a:p>
      </dgm:t>
    </dgm:pt>
    <dgm:pt modelId="{F3CA40F0-5064-4288-B298-6D9CD0AFF20B}" type="sibTrans" cxnId="{1B104F68-0B07-4E85-ACBA-733117A54FCA}">
      <dgm:prSet/>
      <dgm:spPr/>
      <dgm:t>
        <a:bodyPr/>
        <a:lstStyle/>
        <a:p>
          <a:endParaRPr lang="en-US"/>
        </a:p>
      </dgm:t>
    </dgm:pt>
    <dgm:pt modelId="{972D7FEB-AF49-4CD5-8018-F2453F778546}">
      <dgm:prSet/>
      <dgm:spPr/>
      <dgm:t>
        <a:bodyPr/>
        <a:lstStyle/>
        <a:p>
          <a:pPr rtl="0"/>
          <a:r>
            <a:rPr lang="en-US" dirty="0"/>
            <a:t>Conventions are a natural cultural constraint</a:t>
          </a:r>
        </a:p>
      </dgm:t>
    </dgm:pt>
    <dgm:pt modelId="{B4A5107D-156D-4C47-A109-D6783639381F}" type="parTrans" cxnId="{2C1A4A3A-962C-43F8-84F9-6645C2B9FCC7}">
      <dgm:prSet/>
      <dgm:spPr/>
      <dgm:t>
        <a:bodyPr/>
        <a:lstStyle/>
        <a:p>
          <a:endParaRPr lang="en-US"/>
        </a:p>
      </dgm:t>
    </dgm:pt>
    <dgm:pt modelId="{B7FA3474-4DE8-40AB-8B42-ECF94E354310}" type="sibTrans" cxnId="{2C1A4A3A-962C-43F8-84F9-6645C2B9FCC7}">
      <dgm:prSet/>
      <dgm:spPr/>
      <dgm:t>
        <a:bodyPr/>
        <a:lstStyle/>
        <a:p>
          <a:endParaRPr lang="en-US"/>
        </a:p>
      </dgm:t>
    </dgm:pt>
    <dgm:pt modelId="{95DDFE82-D461-4B21-BBCF-3381C47B2B12}">
      <dgm:prSet/>
      <dgm:spPr/>
      <dgm:t>
        <a:bodyPr/>
        <a:lstStyle/>
        <a:p>
          <a:pPr rtl="0"/>
          <a:r>
            <a:rPr lang="en-US" dirty="0"/>
            <a:t>Annoyance can be your friend</a:t>
          </a:r>
        </a:p>
      </dgm:t>
    </dgm:pt>
    <dgm:pt modelId="{BDD5DAC0-0C4B-4F36-B35B-F5A356BBAAF4}" type="parTrans" cxnId="{4F9672A6-6BD0-419C-B14F-32EA2E075DFE}">
      <dgm:prSet/>
      <dgm:spPr/>
      <dgm:t>
        <a:bodyPr/>
        <a:lstStyle/>
        <a:p>
          <a:endParaRPr lang="en-US"/>
        </a:p>
      </dgm:t>
    </dgm:pt>
    <dgm:pt modelId="{FFB7BA49-F47D-44BD-A8D9-5C85FACB86B2}" type="sibTrans" cxnId="{4F9672A6-6BD0-419C-B14F-32EA2E075DFE}">
      <dgm:prSet/>
      <dgm:spPr/>
      <dgm:t>
        <a:bodyPr/>
        <a:lstStyle/>
        <a:p>
          <a:endParaRPr lang="en-US"/>
        </a:p>
      </dgm:t>
    </dgm:pt>
    <dgm:pt modelId="{9ECCC533-8016-4CA5-94E2-A1B0E813F14C}">
      <dgm:prSet/>
      <dgm:spPr/>
      <dgm:t>
        <a:bodyPr/>
        <a:lstStyle/>
        <a:p>
          <a:pPr rtl="0"/>
          <a:r>
            <a:rPr lang="en-US" dirty="0"/>
            <a:t>Force the Physical Constraint</a:t>
          </a:r>
        </a:p>
      </dgm:t>
    </dgm:pt>
    <dgm:pt modelId="{E3EE697A-F2F7-43EF-B8D7-9C64081A330A}" type="parTrans" cxnId="{7AEFA7E6-764B-4929-83A8-6F29850B5F24}">
      <dgm:prSet/>
      <dgm:spPr/>
      <dgm:t>
        <a:bodyPr/>
        <a:lstStyle/>
        <a:p>
          <a:endParaRPr lang="en-US"/>
        </a:p>
      </dgm:t>
    </dgm:pt>
    <dgm:pt modelId="{7E8FE2E4-636E-4CD2-8024-7520D0F3CE09}" type="sibTrans" cxnId="{7AEFA7E6-764B-4929-83A8-6F29850B5F24}">
      <dgm:prSet/>
      <dgm:spPr/>
      <dgm:t>
        <a:bodyPr/>
        <a:lstStyle/>
        <a:p>
          <a:endParaRPr lang="en-US"/>
        </a:p>
      </dgm:t>
    </dgm:pt>
    <dgm:pt modelId="{FC410D97-2A4F-4DA3-A08D-231321C45109}" type="pres">
      <dgm:prSet presAssocID="{B46121D6-1544-4F09-A0EB-27FE7338B3E5}" presName="Name0" presStyleCnt="0">
        <dgm:presLayoutVars>
          <dgm:chMax val="1"/>
          <dgm:chPref val="1"/>
          <dgm:dir/>
          <dgm:animOne val="branch"/>
          <dgm:animLvl val="lvl"/>
        </dgm:presLayoutVars>
      </dgm:prSet>
      <dgm:spPr/>
    </dgm:pt>
    <dgm:pt modelId="{1C188E86-1FF3-4D74-AF10-65A7367C6D1D}" type="pres">
      <dgm:prSet presAssocID="{E5AE23F1-FD75-4F61-B0DC-BEDB3908D56D}" presName="Parent" presStyleLbl="node0" presStyleIdx="0" presStyleCnt="1">
        <dgm:presLayoutVars>
          <dgm:chMax val="6"/>
          <dgm:chPref val="6"/>
        </dgm:presLayoutVars>
      </dgm:prSet>
      <dgm:spPr/>
    </dgm:pt>
    <dgm:pt modelId="{1670D414-717E-4B66-84DA-618E05A06E9E}" type="pres">
      <dgm:prSet presAssocID="{9ECCC533-8016-4CA5-94E2-A1B0E813F14C}" presName="Accent1" presStyleCnt="0"/>
      <dgm:spPr/>
    </dgm:pt>
    <dgm:pt modelId="{5D5A3E1F-263B-4AEE-90D6-E25A29377CC8}" type="pres">
      <dgm:prSet presAssocID="{9ECCC533-8016-4CA5-94E2-A1B0E813F14C}" presName="Accent" presStyleLbl="bgShp" presStyleIdx="0" presStyleCnt="6"/>
      <dgm:spPr/>
    </dgm:pt>
    <dgm:pt modelId="{B3445BA3-5E29-4AFE-8D93-B44493E6AD3F}" type="pres">
      <dgm:prSet presAssocID="{9ECCC533-8016-4CA5-94E2-A1B0E813F14C}" presName="Child1" presStyleLbl="node1" presStyleIdx="0" presStyleCnt="6">
        <dgm:presLayoutVars>
          <dgm:chMax val="0"/>
          <dgm:chPref val="0"/>
          <dgm:bulletEnabled val="1"/>
        </dgm:presLayoutVars>
      </dgm:prSet>
      <dgm:spPr/>
    </dgm:pt>
    <dgm:pt modelId="{24DB7293-7354-4851-BA11-32D02ECB4F2A}" type="pres">
      <dgm:prSet presAssocID="{1DF19234-F520-4AC0-B086-DEA930E311CA}" presName="Accent2" presStyleCnt="0"/>
      <dgm:spPr/>
    </dgm:pt>
    <dgm:pt modelId="{823F0DC7-C29E-48AD-8149-246643697922}" type="pres">
      <dgm:prSet presAssocID="{1DF19234-F520-4AC0-B086-DEA930E311CA}" presName="Accent" presStyleLbl="bgShp" presStyleIdx="1" presStyleCnt="6"/>
      <dgm:spPr/>
    </dgm:pt>
    <dgm:pt modelId="{8061708F-A95D-4608-B8BD-3432E9A5371F}" type="pres">
      <dgm:prSet presAssocID="{1DF19234-F520-4AC0-B086-DEA930E311CA}" presName="Child2" presStyleLbl="node1" presStyleIdx="1" presStyleCnt="6">
        <dgm:presLayoutVars>
          <dgm:chMax val="0"/>
          <dgm:chPref val="0"/>
          <dgm:bulletEnabled val="1"/>
        </dgm:presLayoutVars>
      </dgm:prSet>
      <dgm:spPr/>
    </dgm:pt>
    <dgm:pt modelId="{660B1207-E956-4D97-BD54-4234ABD85A89}" type="pres">
      <dgm:prSet presAssocID="{432C1F4D-2B00-4563-B618-F459EDB30F2A}" presName="Accent3" presStyleCnt="0"/>
      <dgm:spPr/>
    </dgm:pt>
    <dgm:pt modelId="{CAE257DB-4648-4359-9F4C-8915C2952E6B}" type="pres">
      <dgm:prSet presAssocID="{432C1F4D-2B00-4563-B618-F459EDB30F2A}" presName="Accent" presStyleLbl="bgShp" presStyleIdx="2" presStyleCnt="6"/>
      <dgm:spPr/>
    </dgm:pt>
    <dgm:pt modelId="{98827000-4A9E-4245-9C50-03DF40888F3E}" type="pres">
      <dgm:prSet presAssocID="{432C1F4D-2B00-4563-B618-F459EDB30F2A}" presName="Child3" presStyleLbl="node1" presStyleIdx="2" presStyleCnt="6">
        <dgm:presLayoutVars>
          <dgm:chMax val="0"/>
          <dgm:chPref val="0"/>
          <dgm:bulletEnabled val="1"/>
        </dgm:presLayoutVars>
      </dgm:prSet>
      <dgm:spPr/>
    </dgm:pt>
    <dgm:pt modelId="{BCC061D6-70F4-4395-A06D-A9AC7FCAA033}" type="pres">
      <dgm:prSet presAssocID="{8413F75E-AF42-498D-8AB0-9C53F250487D}" presName="Accent4" presStyleCnt="0"/>
      <dgm:spPr/>
    </dgm:pt>
    <dgm:pt modelId="{49C85CCE-AD35-4407-88BE-BDFB2E5C0B1C}" type="pres">
      <dgm:prSet presAssocID="{8413F75E-AF42-498D-8AB0-9C53F250487D}" presName="Accent" presStyleLbl="bgShp" presStyleIdx="3" presStyleCnt="6"/>
      <dgm:spPr/>
    </dgm:pt>
    <dgm:pt modelId="{6DF08BDA-E8DA-4BC9-8D13-DF6D3FB87A62}" type="pres">
      <dgm:prSet presAssocID="{8413F75E-AF42-498D-8AB0-9C53F250487D}" presName="Child4" presStyleLbl="node1" presStyleIdx="3" presStyleCnt="6">
        <dgm:presLayoutVars>
          <dgm:chMax val="0"/>
          <dgm:chPref val="0"/>
          <dgm:bulletEnabled val="1"/>
        </dgm:presLayoutVars>
      </dgm:prSet>
      <dgm:spPr/>
    </dgm:pt>
    <dgm:pt modelId="{021C8F12-D142-4C4A-995B-42DD7A7727D6}" type="pres">
      <dgm:prSet presAssocID="{972D7FEB-AF49-4CD5-8018-F2453F778546}" presName="Accent5" presStyleCnt="0"/>
      <dgm:spPr/>
    </dgm:pt>
    <dgm:pt modelId="{A42CAE18-61F3-4A39-9EFD-E5CB6ED50EEC}" type="pres">
      <dgm:prSet presAssocID="{972D7FEB-AF49-4CD5-8018-F2453F778546}" presName="Accent" presStyleLbl="bgShp" presStyleIdx="4" presStyleCnt="6"/>
      <dgm:spPr/>
    </dgm:pt>
    <dgm:pt modelId="{5C287504-1E09-496D-81BD-098AE5CCEBDC}" type="pres">
      <dgm:prSet presAssocID="{972D7FEB-AF49-4CD5-8018-F2453F778546}" presName="Child5" presStyleLbl="node1" presStyleIdx="4" presStyleCnt="6">
        <dgm:presLayoutVars>
          <dgm:chMax val="0"/>
          <dgm:chPref val="0"/>
          <dgm:bulletEnabled val="1"/>
        </dgm:presLayoutVars>
      </dgm:prSet>
      <dgm:spPr/>
    </dgm:pt>
    <dgm:pt modelId="{78098389-1B27-40C1-B8D5-EB42211408A7}" type="pres">
      <dgm:prSet presAssocID="{95DDFE82-D461-4B21-BBCF-3381C47B2B12}" presName="Accent6" presStyleCnt="0"/>
      <dgm:spPr/>
    </dgm:pt>
    <dgm:pt modelId="{C28CD57F-3174-4133-BE60-8A67461394BE}" type="pres">
      <dgm:prSet presAssocID="{95DDFE82-D461-4B21-BBCF-3381C47B2B12}" presName="Accent" presStyleLbl="bgShp" presStyleIdx="5" presStyleCnt="6"/>
      <dgm:spPr/>
    </dgm:pt>
    <dgm:pt modelId="{6FADF8E5-F26B-41EC-ACE5-8652CE2CDE66}" type="pres">
      <dgm:prSet presAssocID="{95DDFE82-D461-4B21-BBCF-3381C47B2B12}" presName="Child6" presStyleLbl="node1" presStyleIdx="5" presStyleCnt="6">
        <dgm:presLayoutVars>
          <dgm:chMax val="0"/>
          <dgm:chPref val="0"/>
          <dgm:bulletEnabled val="1"/>
        </dgm:presLayoutVars>
      </dgm:prSet>
      <dgm:spPr/>
    </dgm:pt>
  </dgm:ptLst>
  <dgm:cxnLst>
    <dgm:cxn modelId="{C9FC6E31-9CE7-4B18-8D73-063E04EDB159}" type="presOf" srcId="{B46121D6-1544-4F09-A0EB-27FE7338B3E5}" destId="{FC410D97-2A4F-4DA3-A08D-231321C45109}" srcOrd="0" destOrd="0" presId="urn:microsoft.com/office/officeart/2011/layout/HexagonRadial"/>
    <dgm:cxn modelId="{08CD4938-FD91-42C1-82C4-556DFFC1E3B3}" type="presOf" srcId="{432C1F4D-2B00-4563-B618-F459EDB30F2A}" destId="{98827000-4A9E-4245-9C50-03DF40888F3E}" srcOrd="0" destOrd="0" presId="urn:microsoft.com/office/officeart/2011/layout/HexagonRadial"/>
    <dgm:cxn modelId="{2C1A4A3A-962C-43F8-84F9-6645C2B9FCC7}" srcId="{E5AE23F1-FD75-4F61-B0DC-BEDB3908D56D}" destId="{972D7FEB-AF49-4CD5-8018-F2453F778546}" srcOrd="4" destOrd="0" parTransId="{B4A5107D-156D-4C47-A109-D6783639381F}" sibTransId="{B7FA3474-4DE8-40AB-8B42-ECF94E354310}"/>
    <dgm:cxn modelId="{7993BF3E-502A-46C5-A305-B37B01017708}" type="presOf" srcId="{8413F75E-AF42-498D-8AB0-9C53F250487D}" destId="{6DF08BDA-E8DA-4BC9-8D13-DF6D3FB87A62}" srcOrd="0" destOrd="0" presId="urn:microsoft.com/office/officeart/2011/layout/HexagonRadial"/>
    <dgm:cxn modelId="{32626445-7653-4744-A05D-1BEFFB6BC8EB}" type="presOf" srcId="{972D7FEB-AF49-4CD5-8018-F2453F778546}" destId="{5C287504-1E09-496D-81BD-098AE5CCEBDC}" srcOrd="0" destOrd="0" presId="urn:microsoft.com/office/officeart/2011/layout/HexagonRadial"/>
    <dgm:cxn modelId="{46E3E758-D404-4E63-A104-35F3CFB43F30}" srcId="{B46121D6-1544-4F09-A0EB-27FE7338B3E5}" destId="{E5AE23F1-FD75-4F61-B0DC-BEDB3908D56D}" srcOrd="0" destOrd="0" parTransId="{79D87579-51B2-4066-A459-A19DFE60399A}" sibTransId="{1AA0AB66-69D9-439C-92A7-C3ABF7F2DB0F}"/>
    <dgm:cxn modelId="{1B104F68-0B07-4E85-ACBA-733117A54FCA}" srcId="{E5AE23F1-FD75-4F61-B0DC-BEDB3908D56D}" destId="{8413F75E-AF42-498D-8AB0-9C53F250487D}" srcOrd="3" destOrd="0" parTransId="{28E78CEB-2AEB-4E5C-957C-0C1CC32CDAF5}" sibTransId="{F3CA40F0-5064-4288-B298-6D9CD0AFF20B}"/>
    <dgm:cxn modelId="{BAF23779-0FF2-45EA-975C-E42C1A872F0F}" srcId="{E5AE23F1-FD75-4F61-B0DC-BEDB3908D56D}" destId="{1DF19234-F520-4AC0-B086-DEA930E311CA}" srcOrd="1" destOrd="0" parTransId="{AF05ED25-152D-4BB1-92D1-201E2339E9CC}" sibTransId="{60F928E0-CE5A-4DA6-9F83-D5FFDB3E601D}"/>
    <dgm:cxn modelId="{09E9818C-86CC-4D1E-A97D-5EC4FA9CC63A}" type="presOf" srcId="{E5AE23F1-FD75-4F61-B0DC-BEDB3908D56D}" destId="{1C188E86-1FF3-4D74-AF10-65A7367C6D1D}" srcOrd="0" destOrd="0" presId="urn:microsoft.com/office/officeart/2011/layout/HexagonRadial"/>
    <dgm:cxn modelId="{F02B05A1-DC96-4A20-BECC-B470457A3864}" type="presOf" srcId="{9ECCC533-8016-4CA5-94E2-A1B0E813F14C}" destId="{B3445BA3-5E29-4AFE-8D93-B44493E6AD3F}" srcOrd="0" destOrd="0" presId="urn:microsoft.com/office/officeart/2011/layout/HexagonRadial"/>
    <dgm:cxn modelId="{4F9672A6-6BD0-419C-B14F-32EA2E075DFE}" srcId="{E5AE23F1-FD75-4F61-B0DC-BEDB3908D56D}" destId="{95DDFE82-D461-4B21-BBCF-3381C47B2B12}" srcOrd="5" destOrd="0" parTransId="{BDD5DAC0-0C4B-4F36-B35B-F5A356BBAAF4}" sibTransId="{FFB7BA49-F47D-44BD-A8D9-5C85FACB86B2}"/>
    <dgm:cxn modelId="{C6DF84CD-FEA6-40DD-83DA-6F408F541096}" type="presOf" srcId="{95DDFE82-D461-4B21-BBCF-3381C47B2B12}" destId="{6FADF8E5-F26B-41EC-ACE5-8652CE2CDE66}" srcOrd="0" destOrd="0" presId="urn:microsoft.com/office/officeart/2011/layout/HexagonRadial"/>
    <dgm:cxn modelId="{052578DA-B70A-40FC-B894-9AAF9E483D16}" type="presOf" srcId="{1DF19234-F520-4AC0-B086-DEA930E311CA}" destId="{8061708F-A95D-4608-B8BD-3432E9A5371F}" srcOrd="0" destOrd="0" presId="urn:microsoft.com/office/officeart/2011/layout/HexagonRadial"/>
    <dgm:cxn modelId="{7AEFA7E6-764B-4929-83A8-6F29850B5F24}" srcId="{E5AE23F1-FD75-4F61-B0DC-BEDB3908D56D}" destId="{9ECCC533-8016-4CA5-94E2-A1B0E813F14C}" srcOrd="0" destOrd="0" parTransId="{E3EE697A-F2F7-43EF-B8D7-9C64081A330A}" sibTransId="{7E8FE2E4-636E-4CD2-8024-7520D0F3CE09}"/>
    <dgm:cxn modelId="{34CBAEEF-8DC4-488C-9E45-1D7287AB8D54}" srcId="{E5AE23F1-FD75-4F61-B0DC-BEDB3908D56D}" destId="{432C1F4D-2B00-4563-B618-F459EDB30F2A}" srcOrd="2" destOrd="0" parTransId="{FF2B99BA-2A50-4F90-BBDC-7674D601DFDE}" sibTransId="{C8DD3603-22CC-4638-86E4-F3F2FE781CB5}"/>
    <dgm:cxn modelId="{4F18DD4F-E01C-41F4-8F77-6CA7C5484D72}" type="presParOf" srcId="{FC410D97-2A4F-4DA3-A08D-231321C45109}" destId="{1C188E86-1FF3-4D74-AF10-65A7367C6D1D}" srcOrd="0" destOrd="0" presId="urn:microsoft.com/office/officeart/2011/layout/HexagonRadial"/>
    <dgm:cxn modelId="{CEBA33CB-3045-4642-B200-BF3AF94337DA}" type="presParOf" srcId="{FC410D97-2A4F-4DA3-A08D-231321C45109}" destId="{1670D414-717E-4B66-84DA-618E05A06E9E}" srcOrd="1" destOrd="0" presId="urn:microsoft.com/office/officeart/2011/layout/HexagonRadial"/>
    <dgm:cxn modelId="{EA465AA3-64DF-4199-9DF0-56F88E5711DC}" type="presParOf" srcId="{1670D414-717E-4B66-84DA-618E05A06E9E}" destId="{5D5A3E1F-263B-4AEE-90D6-E25A29377CC8}" srcOrd="0" destOrd="0" presId="urn:microsoft.com/office/officeart/2011/layout/HexagonRadial"/>
    <dgm:cxn modelId="{55A8B892-AD51-43D7-95AF-C6856281389D}" type="presParOf" srcId="{FC410D97-2A4F-4DA3-A08D-231321C45109}" destId="{B3445BA3-5E29-4AFE-8D93-B44493E6AD3F}" srcOrd="2" destOrd="0" presId="urn:microsoft.com/office/officeart/2011/layout/HexagonRadial"/>
    <dgm:cxn modelId="{84B3695F-CCD0-439E-98DF-D1CF17D2013F}" type="presParOf" srcId="{FC410D97-2A4F-4DA3-A08D-231321C45109}" destId="{24DB7293-7354-4851-BA11-32D02ECB4F2A}" srcOrd="3" destOrd="0" presId="urn:microsoft.com/office/officeart/2011/layout/HexagonRadial"/>
    <dgm:cxn modelId="{BB47A0F6-BB8C-40E8-BB5A-368AB9611C24}" type="presParOf" srcId="{24DB7293-7354-4851-BA11-32D02ECB4F2A}" destId="{823F0DC7-C29E-48AD-8149-246643697922}" srcOrd="0" destOrd="0" presId="urn:microsoft.com/office/officeart/2011/layout/HexagonRadial"/>
    <dgm:cxn modelId="{F5E3D858-A9F1-46CF-9E2E-9A0422A1C479}" type="presParOf" srcId="{FC410D97-2A4F-4DA3-A08D-231321C45109}" destId="{8061708F-A95D-4608-B8BD-3432E9A5371F}" srcOrd="4" destOrd="0" presId="urn:microsoft.com/office/officeart/2011/layout/HexagonRadial"/>
    <dgm:cxn modelId="{FB2E8376-9844-4E37-BCE1-00C9A4AD3639}" type="presParOf" srcId="{FC410D97-2A4F-4DA3-A08D-231321C45109}" destId="{660B1207-E956-4D97-BD54-4234ABD85A89}" srcOrd="5" destOrd="0" presId="urn:microsoft.com/office/officeart/2011/layout/HexagonRadial"/>
    <dgm:cxn modelId="{5FB2D629-F2BB-47CB-A1D2-57ACE7B581F2}" type="presParOf" srcId="{660B1207-E956-4D97-BD54-4234ABD85A89}" destId="{CAE257DB-4648-4359-9F4C-8915C2952E6B}" srcOrd="0" destOrd="0" presId="urn:microsoft.com/office/officeart/2011/layout/HexagonRadial"/>
    <dgm:cxn modelId="{8BA0B331-69C2-4BEB-BE91-04DABE8EF5FB}" type="presParOf" srcId="{FC410D97-2A4F-4DA3-A08D-231321C45109}" destId="{98827000-4A9E-4245-9C50-03DF40888F3E}" srcOrd="6" destOrd="0" presId="urn:microsoft.com/office/officeart/2011/layout/HexagonRadial"/>
    <dgm:cxn modelId="{04BB7CB7-3AC5-4341-9C8D-76807583D4EC}" type="presParOf" srcId="{FC410D97-2A4F-4DA3-A08D-231321C45109}" destId="{BCC061D6-70F4-4395-A06D-A9AC7FCAA033}" srcOrd="7" destOrd="0" presId="urn:microsoft.com/office/officeart/2011/layout/HexagonRadial"/>
    <dgm:cxn modelId="{586A6AEE-2F1D-4F2A-8ED6-E401781B6E1F}" type="presParOf" srcId="{BCC061D6-70F4-4395-A06D-A9AC7FCAA033}" destId="{49C85CCE-AD35-4407-88BE-BDFB2E5C0B1C}" srcOrd="0" destOrd="0" presId="urn:microsoft.com/office/officeart/2011/layout/HexagonRadial"/>
    <dgm:cxn modelId="{3E0E6791-A60C-42F8-9ED3-55E033DBE62D}" type="presParOf" srcId="{FC410D97-2A4F-4DA3-A08D-231321C45109}" destId="{6DF08BDA-E8DA-4BC9-8D13-DF6D3FB87A62}" srcOrd="8" destOrd="0" presId="urn:microsoft.com/office/officeart/2011/layout/HexagonRadial"/>
    <dgm:cxn modelId="{E21CA1A3-9872-4ADC-BAEC-CF815BBA955A}" type="presParOf" srcId="{FC410D97-2A4F-4DA3-A08D-231321C45109}" destId="{021C8F12-D142-4C4A-995B-42DD7A7727D6}" srcOrd="9" destOrd="0" presId="urn:microsoft.com/office/officeart/2011/layout/HexagonRadial"/>
    <dgm:cxn modelId="{3AC96256-7858-4B77-AF22-FA60793780CD}" type="presParOf" srcId="{021C8F12-D142-4C4A-995B-42DD7A7727D6}" destId="{A42CAE18-61F3-4A39-9EFD-E5CB6ED50EEC}" srcOrd="0" destOrd="0" presId="urn:microsoft.com/office/officeart/2011/layout/HexagonRadial"/>
    <dgm:cxn modelId="{47784453-9763-4669-B2D4-13A438CB6889}" type="presParOf" srcId="{FC410D97-2A4F-4DA3-A08D-231321C45109}" destId="{5C287504-1E09-496D-81BD-098AE5CCEBDC}" srcOrd="10" destOrd="0" presId="urn:microsoft.com/office/officeart/2011/layout/HexagonRadial"/>
    <dgm:cxn modelId="{24FCE3DE-DA39-46A7-B4E1-DE3483BAC7D4}" type="presParOf" srcId="{FC410D97-2A4F-4DA3-A08D-231321C45109}" destId="{78098389-1B27-40C1-B8D5-EB42211408A7}" srcOrd="11" destOrd="0" presId="urn:microsoft.com/office/officeart/2011/layout/HexagonRadial"/>
    <dgm:cxn modelId="{BC418C97-4FDE-4053-91A9-427877266FE4}" type="presParOf" srcId="{78098389-1B27-40C1-B8D5-EB42211408A7}" destId="{C28CD57F-3174-4133-BE60-8A67461394BE}" srcOrd="0" destOrd="0" presId="urn:microsoft.com/office/officeart/2011/layout/HexagonRadial"/>
    <dgm:cxn modelId="{A8637B1D-3510-47F1-97C1-452F4AAD1BA7}" type="presParOf" srcId="{FC410D97-2A4F-4DA3-A08D-231321C45109}" destId="{6FADF8E5-F26B-41EC-ACE5-8652CE2CDE66}"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EB754F-2454-4E2A-9F5D-2A1B9616A28E}" type="doc">
      <dgm:prSet loTypeId="urn:microsoft.com/office/officeart/2005/8/layout/cycle2" loCatId="cycle" qsTypeId="urn:microsoft.com/office/officeart/2005/8/quickstyle/simple1" qsCatId="simple" csTypeId="urn:microsoft.com/office/officeart/2005/8/colors/accent1_4" csCatId="accent1"/>
      <dgm:spPr/>
      <dgm:t>
        <a:bodyPr/>
        <a:lstStyle/>
        <a:p>
          <a:endParaRPr lang="en-US"/>
        </a:p>
      </dgm:t>
    </dgm:pt>
    <dgm:pt modelId="{1F8E3AB5-4535-4851-A600-814ADDAC29B6}">
      <dgm:prSet/>
      <dgm:spPr/>
      <dgm:t>
        <a:bodyPr/>
        <a:lstStyle/>
        <a:p>
          <a:pPr rtl="0"/>
          <a:r>
            <a:rPr lang="en-US" dirty="0"/>
            <a:t>Discoverability</a:t>
          </a:r>
        </a:p>
      </dgm:t>
    </dgm:pt>
    <dgm:pt modelId="{04C89ED4-B173-4A4A-98F9-A83E16635FE9}" type="parTrans" cxnId="{5F4B7CAC-A71B-4AEC-B88E-3F5BDF16E3F4}">
      <dgm:prSet/>
      <dgm:spPr/>
      <dgm:t>
        <a:bodyPr/>
        <a:lstStyle/>
        <a:p>
          <a:endParaRPr lang="en-US"/>
        </a:p>
      </dgm:t>
    </dgm:pt>
    <dgm:pt modelId="{5CAA5AED-0D98-475C-B156-F2092EEBF919}" type="sibTrans" cxnId="{5F4B7CAC-A71B-4AEC-B88E-3F5BDF16E3F4}">
      <dgm:prSet/>
      <dgm:spPr/>
      <dgm:t>
        <a:bodyPr/>
        <a:lstStyle/>
        <a:p>
          <a:endParaRPr lang="en-US"/>
        </a:p>
      </dgm:t>
    </dgm:pt>
    <dgm:pt modelId="{0A5EE41C-E3F3-4BCA-A1E0-D8E84937EECD}">
      <dgm:prSet/>
      <dgm:spPr/>
      <dgm:t>
        <a:bodyPr/>
        <a:lstStyle/>
        <a:p>
          <a:pPr rtl="0"/>
          <a:r>
            <a:rPr lang="en-US"/>
            <a:t>Feedback</a:t>
          </a:r>
        </a:p>
      </dgm:t>
    </dgm:pt>
    <dgm:pt modelId="{E8508F42-7DCD-48A4-96BA-D738FAAD12AD}" type="parTrans" cxnId="{2F3E6155-03B9-4D06-A743-6BAE845F3A81}">
      <dgm:prSet/>
      <dgm:spPr/>
      <dgm:t>
        <a:bodyPr/>
        <a:lstStyle/>
        <a:p>
          <a:endParaRPr lang="en-US"/>
        </a:p>
      </dgm:t>
    </dgm:pt>
    <dgm:pt modelId="{FEC17760-135C-4757-B89D-CF0890C4EE16}" type="sibTrans" cxnId="{2F3E6155-03B9-4D06-A743-6BAE845F3A81}">
      <dgm:prSet/>
      <dgm:spPr/>
      <dgm:t>
        <a:bodyPr/>
        <a:lstStyle/>
        <a:p>
          <a:endParaRPr lang="en-US"/>
        </a:p>
      </dgm:t>
    </dgm:pt>
    <dgm:pt modelId="{94D7BAFC-3974-4DDA-BB59-81C20B64C6BB}">
      <dgm:prSet/>
      <dgm:spPr/>
      <dgm:t>
        <a:bodyPr/>
        <a:lstStyle/>
        <a:p>
          <a:pPr rtl="0"/>
          <a:r>
            <a:rPr lang="en-US" i="1" dirty="0"/>
            <a:t>Conceptual model</a:t>
          </a:r>
        </a:p>
      </dgm:t>
    </dgm:pt>
    <dgm:pt modelId="{C0284383-A980-4CC8-BD5A-056344A19A52}" type="parTrans" cxnId="{AF0CD322-598F-4529-B217-9C3FB54C4A5F}">
      <dgm:prSet/>
      <dgm:spPr/>
      <dgm:t>
        <a:bodyPr/>
        <a:lstStyle/>
        <a:p>
          <a:endParaRPr lang="en-US"/>
        </a:p>
      </dgm:t>
    </dgm:pt>
    <dgm:pt modelId="{669F745F-5098-4D92-9305-AC456BBF7AA1}" type="sibTrans" cxnId="{AF0CD322-598F-4529-B217-9C3FB54C4A5F}">
      <dgm:prSet/>
      <dgm:spPr/>
      <dgm:t>
        <a:bodyPr/>
        <a:lstStyle/>
        <a:p>
          <a:endParaRPr lang="en-US"/>
        </a:p>
      </dgm:t>
    </dgm:pt>
    <dgm:pt modelId="{00989713-69F4-4D6F-99A8-AB8D7E46F37D}">
      <dgm:prSet/>
      <dgm:spPr/>
      <dgm:t>
        <a:bodyPr/>
        <a:lstStyle/>
        <a:p>
          <a:pPr rtl="0"/>
          <a:r>
            <a:rPr lang="en-US" b="1" dirty="0">
              <a:solidFill>
                <a:srgbClr val="FF0000"/>
              </a:solidFill>
            </a:rPr>
            <a:t>Affordances</a:t>
          </a:r>
        </a:p>
      </dgm:t>
    </dgm:pt>
    <dgm:pt modelId="{53B811FA-062E-44E8-891E-ACFDE719D236}" type="parTrans" cxnId="{099BC1DA-F6C5-4441-B559-312AE806879D}">
      <dgm:prSet/>
      <dgm:spPr/>
      <dgm:t>
        <a:bodyPr/>
        <a:lstStyle/>
        <a:p>
          <a:endParaRPr lang="en-US"/>
        </a:p>
      </dgm:t>
    </dgm:pt>
    <dgm:pt modelId="{FB469123-A936-4778-8033-942183AFDCF1}" type="sibTrans" cxnId="{099BC1DA-F6C5-4441-B559-312AE806879D}">
      <dgm:prSet/>
      <dgm:spPr/>
      <dgm:t>
        <a:bodyPr/>
        <a:lstStyle/>
        <a:p>
          <a:endParaRPr lang="en-US"/>
        </a:p>
      </dgm:t>
    </dgm:pt>
    <dgm:pt modelId="{D26B537E-FFE8-4493-AA32-E41A6E0239C2}">
      <dgm:prSet/>
      <dgm:spPr/>
      <dgm:t>
        <a:bodyPr/>
        <a:lstStyle/>
        <a:p>
          <a:pPr rtl="0"/>
          <a:r>
            <a:rPr lang="en-US" b="1" dirty="0">
              <a:solidFill>
                <a:srgbClr val="FF0000"/>
              </a:solidFill>
            </a:rPr>
            <a:t>Signifiers</a:t>
          </a:r>
        </a:p>
      </dgm:t>
    </dgm:pt>
    <dgm:pt modelId="{6D327398-7578-49F8-9D4F-F242F344EA6B}" type="parTrans" cxnId="{DFFC41A5-4C32-424E-9C68-43828B628C02}">
      <dgm:prSet/>
      <dgm:spPr/>
      <dgm:t>
        <a:bodyPr/>
        <a:lstStyle/>
        <a:p>
          <a:endParaRPr lang="en-US"/>
        </a:p>
      </dgm:t>
    </dgm:pt>
    <dgm:pt modelId="{62229914-F819-4D76-9159-A0BC0B2F0A81}" type="sibTrans" cxnId="{DFFC41A5-4C32-424E-9C68-43828B628C02}">
      <dgm:prSet/>
      <dgm:spPr/>
      <dgm:t>
        <a:bodyPr/>
        <a:lstStyle/>
        <a:p>
          <a:endParaRPr lang="en-US"/>
        </a:p>
      </dgm:t>
    </dgm:pt>
    <dgm:pt modelId="{40B0BF2E-608F-4CCF-A108-531BFE7314D1}">
      <dgm:prSet/>
      <dgm:spPr/>
      <dgm:t>
        <a:bodyPr/>
        <a:lstStyle/>
        <a:p>
          <a:pPr rtl="0"/>
          <a:r>
            <a:rPr lang="en-US"/>
            <a:t>Mappings</a:t>
          </a:r>
        </a:p>
      </dgm:t>
    </dgm:pt>
    <dgm:pt modelId="{E41D6C13-E030-40DB-8C9A-8896A353E25B}" type="parTrans" cxnId="{F8BED68B-9054-4B41-B5DA-BAEC1C246FCF}">
      <dgm:prSet/>
      <dgm:spPr/>
      <dgm:t>
        <a:bodyPr/>
        <a:lstStyle/>
        <a:p>
          <a:endParaRPr lang="en-US"/>
        </a:p>
      </dgm:t>
    </dgm:pt>
    <dgm:pt modelId="{6B1F44EC-F581-48E2-BDB3-B57632A1060A}" type="sibTrans" cxnId="{F8BED68B-9054-4B41-B5DA-BAEC1C246FCF}">
      <dgm:prSet/>
      <dgm:spPr/>
      <dgm:t>
        <a:bodyPr/>
        <a:lstStyle/>
        <a:p>
          <a:endParaRPr lang="en-US"/>
        </a:p>
      </dgm:t>
    </dgm:pt>
    <dgm:pt modelId="{6F1BB4DA-08C2-4C0B-977C-260668E615C1}">
      <dgm:prSet/>
      <dgm:spPr/>
      <dgm:t>
        <a:bodyPr/>
        <a:lstStyle/>
        <a:p>
          <a:pPr rtl="0"/>
          <a:r>
            <a:rPr lang="en-US" b="1" dirty="0">
              <a:solidFill>
                <a:srgbClr val="FF0000"/>
              </a:solidFill>
            </a:rPr>
            <a:t>Constraints</a:t>
          </a:r>
        </a:p>
      </dgm:t>
    </dgm:pt>
    <dgm:pt modelId="{2375A45C-83FA-4AF7-A2CE-6B3144F7F7EB}" type="parTrans" cxnId="{B0EAE45E-EFB8-4FD5-96A0-FEF999B56390}">
      <dgm:prSet/>
      <dgm:spPr/>
      <dgm:t>
        <a:bodyPr/>
        <a:lstStyle/>
        <a:p>
          <a:endParaRPr lang="en-US"/>
        </a:p>
      </dgm:t>
    </dgm:pt>
    <dgm:pt modelId="{B05828C2-BF70-4A28-A491-33CE95640D09}" type="sibTrans" cxnId="{B0EAE45E-EFB8-4FD5-96A0-FEF999B56390}">
      <dgm:prSet/>
      <dgm:spPr/>
      <dgm:t>
        <a:bodyPr/>
        <a:lstStyle/>
        <a:p>
          <a:endParaRPr lang="en-US"/>
        </a:p>
      </dgm:t>
    </dgm:pt>
    <dgm:pt modelId="{27EE87A0-8767-419A-B17D-5061BDE820B6}" type="pres">
      <dgm:prSet presAssocID="{9BEB754F-2454-4E2A-9F5D-2A1B9616A28E}" presName="cycle" presStyleCnt="0">
        <dgm:presLayoutVars>
          <dgm:dir/>
          <dgm:resizeHandles val="exact"/>
        </dgm:presLayoutVars>
      </dgm:prSet>
      <dgm:spPr/>
    </dgm:pt>
    <dgm:pt modelId="{D00F59F5-C6F7-446F-87FF-CB2310BBAF57}" type="pres">
      <dgm:prSet presAssocID="{1F8E3AB5-4535-4851-A600-814ADDAC29B6}" presName="node" presStyleLbl="node1" presStyleIdx="0" presStyleCnt="7">
        <dgm:presLayoutVars>
          <dgm:bulletEnabled val="1"/>
        </dgm:presLayoutVars>
      </dgm:prSet>
      <dgm:spPr/>
    </dgm:pt>
    <dgm:pt modelId="{86D525E1-0D97-43AD-A90F-DDC07CF706AC}" type="pres">
      <dgm:prSet presAssocID="{5CAA5AED-0D98-475C-B156-F2092EEBF919}" presName="sibTrans" presStyleLbl="sibTrans2D1" presStyleIdx="0" presStyleCnt="7"/>
      <dgm:spPr/>
    </dgm:pt>
    <dgm:pt modelId="{0C814BBF-0AFB-4D9D-9321-7CFD16D6190F}" type="pres">
      <dgm:prSet presAssocID="{5CAA5AED-0D98-475C-B156-F2092EEBF919}" presName="connectorText" presStyleLbl="sibTrans2D1" presStyleIdx="0" presStyleCnt="7"/>
      <dgm:spPr/>
    </dgm:pt>
    <dgm:pt modelId="{16B5E1BE-04C6-4915-94CC-5CD48CE99E67}" type="pres">
      <dgm:prSet presAssocID="{0A5EE41C-E3F3-4BCA-A1E0-D8E84937EECD}" presName="node" presStyleLbl="node1" presStyleIdx="1" presStyleCnt="7">
        <dgm:presLayoutVars>
          <dgm:bulletEnabled val="1"/>
        </dgm:presLayoutVars>
      </dgm:prSet>
      <dgm:spPr/>
    </dgm:pt>
    <dgm:pt modelId="{84508980-8315-44E0-9120-DE6F6E0BE01F}" type="pres">
      <dgm:prSet presAssocID="{FEC17760-135C-4757-B89D-CF0890C4EE16}" presName="sibTrans" presStyleLbl="sibTrans2D1" presStyleIdx="1" presStyleCnt="7"/>
      <dgm:spPr/>
    </dgm:pt>
    <dgm:pt modelId="{593F1CF3-17EC-4C1F-99C8-B367A49800FE}" type="pres">
      <dgm:prSet presAssocID="{FEC17760-135C-4757-B89D-CF0890C4EE16}" presName="connectorText" presStyleLbl="sibTrans2D1" presStyleIdx="1" presStyleCnt="7"/>
      <dgm:spPr/>
    </dgm:pt>
    <dgm:pt modelId="{DAE19155-39FA-4E47-928E-C0FE223A77A7}" type="pres">
      <dgm:prSet presAssocID="{94D7BAFC-3974-4DDA-BB59-81C20B64C6BB}" presName="node" presStyleLbl="node1" presStyleIdx="2" presStyleCnt="7">
        <dgm:presLayoutVars>
          <dgm:bulletEnabled val="1"/>
        </dgm:presLayoutVars>
      </dgm:prSet>
      <dgm:spPr/>
    </dgm:pt>
    <dgm:pt modelId="{FD260AA2-A339-42BC-BB00-A55D118AF7D6}" type="pres">
      <dgm:prSet presAssocID="{669F745F-5098-4D92-9305-AC456BBF7AA1}" presName="sibTrans" presStyleLbl="sibTrans2D1" presStyleIdx="2" presStyleCnt="7"/>
      <dgm:spPr/>
    </dgm:pt>
    <dgm:pt modelId="{1F17C630-AE3E-4AEC-B40F-82A10BA7057A}" type="pres">
      <dgm:prSet presAssocID="{669F745F-5098-4D92-9305-AC456BBF7AA1}" presName="connectorText" presStyleLbl="sibTrans2D1" presStyleIdx="2" presStyleCnt="7"/>
      <dgm:spPr/>
    </dgm:pt>
    <dgm:pt modelId="{8FB7BEB5-4913-4472-96B0-A2241D2382D0}" type="pres">
      <dgm:prSet presAssocID="{00989713-69F4-4D6F-99A8-AB8D7E46F37D}" presName="node" presStyleLbl="node1" presStyleIdx="3" presStyleCnt="7">
        <dgm:presLayoutVars>
          <dgm:bulletEnabled val="1"/>
        </dgm:presLayoutVars>
      </dgm:prSet>
      <dgm:spPr/>
    </dgm:pt>
    <dgm:pt modelId="{90C1C010-758F-4D87-9A62-51E6F7945848}" type="pres">
      <dgm:prSet presAssocID="{FB469123-A936-4778-8033-942183AFDCF1}" presName="sibTrans" presStyleLbl="sibTrans2D1" presStyleIdx="3" presStyleCnt="7"/>
      <dgm:spPr/>
    </dgm:pt>
    <dgm:pt modelId="{70E68AB0-FC74-4DD3-B1F0-CC31F8CD894B}" type="pres">
      <dgm:prSet presAssocID="{FB469123-A936-4778-8033-942183AFDCF1}" presName="connectorText" presStyleLbl="sibTrans2D1" presStyleIdx="3" presStyleCnt="7"/>
      <dgm:spPr/>
    </dgm:pt>
    <dgm:pt modelId="{F7C93C53-E9AF-4FAA-9359-752F111B856F}" type="pres">
      <dgm:prSet presAssocID="{D26B537E-FFE8-4493-AA32-E41A6E0239C2}" presName="node" presStyleLbl="node1" presStyleIdx="4" presStyleCnt="7">
        <dgm:presLayoutVars>
          <dgm:bulletEnabled val="1"/>
        </dgm:presLayoutVars>
      </dgm:prSet>
      <dgm:spPr/>
    </dgm:pt>
    <dgm:pt modelId="{7A417608-C422-45D2-8F13-26FCD121DF7A}" type="pres">
      <dgm:prSet presAssocID="{62229914-F819-4D76-9159-A0BC0B2F0A81}" presName="sibTrans" presStyleLbl="sibTrans2D1" presStyleIdx="4" presStyleCnt="7"/>
      <dgm:spPr/>
    </dgm:pt>
    <dgm:pt modelId="{275F7B5A-9EA2-4A09-9EEC-122DC1A26943}" type="pres">
      <dgm:prSet presAssocID="{62229914-F819-4D76-9159-A0BC0B2F0A81}" presName="connectorText" presStyleLbl="sibTrans2D1" presStyleIdx="4" presStyleCnt="7"/>
      <dgm:spPr/>
    </dgm:pt>
    <dgm:pt modelId="{88B75BFC-D583-49FB-88B5-63E1D0155683}" type="pres">
      <dgm:prSet presAssocID="{40B0BF2E-608F-4CCF-A108-531BFE7314D1}" presName="node" presStyleLbl="node1" presStyleIdx="5" presStyleCnt="7">
        <dgm:presLayoutVars>
          <dgm:bulletEnabled val="1"/>
        </dgm:presLayoutVars>
      </dgm:prSet>
      <dgm:spPr/>
    </dgm:pt>
    <dgm:pt modelId="{FAFC0770-60E3-49F4-9AE4-2151DB5866BB}" type="pres">
      <dgm:prSet presAssocID="{6B1F44EC-F581-48E2-BDB3-B57632A1060A}" presName="sibTrans" presStyleLbl="sibTrans2D1" presStyleIdx="5" presStyleCnt="7"/>
      <dgm:spPr/>
    </dgm:pt>
    <dgm:pt modelId="{4F8AB658-850B-4DBE-AC0D-F4D499460AB7}" type="pres">
      <dgm:prSet presAssocID="{6B1F44EC-F581-48E2-BDB3-B57632A1060A}" presName="connectorText" presStyleLbl="sibTrans2D1" presStyleIdx="5" presStyleCnt="7"/>
      <dgm:spPr/>
    </dgm:pt>
    <dgm:pt modelId="{D8CCC8A5-29B0-44E1-9DDB-1456D9420484}" type="pres">
      <dgm:prSet presAssocID="{6F1BB4DA-08C2-4C0B-977C-260668E615C1}" presName="node" presStyleLbl="node1" presStyleIdx="6" presStyleCnt="7">
        <dgm:presLayoutVars>
          <dgm:bulletEnabled val="1"/>
        </dgm:presLayoutVars>
      </dgm:prSet>
      <dgm:spPr/>
    </dgm:pt>
    <dgm:pt modelId="{0C7CFBAC-61DE-4CAE-988D-54AAA30D654E}" type="pres">
      <dgm:prSet presAssocID="{B05828C2-BF70-4A28-A491-33CE95640D09}" presName="sibTrans" presStyleLbl="sibTrans2D1" presStyleIdx="6" presStyleCnt="7"/>
      <dgm:spPr/>
    </dgm:pt>
    <dgm:pt modelId="{A8B6D771-031E-4907-8F2F-AA432DCD4A77}" type="pres">
      <dgm:prSet presAssocID="{B05828C2-BF70-4A28-A491-33CE95640D09}" presName="connectorText" presStyleLbl="sibTrans2D1" presStyleIdx="6" presStyleCnt="7"/>
      <dgm:spPr/>
    </dgm:pt>
  </dgm:ptLst>
  <dgm:cxnLst>
    <dgm:cxn modelId="{3E011F04-98B7-4F17-AF7D-8E1B415E62B0}" type="presOf" srcId="{9BEB754F-2454-4E2A-9F5D-2A1B9616A28E}" destId="{27EE87A0-8767-419A-B17D-5061BDE820B6}" srcOrd="0" destOrd="0" presId="urn:microsoft.com/office/officeart/2005/8/layout/cycle2"/>
    <dgm:cxn modelId="{4EA89E09-31D7-4E9A-B77A-B12A7FBF0737}" type="presOf" srcId="{94D7BAFC-3974-4DDA-BB59-81C20B64C6BB}" destId="{DAE19155-39FA-4E47-928E-C0FE223A77A7}" srcOrd="0" destOrd="0" presId="urn:microsoft.com/office/officeart/2005/8/layout/cycle2"/>
    <dgm:cxn modelId="{11F4C90C-6615-497F-94DF-01CE120C3C87}" type="presOf" srcId="{6B1F44EC-F581-48E2-BDB3-B57632A1060A}" destId="{FAFC0770-60E3-49F4-9AE4-2151DB5866BB}" srcOrd="0" destOrd="0" presId="urn:microsoft.com/office/officeart/2005/8/layout/cycle2"/>
    <dgm:cxn modelId="{908FD00F-83D2-431F-91FB-F4F4197DA0DA}" type="presOf" srcId="{62229914-F819-4D76-9159-A0BC0B2F0A81}" destId="{7A417608-C422-45D2-8F13-26FCD121DF7A}" srcOrd="0" destOrd="0" presId="urn:microsoft.com/office/officeart/2005/8/layout/cycle2"/>
    <dgm:cxn modelId="{85941420-1C14-445F-A87E-00DAD38AE914}" type="presOf" srcId="{B05828C2-BF70-4A28-A491-33CE95640D09}" destId="{0C7CFBAC-61DE-4CAE-988D-54AAA30D654E}" srcOrd="0" destOrd="0" presId="urn:microsoft.com/office/officeart/2005/8/layout/cycle2"/>
    <dgm:cxn modelId="{AF0CD322-598F-4529-B217-9C3FB54C4A5F}" srcId="{9BEB754F-2454-4E2A-9F5D-2A1B9616A28E}" destId="{94D7BAFC-3974-4DDA-BB59-81C20B64C6BB}" srcOrd="2" destOrd="0" parTransId="{C0284383-A980-4CC8-BD5A-056344A19A52}" sibTransId="{669F745F-5098-4D92-9305-AC456BBF7AA1}"/>
    <dgm:cxn modelId="{4491EE23-068E-47C6-8EDF-DBC2C808A38B}" type="presOf" srcId="{B05828C2-BF70-4A28-A491-33CE95640D09}" destId="{A8B6D771-031E-4907-8F2F-AA432DCD4A77}" srcOrd="1" destOrd="0" presId="urn:microsoft.com/office/officeart/2005/8/layout/cycle2"/>
    <dgm:cxn modelId="{B30AC22D-852B-4C55-AD69-0C9699E7AD19}" type="presOf" srcId="{0A5EE41C-E3F3-4BCA-A1E0-D8E84937EECD}" destId="{16B5E1BE-04C6-4915-94CC-5CD48CE99E67}" srcOrd="0" destOrd="0" presId="urn:microsoft.com/office/officeart/2005/8/layout/cycle2"/>
    <dgm:cxn modelId="{2F3E6155-03B9-4D06-A743-6BAE845F3A81}" srcId="{9BEB754F-2454-4E2A-9F5D-2A1B9616A28E}" destId="{0A5EE41C-E3F3-4BCA-A1E0-D8E84937EECD}" srcOrd="1" destOrd="0" parTransId="{E8508F42-7DCD-48A4-96BA-D738FAAD12AD}" sibTransId="{FEC17760-135C-4757-B89D-CF0890C4EE16}"/>
    <dgm:cxn modelId="{E5DB8959-9C17-49AC-92CF-586EC474CE38}" type="presOf" srcId="{669F745F-5098-4D92-9305-AC456BBF7AA1}" destId="{1F17C630-AE3E-4AEC-B40F-82A10BA7057A}" srcOrd="1" destOrd="0" presId="urn:microsoft.com/office/officeart/2005/8/layout/cycle2"/>
    <dgm:cxn modelId="{B0EAE45E-EFB8-4FD5-96A0-FEF999B56390}" srcId="{9BEB754F-2454-4E2A-9F5D-2A1B9616A28E}" destId="{6F1BB4DA-08C2-4C0B-977C-260668E615C1}" srcOrd="6" destOrd="0" parTransId="{2375A45C-83FA-4AF7-A2CE-6B3144F7F7EB}" sibTransId="{B05828C2-BF70-4A28-A491-33CE95640D09}"/>
    <dgm:cxn modelId="{CD7C5A7E-E561-49AA-AEB3-E574C86B3C35}" type="presOf" srcId="{669F745F-5098-4D92-9305-AC456BBF7AA1}" destId="{FD260AA2-A339-42BC-BB00-A55D118AF7D6}" srcOrd="0" destOrd="0" presId="urn:microsoft.com/office/officeart/2005/8/layout/cycle2"/>
    <dgm:cxn modelId="{F8BED68B-9054-4B41-B5DA-BAEC1C246FCF}" srcId="{9BEB754F-2454-4E2A-9F5D-2A1B9616A28E}" destId="{40B0BF2E-608F-4CCF-A108-531BFE7314D1}" srcOrd="5" destOrd="0" parTransId="{E41D6C13-E030-40DB-8C9A-8896A353E25B}" sibTransId="{6B1F44EC-F581-48E2-BDB3-B57632A1060A}"/>
    <dgm:cxn modelId="{E2BBB79A-04EF-4A02-B894-F6B1146E57B2}" type="presOf" srcId="{FEC17760-135C-4757-B89D-CF0890C4EE16}" destId="{593F1CF3-17EC-4C1F-99C8-B367A49800FE}" srcOrd="1" destOrd="0" presId="urn:microsoft.com/office/officeart/2005/8/layout/cycle2"/>
    <dgm:cxn modelId="{1472E59E-FCD6-40D9-8438-BD4FB36B4254}" type="presOf" srcId="{6F1BB4DA-08C2-4C0B-977C-260668E615C1}" destId="{D8CCC8A5-29B0-44E1-9DDB-1456D9420484}" srcOrd="0" destOrd="0" presId="urn:microsoft.com/office/officeart/2005/8/layout/cycle2"/>
    <dgm:cxn modelId="{D56715A5-3289-47AC-BF24-3E20AC0A0514}" type="presOf" srcId="{00989713-69F4-4D6F-99A8-AB8D7E46F37D}" destId="{8FB7BEB5-4913-4472-96B0-A2241D2382D0}" srcOrd="0" destOrd="0" presId="urn:microsoft.com/office/officeart/2005/8/layout/cycle2"/>
    <dgm:cxn modelId="{DFFC41A5-4C32-424E-9C68-43828B628C02}" srcId="{9BEB754F-2454-4E2A-9F5D-2A1B9616A28E}" destId="{D26B537E-FFE8-4493-AA32-E41A6E0239C2}" srcOrd="4" destOrd="0" parTransId="{6D327398-7578-49F8-9D4F-F242F344EA6B}" sibTransId="{62229914-F819-4D76-9159-A0BC0B2F0A81}"/>
    <dgm:cxn modelId="{E8B7CDA8-1404-4138-BE16-2702CBC75737}" type="presOf" srcId="{1F8E3AB5-4535-4851-A600-814ADDAC29B6}" destId="{D00F59F5-C6F7-446F-87FF-CB2310BBAF57}" srcOrd="0" destOrd="0" presId="urn:microsoft.com/office/officeart/2005/8/layout/cycle2"/>
    <dgm:cxn modelId="{3B558BAA-6700-46E3-B651-9442C710F58B}" type="presOf" srcId="{FEC17760-135C-4757-B89D-CF0890C4EE16}" destId="{84508980-8315-44E0-9120-DE6F6E0BE01F}" srcOrd="0" destOrd="0" presId="urn:microsoft.com/office/officeart/2005/8/layout/cycle2"/>
    <dgm:cxn modelId="{5F4B7CAC-A71B-4AEC-B88E-3F5BDF16E3F4}" srcId="{9BEB754F-2454-4E2A-9F5D-2A1B9616A28E}" destId="{1F8E3AB5-4535-4851-A600-814ADDAC29B6}" srcOrd="0" destOrd="0" parTransId="{04C89ED4-B173-4A4A-98F9-A83E16635FE9}" sibTransId="{5CAA5AED-0D98-475C-B156-F2092EEBF919}"/>
    <dgm:cxn modelId="{BF2CF2AE-CEA2-4E3F-AFDE-C6AF9768AF0B}" type="presOf" srcId="{FB469123-A936-4778-8033-942183AFDCF1}" destId="{90C1C010-758F-4D87-9A62-51E6F7945848}" srcOrd="0" destOrd="0" presId="urn:microsoft.com/office/officeart/2005/8/layout/cycle2"/>
    <dgm:cxn modelId="{8DB03ABF-76E5-421C-8049-871A3E7F1488}" type="presOf" srcId="{40B0BF2E-608F-4CCF-A108-531BFE7314D1}" destId="{88B75BFC-D583-49FB-88B5-63E1D0155683}" srcOrd="0" destOrd="0" presId="urn:microsoft.com/office/officeart/2005/8/layout/cycle2"/>
    <dgm:cxn modelId="{FD8972CC-FFBC-477B-A9B2-886B79A554C2}" type="presOf" srcId="{FB469123-A936-4778-8033-942183AFDCF1}" destId="{70E68AB0-FC74-4DD3-B1F0-CC31F8CD894B}" srcOrd="1" destOrd="0" presId="urn:microsoft.com/office/officeart/2005/8/layout/cycle2"/>
    <dgm:cxn modelId="{BC1031D4-F6AF-46DB-9146-EA5085B225E0}" type="presOf" srcId="{5CAA5AED-0D98-475C-B156-F2092EEBF919}" destId="{0C814BBF-0AFB-4D9D-9321-7CFD16D6190F}" srcOrd="1" destOrd="0" presId="urn:microsoft.com/office/officeart/2005/8/layout/cycle2"/>
    <dgm:cxn modelId="{058F28D5-D230-46ED-8B7E-733402E2F887}" type="presOf" srcId="{6B1F44EC-F581-48E2-BDB3-B57632A1060A}" destId="{4F8AB658-850B-4DBE-AC0D-F4D499460AB7}" srcOrd="1" destOrd="0" presId="urn:microsoft.com/office/officeart/2005/8/layout/cycle2"/>
    <dgm:cxn modelId="{099BC1DA-F6C5-4441-B559-312AE806879D}" srcId="{9BEB754F-2454-4E2A-9F5D-2A1B9616A28E}" destId="{00989713-69F4-4D6F-99A8-AB8D7E46F37D}" srcOrd="3" destOrd="0" parTransId="{53B811FA-062E-44E8-891E-ACFDE719D236}" sibTransId="{FB469123-A936-4778-8033-942183AFDCF1}"/>
    <dgm:cxn modelId="{9AFC84E2-19E9-49BF-BBA2-41AA21BD5250}" type="presOf" srcId="{62229914-F819-4D76-9159-A0BC0B2F0A81}" destId="{275F7B5A-9EA2-4A09-9EEC-122DC1A26943}" srcOrd="1" destOrd="0" presId="urn:microsoft.com/office/officeart/2005/8/layout/cycle2"/>
    <dgm:cxn modelId="{F58971E7-8E0D-4533-BB89-DF215792841A}" type="presOf" srcId="{5CAA5AED-0D98-475C-B156-F2092EEBF919}" destId="{86D525E1-0D97-43AD-A90F-DDC07CF706AC}" srcOrd="0" destOrd="0" presId="urn:microsoft.com/office/officeart/2005/8/layout/cycle2"/>
    <dgm:cxn modelId="{8CF150F3-6D6F-44B9-BA11-5B8A56DBF061}" type="presOf" srcId="{D26B537E-FFE8-4493-AA32-E41A6E0239C2}" destId="{F7C93C53-E9AF-4FAA-9359-752F111B856F}" srcOrd="0" destOrd="0" presId="urn:microsoft.com/office/officeart/2005/8/layout/cycle2"/>
    <dgm:cxn modelId="{90B2A00C-69F7-4D03-BD57-83AB2C3AD8FE}" type="presParOf" srcId="{27EE87A0-8767-419A-B17D-5061BDE820B6}" destId="{D00F59F5-C6F7-446F-87FF-CB2310BBAF57}" srcOrd="0" destOrd="0" presId="urn:microsoft.com/office/officeart/2005/8/layout/cycle2"/>
    <dgm:cxn modelId="{ED15AD28-AF1F-47FA-93D2-E3E5B6AEB619}" type="presParOf" srcId="{27EE87A0-8767-419A-B17D-5061BDE820B6}" destId="{86D525E1-0D97-43AD-A90F-DDC07CF706AC}" srcOrd="1" destOrd="0" presId="urn:microsoft.com/office/officeart/2005/8/layout/cycle2"/>
    <dgm:cxn modelId="{DB2445F3-CABB-45ED-9353-BA8B52770C19}" type="presParOf" srcId="{86D525E1-0D97-43AD-A90F-DDC07CF706AC}" destId="{0C814BBF-0AFB-4D9D-9321-7CFD16D6190F}" srcOrd="0" destOrd="0" presId="urn:microsoft.com/office/officeart/2005/8/layout/cycle2"/>
    <dgm:cxn modelId="{46865922-197A-4598-B6B0-1949C3D18420}" type="presParOf" srcId="{27EE87A0-8767-419A-B17D-5061BDE820B6}" destId="{16B5E1BE-04C6-4915-94CC-5CD48CE99E67}" srcOrd="2" destOrd="0" presId="urn:microsoft.com/office/officeart/2005/8/layout/cycle2"/>
    <dgm:cxn modelId="{9FBA5FC0-DBEE-4FBB-A43E-AB99A829FBDA}" type="presParOf" srcId="{27EE87A0-8767-419A-B17D-5061BDE820B6}" destId="{84508980-8315-44E0-9120-DE6F6E0BE01F}" srcOrd="3" destOrd="0" presId="urn:microsoft.com/office/officeart/2005/8/layout/cycle2"/>
    <dgm:cxn modelId="{8DFA9212-50D0-4DA8-B2C5-B7B5EB5B196E}" type="presParOf" srcId="{84508980-8315-44E0-9120-DE6F6E0BE01F}" destId="{593F1CF3-17EC-4C1F-99C8-B367A49800FE}" srcOrd="0" destOrd="0" presId="urn:microsoft.com/office/officeart/2005/8/layout/cycle2"/>
    <dgm:cxn modelId="{AA8D793E-C5AA-4342-821D-1230F06E4AE5}" type="presParOf" srcId="{27EE87A0-8767-419A-B17D-5061BDE820B6}" destId="{DAE19155-39FA-4E47-928E-C0FE223A77A7}" srcOrd="4" destOrd="0" presId="urn:microsoft.com/office/officeart/2005/8/layout/cycle2"/>
    <dgm:cxn modelId="{5005A784-4E81-4630-9BFF-040A9CDD4F34}" type="presParOf" srcId="{27EE87A0-8767-419A-B17D-5061BDE820B6}" destId="{FD260AA2-A339-42BC-BB00-A55D118AF7D6}" srcOrd="5" destOrd="0" presId="urn:microsoft.com/office/officeart/2005/8/layout/cycle2"/>
    <dgm:cxn modelId="{0F72C1D2-84DD-42D9-89F5-2C9C52B504EE}" type="presParOf" srcId="{FD260AA2-A339-42BC-BB00-A55D118AF7D6}" destId="{1F17C630-AE3E-4AEC-B40F-82A10BA7057A}" srcOrd="0" destOrd="0" presId="urn:microsoft.com/office/officeart/2005/8/layout/cycle2"/>
    <dgm:cxn modelId="{0518367A-E1B3-4059-B7F8-B6B1F0948396}" type="presParOf" srcId="{27EE87A0-8767-419A-B17D-5061BDE820B6}" destId="{8FB7BEB5-4913-4472-96B0-A2241D2382D0}" srcOrd="6" destOrd="0" presId="urn:microsoft.com/office/officeart/2005/8/layout/cycle2"/>
    <dgm:cxn modelId="{7E348A12-4DFA-42D5-83E1-7932F0F1E940}" type="presParOf" srcId="{27EE87A0-8767-419A-B17D-5061BDE820B6}" destId="{90C1C010-758F-4D87-9A62-51E6F7945848}" srcOrd="7" destOrd="0" presId="urn:microsoft.com/office/officeart/2005/8/layout/cycle2"/>
    <dgm:cxn modelId="{F3FEF8B4-D45F-4188-8C49-1540B77D3511}" type="presParOf" srcId="{90C1C010-758F-4D87-9A62-51E6F7945848}" destId="{70E68AB0-FC74-4DD3-B1F0-CC31F8CD894B}" srcOrd="0" destOrd="0" presId="urn:microsoft.com/office/officeart/2005/8/layout/cycle2"/>
    <dgm:cxn modelId="{91745D34-1720-4208-B520-3599BF34D83E}" type="presParOf" srcId="{27EE87A0-8767-419A-B17D-5061BDE820B6}" destId="{F7C93C53-E9AF-4FAA-9359-752F111B856F}" srcOrd="8" destOrd="0" presId="urn:microsoft.com/office/officeart/2005/8/layout/cycle2"/>
    <dgm:cxn modelId="{20C88919-01BC-4ACF-9AA2-6395A276FC08}" type="presParOf" srcId="{27EE87A0-8767-419A-B17D-5061BDE820B6}" destId="{7A417608-C422-45D2-8F13-26FCD121DF7A}" srcOrd="9" destOrd="0" presId="urn:microsoft.com/office/officeart/2005/8/layout/cycle2"/>
    <dgm:cxn modelId="{322FC45E-3C29-4D3B-97C3-F93F0E2E9D2D}" type="presParOf" srcId="{7A417608-C422-45D2-8F13-26FCD121DF7A}" destId="{275F7B5A-9EA2-4A09-9EEC-122DC1A26943}" srcOrd="0" destOrd="0" presId="urn:microsoft.com/office/officeart/2005/8/layout/cycle2"/>
    <dgm:cxn modelId="{A6D2A74B-7D53-4B5D-8F59-A9D9428797DE}" type="presParOf" srcId="{27EE87A0-8767-419A-B17D-5061BDE820B6}" destId="{88B75BFC-D583-49FB-88B5-63E1D0155683}" srcOrd="10" destOrd="0" presId="urn:microsoft.com/office/officeart/2005/8/layout/cycle2"/>
    <dgm:cxn modelId="{1CE352A4-7D9B-45E1-ADE3-C51DAF1CAE94}" type="presParOf" srcId="{27EE87A0-8767-419A-B17D-5061BDE820B6}" destId="{FAFC0770-60E3-49F4-9AE4-2151DB5866BB}" srcOrd="11" destOrd="0" presId="urn:microsoft.com/office/officeart/2005/8/layout/cycle2"/>
    <dgm:cxn modelId="{B8441939-40C6-4BB6-9139-6629911CDBF0}" type="presParOf" srcId="{FAFC0770-60E3-49F4-9AE4-2151DB5866BB}" destId="{4F8AB658-850B-4DBE-AC0D-F4D499460AB7}" srcOrd="0" destOrd="0" presId="urn:microsoft.com/office/officeart/2005/8/layout/cycle2"/>
    <dgm:cxn modelId="{B9DCC0E7-A34A-4E31-ADEC-E1F3407B33BB}" type="presParOf" srcId="{27EE87A0-8767-419A-B17D-5061BDE820B6}" destId="{D8CCC8A5-29B0-44E1-9DDB-1456D9420484}" srcOrd="12" destOrd="0" presId="urn:microsoft.com/office/officeart/2005/8/layout/cycle2"/>
    <dgm:cxn modelId="{A11A5484-5CD1-4A8E-84A5-0857AD259D8A}" type="presParOf" srcId="{27EE87A0-8767-419A-B17D-5061BDE820B6}" destId="{0C7CFBAC-61DE-4CAE-988D-54AAA30D654E}" srcOrd="13" destOrd="0" presId="urn:microsoft.com/office/officeart/2005/8/layout/cycle2"/>
    <dgm:cxn modelId="{C1192097-7532-479C-BDD4-1FBFF6325389}" type="presParOf" srcId="{0C7CFBAC-61DE-4CAE-988D-54AAA30D654E}" destId="{A8B6D771-031E-4907-8F2F-AA432DCD4A77}"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72D12B-F36C-4EB1-AFD5-5CFE8326A8C0}">
      <dsp:nvSpPr>
        <dsp:cNvPr id="0" name=""/>
        <dsp:cNvSpPr/>
      </dsp:nvSpPr>
      <dsp:spPr>
        <a:xfrm>
          <a:off x="545922" y="221656"/>
          <a:ext cx="760166" cy="7601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DBEB317-BF89-4037-AD4B-37CB81F07281}">
      <dsp:nvSpPr>
        <dsp:cNvPr id="0" name=""/>
        <dsp:cNvSpPr/>
      </dsp:nvSpPr>
      <dsp:spPr>
        <a:xfrm>
          <a:off x="81376" y="1313658"/>
          <a:ext cx="1689257" cy="1119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Logical – Tell a user to select 5 things &amp; only 4 are readily visible – what does that tell the user?</a:t>
          </a:r>
        </a:p>
      </dsp:txBody>
      <dsp:txXfrm>
        <a:off x="81376" y="1313658"/>
        <a:ext cx="1689257" cy="1119133"/>
      </dsp:txXfrm>
    </dsp:sp>
    <dsp:sp modelId="{F4B9ADE8-FB37-4432-95DF-84D51ABA8B2B}">
      <dsp:nvSpPr>
        <dsp:cNvPr id="0" name=""/>
        <dsp:cNvSpPr/>
      </dsp:nvSpPr>
      <dsp:spPr>
        <a:xfrm>
          <a:off x="2530800" y="221656"/>
          <a:ext cx="760166" cy="7601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BED891-7B65-4C56-A644-9822D3864DAB}">
      <dsp:nvSpPr>
        <dsp:cNvPr id="0" name=""/>
        <dsp:cNvSpPr/>
      </dsp:nvSpPr>
      <dsp:spPr>
        <a:xfrm>
          <a:off x="2066254" y="1313658"/>
          <a:ext cx="1689257" cy="1119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Logical constraints = good conceptual model</a:t>
          </a:r>
        </a:p>
      </dsp:txBody>
      <dsp:txXfrm>
        <a:off x="2066254" y="1313658"/>
        <a:ext cx="1689257" cy="1119133"/>
      </dsp:txXfrm>
    </dsp:sp>
    <dsp:sp modelId="{3D12705E-84B3-4B7A-A5EE-04ECB9FDA1A6}">
      <dsp:nvSpPr>
        <dsp:cNvPr id="0" name=""/>
        <dsp:cNvSpPr/>
      </dsp:nvSpPr>
      <dsp:spPr>
        <a:xfrm>
          <a:off x="4515678" y="221656"/>
          <a:ext cx="760166" cy="7601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1FAF1A4-2896-4B79-B95A-71353F86618E}">
      <dsp:nvSpPr>
        <dsp:cNvPr id="0" name=""/>
        <dsp:cNvSpPr/>
      </dsp:nvSpPr>
      <dsp:spPr>
        <a:xfrm>
          <a:off x="4051132" y="1313658"/>
          <a:ext cx="1689257" cy="1119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Cultural – scroll bar on the right – what does that tell the user?</a:t>
          </a:r>
        </a:p>
      </dsp:txBody>
      <dsp:txXfrm>
        <a:off x="4051132" y="1313658"/>
        <a:ext cx="1689257" cy="1119133"/>
      </dsp:txXfrm>
    </dsp:sp>
    <dsp:sp modelId="{6F577B32-B748-4B5A-A576-48F12FFC35E6}">
      <dsp:nvSpPr>
        <dsp:cNvPr id="0" name=""/>
        <dsp:cNvSpPr/>
      </dsp:nvSpPr>
      <dsp:spPr>
        <a:xfrm>
          <a:off x="545922" y="2855106"/>
          <a:ext cx="760166" cy="76016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F0008C7-407D-4EE1-BC56-393B5A7F3D4E}">
      <dsp:nvSpPr>
        <dsp:cNvPr id="0" name=""/>
        <dsp:cNvSpPr/>
      </dsp:nvSpPr>
      <dsp:spPr>
        <a:xfrm>
          <a:off x="81376" y="3947108"/>
          <a:ext cx="1689257" cy="1119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Physical constraints make some actions impossible: there is no way to ignore them. </a:t>
          </a:r>
        </a:p>
      </dsp:txBody>
      <dsp:txXfrm>
        <a:off x="81376" y="3947108"/>
        <a:ext cx="1689257" cy="1119133"/>
      </dsp:txXfrm>
    </dsp:sp>
    <dsp:sp modelId="{6ACC97C9-FB58-4CF0-929C-79D0C40EEB29}">
      <dsp:nvSpPr>
        <dsp:cNvPr id="0" name=""/>
        <dsp:cNvSpPr/>
      </dsp:nvSpPr>
      <dsp:spPr>
        <a:xfrm>
          <a:off x="2530800" y="2855106"/>
          <a:ext cx="760166" cy="76016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25C4584-D1EA-4EBF-9DB7-24CA0AA6B86E}">
      <dsp:nvSpPr>
        <dsp:cNvPr id="0" name=""/>
        <dsp:cNvSpPr/>
      </dsp:nvSpPr>
      <dsp:spPr>
        <a:xfrm>
          <a:off x="2066254" y="3947108"/>
          <a:ext cx="1689257" cy="1119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Logical and cultural constraints are weaker in the sense that they can be violated or ignored, but they act as valuable aids to navigating the unknowns and complexities of everyday life.</a:t>
          </a:r>
        </a:p>
      </dsp:txBody>
      <dsp:txXfrm>
        <a:off x="2066254" y="3947108"/>
        <a:ext cx="1689257" cy="1119133"/>
      </dsp:txXfrm>
    </dsp:sp>
    <dsp:sp modelId="{1BBF3EC6-E38D-42C9-9564-DA4613DB6B6C}">
      <dsp:nvSpPr>
        <dsp:cNvPr id="0" name=""/>
        <dsp:cNvSpPr/>
      </dsp:nvSpPr>
      <dsp:spPr>
        <a:xfrm>
          <a:off x="4515678" y="2855106"/>
          <a:ext cx="760166" cy="76016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F74109-F350-470B-B397-FFCF89F3A0FB}">
      <dsp:nvSpPr>
        <dsp:cNvPr id="0" name=""/>
        <dsp:cNvSpPr/>
      </dsp:nvSpPr>
      <dsp:spPr>
        <a:xfrm>
          <a:off x="4051132" y="3947108"/>
          <a:ext cx="1689257" cy="1119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Cultural constraints evolve over time</a:t>
          </a:r>
        </a:p>
      </dsp:txBody>
      <dsp:txXfrm>
        <a:off x="4051132" y="3947108"/>
        <a:ext cx="1689257" cy="11191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188E86-1FF3-4D74-AF10-65A7367C6D1D}">
      <dsp:nvSpPr>
        <dsp:cNvPr id="0" name=""/>
        <dsp:cNvSpPr/>
      </dsp:nvSpPr>
      <dsp:spPr>
        <a:xfrm>
          <a:off x="2220216" y="2126353"/>
          <a:ext cx="2702687" cy="2337934"/>
        </a:xfrm>
        <a:prstGeom prst="hexagon">
          <a:avLst>
            <a:gd name="adj" fmla="val 28570"/>
            <a:gd name="vf" fmla="val 115470"/>
          </a:avLst>
        </a:prstGeom>
        <a:gradFill rotWithShape="0">
          <a:gsLst>
            <a:gs pos="0">
              <a:schemeClr val="accent1">
                <a:shade val="60000"/>
                <a:hueOff val="0"/>
                <a:satOff val="0"/>
                <a:lumOff val="0"/>
                <a:alphaOff val="0"/>
                <a:tint val="98000"/>
                <a:satMod val="110000"/>
                <a:lumMod val="104000"/>
              </a:schemeClr>
            </a:gs>
            <a:gs pos="69000">
              <a:schemeClr val="accent1">
                <a:shade val="60000"/>
                <a:hueOff val="0"/>
                <a:satOff val="0"/>
                <a:lumOff val="0"/>
                <a:alphaOff val="0"/>
                <a:shade val="84000"/>
                <a:satMod val="130000"/>
                <a:lumMod val="92000"/>
              </a:schemeClr>
            </a:gs>
            <a:gs pos="100000">
              <a:schemeClr val="accent1">
                <a:shade val="60000"/>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US" sz="1900" kern="1200" dirty="0"/>
            <a:t>Tools or Bitter Pills?</a:t>
          </a:r>
        </a:p>
      </dsp:txBody>
      <dsp:txXfrm>
        <a:off x="2668089" y="2513781"/>
        <a:ext cx="1806941" cy="1563078"/>
      </dsp:txXfrm>
    </dsp:sp>
    <dsp:sp modelId="{823F0DC7-C29E-48AD-8149-246643697922}">
      <dsp:nvSpPr>
        <dsp:cNvPr id="0" name=""/>
        <dsp:cNvSpPr/>
      </dsp:nvSpPr>
      <dsp:spPr>
        <a:xfrm>
          <a:off x="3912618" y="1007809"/>
          <a:ext cx="1019716" cy="878620"/>
        </a:xfrm>
        <a:prstGeom prst="hexagon">
          <a:avLst>
            <a:gd name="adj" fmla="val 28900"/>
            <a:gd name="vf" fmla="val 115470"/>
          </a:avLst>
        </a:prstGeom>
        <a:gradFill rotWithShape="0">
          <a:gsLst>
            <a:gs pos="0">
              <a:schemeClr val="accent1">
                <a:tint val="55000"/>
                <a:hueOff val="0"/>
                <a:satOff val="0"/>
                <a:lumOff val="0"/>
                <a:alphaOff val="0"/>
                <a:tint val="98000"/>
                <a:satMod val="110000"/>
                <a:lumMod val="104000"/>
              </a:schemeClr>
            </a:gs>
            <a:gs pos="69000">
              <a:schemeClr val="accent1">
                <a:tint val="55000"/>
                <a:hueOff val="0"/>
                <a:satOff val="0"/>
                <a:lumOff val="0"/>
                <a:alphaOff val="0"/>
                <a:shade val="84000"/>
                <a:satMod val="130000"/>
                <a:lumMod val="92000"/>
              </a:schemeClr>
            </a:gs>
            <a:gs pos="100000">
              <a:schemeClr val="accent1">
                <a:tint val="55000"/>
                <a:hueOff val="0"/>
                <a:satOff val="0"/>
                <a:lumOff val="0"/>
                <a:alphaOff val="0"/>
                <a:shade val="76000"/>
                <a:satMod val="130000"/>
                <a:lumMod val="8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B3445BA3-5E29-4AFE-8D93-B44493E6AD3F}">
      <dsp:nvSpPr>
        <dsp:cNvPr id="0" name=""/>
        <dsp:cNvSpPr/>
      </dsp:nvSpPr>
      <dsp:spPr>
        <a:xfrm>
          <a:off x="2469173" y="0"/>
          <a:ext cx="2214833" cy="1916090"/>
        </a:xfrm>
        <a:prstGeom prst="hexagon">
          <a:avLst>
            <a:gd name="adj" fmla="val 28570"/>
            <a:gd name="vf" fmla="val 115470"/>
          </a:avLst>
        </a:prstGeom>
        <a:gradFill rotWithShape="0">
          <a:gsLst>
            <a:gs pos="0">
              <a:schemeClr val="accent1">
                <a:shade val="50000"/>
                <a:hueOff val="0"/>
                <a:satOff val="0"/>
                <a:lumOff val="0"/>
                <a:alphaOff val="0"/>
                <a:tint val="98000"/>
                <a:satMod val="110000"/>
                <a:lumMod val="104000"/>
              </a:schemeClr>
            </a:gs>
            <a:gs pos="69000">
              <a:schemeClr val="accent1">
                <a:shade val="50000"/>
                <a:hueOff val="0"/>
                <a:satOff val="0"/>
                <a:lumOff val="0"/>
                <a:alphaOff val="0"/>
                <a:shade val="84000"/>
                <a:satMod val="130000"/>
                <a:lumMod val="92000"/>
              </a:schemeClr>
            </a:gs>
            <a:gs pos="100000">
              <a:schemeClr val="accent1">
                <a:shade val="50000"/>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US" sz="1900" kern="1200" dirty="0"/>
            <a:t>Force the Physical Constraint</a:t>
          </a:r>
        </a:p>
      </dsp:txBody>
      <dsp:txXfrm>
        <a:off x="2836218" y="317537"/>
        <a:ext cx="1480743" cy="1281016"/>
      </dsp:txXfrm>
    </dsp:sp>
    <dsp:sp modelId="{CAE257DB-4648-4359-9F4C-8915C2952E6B}">
      <dsp:nvSpPr>
        <dsp:cNvPr id="0" name=""/>
        <dsp:cNvSpPr/>
      </dsp:nvSpPr>
      <dsp:spPr>
        <a:xfrm>
          <a:off x="5102706" y="2650361"/>
          <a:ext cx="1019716" cy="878620"/>
        </a:xfrm>
        <a:prstGeom prst="hexagon">
          <a:avLst>
            <a:gd name="adj" fmla="val 28900"/>
            <a:gd name="vf" fmla="val 115470"/>
          </a:avLst>
        </a:prstGeom>
        <a:gradFill rotWithShape="0">
          <a:gsLst>
            <a:gs pos="0">
              <a:schemeClr val="accent1">
                <a:tint val="55000"/>
                <a:hueOff val="0"/>
                <a:satOff val="0"/>
                <a:lumOff val="0"/>
                <a:alphaOff val="0"/>
                <a:tint val="98000"/>
                <a:satMod val="110000"/>
                <a:lumMod val="104000"/>
              </a:schemeClr>
            </a:gs>
            <a:gs pos="69000">
              <a:schemeClr val="accent1">
                <a:tint val="55000"/>
                <a:hueOff val="0"/>
                <a:satOff val="0"/>
                <a:lumOff val="0"/>
                <a:alphaOff val="0"/>
                <a:shade val="84000"/>
                <a:satMod val="130000"/>
                <a:lumMod val="92000"/>
              </a:schemeClr>
            </a:gs>
            <a:gs pos="100000">
              <a:schemeClr val="accent1">
                <a:tint val="55000"/>
                <a:hueOff val="0"/>
                <a:satOff val="0"/>
                <a:lumOff val="0"/>
                <a:alphaOff val="0"/>
                <a:shade val="76000"/>
                <a:satMod val="130000"/>
                <a:lumMod val="8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8061708F-A95D-4608-B8BD-3432E9A5371F}">
      <dsp:nvSpPr>
        <dsp:cNvPr id="0" name=""/>
        <dsp:cNvSpPr/>
      </dsp:nvSpPr>
      <dsp:spPr>
        <a:xfrm>
          <a:off x="4500432" y="1178524"/>
          <a:ext cx="2214833" cy="1916090"/>
        </a:xfrm>
        <a:prstGeom prst="hexagon">
          <a:avLst>
            <a:gd name="adj" fmla="val 28570"/>
            <a:gd name="vf" fmla="val 115470"/>
          </a:avLst>
        </a:prstGeom>
        <a:gradFill rotWithShape="0">
          <a:gsLst>
            <a:gs pos="0">
              <a:schemeClr val="accent1">
                <a:shade val="50000"/>
                <a:hueOff val="99904"/>
                <a:satOff val="-4953"/>
                <a:lumOff val="14562"/>
                <a:alphaOff val="0"/>
                <a:tint val="98000"/>
                <a:satMod val="110000"/>
                <a:lumMod val="104000"/>
              </a:schemeClr>
            </a:gs>
            <a:gs pos="69000">
              <a:schemeClr val="accent1">
                <a:shade val="50000"/>
                <a:hueOff val="99904"/>
                <a:satOff val="-4953"/>
                <a:lumOff val="14562"/>
                <a:alphaOff val="0"/>
                <a:shade val="84000"/>
                <a:satMod val="130000"/>
                <a:lumMod val="92000"/>
              </a:schemeClr>
            </a:gs>
            <a:gs pos="100000">
              <a:schemeClr val="accent1">
                <a:shade val="50000"/>
                <a:hueOff val="99904"/>
                <a:satOff val="-4953"/>
                <a:lumOff val="14562"/>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US" sz="1900" kern="1200" dirty="0"/>
            <a:t>Interlock the proper sequence</a:t>
          </a:r>
        </a:p>
      </dsp:txBody>
      <dsp:txXfrm>
        <a:off x="4867477" y="1496061"/>
        <a:ext cx="1480743" cy="1281016"/>
      </dsp:txXfrm>
    </dsp:sp>
    <dsp:sp modelId="{49C85CCE-AD35-4407-88BE-BDFB2E5C0B1C}">
      <dsp:nvSpPr>
        <dsp:cNvPr id="0" name=""/>
        <dsp:cNvSpPr/>
      </dsp:nvSpPr>
      <dsp:spPr>
        <a:xfrm>
          <a:off x="4275994" y="4504494"/>
          <a:ext cx="1019716" cy="878620"/>
        </a:xfrm>
        <a:prstGeom prst="hexagon">
          <a:avLst>
            <a:gd name="adj" fmla="val 28900"/>
            <a:gd name="vf" fmla="val 115470"/>
          </a:avLst>
        </a:prstGeom>
        <a:gradFill rotWithShape="0">
          <a:gsLst>
            <a:gs pos="0">
              <a:schemeClr val="accent1">
                <a:tint val="55000"/>
                <a:hueOff val="0"/>
                <a:satOff val="0"/>
                <a:lumOff val="0"/>
                <a:alphaOff val="0"/>
                <a:tint val="98000"/>
                <a:satMod val="110000"/>
                <a:lumMod val="104000"/>
              </a:schemeClr>
            </a:gs>
            <a:gs pos="69000">
              <a:schemeClr val="accent1">
                <a:tint val="55000"/>
                <a:hueOff val="0"/>
                <a:satOff val="0"/>
                <a:lumOff val="0"/>
                <a:alphaOff val="0"/>
                <a:shade val="84000"/>
                <a:satMod val="130000"/>
                <a:lumMod val="92000"/>
              </a:schemeClr>
            </a:gs>
            <a:gs pos="100000">
              <a:schemeClr val="accent1">
                <a:tint val="55000"/>
                <a:hueOff val="0"/>
                <a:satOff val="0"/>
                <a:lumOff val="0"/>
                <a:alphaOff val="0"/>
                <a:shade val="76000"/>
                <a:satMod val="130000"/>
                <a:lumMod val="8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98827000-4A9E-4245-9C50-03DF40888F3E}">
      <dsp:nvSpPr>
        <dsp:cNvPr id="0" name=""/>
        <dsp:cNvSpPr/>
      </dsp:nvSpPr>
      <dsp:spPr>
        <a:xfrm>
          <a:off x="4500432" y="3495366"/>
          <a:ext cx="2214833" cy="1916090"/>
        </a:xfrm>
        <a:prstGeom prst="hexagon">
          <a:avLst>
            <a:gd name="adj" fmla="val 28570"/>
            <a:gd name="vf" fmla="val 115470"/>
          </a:avLst>
        </a:prstGeom>
        <a:gradFill rotWithShape="0">
          <a:gsLst>
            <a:gs pos="0">
              <a:schemeClr val="accent1">
                <a:shade val="50000"/>
                <a:hueOff val="199808"/>
                <a:satOff val="-9906"/>
                <a:lumOff val="29125"/>
                <a:alphaOff val="0"/>
                <a:tint val="98000"/>
                <a:satMod val="110000"/>
                <a:lumMod val="104000"/>
              </a:schemeClr>
            </a:gs>
            <a:gs pos="69000">
              <a:schemeClr val="accent1">
                <a:shade val="50000"/>
                <a:hueOff val="199808"/>
                <a:satOff val="-9906"/>
                <a:lumOff val="29125"/>
                <a:alphaOff val="0"/>
                <a:shade val="84000"/>
                <a:satMod val="130000"/>
                <a:lumMod val="92000"/>
              </a:schemeClr>
            </a:gs>
            <a:gs pos="100000">
              <a:schemeClr val="accent1">
                <a:shade val="50000"/>
                <a:hueOff val="199808"/>
                <a:satOff val="-9906"/>
                <a:lumOff val="29125"/>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US" sz="1900" kern="1200" dirty="0"/>
            <a:t>Lock-in to ensure the work is completed</a:t>
          </a:r>
        </a:p>
      </dsp:txBody>
      <dsp:txXfrm>
        <a:off x="4867477" y="3812903"/>
        <a:ext cx="1480743" cy="1281016"/>
      </dsp:txXfrm>
    </dsp:sp>
    <dsp:sp modelId="{A42CAE18-61F3-4A39-9EFD-E5CB6ED50EEC}">
      <dsp:nvSpPr>
        <dsp:cNvPr id="0" name=""/>
        <dsp:cNvSpPr/>
      </dsp:nvSpPr>
      <dsp:spPr>
        <a:xfrm>
          <a:off x="2225246" y="4696960"/>
          <a:ext cx="1019716" cy="878620"/>
        </a:xfrm>
        <a:prstGeom prst="hexagon">
          <a:avLst>
            <a:gd name="adj" fmla="val 28900"/>
            <a:gd name="vf" fmla="val 115470"/>
          </a:avLst>
        </a:prstGeom>
        <a:gradFill rotWithShape="0">
          <a:gsLst>
            <a:gs pos="0">
              <a:schemeClr val="accent1">
                <a:tint val="55000"/>
                <a:hueOff val="0"/>
                <a:satOff val="0"/>
                <a:lumOff val="0"/>
                <a:alphaOff val="0"/>
                <a:tint val="98000"/>
                <a:satMod val="110000"/>
                <a:lumMod val="104000"/>
              </a:schemeClr>
            </a:gs>
            <a:gs pos="69000">
              <a:schemeClr val="accent1">
                <a:tint val="55000"/>
                <a:hueOff val="0"/>
                <a:satOff val="0"/>
                <a:lumOff val="0"/>
                <a:alphaOff val="0"/>
                <a:shade val="84000"/>
                <a:satMod val="130000"/>
                <a:lumMod val="92000"/>
              </a:schemeClr>
            </a:gs>
            <a:gs pos="100000">
              <a:schemeClr val="accent1">
                <a:tint val="55000"/>
                <a:hueOff val="0"/>
                <a:satOff val="0"/>
                <a:lumOff val="0"/>
                <a:alphaOff val="0"/>
                <a:shade val="76000"/>
                <a:satMod val="130000"/>
                <a:lumMod val="8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6DF08BDA-E8DA-4BC9-8D13-DF6D3FB87A62}">
      <dsp:nvSpPr>
        <dsp:cNvPr id="0" name=""/>
        <dsp:cNvSpPr/>
      </dsp:nvSpPr>
      <dsp:spPr>
        <a:xfrm>
          <a:off x="2469173" y="4675209"/>
          <a:ext cx="2214833" cy="1916090"/>
        </a:xfrm>
        <a:prstGeom prst="hexagon">
          <a:avLst>
            <a:gd name="adj" fmla="val 28570"/>
            <a:gd name="vf" fmla="val 115470"/>
          </a:avLst>
        </a:prstGeom>
        <a:gradFill rotWithShape="0">
          <a:gsLst>
            <a:gs pos="0">
              <a:schemeClr val="accent1">
                <a:shade val="50000"/>
                <a:hueOff val="299713"/>
                <a:satOff val="-14859"/>
                <a:lumOff val="43687"/>
                <a:alphaOff val="0"/>
                <a:tint val="98000"/>
                <a:satMod val="110000"/>
                <a:lumMod val="104000"/>
              </a:schemeClr>
            </a:gs>
            <a:gs pos="69000">
              <a:schemeClr val="accent1">
                <a:shade val="50000"/>
                <a:hueOff val="299713"/>
                <a:satOff val="-14859"/>
                <a:lumOff val="43687"/>
                <a:alphaOff val="0"/>
                <a:shade val="84000"/>
                <a:satMod val="130000"/>
                <a:lumMod val="92000"/>
              </a:schemeClr>
            </a:gs>
            <a:gs pos="100000">
              <a:schemeClr val="accent1">
                <a:shade val="50000"/>
                <a:hueOff val="299713"/>
                <a:satOff val="-14859"/>
                <a:lumOff val="43687"/>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US" sz="1900" kern="1200" dirty="0"/>
            <a:t>Lockout to keep things away</a:t>
          </a:r>
        </a:p>
      </dsp:txBody>
      <dsp:txXfrm>
        <a:off x="2836218" y="4992746"/>
        <a:ext cx="1480743" cy="1281016"/>
      </dsp:txXfrm>
    </dsp:sp>
    <dsp:sp modelId="{C28CD57F-3174-4133-BE60-8A67461394BE}">
      <dsp:nvSpPr>
        <dsp:cNvPr id="0" name=""/>
        <dsp:cNvSpPr/>
      </dsp:nvSpPr>
      <dsp:spPr>
        <a:xfrm>
          <a:off x="1015669" y="3055067"/>
          <a:ext cx="1019716" cy="878620"/>
        </a:xfrm>
        <a:prstGeom prst="hexagon">
          <a:avLst>
            <a:gd name="adj" fmla="val 28900"/>
            <a:gd name="vf" fmla="val 115470"/>
          </a:avLst>
        </a:prstGeom>
        <a:gradFill rotWithShape="0">
          <a:gsLst>
            <a:gs pos="0">
              <a:schemeClr val="accent1">
                <a:tint val="55000"/>
                <a:hueOff val="0"/>
                <a:satOff val="0"/>
                <a:lumOff val="0"/>
                <a:alphaOff val="0"/>
                <a:tint val="98000"/>
                <a:satMod val="110000"/>
                <a:lumMod val="104000"/>
              </a:schemeClr>
            </a:gs>
            <a:gs pos="69000">
              <a:schemeClr val="accent1">
                <a:tint val="55000"/>
                <a:hueOff val="0"/>
                <a:satOff val="0"/>
                <a:lumOff val="0"/>
                <a:alphaOff val="0"/>
                <a:shade val="84000"/>
                <a:satMod val="130000"/>
                <a:lumMod val="92000"/>
              </a:schemeClr>
            </a:gs>
            <a:gs pos="100000">
              <a:schemeClr val="accent1">
                <a:tint val="55000"/>
                <a:hueOff val="0"/>
                <a:satOff val="0"/>
                <a:lumOff val="0"/>
                <a:alphaOff val="0"/>
                <a:shade val="76000"/>
                <a:satMod val="130000"/>
                <a:lumMod val="8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C287504-1E09-496D-81BD-098AE5CCEBDC}">
      <dsp:nvSpPr>
        <dsp:cNvPr id="0" name=""/>
        <dsp:cNvSpPr/>
      </dsp:nvSpPr>
      <dsp:spPr>
        <a:xfrm>
          <a:off x="428484" y="3496684"/>
          <a:ext cx="2214833" cy="1916090"/>
        </a:xfrm>
        <a:prstGeom prst="hexagon">
          <a:avLst>
            <a:gd name="adj" fmla="val 28570"/>
            <a:gd name="vf" fmla="val 115470"/>
          </a:avLst>
        </a:prstGeom>
        <a:gradFill rotWithShape="0">
          <a:gsLst>
            <a:gs pos="0">
              <a:schemeClr val="accent1">
                <a:shade val="50000"/>
                <a:hueOff val="199808"/>
                <a:satOff val="-9906"/>
                <a:lumOff val="29125"/>
                <a:alphaOff val="0"/>
                <a:tint val="98000"/>
                <a:satMod val="110000"/>
                <a:lumMod val="104000"/>
              </a:schemeClr>
            </a:gs>
            <a:gs pos="69000">
              <a:schemeClr val="accent1">
                <a:shade val="50000"/>
                <a:hueOff val="199808"/>
                <a:satOff val="-9906"/>
                <a:lumOff val="29125"/>
                <a:alphaOff val="0"/>
                <a:shade val="84000"/>
                <a:satMod val="130000"/>
                <a:lumMod val="92000"/>
              </a:schemeClr>
            </a:gs>
            <a:gs pos="100000">
              <a:schemeClr val="accent1">
                <a:shade val="50000"/>
                <a:hueOff val="199808"/>
                <a:satOff val="-9906"/>
                <a:lumOff val="29125"/>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US" sz="1900" kern="1200" dirty="0"/>
            <a:t>Conventions are a natural cultural constraint</a:t>
          </a:r>
        </a:p>
      </dsp:txBody>
      <dsp:txXfrm>
        <a:off x="795529" y="3814221"/>
        <a:ext cx="1480743" cy="1281016"/>
      </dsp:txXfrm>
    </dsp:sp>
    <dsp:sp modelId="{6FADF8E5-F26B-41EC-ACE5-8652CE2CDE66}">
      <dsp:nvSpPr>
        <dsp:cNvPr id="0" name=""/>
        <dsp:cNvSpPr/>
      </dsp:nvSpPr>
      <dsp:spPr>
        <a:xfrm>
          <a:off x="428484" y="1175887"/>
          <a:ext cx="2214833" cy="1916090"/>
        </a:xfrm>
        <a:prstGeom prst="hexagon">
          <a:avLst>
            <a:gd name="adj" fmla="val 28570"/>
            <a:gd name="vf" fmla="val 115470"/>
          </a:avLst>
        </a:prstGeom>
        <a:gradFill rotWithShape="0">
          <a:gsLst>
            <a:gs pos="0">
              <a:schemeClr val="accent1">
                <a:shade val="50000"/>
                <a:hueOff val="99904"/>
                <a:satOff val="-4953"/>
                <a:lumOff val="14562"/>
                <a:alphaOff val="0"/>
                <a:tint val="98000"/>
                <a:satMod val="110000"/>
                <a:lumMod val="104000"/>
              </a:schemeClr>
            </a:gs>
            <a:gs pos="69000">
              <a:schemeClr val="accent1">
                <a:shade val="50000"/>
                <a:hueOff val="99904"/>
                <a:satOff val="-4953"/>
                <a:lumOff val="14562"/>
                <a:alphaOff val="0"/>
                <a:shade val="84000"/>
                <a:satMod val="130000"/>
                <a:lumMod val="92000"/>
              </a:schemeClr>
            </a:gs>
            <a:gs pos="100000">
              <a:schemeClr val="accent1">
                <a:shade val="50000"/>
                <a:hueOff val="99904"/>
                <a:satOff val="-4953"/>
                <a:lumOff val="14562"/>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US" sz="1900" kern="1200" dirty="0"/>
            <a:t>Annoyance can be your friend</a:t>
          </a:r>
        </a:p>
      </dsp:txBody>
      <dsp:txXfrm>
        <a:off x="795529" y="1493424"/>
        <a:ext cx="1480743" cy="12810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F59F5-C6F7-446F-87FF-CB2310BBAF57}">
      <dsp:nvSpPr>
        <dsp:cNvPr id="0" name=""/>
        <dsp:cNvSpPr/>
      </dsp:nvSpPr>
      <dsp:spPr>
        <a:xfrm>
          <a:off x="2567922" y="2059"/>
          <a:ext cx="1381014" cy="1381014"/>
        </a:xfrm>
        <a:prstGeom prst="ellipse">
          <a:avLst/>
        </a:prstGeom>
        <a:solidFill>
          <a:schemeClr val="accent1">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en-US" sz="1000" kern="1200" dirty="0"/>
            <a:t>Discoverability</a:t>
          </a:r>
        </a:p>
      </dsp:txBody>
      <dsp:txXfrm>
        <a:off x="2770167" y="204304"/>
        <a:ext cx="976524" cy="976524"/>
      </dsp:txXfrm>
    </dsp:sp>
    <dsp:sp modelId="{86D525E1-0D97-43AD-A90F-DDC07CF706AC}">
      <dsp:nvSpPr>
        <dsp:cNvPr id="0" name=""/>
        <dsp:cNvSpPr/>
      </dsp:nvSpPr>
      <dsp:spPr>
        <a:xfrm rot="1542857">
          <a:off x="3999749" y="904974"/>
          <a:ext cx="367350" cy="466092"/>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4005206" y="974284"/>
        <a:ext cx="257145" cy="279656"/>
      </dsp:txXfrm>
    </dsp:sp>
    <dsp:sp modelId="{16B5E1BE-04C6-4915-94CC-5CD48CE99E67}">
      <dsp:nvSpPr>
        <dsp:cNvPr id="0" name=""/>
        <dsp:cNvSpPr/>
      </dsp:nvSpPr>
      <dsp:spPr>
        <a:xfrm>
          <a:off x="4436647" y="901989"/>
          <a:ext cx="1381014" cy="1381014"/>
        </a:xfrm>
        <a:prstGeom prst="ellipse">
          <a:avLst/>
        </a:prstGeom>
        <a:solidFill>
          <a:schemeClr val="accent1">
            <a:shade val="50000"/>
            <a:hueOff val="85632"/>
            <a:satOff val="-4245"/>
            <a:lumOff val="124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en-US" sz="1000" kern="1200"/>
            <a:t>Feedback</a:t>
          </a:r>
        </a:p>
      </dsp:txBody>
      <dsp:txXfrm>
        <a:off x="4638892" y="1104234"/>
        <a:ext cx="976524" cy="976524"/>
      </dsp:txXfrm>
    </dsp:sp>
    <dsp:sp modelId="{84508980-8315-44E0-9120-DE6F6E0BE01F}">
      <dsp:nvSpPr>
        <dsp:cNvPr id="0" name=""/>
        <dsp:cNvSpPr/>
      </dsp:nvSpPr>
      <dsp:spPr>
        <a:xfrm rot="4628571">
          <a:off x="5171934" y="2360377"/>
          <a:ext cx="367350" cy="466092"/>
        </a:xfrm>
        <a:prstGeom prst="rightArrow">
          <a:avLst>
            <a:gd name="adj1" fmla="val 60000"/>
            <a:gd name="adj2" fmla="val 50000"/>
          </a:avLst>
        </a:prstGeom>
        <a:solidFill>
          <a:schemeClr val="accent1">
            <a:shade val="90000"/>
            <a:hueOff val="88087"/>
            <a:satOff val="-4001"/>
            <a:lumOff val="995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5214775" y="2399874"/>
        <a:ext cx="257145" cy="279656"/>
      </dsp:txXfrm>
    </dsp:sp>
    <dsp:sp modelId="{DAE19155-39FA-4E47-928E-C0FE223A77A7}">
      <dsp:nvSpPr>
        <dsp:cNvPr id="0" name=""/>
        <dsp:cNvSpPr/>
      </dsp:nvSpPr>
      <dsp:spPr>
        <a:xfrm>
          <a:off x="4898184" y="2924115"/>
          <a:ext cx="1381014" cy="1381014"/>
        </a:xfrm>
        <a:prstGeom prst="ellipse">
          <a:avLst/>
        </a:prstGeom>
        <a:solidFill>
          <a:schemeClr val="accent1">
            <a:shade val="50000"/>
            <a:hueOff val="171264"/>
            <a:satOff val="-8491"/>
            <a:lumOff val="2496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en-US" sz="1000" i="1" kern="1200" dirty="0"/>
            <a:t>Conceptual model</a:t>
          </a:r>
        </a:p>
      </dsp:txBody>
      <dsp:txXfrm>
        <a:off x="5100429" y="3126360"/>
        <a:ext cx="976524" cy="976524"/>
      </dsp:txXfrm>
    </dsp:sp>
    <dsp:sp modelId="{FD260AA2-A339-42BC-BB00-A55D118AF7D6}">
      <dsp:nvSpPr>
        <dsp:cNvPr id="0" name=""/>
        <dsp:cNvSpPr/>
      </dsp:nvSpPr>
      <dsp:spPr>
        <a:xfrm rot="7714286">
          <a:off x="4764899" y="4184256"/>
          <a:ext cx="367350" cy="466092"/>
        </a:xfrm>
        <a:prstGeom prst="rightArrow">
          <a:avLst>
            <a:gd name="adj1" fmla="val 60000"/>
            <a:gd name="adj2" fmla="val 50000"/>
          </a:avLst>
        </a:prstGeom>
        <a:solidFill>
          <a:schemeClr val="accent1">
            <a:shade val="90000"/>
            <a:hueOff val="176175"/>
            <a:satOff val="-8001"/>
            <a:lumOff val="1990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4854357" y="4234393"/>
        <a:ext cx="257145" cy="279656"/>
      </dsp:txXfrm>
    </dsp:sp>
    <dsp:sp modelId="{8FB7BEB5-4913-4472-96B0-A2241D2382D0}">
      <dsp:nvSpPr>
        <dsp:cNvPr id="0" name=""/>
        <dsp:cNvSpPr/>
      </dsp:nvSpPr>
      <dsp:spPr>
        <a:xfrm>
          <a:off x="3604986" y="4545733"/>
          <a:ext cx="1381014" cy="1381014"/>
        </a:xfrm>
        <a:prstGeom prst="ellipse">
          <a:avLst/>
        </a:prstGeom>
        <a:solidFill>
          <a:schemeClr val="accent1">
            <a:shade val="50000"/>
            <a:hueOff val="256896"/>
            <a:satOff val="-12736"/>
            <a:lumOff val="3744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en-US" sz="1000" b="1" kern="1200" dirty="0">
              <a:solidFill>
                <a:srgbClr val="FF0000"/>
              </a:solidFill>
            </a:rPr>
            <a:t>Affordances</a:t>
          </a:r>
        </a:p>
      </dsp:txBody>
      <dsp:txXfrm>
        <a:off x="3807231" y="4747978"/>
        <a:ext cx="976524" cy="976524"/>
      </dsp:txXfrm>
    </dsp:sp>
    <dsp:sp modelId="{90C1C010-758F-4D87-9A62-51E6F7945848}">
      <dsp:nvSpPr>
        <dsp:cNvPr id="0" name=""/>
        <dsp:cNvSpPr/>
      </dsp:nvSpPr>
      <dsp:spPr>
        <a:xfrm rot="10800000">
          <a:off x="3085150" y="5003194"/>
          <a:ext cx="367350" cy="466092"/>
        </a:xfrm>
        <a:prstGeom prst="rightArrow">
          <a:avLst>
            <a:gd name="adj1" fmla="val 60000"/>
            <a:gd name="adj2" fmla="val 50000"/>
          </a:avLst>
        </a:prstGeom>
        <a:solidFill>
          <a:schemeClr val="accent1">
            <a:shade val="90000"/>
            <a:hueOff val="264262"/>
            <a:satOff val="-12002"/>
            <a:lumOff val="2985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3195355" y="5096412"/>
        <a:ext cx="257145" cy="279656"/>
      </dsp:txXfrm>
    </dsp:sp>
    <dsp:sp modelId="{F7C93C53-E9AF-4FAA-9359-752F111B856F}">
      <dsp:nvSpPr>
        <dsp:cNvPr id="0" name=""/>
        <dsp:cNvSpPr/>
      </dsp:nvSpPr>
      <dsp:spPr>
        <a:xfrm>
          <a:off x="1530858" y="4545733"/>
          <a:ext cx="1381014" cy="1381014"/>
        </a:xfrm>
        <a:prstGeom prst="ellipse">
          <a:avLst/>
        </a:prstGeom>
        <a:solidFill>
          <a:schemeClr val="accent1">
            <a:shade val="50000"/>
            <a:hueOff val="256896"/>
            <a:satOff val="-12736"/>
            <a:lumOff val="3744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en-US" sz="1000" b="1" kern="1200" dirty="0">
              <a:solidFill>
                <a:srgbClr val="FF0000"/>
              </a:solidFill>
            </a:rPr>
            <a:t>Signifiers</a:t>
          </a:r>
        </a:p>
      </dsp:txBody>
      <dsp:txXfrm>
        <a:off x="1733103" y="4747978"/>
        <a:ext cx="976524" cy="976524"/>
      </dsp:txXfrm>
    </dsp:sp>
    <dsp:sp modelId="{7A417608-C422-45D2-8F13-26FCD121DF7A}">
      <dsp:nvSpPr>
        <dsp:cNvPr id="0" name=""/>
        <dsp:cNvSpPr/>
      </dsp:nvSpPr>
      <dsp:spPr>
        <a:xfrm rot="13885714">
          <a:off x="1397573" y="4200513"/>
          <a:ext cx="367350" cy="466092"/>
        </a:xfrm>
        <a:prstGeom prst="rightArrow">
          <a:avLst>
            <a:gd name="adj1" fmla="val 60000"/>
            <a:gd name="adj2" fmla="val 50000"/>
          </a:avLst>
        </a:prstGeom>
        <a:solidFill>
          <a:schemeClr val="accent1">
            <a:shade val="90000"/>
            <a:hueOff val="264262"/>
            <a:satOff val="-12002"/>
            <a:lumOff val="2985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1487031" y="4336812"/>
        <a:ext cx="257145" cy="279656"/>
      </dsp:txXfrm>
    </dsp:sp>
    <dsp:sp modelId="{88B75BFC-D583-49FB-88B5-63E1D0155683}">
      <dsp:nvSpPr>
        <dsp:cNvPr id="0" name=""/>
        <dsp:cNvSpPr/>
      </dsp:nvSpPr>
      <dsp:spPr>
        <a:xfrm>
          <a:off x="237660" y="2924115"/>
          <a:ext cx="1381014" cy="1381014"/>
        </a:xfrm>
        <a:prstGeom prst="ellipse">
          <a:avLst/>
        </a:prstGeom>
        <a:solidFill>
          <a:schemeClr val="accent1">
            <a:shade val="50000"/>
            <a:hueOff val="171264"/>
            <a:satOff val="-8491"/>
            <a:lumOff val="2496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en-US" sz="1000" kern="1200"/>
            <a:t>Mappings</a:t>
          </a:r>
        </a:p>
      </dsp:txBody>
      <dsp:txXfrm>
        <a:off x="439905" y="3126360"/>
        <a:ext cx="976524" cy="976524"/>
      </dsp:txXfrm>
    </dsp:sp>
    <dsp:sp modelId="{FAFC0770-60E3-49F4-9AE4-2151DB5866BB}">
      <dsp:nvSpPr>
        <dsp:cNvPr id="0" name=""/>
        <dsp:cNvSpPr/>
      </dsp:nvSpPr>
      <dsp:spPr>
        <a:xfrm rot="16971429">
          <a:off x="972947" y="2380649"/>
          <a:ext cx="367350" cy="466092"/>
        </a:xfrm>
        <a:prstGeom prst="rightArrow">
          <a:avLst>
            <a:gd name="adj1" fmla="val 60000"/>
            <a:gd name="adj2" fmla="val 50000"/>
          </a:avLst>
        </a:prstGeom>
        <a:solidFill>
          <a:schemeClr val="accent1">
            <a:shade val="90000"/>
            <a:hueOff val="176175"/>
            <a:satOff val="-8001"/>
            <a:lumOff val="1990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015788" y="2527588"/>
        <a:ext cx="257145" cy="279656"/>
      </dsp:txXfrm>
    </dsp:sp>
    <dsp:sp modelId="{D8CCC8A5-29B0-44E1-9DDB-1456D9420484}">
      <dsp:nvSpPr>
        <dsp:cNvPr id="0" name=""/>
        <dsp:cNvSpPr/>
      </dsp:nvSpPr>
      <dsp:spPr>
        <a:xfrm>
          <a:off x="699197" y="901989"/>
          <a:ext cx="1381014" cy="1381014"/>
        </a:xfrm>
        <a:prstGeom prst="ellipse">
          <a:avLst/>
        </a:prstGeom>
        <a:solidFill>
          <a:schemeClr val="accent1">
            <a:shade val="50000"/>
            <a:hueOff val="85632"/>
            <a:satOff val="-4245"/>
            <a:lumOff val="124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en-US" sz="1000" b="1" kern="1200" dirty="0">
              <a:solidFill>
                <a:srgbClr val="FF0000"/>
              </a:solidFill>
            </a:rPr>
            <a:t>Constraints</a:t>
          </a:r>
        </a:p>
      </dsp:txBody>
      <dsp:txXfrm>
        <a:off x="901442" y="1104234"/>
        <a:ext cx="976524" cy="976524"/>
      </dsp:txXfrm>
    </dsp:sp>
    <dsp:sp modelId="{0C7CFBAC-61DE-4CAE-988D-54AAA30D654E}">
      <dsp:nvSpPr>
        <dsp:cNvPr id="0" name=""/>
        <dsp:cNvSpPr/>
      </dsp:nvSpPr>
      <dsp:spPr>
        <a:xfrm rot="20057143">
          <a:off x="2131024" y="913996"/>
          <a:ext cx="367350" cy="466092"/>
        </a:xfrm>
        <a:prstGeom prst="rightArrow">
          <a:avLst>
            <a:gd name="adj1" fmla="val 60000"/>
            <a:gd name="adj2" fmla="val 50000"/>
          </a:avLst>
        </a:prstGeom>
        <a:solidFill>
          <a:schemeClr val="accent1">
            <a:shade val="90000"/>
            <a:hueOff val="88087"/>
            <a:satOff val="-4001"/>
            <a:lumOff val="995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136481" y="1031122"/>
        <a:ext cx="257145" cy="27965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37C8F2-4984-49F6-9DA7-7019938903AD}" type="datetimeFigureOut">
              <a:rPr lang="en-US" smtClean="0"/>
              <a:t>3/7/21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314F63-714B-459C-9AAE-9C60FDC37C2B}" type="slidenum">
              <a:rPr lang="en-US" smtClean="0"/>
              <a:t>‹#›</a:t>
            </a:fld>
            <a:endParaRPr lang="en-US"/>
          </a:p>
        </p:txBody>
      </p:sp>
    </p:spTree>
    <p:extLst>
      <p:ext uri="{BB962C8B-B14F-4D97-AF65-F5344CB8AC3E}">
        <p14:creationId xmlns:p14="http://schemas.microsoft.com/office/powerpoint/2010/main" val="2614291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14F63-714B-459C-9AAE-9C60FDC37C2B}" type="slidenum">
              <a:rPr lang="en-US" smtClean="0"/>
              <a:t>1</a:t>
            </a:fld>
            <a:endParaRPr lang="en-US"/>
          </a:p>
        </p:txBody>
      </p:sp>
    </p:spTree>
    <p:extLst>
      <p:ext uri="{BB962C8B-B14F-4D97-AF65-F5344CB8AC3E}">
        <p14:creationId xmlns:p14="http://schemas.microsoft.com/office/powerpoint/2010/main" val="3969341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logical constraints, this simply means that there is a logical relationship between the spatial or functional layout of components and the things they affect or affected by</a:t>
            </a:r>
          </a:p>
          <a:p>
            <a:endParaRPr lang="en-US" dirty="0"/>
          </a:p>
          <a:p>
            <a:r>
              <a:rPr lang="en-US" dirty="0"/>
              <a:t>Natural mapping plays a role in this. Due to the arrangement, you sort of just logically know what to do. For example, in the second image, the site is prompting you to enter your birthday in a certain format. Most likely, if you try to submit the form in the wrong format, </a:t>
            </a:r>
            <a:r>
              <a:rPr lang="en-US" dirty="0" err="1"/>
              <a:t>itll</a:t>
            </a:r>
            <a:r>
              <a:rPr lang="en-US" dirty="0"/>
              <a:t> prompt you with another constraint in red text to emphasis that there is an error preventing you from submitting the form. </a:t>
            </a:r>
          </a:p>
        </p:txBody>
      </p:sp>
      <p:sp>
        <p:nvSpPr>
          <p:cNvPr id="4" name="Slide Number Placeholder 3"/>
          <p:cNvSpPr>
            <a:spLocks noGrp="1"/>
          </p:cNvSpPr>
          <p:nvPr>
            <p:ph type="sldNum" sz="quarter" idx="5"/>
          </p:nvPr>
        </p:nvSpPr>
        <p:spPr/>
        <p:txBody>
          <a:bodyPr/>
          <a:lstStyle/>
          <a:p>
            <a:fld id="{F4314F63-714B-459C-9AAE-9C60FDC37C2B}" type="slidenum">
              <a:rPr lang="en-US" smtClean="0"/>
              <a:t>10</a:t>
            </a:fld>
            <a:endParaRPr lang="en-US"/>
          </a:p>
        </p:txBody>
      </p:sp>
    </p:spTree>
    <p:extLst>
      <p:ext uri="{BB962C8B-B14F-4D97-AF65-F5344CB8AC3E}">
        <p14:creationId xmlns:p14="http://schemas.microsoft.com/office/powerpoint/2010/main" val="2233132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14F63-714B-459C-9AAE-9C60FDC37C2B}" type="slidenum">
              <a:rPr lang="en-US" smtClean="0"/>
              <a:t>11</a:t>
            </a:fld>
            <a:endParaRPr lang="en-US"/>
          </a:p>
        </p:txBody>
      </p:sp>
    </p:spTree>
    <p:extLst>
      <p:ext uri="{BB962C8B-B14F-4D97-AF65-F5344CB8AC3E}">
        <p14:creationId xmlns:p14="http://schemas.microsoft.com/office/powerpoint/2010/main" val="3833975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14F63-714B-459C-9AAE-9C60FDC37C2B}" type="slidenum">
              <a:rPr lang="en-US" smtClean="0"/>
              <a:t>12</a:t>
            </a:fld>
            <a:endParaRPr lang="en-US"/>
          </a:p>
        </p:txBody>
      </p:sp>
    </p:spTree>
    <p:extLst>
      <p:ext uri="{BB962C8B-B14F-4D97-AF65-F5344CB8AC3E}">
        <p14:creationId xmlns:p14="http://schemas.microsoft.com/office/powerpoint/2010/main" val="3728106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DFA72F-F371-4641-9457-504AADFA47B4}" type="slidenum">
              <a:rPr lang="en-US" smtClean="0"/>
              <a:t>13</a:t>
            </a:fld>
            <a:endParaRPr lang="en-US"/>
          </a:p>
        </p:txBody>
      </p:sp>
    </p:spTree>
    <p:extLst>
      <p:ext uri="{BB962C8B-B14F-4D97-AF65-F5344CB8AC3E}">
        <p14:creationId xmlns:p14="http://schemas.microsoft.com/office/powerpoint/2010/main" val="870046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sz="800" dirty="0">
              <a:solidFill>
                <a:schemeClr val="tx1"/>
              </a:solidFill>
            </a:endParaRPr>
          </a:p>
        </p:txBody>
      </p:sp>
    </p:spTree>
    <p:extLst>
      <p:ext uri="{BB962C8B-B14F-4D97-AF65-F5344CB8AC3E}">
        <p14:creationId xmlns:p14="http://schemas.microsoft.com/office/powerpoint/2010/main" val="1770693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create.kahoot.it</a:t>
            </a:r>
            <a:r>
              <a:rPr lang="en-US" dirty="0"/>
              <a:t>/v2/details/b0cf903a-a4d8-41a4-8202-061ae88be2c3</a:t>
            </a:r>
          </a:p>
        </p:txBody>
      </p:sp>
      <p:sp>
        <p:nvSpPr>
          <p:cNvPr id="4" name="Slide Number Placeholder 3"/>
          <p:cNvSpPr>
            <a:spLocks noGrp="1"/>
          </p:cNvSpPr>
          <p:nvPr>
            <p:ph type="sldNum" sz="quarter" idx="5"/>
          </p:nvPr>
        </p:nvSpPr>
        <p:spPr/>
        <p:txBody>
          <a:bodyPr/>
          <a:lstStyle/>
          <a:p>
            <a:fld id="{F4314F63-714B-459C-9AAE-9C60FDC37C2B}" type="slidenum">
              <a:rPr lang="en-US" smtClean="0"/>
              <a:t>15</a:t>
            </a:fld>
            <a:endParaRPr lang="en-US"/>
          </a:p>
        </p:txBody>
      </p:sp>
    </p:spTree>
    <p:extLst>
      <p:ext uri="{BB962C8B-B14F-4D97-AF65-F5344CB8AC3E}">
        <p14:creationId xmlns:p14="http://schemas.microsoft.com/office/powerpoint/2010/main" val="3636668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14F63-714B-459C-9AAE-9C60FDC37C2B}" type="slidenum">
              <a:rPr lang="en-US" smtClean="0"/>
              <a:t>16</a:t>
            </a:fld>
            <a:endParaRPr lang="en-US"/>
          </a:p>
        </p:txBody>
      </p:sp>
    </p:spTree>
    <p:extLst>
      <p:ext uri="{BB962C8B-B14F-4D97-AF65-F5344CB8AC3E}">
        <p14:creationId xmlns:p14="http://schemas.microsoft.com/office/powerpoint/2010/main" val="145020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14F63-714B-459C-9AAE-9C60FDC37C2B}" type="slidenum">
              <a:rPr lang="en-US" smtClean="0"/>
              <a:t>2</a:t>
            </a:fld>
            <a:endParaRPr lang="en-US"/>
          </a:p>
        </p:txBody>
      </p:sp>
    </p:spTree>
    <p:extLst>
      <p:ext uri="{BB962C8B-B14F-4D97-AF65-F5344CB8AC3E}">
        <p14:creationId xmlns:p14="http://schemas.microsoft.com/office/powerpoint/2010/main" val="2696670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When we are faced with these situations, w</a:t>
            </a:r>
            <a:r>
              <a:rPr lang="en-US" dirty="0"/>
              <a:t>e have no choice but to combine knowledge in the world with knowledge in the head.</a:t>
            </a:r>
          </a:p>
          <a:p>
            <a:endParaRPr lang="en-US" dirty="0"/>
          </a:p>
          <a:p>
            <a:r>
              <a:rPr lang="en-US" dirty="0"/>
              <a:t>Knowledge in the world includes perceived affordances and signifiers, mappings, and the physical constraints that limit what can be done. </a:t>
            </a:r>
          </a:p>
          <a:p>
            <a:endParaRPr lang="en-US" dirty="0"/>
          </a:p>
          <a:p>
            <a:r>
              <a:rPr lang="en-US" dirty="0"/>
              <a:t>On the other hand, knowledge in the head includes conceptual models; cultural, semantic, and logical constraints on behavior; and analogies between the current situation and previous experiences with other situations</a:t>
            </a:r>
          </a:p>
          <a:p>
            <a:endParaRPr lang="en-US" dirty="0"/>
          </a:p>
          <a:p>
            <a:r>
              <a:rPr lang="en-US" dirty="0"/>
              <a:t>Chapter 4 focused more on knowledge in the world and how designers can provide the critical information that allows people to know what to do, even when experiencing an unfamiliar device or situation. </a:t>
            </a:r>
          </a:p>
        </p:txBody>
      </p:sp>
      <p:sp>
        <p:nvSpPr>
          <p:cNvPr id="4" name="Slide Number Placeholder 3"/>
          <p:cNvSpPr>
            <a:spLocks noGrp="1"/>
          </p:cNvSpPr>
          <p:nvPr>
            <p:ph type="sldNum" sz="quarter" idx="5"/>
          </p:nvPr>
        </p:nvSpPr>
        <p:spPr/>
        <p:txBody>
          <a:bodyPr/>
          <a:lstStyle/>
          <a:p>
            <a:fld id="{23515983-4AE9-4A2D-A716-D4B91782ED2A}" type="slidenum">
              <a:rPr lang="en-US" smtClean="0"/>
              <a:t>3</a:t>
            </a:fld>
            <a:endParaRPr lang="en-US"/>
          </a:p>
        </p:txBody>
      </p:sp>
    </p:spTree>
    <p:extLst>
      <p:ext uri="{BB962C8B-B14F-4D97-AF65-F5344CB8AC3E}">
        <p14:creationId xmlns:p14="http://schemas.microsoft.com/office/powerpoint/2010/main" val="3821410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14F63-714B-459C-9AAE-9C60FDC37C2B}" type="slidenum">
              <a:rPr lang="en-US" smtClean="0"/>
              <a:t>4</a:t>
            </a:fld>
            <a:endParaRPr lang="en-US"/>
          </a:p>
        </p:txBody>
      </p:sp>
    </p:spTree>
    <p:extLst>
      <p:ext uri="{BB962C8B-B14F-4D97-AF65-F5344CB8AC3E}">
        <p14:creationId xmlns:p14="http://schemas.microsoft.com/office/powerpoint/2010/main" val="516039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2578" defTabSz="933237">
              <a:buClr>
                <a:srgbClr val="000000"/>
              </a:buClr>
              <a:buSzPts val="1400"/>
              <a:defRPr/>
            </a:pPr>
            <a:r>
              <a:rPr lang="en-US" sz="1200" dirty="0">
                <a:solidFill>
                  <a:srgbClr val="677480"/>
                </a:solidFill>
                <a:latin typeface="Lato" panose="020B0604020202020204" charset="0"/>
              </a:rPr>
              <a:t>This is an example of a physical constraint because the square peg cannot fit into the round hole. Based on the shape of the hole, it is obvious that the peg wouldn’t fit. This person took matters into their own hands and broke off some of the peg to force it. You shouldn’t have to do this. </a:t>
            </a:r>
          </a:p>
          <a:p>
            <a:pPr marL="142578" defTabSz="933237">
              <a:buClr>
                <a:srgbClr val="000000"/>
              </a:buClr>
              <a:buSzPts val="1400"/>
              <a:defRPr/>
            </a:pPr>
            <a:endParaRPr lang="en-US" sz="1200" dirty="0">
              <a:solidFill>
                <a:srgbClr val="677480"/>
              </a:solidFill>
              <a:latin typeface="Lato" panose="020B0604020202020204" charset="0"/>
            </a:endParaRPr>
          </a:p>
          <a:p>
            <a:pPr marL="142578" defTabSz="933237">
              <a:buClr>
                <a:srgbClr val="000000"/>
              </a:buClr>
              <a:buSzPts val="1400"/>
              <a:defRPr/>
            </a:pPr>
            <a:r>
              <a:rPr lang="en-US" sz="1200" dirty="0">
                <a:solidFill>
                  <a:srgbClr val="677480"/>
                </a:solidFill>
                <a:latin typeface="Lato" panose="020B0604020202020204" charset="0"/>
              </a:rPr>
              <a:t>Cultural constraints – elevator – avoid eye contact or touch</a:t>
            </a:r>
          </a:p>
          <a:p>
            <a:pPr marL="142578" defTabSz="933237">
              <a:buClr>
                <a:srgbClr val="000000"/>
              </a:buClr>
              <a:buSzPts val="1400"/>
              <a:defRPr/>
            </a:pPr>
            <a:endParaRPr lang="en-US" sz="1200" dirty="0">
              <a:solidFill>
                <a:srgbClr val="677480"/>
              </a:solidFill>
              <a:latin typeface="Lato" panose="020B0604020202020204" charset="0"/>
            </a:endParaRPr>
          </a:p>
          <a:p>
            <a:pPr marL="142578" defTabSz="933237">
              <a:buClr>
                <a:srgbClr val="000000"/>
              </a:buClr>
              <a:buSzPts val="1400"/>
              <a:defRPr/>
            </a:pPr>
            <a:r>
              <a:rPr lang="en-US" sz="1200" dirty="0">
                <a:solidFill>
                  <a:srgbClr val="677480"/>
                </a:solidFill>
                <a:latin typeface="Lato" panose="020B0604020202020204" charset="0"/>
              </a:rPr>
              <a:t>The bottom left is an example of a semantic constraint because there is only one correct way to sit on the bike---facing forward. </a:t>
            </a:r>
          </a:p>
          <a:p>
            <a:pPr marL="142578" defTabSz="933237">
              <a:buClr>
                <a:srgbClr val="000000"/>
              </a:buClr>
              <a:buSzPts val="1400"/>
              <a:defRPr/>
            </a:pPr>
            <a:endParaRPr lang="en-US" sz="1200" dirty="0">
              <a:solidFill>
                <a:srgbClr val="677480"/>
              </a:solidFill>
              <a:latin typeface="Lato" panose="020B0604020202020204" charset="0"/>
            </a:endParaRPr>
          </a:p>
          <a:p>
            <a:pPr marL="142578" defTabSz="933237">
              <a:buClr>
                <a:srgbClr val="000000"/>
              </a:buClr>
              <a:buSzPts val="1400"/>
              <a:defRPr/>
            </a:pPr>
            <a:r>
              <a:rPr lang="en-US" sz="1200" dirty="0">
                <a:solidFill>
                  <a:srgbClr val="677480"/>
                </a:solidFill>
                <a:latin typeface="Lato" panose="020B0604020202020204" charset="0"/>
              </a:rPr>
              <a:t>The last example represents a logical constraint because there was one piece left over after building something. Usually when you have a piece left over that means you forgot to install the part and you’re left to realize oops I made a mistake. </a:t>
            </a:r>
            <a:endParaRPr lang="en-US" dirty="0"/>
          </a:p>
        </p:txBody>
      </p:sp>
      <p:sp>
        <p:nvSpPr>
          <p:cNvPr id="4" name="Slide Number Placeholder 3"/>
          <p:cNvSpPr>
            <a:spLocks noGrp="1"/>
          </p:cNvSpPr>
          <p:nvPr>
            <p:ph type="sldNum" sz="quarter" idx="5"/>
          </p:nvPr>
        </p:nvSpPr>
        <p:spPr/>
        <p:txBody>
          <a:bodyPr/>
          <a:lstStyle/>
          <a:p>
            <a:fld id="{23515983-4AE9-4A2D-A716-D4B91782ED2A}" type="slidenum">
              <a:rPr lang="en-US" smtClean="0"/>
              <a:t>5</a:t>
            </a:fld>
            <a:endParaRPr lang="en-US"/>
          </a:p>
        </p:txBody>
      </p:sp>
    </p:spTree>
    <p:extLst>
      <p:ext uri="{BB962C8B-B14F-4D97-AF65-F5344CB8AC3E}">
        <p14:creationId xmlns:p14="http://schemas.microsoft.com/office/powerpoint/2010/main" val="4199709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F4314F63-714B-459C-9AAE-9C60FDC37C2B}" type="slidenum">
              <a:rPr lang="en-US" smtClean="0"/>
              <a:t>6</a:t>
            </a:fld>
            <a:endParaRPr lang="en-US"/>
          </a:p>
        </p:txBody>
      </p:sp>
    </p:spTree>
    <p:extLst>
      <p:ext uri="{BB962C8B-B14F-4D97-AF65-F5344CB8AC3E}">
        <p14:creationId xmlns:p14="http://schemas.microsoft.com/office/powerpoint/2010/main" val="557641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proper use of physical constraints, there should only be a limited number of possible actions. Physical constraints are much more effective when they are easy to see and interpret. They should essentially prevent the action before it is even tried. From looking at this, a user should be able to determine that a circle block would not fit in the triangle shaped hole and be able to take the proper course of action.</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4314F63-714B-459C-9AAE-9C60FDC37C2B}" type="slidenum">
              <a:rPr lang="en-US" smtClean="0"/>
              <a:t>7</a:t>
            </a:fld>
            <a:endParaRPr lang="en-US"/>
          </a:p>
        </p:txBody>
      </p:sp>
    </p:spTree>
    <p:extLst>
      <p:ext uri="{BB962C8B-B14F-4D97-AF65-F5344CB8AC3E}">
        <p14:creationId xmlns:p14="http://schemas.microsoft.com/office/powerpoint/2010/main" val="989855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culture has an allowable set of actions for social situations. We know how to behave and interact within our own culture, but what about with other cultures? </a:t>
            </a:r>
          </a:p>
          <a:p>
            <a:endParaRPr lang="en-US" dirty="0"/>
          </a:p>
          <a:p>
            <a:r>
              <a:rPr lang="en-US" dirty="0"/>
              <a:t>In some cultures, people shake hands to introduce themselves, whereas in other cultures they bow and avoid touching.</a:t>
            </a:r>
          </a:p>
          <a:p>
            <a:endParaRPr lang="en-US" dirty="0"/>
          </a:p>
          <a:p>
            <a:r>
              <a:rPr lang="en-US" dirty="0"/>
              <a:t>It is important for designers to know the general rules of different cultures not only so that they can guide the correct behavior, but also so they aren’t doing anything that might be seen as offensive. As mentioned earlier, cultural constraints can change and evolve over time so it is important to stay up to date. </a:t>
            </a:r>
          </a:p>
          <a:p>
            <a:endParaRPr lang="en-US" dirty="0"/>
          </a:p>
          <a:p>
            <a:r>
              <a:rPr lang="en-US" dirty="0"/>
              <a:t>Even colors have different meanings from culture to culture; therefore, you might want to consider this when designing your website depending on your target audience. </a:t>
            </a:r>
          </a:p>
          <a:p>
            <a:endParaRPr lang="en-US" dirty="0"/>
          </a:p>
        </p:txBody>
      </p:sp>
      <p:sp>
        <p:nvSpPr>
          <p:cNvPr id="4" name="Slide Number Placeholder 3"/>
          <p:cNvSpPr>
            <a:spLocks noGrp="1"/>
          </p:cNvSpPr>
          <p:nvPr>
            <p:ph type="sldNum" sz="quarter" idx="5"/>
          </p:nvPr>
        </p:nvSpPr>
        <p:spPr/>
        <p:txBody>
          <a:bodyPr/>
          <a:lstStyle/>
          <a:p>
            <a:fld id="{F4314F63-714B-459C-9AAE-9C60FDC37C2B}" type="slidenum">
              <a:rPr lang="en-US" smtClean="0"/>
              <a:t>8</a:t>
            </a:fld>
            <a:endParaRPr lang="en-US"/>
          </a:p>
        </p:txBody>
      </p:sp>
    </p:spTree>
    <p:extLst>
      <p:ext uri="{BB962C8B-B14F-4D97-AF65-F5344CB8AC3E}">
        <p14:creationId xmlns:p14="http://schemas.microsoft.com/office/powerpoint/2010/main" val="3101692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Semantic constraints are those that rely on the meaning of the situation to control the set of possible actions</a:t>
            </a:r>
          </a:p>
          <a:p>
            <a:endParaRPr lang="en-US" dirty="0"/>
          </a:p>
          <a:p>
            <a:r>
              <a:rPr lang="en-US" dirty="0"/>
              <a:t>Similar to cultural constraints, semantic constraints can also evolve over time. </a:t>
            </a:r>
          </a:p>
          <a:p>
            <a:endParaRPr lang="en-US" dirty="0"/>
          </a:p>
          <a:p>
            <a:r>
              <a:rPr lang="en-US" dirty="0"/>
              <a:t>Designers change how we interact with technology all of the time! Think about every time they release a new phone---I’m pretty sure apple just announced a new phone a few days ago. </a:t>
            </a:r>
          </a:p>
          <a:p>
            <a:endParaRPr lang="en-US" dirty="0"/>
          </a:p>
          <a:p>
            <a:r>
              <a:rPr lang="en-US" dirty="0"/>
              <a:t>Look at what we started out with not that long ago and how far we’ve come since then. </a:t>
            </a:r>
          </a:p>
          <a:p>
            <a:endParaRPr lang="en-US" dirty="0"/>
          </a:p>
          <a:p>
            <a:r>
              <a:rPr lang="en-US" dirty="0"/>
              <a:t>Think about how much the experience has changed since then. On the 2</a:t>
            </a:r>
            <a:r>
              <a:rPr lang="en-US" baseline="30000" dirty="0"/>
              <a:t>nd</a:t>
            </a:r>
            <a:r>
              <a:rPr lang="en-US" dirty="0"/>
              <a:t> phone, you would have to press the #4 3 times just to get the letter </a:t>
            </a:r>
            <a:r>
              <a:rPr lang="en-US" dirty="0" err="1"/>
              <a:t>i</a:t>
            </a:r>
            <a:r>
              <a:rPr lang="en-US" dirty="0"/>
              <a:t> to appear, now the experience is much different thanks to designers. </a:t>
            </a:r>
          </a:p>
          <a:p>
            <a:endParaRPr lang="en-US" dirty="0"/>
          </a:p>
        </p:txBody>
      </p:sp>
      <p:sp>
        <p:nvSpPr>
          <p:cNvPr id="4" name="Slide Number Placeholder 3"/>
          <p:cNvSpPr>
            <a:spLocks noGrp="1"/>
          </p:cNvSpPr>
          <p:nvPr>
            <p:ph type="sldNum" sz="quarter" idx="5"/>
          </p:nvPr>
        </p:nvSpPr>
        <p:spPr/>
        <p:txBody>
          <a:bodyPr/>
          <a:lstStyle/>
          <a:p>
            <a:fld id="{F4314F63-714B-459C-9AAE-9C60FDC37C2B}" type="slidenum">
              <a:rPr lang="en-US" smtClean="0"/>
              <a:t>9</a:t>
            </a:fld>
            <a:endParaRPr lang="en-US"/>
          </a:p>
        </p:txBody>
      </p:sp>
    </p:spTree>
    <p:extLst>
      <p:ext uri="{BB962C8B-B14F-4D97-AF65-F5344CB8AC3E}">
        <p14:creationId xmlns:p14="http://schemas.microsoft.com/office/powerpoint/2010/main" val="3798268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3/7/21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3/7/21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3/7/21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3/7/21</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3/7/21</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3/7/21</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3/7/21</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3/7/21</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5.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brewminate.com/regulating-facebook-wont-prevent-data-breaches/" TargetMode="External"/><Relationship Id="rId5" Type="http://schemas.openxmlformats.org/officeDocument/2006/relationships/image" Target="../media/image20.jpg"/><Relationship Id="rId4" Type="http://schemas.openxmlformats.org/officeDocument/2006/relationships/hyperlink" Target="http://superuser.com/questions/856297/monitor-with-usb-upstream-downstream-port-and-its-usage" TargetMode="External"/><Relationship Id="rId9" Type="http://schemas.openxmlformats.org/officeDocument/2006/relationships/hyperlink" Target="https://creativecommons.org/licenses/by-sa/3.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hyperlink" Target="http://messydirtyhair.com/2012/09/hes-just-not-that-into-you.html" TargetMode="External"/><Relationship Id="rId13" Type="http://schemas.openxmlformats.org/officeDocument/2006/relationships/hyperlink" Target="https://creativecommons.org/licenses/by-nc-sa/3.0/" TargetMode="External"/><Relationship Id="rId3" Type="http://schemas.openxmlformats.org/officeDocument/2006/relationships/image" Target="../media/image24.jpg"/><Relationship Id="rId7" Type="http://schemas.openxmlformats.org/officeDocument/2006/relationships/image" Target="../media/image26.jpg"/><Relationship Id="rId12" Type="http://schemas.openxmlformats.org/officeDocument/2006/relationships/hyperlink" Target="https://creativecommons.org/licenses/by-sa/3.0/"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gadgetsin.com/the-dux-customizable-iphone-6-plus-and-iphone-6-cases.htm" TargetMode="External"/><Relationship Id="rId11" Type="http://schemas.openxmlformats.org/officeDocument/2006/relationships/hyperlink" Target="https://creativecommons.org/licenses/by-nc-nd/3.0/" TargetMode="External"/><Relationship Id="rId5" Type="http://schemas.openxmlformats.org/officeDocument/2006/relationships/image" Target="../media/image25.jpg"/><Relationship Id="rId10" Type="http://schemas.openxmlformats.org/officeDocument/2006/relationships/hyperlink" Target="http://www.compumatico.net/2011/03/temas-para-blackberry-bold-2-gratis.html" TargetMode="External"/><Relationship Id="rId4" Type="http://schemas.openxmlformats.org/officeDocument/2006/relationships/hyperlink" Target="https://en.wikipedia.org/wiki/Nokia_3210" TargetMode="External"/><Relationship Id="rId9"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5B7A1-4C2A-414F-8AEC-799763449CAB}"/>
              </a:ext>
            </a:extLst>
          </p:cNvPr>
          <p:cNvSpPr>
            <a:spLocks noGrp="1"/>
          </p:cNvSpPr>
          <p:nvPr>
            <p:ph type="ctrTitle"/>
          </p:nvPr>
        </p:nvSpPr>
        <p:spPr/>
        <p:txBody>
          <a:bodyPr/>
          <a:lstStyle/>
          <a:p>
            <a:r>
              <a:rPr lang="en-US" dirty="0"/>
              <a:t>Constraints, Discoverability &amp; Feedback</a:t>
            </a:r>
          </a:p>
        </p:txBody>
      </p:sp>
      <p:sp>
        <p:nvSpPr>
          <p:cNvPr id="3" name="Subtitle 2">
            <a:extLst>
              <a:ext uri="{FF2B5EF4-FFF2-40B4-BE49-F238E27FC236}">
                <a16:creationId xmlns:a16="http://schemas.microsoft.com/office/drawing/2014/main" id="{92F9BE40-6135-422F-A7DA-4FB359DF65D9}"/>
              </a:ext>
            </a:extLst>
          </p:cNvPr>
          <p:cNvSpPr>
            <a:spLocks noGrp="1"/>
          </p:cNvSpPr>
          <p:nvPr>
            <p:ph type="subTitle" idx="1"/>
          </p:nvPr>
        </p:nvSpPr>
        <p:spPr/>
        <p:txBody>
          <a:bodyPr/>
          <a:lstStyle/>
          <a:p>
            <a:r>
              <a:rPr lang="en-US" dirty="0"/>
              <a:t>MIS3506*Spring2021*Lavin</a:t>
            </a:r>
          </a:p>
          <a:p>
            <a:r>
              <a:rPr lang="en-US" dirty="0"/>
              <a:t>Featuring Krzywicki </a:t>
            </a:r>
            <a:r>
              <a:rPr lang="en-US" dirty="0">
                <a:sym typeface="Wingdings" pitchFamily="2" charset="2"/>
              </a:rPr>
              <a:t></a:t>
            </a:r>
            <a:endParaRPr lang="en-US" dirty="0"/>
          </a:p>
        </p:txBody>
      </p:sp>
    </p:spTree>
    <p:extLst>
      <p:ext uri="{BB962C8B-B14F-4D97-AF65-F5344CB8AC3E}">
        <p14:creationId xmlns:p14="http://schemas.microsoft.com/office/powerpoint/2010/main" val="2027410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CB4DA44-742C-414B-BA05-633FAAFEBF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646F5217-C700-42DF-A991-60041BF85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86B42890-A2EB-4CD5-B95E-28BB1B9DC7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3C4C7C00-4C35-4304-971D-F6545F151A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062703B6-D095-40E9-AED8-A3895537F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055808A0-E0B8-4AC4-B721-4A61DF27E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A5C20225-C8C2-466D-BDA5-9CBA8CFE44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4FE00035-FBE7-4831-851B-4FEC2CDC9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F6E5955C-9D0F-4D45-941B-38C00DCB57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28A4AF89-C648-4D4F-9728-5EE6996F8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2AE30D5F-611C-4C24-B74D-EE52F199B0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B1313FCA-52AA-4767-BA27-EC3674A3C8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07FB6C5A-EFC4-4A43-AB27-6244F7CA76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3BF24447-F7CC-4598-8910-FAAC77867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E8C0FE7B-3A46-4ED7-9C3D-C66FB4E638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C93D827F-181D-4B32-A950-DC16B774DA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2CF17858-D8BB-42DA-ADAF-C5B7DDB117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0DBFA4E1-6EAC-4206-819E-36015448E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F25D0174-B30E-42BC-BD55-A943BDD62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1E31CAD0-C3BC-4821-87CC-78C2AE7942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4">
              <a:extLst>
                <a:ext uri="{FF2B5EF4-FFF2-40B4-BE49-F238E27FC236}">
                  <a16:creationId xmlns:a16="http://schemas.microsoft.com/office/drawing/2014/main" id="{5470702A-797A-4762-B2E7-330ECFCFE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5">
              <a:extLst>
                <a:ext uri="{FF2B5EF4-FFF2-40B4-BE49-F238E27FC236}">
                  <a16:creationId xmlns:a16="http://schemas.microsoft.com/office/drawing/2014/main" id="{75857B84-7166-46C1-B6CC-5A981DEF90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4" name="Group 33">
            <a:extLst>
              <a:ext uri="{FF2B5EF4-FFF2-40B4-BE49-F238E27FC236}">
                <a16:creationId xmlns:a16="http://schemas.microsoft.com/office/drawing/2014/main" id="{6F4166B5-BEB6-4D93-91F2-61F18E18D6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5" name="Rectangle 34">
              <a:extLst>
                <a:ext uri="{FF2B5EF4-FFF2-40B4-BE49-F238E27FC236}">
                  <a16:creationId xmlns:a16="http://schemas.microsoft.com/office/drawing/2014/main" id="{49645B81-B570-40D4-A717-18FD21349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Isosceles Triangle 22">
              <a:extLst>
                <a:ext uri="{FF2B5EF4-FFF2-40B4-BE49-F238E27FC236}">
                  <a16:creationId xmlns:a16="http://schemas.microsoft.com/office/drawing/2014/main" id="{D8C83445-9D36-40AB-9B6C-13B432A61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37281DC3-F955-435C-A291-E5CDF00A6E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9" name="Rectangle 38">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2"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1"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2"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3"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0"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37A5B967-6FDB-495C-B48A-CC1F8DF6A707}"/>
              </a:ext>
            </a:extLst>
          </p:cNvPr>
          <p:cNvSpPr>
            <a:spLocks noGrp="1"/>
          </p:cNvSpPr>
          <p:nvPr>
            <p:ph type="title"/>
          </p:nvPr>
        </p:nvSpPr>
        <p:spPr>
          <a:xfrm>
            <a:off x="3266629" y="4798028"/>
            <a:ext cx="4980883" cy="1777829"/>
          </a:xfrm>
        </p:spPr>
        <p:txBody>
          <a:bodyPr vert="horz" lIns="228600" tIns="228600" rIns="228600" bIns="228600" rtlCol="0" anchor="ctr">
            <a:normAutofit/>
          </a:bodyPr>
          <a:lstStyle/>
          <a:p>
            <a:pPr algn="r"/>
            <a:r>
              <a:rPr lang="en-US" dirty="0">
                <a:solidFill>
                  <a:schemeClr val="tx1"/>
                </a:solidFill>
              </a:rPr>
              <a:t>Logical Constraints</a:t>
            </a:r>
          </a:p>
        </p:txBody>
      </p:sp>
      <p:sp>
        <p:nvSpPr>
          <p:cNvPr id="62" name="Freeform: Shape 61">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85398D69-220F-4C77-ABCD-65D93E1371E7}"/>
              </a:ext>
            </a:extLst>
          </p:cNvPr>
          <p:cNvPicPr>
            <a:picLocks noChangeAspect="1"/>
          </p:cNvPicPr>
          <p:nvPr/>
        </p:nvPicPr>
        <p:blipFill rotWithShape="1">
          <a:blip r:embed="rId3"/>
          <a:srcRect l="9992" t="12595" r="17993" b="9059"/>
          <a:stretch/>
        </p:blipFill>
        <p:spPr>
          <a:xfrm>
            <a:off x="2871811" y="539869"/>
            <a:ext cx="2043592" cy="3355848"/>
          </a:xfrm>
          <a:prstGeom prst="rect">
            <a:avLst/>
          </a:prstGeom>
        </p:spPr>
      </p:pic>
      <p:pic>
        <p:nvPicPr>
          <p:cNvPr id="6" name="Content Placeholder 5">
            <a:extLst>
              <a:ext uri="{FF2B5EF4-FFF2-40B4-BE49-F238E27FC236}">
                <a16:creationId xmlns:a16="http://schemas.microsoft.com/office/drawing/2014/main" id="{79076D41-67A2-4D71-AB28-39ACA893B7FF}"/>
              </a:ext>
            </a:extLst>
          </p:cNvPr>
          <p:cNvPicPr>
            <a:picLocks noGrp="1" noChangeAspect="1"/>
          </p:cNvPicPr>
          <p:nvPr>
            <p:ph sz="half" idx="1"/>
          </p:nvPr>
        </p:nvPicPr>
        <p:blipFill>
          <a:blip r:embed="rId4"/>
          <a:stretch>
            <a:fillRect/>
          </a:stretch>
        </p:blipFill>
        <p:spPr>
          <a:xfrm>
            <a:off x="6714879" y="620524"/>
            <a:ext cx="3359108" cy="335910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09027458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8186F-64C1-7947-A1E1-ED01C3AD8E87}"/>
              </a:ext>
            </a:extLst>
          </p:cNvPr>
          <p:cNvSpPr>
            <a:spLocks noGrp="1"/>
          </p:cNvSpPr>
          <p:nvPr>
            <p:ph type="title"/>
          </p:nvPr>
        </p:nvSpPr>
        <p:spPr/>
        <p:txBody>
          <a:bodyPr/>
          <a:lstStyle/>
          <a:p>
            <a:r>
              <a:rPr lang="en-US" dirty="0"/>
              <a:t>Handling Constraints in a Design Project</a:t>
            </a:r>
          </a:p>
        </p:txBody>
      </p:sp>
      <p:sp>
        <p:nvSpPr>
          <p:cNvPr id="3" name="Content Placeholder 2">
            <a:extLst>
              <a:ext uri="{FF2B5EF4-FFF2-40B4-BE49-F238E27FC236}">
                <a16:creationId xmlns:a16="http://schemas.microsoft.com/office/drawing/2014/main" id="{CAA1B316-1761-7E42-8861-9F2E41DEC5A6}"/>
              </a:ext>
            </a:extLst>
          </p:cNvPr>
          <p:cNvSpPr>
            <a:spLocks noGrp="1"/>
          </p:cNvSpPr>
          <p:nvPr>
            <p:ph sz="half" idx="1"/>
          </p:nvPr>
        </p:nvSpPr>
        <p:spPr>
          <a:xfrm>
            <a:off x="5033409" y="1014165"/>
            <a:ext cx="6615252" cy="3128086"/>
          </a:xfrm>
        </p:spPr>
        <p:txBody>
          <a:bodyPr>
            <a:noAutofit/>
          </a:bodyPr>
          <a:lstStyle/>
          <a:p>
            <a:r>
              <a:rPr lang="en-US" sz="2400" dirty="0"/>
              <a:t>IBIT project experience: designing a website for a local bakery </a:t>
            </a:r>
          </a:p>
          <a:p>
            <a:r>
              <a:rPr lang="en-US" sz="2400" dirty="0"/>
              <a:t>Needed to make sure the platform could be integrated with Clover (the client’s current POS system) and </a:t>
            </a:r>
            <a:r>
              <a:rPr lang="en-US" sz="2400" dirty="0" err="1"/>
              <a:t>Hazlnut</a:t>
            </a:r>
            <a:r>
              <a:rPr lang="en-US" sz="2400" dirty="0"/>
              <a:t> (the ordering system associated with Clover) </a:t>
            </a:r>
          </a:p>
          <a:p>
            <a:r>
              <a:rPr lang="en-US" sz="2400" b="1" dirty="0"/>
              <a:t>Google is your friend–––do your RESEARCH!</a:t>
            </a:r>
          </a:p>
        </p:txBody>
      </p:sp>
      <p:pic>
        <p:nvPicPr>
          <p:cNvPr id="1026" name="Picture 2" descr="Logo Guidelines – Squarespace">
            <a:extLst>
              <a:ext uri="{FF2B5EF4-FFF2-40B4-BE49-F238E27FC236}">
                <a16:creationId xmlns:a16="http://schemas.microsoft.com/office/drawing/2014/main" id="{AED1A457-E99E-0F4D-AD2A-4E80DEA682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4330" y="5046649"/>
            <a:ext cx="4389828" cy="103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647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80194B-D1AF-405D-B088-65FE2AC6E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23" y="5496552"/>
            <a:ext cx="12180353" cy="13697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11">
            <a:extLst>
              <a:ext uri="{FF2B5EF4-FFF2-40B4-BE49-F238E27FC236}">
                <a16:creationId xmlns:a16="http://schemas.microsoft.com/office/drawing/2014/main" id="{6DDA3D29-E716-4F33-AB4C-8ED10BB364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3" name="Freeform 5">
              <a:extLst>
                <a:ext uri="{FF2B5EF4-FFF2-40B4-BE49-F238E27FC236}">
                  <a16:creationId xmlns:a16="http://schemas.microsoft.com/office/drawing/2014/main" id="{5D79944B-9254-4463-AD5B-36257D494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6">
              <a:extLst>
                <a:ext uri="{FF2B5EF4-FFF2-40B4-BE49-F238E27FC236}">
                  <a16:creationId xmlns:a16="http://schemas.microsoft.com/office/drawing/2014/main" id="{8DDA31B6-BB0C-47FB-B78E-A35B59D8B0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7">
              <a:extLst>
                <a:ext uri="{FF2B5EF4-FFF2-40B4-BE49-F238E27FC236}">
                  <a16:creationId xmlns:a16="http://schemas.microsoft.com/office/drawing/2014/main" id="{B460420D-1A32-4F29-8E6A-0BF0E3A59D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8">
              <a:extLst>
                <a:ext uri="{FF2B5EF4-FFF2-40B4-BE49-F238E27FC236}">
                  <a16:creationId xmlns:a16="http://schemas.microsoft.com/office/drawing/2014/main" id="{5744D7E2-E0C1-445D-81C0-6C9E382D5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9">
              <a:extLst>
                <a:ext uri="{FF2B5EF4-FFF2-40B4-BE49-F238E27FC236}">
                  <a16:creationId xmlns:a16="http://schemas.microsoft.com/office/drawing/2014/main" id="{5CE3C75D-E7AA-450E-AE72-A8F8660AC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0">
              <a:extLst>
                <a:ext uri="{FF2B5EF4-FFF2-40B4-BE49-F238E27FC236}">
                  <a16:creationId xmlns:a16="http://schemas.microsoft.com/office/drawing/2014/main" id="{4E82641D-7380-4EBC-A0B4-A21F9B703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1">
              <a:extLst>
                <a:ext uri="{FF2B5EF4-FFF2-40B4-BE49-F238E27FC236}">
                  <a16:creationId xmlns:a16="http://schemas.microsoft.com/office/drawing/2014/main" id="{06D3136D-2941-41F5-9CA6-0CD6378DB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2">
              <a:extLst>
                <a:ext uri="{FF2B5EF4-FFF2-40B4-BE49-F238E27FC236}">
                  <a16:creationId xmlns:a16="http://schemas.microsoft.com/office/drawing/2014/main" id="{459DAFD1-A8B5-4AF5-BBC4-82DBC67B68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3">
              <a:extLst>
                <a:ext uri="{FF2B5EF4-FFF2-40B4-BE49-F238E27FC236}">
                  <a16:creationId xmlns:a16="http://schemas.microsoft.com/office/drawing/2014/main" id="{73B5597B-C549-4923-9582-01359B7ED1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4">
              <a:extLst>
                <a:ext uri="{FF2B5EF4-FFF2-40B4-BE49-F238E27FC236}">
                  <a16:creationId xmlns:a16="http://schemas.microsoft.com/office/drawing/2014/main" id="{484FB59A-C29A-4BC3-AED4-5CBDEEBF88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3" name="Freeform 15">
              <a:extLst>
                <a:ext uri="{FF2B5EF4-FFF2-40B4-BE49-F238E27FC236}">
                  <a16:creationId xmlns:a16="http://schemas.microsoft.com/office/drawing/2014/main" id="{3E875A1F-55ED-4D78-BFCD-DEAB4B1F27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6">
              <a:extLst>
                <a:ext uri="{FF2B5EF4-FFF2-40B4-BE49-F238E27FC236}">
                  <a16:creationId xmlns:a16="http://schemas.microsoft.com/office/drawing/2014/main" id="{1AF6A9C4-B5C0-45CF-BEA4-E5E138FB57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17">
              <a:extLst>
                <a:ext uri="{FF2B5EF4-FFF2-40B4-BE49-F238E27FC236}">
                  <a16:creationId xmlns:a16="http://schemas.microsoft.com/office/drawing/2014/main" id="{B7A35A07-8906-46C9-A385-386C890B42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8">
              <a:extLst>
                <a:ext uri="{FF2B5EF4-FFF2-40B4-BE49-F238E27FC236}">
                  <a16:creationId xmlns:a16="http://schemas.microsoft.com/office/drawing/2014/main" id="{EDC56392-B772-4465-9844-E65545FE37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9">
              <a:extLst>
                <a:ext uri="{FF2B5EF4-FFF2-40B4-BE49-F238E27FC236}">
                  <a16:creationId xmlns:a16="http://schemas.microsoft.com/office/drawing/2014/main" id="{4E1EB07B-37CA-4168-8167-98F2E181C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0">
              <a:extLst>
                <a:ext uri="{FF2B5EF4-FFF2-40B4-BE49-F238E27FC236}">
                  <a16:creationId xmlns:a16="http://schemas.microsoft.com/office/drawing/2014/main" id="{F79CCCC1-44E4-40E6-BEC7-4D67883CA6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1">
              <a:extLst>
                <a:ext uri="{FF2B5EF4-FFF2-40B4-BE49-F238E27FC236}">
                  <a16:creationId xmlns:a16="http://schemas.microsoft.com/office/drawing/2014/main" id="{BA2BCCEB-7B0D-4604-A0D9-C979853942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2">
              <a:extLst>
                <a:ext uri="{FF2B5EF4-FFF2-40B4-BE49-F238E27FC236}">
                  <a16:creationId xmlns:a16="http://schemas.microsoft.com/office/drawing/2014/main" id="{3E9BE4C6-A966-4993-B450-34D205DCEC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1" name="Freeform 23">
              <a:extLst>
                <a:ext uri="{FF2B5EF4-FFF2-40B4-BE49-F238E27FC236}">
                  <a16:creationId xmlns:a16="http://schemas.microsoft.com/office/drawing/2014/main" id="{D6D0BD97-50C4-4381-B670-2D0ADD588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853416A0-D066-471E-908D-8E53BC00F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 y="-6705"/>
            <a:ext cx="12194122" cy="55683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 email&#10;&#10;Description automatically generated">
            <a:extLst>
              <a:ext uri="{FF2B5EF4-FFF2-40B4-BE49-F238E27FC236}">
                <a16:creationId xmlns:a16="http://schemas.microsoft.com/office/drawing/2014/main" id="{738987C3-2087-8244-ABD9-2779DFF175AE}"/>
              </a:ext>
            </a:extLst>
          </p:cNvPr>
          <p:cNvPicPr>
            <a:picLocks noChangeAspect="1"/>
          </p:cNvPicPr>
          <p:nvPr/>
        </p:nvPicPr>
        <p:blipFill>
          <a:blip r:embed="rId3"/>
          <a:stretch>
            <a:fillRect/>
          </a:stretch>
        </p:blipFill>
        <p:spPr>
          <a:xfrm>
            <a:off x="6044324" y="513717"/>
            <a:ext cx="5668472" cy="4719002"/>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54CDF795-DFEB-D240-A82D-BB81008DCC43}"/>
              </a:ext>
            </a:extLst>
          </p:cNvPr>
          <p:cNvPicPr>
            <a:picLocks noChangeAspect="1"/>
          </p:cNvPicPr>
          <p:nvPr/>
        </p:nvPicPr>
        <p:blipFill>
          <a:blip r:embed="rId4"/>
          <a:stretch>
            <a:fillRect/>
          </a:stretch>
        </p:blipFill>
        <p:spPr>
          <a:xfrm>
            <a:off x="279926" y="511788"/>
            <a:ext cx="5270500" cy="4686300"/>
          </a:xfrm>
          <a:prstGeom prst="rect">
            <a:avLst/>
          </a:prstGeom>
        </p:spPr>
      </p:pic>
    </p:spTree>
    <p:extLst>
      <p:ext uri="{BB962C8B-B14F-4D97-AF65-F5344CB8AC3E}">
        <p14:creationId xmlns:p14="http://schemas.microsoft.com/office/powerpoint/2010/main" val="1779858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18">
            <a:extLst>
              <a:ext uri="{FF2B5EF4-FFF2-40B4-BE49-F238E27FC236}">
                <a16:creationId xmlns:a16="http://schemas.microsoft.com/office/drawing/2014/main" id="{E6C08EBB-2C97-4884-9312-EA0A6A62A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20">
            <a:extLst>
              <a:ext uri="{FF2B5EF4-FFF2-40B4-BE49-F238E27FC236}">
                <a16:creationId xmlns:a16="http://schemas.microsoft.com/office/drawing/2014/main" id="{17406E40-244E-4DD6-94A4-E73960241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3" name="Freeform 21">
            <a:extLst>
              <a:ext uri="{FF2B5EF4-FFF2-40B4-BE49-F238E27FC236}">
                <a16:creationId xmlns:a16="http://schemas.microsoft.com/office/drawing/2014/main" id="{9E621646-8902-4518-ADFE-798B8AF7F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5" name="Freeform 22">
            <a:extLst>
              <a:ext uri="{FF2B5EF4-FFF2-40B4-BE49-F238E27FC236}">
                <a16:creationId xmlns:a16="http://schemas.microsoft.com/office/drawing/2014/main" id="{BC03DD73-798C-403F-B9AC-BFF84A0B1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23">
            <a:extLst>
              <a:ext uri="{FF2B5EF4-FFF2-40B4-BE49-F238E27FC236}">
                <a16:creationId xmlns:a16="http://schemas.microsoft.com/office/drawing/2014/main" id="{6756FE0C-DC81-49BD-AD76-1E223B6863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25">
            <a:extLst>
              <a:ext uri="{FF2B5EF4-FFF2-40B4-BE49-F238E27FC236}">
                <a16:creationId xmlns:a16="http://schemas.microsoft.com/office/drawing/2014/main" id="{FEEAE74D-A8B8-4601-84C4-7F01DFF41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6">
            <a:extLst>
              <a:ext uri="{FF2B5EF4-FFF2-40B4-BE49-F238E27FC236}">
                <a16:creationId xmlns:a16="http://schemas.microsoft.com/office/drawing/2014/main" id="{CFD751E0-7430-4ACA-A679-ECB74EA589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9">
            <a:extLst>
              <a:ext uri="{FF2B5EF4-FFF2-40B4-BE49-F238E27FC236}">
                <a16:creationId xmlns:a16="http://schemas.microsoft.com/office/drawing/2014/main" id="{4337B0AD-9A1D-4899-8791-EDEB9B5A1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5" name="Freeform 12">
            <a:extLst>
              <a:ext uri="{FF2B5EF4-FFF2-40B4-BE49-F238E27FC236}">
                <a16:creationId xmlns:a16="http://schemas.microsoft.com/office/drawing/2014/main" id="{20EE4868-1730-433B-AA39-A91305A49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4">
            <a:extLst>
              <a:ext uri="{FF2B5EF4-FFF2-40B4-BE49-F238E27FC236}">
                <a16:creationId xmlns:a16="http://schemas.microsoft.com/office/drawing/2014/main" id="{89921AE2-097C-4DEE-A398-FCB910D60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7">
            <a:extLst>
              <a:ext uri="{FF2B5EF4-FFF2-40B4-BE49-F238E27FC236}">
                <a16:creationId xmlns:a16="http://schemas.microsoft.com/office/drawing/2014/main" id="{A4098D72-B456-40CC-8C9F-D08B9DD25B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10">
            <a:extLst>
              <a:ext uri="{FF2B5EF4-FFF2-40B4-BE49-F238E27FC236}">
                <a16:creationId xmlns:a16="http://schemas.microsoft.com/office/drawing/2014/main" id="{BCA1A530-E6F6-465D-BCD0-371D816CC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3" name="Freeform 13">
            <a:extLst>
              <a:ext uri="{FF2B5EF4-FFF2-40B4-BE49-F238E27FC236}">
                <a16:creationId xmlns:a16="http://schemas.microsoft.com/office/drawing/2014/main" id="{5AB5DD23-5ECB-4E0C-AC9B-C384785BAE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15">
            <a:extLst>
              <a:ext uri="{FF2B5EF4-FFF2-40B4-BE49-F238E27FC236}">
                <a16:creationId xmlns:a16="http://schemas.microsoft.com/office/drawing/2014/main" id="{7DA4BF21-FA96-43DB-A077-173C5F4333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17">
            <a:extLst>
              <a:ext uri="{FF2B5EF4-FFF2-40B4-BE49-F238E27FC236}">
                <a16:creationId xmlns:a16="http://schemas.microsoft.com/office/drawing/2014/main" id="{BF956BA4-7CC2-4E13-9E1D-0854EF4C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19">
            <a:extLst>
              <a:ext uri="{FF2B5EF4-FFF2-40B4-BE49-F238E27FC236}">
                <a16:creationId xmlns:a16="http://schemas.microsoft.com/office/drawing/2014/main" id="{3262514D-691E-4344-8751-4E80F046A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326585095"/>
              </p:ext>
            </p:extLst>
          </p:nvPr>
        </p:nvGraphicFramePr>
        <p:xfrm>
          <a:off x="2524125" y="133350"/>
          <a:ext cx="7143750" cy="6591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7758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15;p32"/>
          <p:cNvSpPr txBox="1">
            <a:spLocks/>
          </p:cNvSpPr>
          <p:nvPr/>
        </p:nvSpPr>
        <p:spPr>
          <a:xfrm>
            <a:off x="609599" y="2368446"/>
            <a:ext cx="6780551" cy="338777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rgbClr val="677480"/>
              </a:buClr>
              <a:buSzPts val="3000"/>
              <a:buFont typeface="Lato"/>
              <a:buChar char="▷"/>
              <a:defRPr sz="3000" b="0" i="0" u="none" strike="noStrike" cap="none">
                <a:solidFill>
                  <a:srgbClr val="677480"/>
                </a:solidFill>
                <a:latin typeface="Lato"/>
                <a:ea typeface="Lato"/>
                <a:cs typeface="Lato"/>
                <a:sym typeface="Lato"/>
              </a:defRPr>
            </a:lvl1pPr>
            <a:lvl2pPr marL="914400" marR="0" lvl="1" indent="-381000" algn="l" rtl="0">
              <a:lnSpc>
                <a:spcPct val="100000"/>
              </a:lnSpc>
              <a:spcBef>
                <a:spcPts val="0"/>
              </a:spcBef>
              <a:spcAft>
                <a:spcPts val="0"/>
              </a:spcAft>
              <a:buClr>
                <a:srgbClr val="677480"/>
              </a:buClr>
              <a:buSzPts val="2400"/>
              <a:buFont typeface="Lato"/>
              <a:buChar char="○"/>
              <a:defRPr sz="2400" b="0" i="0" u="none" strike="noStrike" cap="none">
                <a:solidFill>
                  <a:srgbClr val="677480"/>
                </a:solidFill>
                <a:latin typeface="Lato"/>
                <a:ea typeface="Lato"/>
                <a:cs typeface="Lato"/>
                <a:sym typeface="Lato"/>
              </a:defRPr>
            </a:lvl2pPr>
            <a:lvl3pPr marL="1371600" marR="0" lvl="2" indent="-381000" algn="l" rtl="0">
              <a:lnSpc>
                <a:spcPct val="100000"/>
              </a:lnSpc>
              <a:spcBef>
                <a:spcPts val="0"/>
              </a:spcBef>
              <a:spcAft>
                <a:spcPts val="0"/>
              </a:spcAft>
              <a:buClr>
                <a:srgbClr val="677480"/>
              </a:buClr>
              <a:buSzPts val="2400"/>
              <a:buFont typeface="Lato"/>
              <a:buChar char="■"/>
              <a:defRPr sz="2400" b="0" i="0" u="none" strike="noStrike" cap="none">
                <a:solidFill>
                  <a:srgbClr val="677480"/>
                </a:solidFill>
                <a:latin typeface="Lato"/>
                <a:ea typeface="Lato"/>
                <a:cs typeface="Lato"/>
                <a:sym typeface="Lato"/>
              </a:defRPr>
            </a:lvl3pPr>
            <a:lvl4pPr marL="1828800" marR="0" lvl="3"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4pPr>
            <a:lvl5pPr marL="2286000" marR="0" lvl="4"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5pPr>
            <a:lvl6pPr marL="2743200" marR="0" lvl="5"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6pPr>
            <a:lvl7pPr marL="3200400" marR="0" lvl="6"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7pPr>
            <a:lvl8pPr marL="3657600" marR="0" lvl="7"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8pPr>
            <a:lvl9pPr marL="4114800" marR="0" lvl="8"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9pPr>
          </a:lstStyle>
          <a:p>
            <a:pPr marL="0" indent="0">
              <a:buFont typeface="Lato"/>
              <a:buNone/>
            </a:pPr>
            <a:endParaRPr lang="en-US" sz="2400" dirty="0"/>
          </a:p>
        </p:txBody>
      </p:sp>
      <p:sp>
        <p:nvSpPr>
          <p:cNvPr id="10" name="Google Shape;244;p28"/>
          <p:cNvSpPr txBox="1">
            <a:spLocks/>
          </p:cNvSpPr>
          <p:nvPr/>
        </p:nvSpPr>
        <p:spPr>
          <a:xfrm>
            <a:off x="609600" y="274650"/>
            <a:ext cx="9198800" cy="1143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dirty="0">
                <a:solidFill>
                  <a:srgbClr val="97ABBC"/>
                </a:solidFill>
                <a:latin typeface="Raleway"/>
                <a:ea typeface="Raleway"/>
                <a:cs typeface="Raleway"/>
                <a:sym typeface="Raleway"/>
              </a:rPr>
              <a:t>Design Principles</a:t>
            </a:r>
            <a:endParaRPr lang="en-US" sz="3600" dirty="0"/>
          </a:p>
        </p:txBody>
      </p:sp>
      <p:graphicFrame>
        <p:nvGraphicFramePr>
          <p:cNvPr id="6" name="Content Placeholder 3"/>
          <p:cNvGraphicFramePr>
            <a:graphicFrameLocks/>
          </p:cNvGraphicFramePr>
          <p:nvPr>
            <p:extLst>
              <p:ext uri="{D42A27DB-BD31-4B8C-83A1-F6EECF244321}">
                <p14:modId xmlns:p14="http://schemas.microsoft.com/office/powerpoint/2010/main" val="526422917"/>
              </p:ext>
            </p:extLst>
          </p:nvPr>
        </p:nvGraphicFramePr>
        <p:xfrm>
          <a:off x="2309613" y="539779"/>
          <a:ext cx="6516859" cy="59288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7268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F5B499-EC92-3F47-AE56-9C8EA9DAC653}"/>
              </a:ext>
            </a:extLst>
          </p:cNvPr>
          <p:cNvSpPr txBox="1"/>
          <p:nvPr/>
        </p:nvSpPr>
        <p:spPr>
          <a:xfrm>
            <a:off x="512618" y="803564"/>
            <a:ext cx="7959743" cy="1015663"/>
          </a:xfrm>
          <a:prstGeom prst="rect">
            <a:avLst/>
          </a:prstGeom>
          <a:noFill/>
        </p:spPr>
        <p:txBody>
          <a:bodyPr wrap="none" rtlCol="0">
            <a:spAutoFit/>
          </a:bodyPr>
          <a:lstStyle/>
          <a:p>
            <a:r>
              <a:rPr lang="en-US" sz="6000" dirty="0"/>
              <a:t>The ICA for today is…</a:t>
            </a:r>
          </a:p>
        </p:txBody>
      </p:sp>
      <p:pic>
        <p:nvPicPr>
          <p:cNvPr id="6" name="Picture 5" descr="A picture containing drawing&#10;&#10;Description automatically generated">
            <a:extLst>
              <a:ext uri="{FF2B5EF4-FFF2-40B4-BE49-F238E27FC236}">
                <a16:creationId xmlns:a16="http://schemas.microsoft.com/office/drawing/2014/main" id="{F699676C-9535-054F-BF3B-027272BCE800}"/>
              </a:ext>
            </a:extLst>
          </p:cNvPr>
          <p:cNvPicPr>
            <a:picLocks noChangeAspect="1"/>
          </p:cNvPicPr>
          <p:nvPr/>
        </p:nvPicPr>
        <p:blipFill>
          <a:blip r:embed="rId3"/>
          <a:stretch>
            <a:fillRect/>
          </a:stretch>
        </p:blipFill>
        <p:spPr>
          <a:xfrm>
            <a:off x="1476703" y="2412306"/>
            <a:ext cx="9238593" cy="3776783"/>
          </a:xfrm>
          <a:prstGeom prst="rect">
            <a:avLst/>
          </a:prstGeom>
        </p:spPr>
      </p:pic>
    </p:spTree>
    <p:extLst>
      <p:ext uri="{BB962C8B-B14F-4D97-AF65-F5344CB8AC3E}">
        <p14:creationId xmlns:p14="http://schemas.microsoft.com/office/powerpoint/2010/main" val="183837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chat or text message&#10;&#10;Description automatically generated">
            <a:extLst>
              <a:ext uri="{FF2B5EF4-FFF2-40B4-BE49-F238E27FC236}">
                <a16:creationId xmlns:a16="http://schemas.microsoft.com/office/drawing/2014/main" id="{1DF621AD-444D-4441-AC69-0B4500532C02}"/>
              </a:ext>
            </a:extLst>
          </p:cNvPr>
          <p:cNvPicPr>
            <a:picLocks noChangeAspect="1"/>
          </p:cNvPicPr>
          <p:nvPr/>
        </p:nvPicPr>
        <p:blipFill>
          <a:blip r:embed="rId3"/>
          <a:stretch>
            <a:fillRect/>
          </a:stretch>
        </p:blipFill>
        <p:spPr>
          <a:xfrm>
            <a:off x="772676" y="422547"/>
            <a:ext cx="4734771" cy="4313986"/>
          </a:xfrm>
          <a:prstGeom prst="rect">
            <a:avLst/>
          </a:prstGeom>
        </p:spPr>
      </p:pic>
      <p:sp>
        <p:nvSpPr>
          <p:cNvPr id="6" name="TextBox 5">
            <a:extLst>
              <a:ext uri="{FF2B5EF4-FFF2-40B4-BE49-F238E27FC236}">
                <a16:creationId xmlns:a16="http://schemas.microsoft.com/office/drawing/2014/main" id="{F2E45D7B-6385-344A-AED6-61453141F65F}"/>
              </a:ext>
            </a:extLst>
          </p:cNvPr>
          <p:cNvSpPr txBox="1"/>
          <p:nvPr/>
        </p:nvSpPr>
        <p:spPr>
          <a:xfrm>
            <a:off x="3140062" y="5112014"/>
            <a:ext cx="5911876" cy="1323439"/>
          </a:xfrm>
          <a:prstGeom prst="rect">
            <a:avLst/>
          </a:prstGeom>
          <a:noFill/>
        </p:spPr>
        <p:txBody>
          <a:bodyPr wrap="none" rtlCol="0">
            <a:spAutoFit/>
          </a:bodyPr>
          <a:lstStyle/>
          <a:p>
            <a:pPr algn="ctr"/>
            <a:r>
              <a:rPr lang="en-US" sz="8000" dirty="0"/>
              <a:t>Thank you</a:t>
            </a:r>
            <a:r>
              <a:rPr lang="en-US" sz="8000" dirty="0">
                <a:sym typeface="Wingdings" pitchFamily="2" charset="2"/>
              </a:rPr>
              <a:t></a:t>
            </a:r>
            <a:endParaRPr lang="en-US" sz="8000" dirty="0"/>
          </a:p>
        </p:txBody>
      </p:sp>
      <p:pic>
        <p:nvPicPr>
          <p:cNvPr id="8" name="Picture 7" descr="A picture containing text&#10;&#10;Description automatically generated">
            <a:extLst>
              <a:ext uri="{FF2B5EF4-FFF2-40B4-BE49-F238E27FC236}">
                <a16:creationId xmlns:a16="http://schemas.microsoft.com/office/drawing/2014/main" id="{C56E44B2-3905-874F-BFCF-D16F302372FE}"/>
              </a:ext>
            </a:extLst>
          </p:cNvPr>
          <p:cNvPicPr>
            <a:picLocks noChangeAspect="1"/>
          </p:cNvPicPr>
          <p:nvPr/>
        </p:nvPicPr>
        <p:blipFill>
          <a:blip r:embed="rId4"/>
          <a:stretch>
            <a:fillRect/>
          </a:stretch>
        </p:blipFill>
        <p:spPr>
          <a:xfrm>
            <a:off x="6684555" y="422547"/>
            <a:ext cx="4588049" cy="4313986"/>
          </a:xfrm>
          <a:prstGeom prst="rect">
            <a:avLst/>
          </a:prstGeom>
        </p:spPr>
      </p:pic>
    </p:spTree>
    <p:extLst>
      <p:ext uri="{BB962C8B-B14F-4D97-AF65-F5344CB8AC3E}">
        <p14:creationId xmlns:p14="http://schemas.microsoft.com/office/powerpoint/2010/main" val="2245283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7C4610E-9C18-467B-BF10-BE6A974CC3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0" name="Freeform 5">
              <a:extLst>
                <a:ext uri="{FF2B5EF4-FFF2-40B4-BE49-F238E27FC236}">
                  <a16:creationId xmlns:a16="http://schemas.microsoft.com/office/drawing/2014/main" id="{296DF307-344E-4E9B-A7AA-8139E450D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6">
              <a:extLst>
                <a:ext uri="{FF2B5EF4-FFF2-40B4-BE49-F238E27FC236}">
                  <a16:creationId xmlns:a16="http://schemas.microsoft.com/office/drawing/2014/main" id="{E263CC2D-ACFB-4EB3-ADF9-CD82BC842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7">
              <a:extLst>
                <a:ext uri="{FF2B5EF4-FFF2-40B4-BE49-F238E27FC236}">
                  <a16:creationId xmlns:a16="http://schemas.microsoft.com/office/drawing/2014/main" id="{C5366E2F-9BA0-485A-B1CA-A5E6E2E37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8">
              <a:extLst>
                <a:ext uri="{FF2B5EF4-FFF2-40B4-BE49-F238E27FC236}">
                  <a16:creationId xmlns:a16="http://schemas.microsoft.com/office/drawing/2014/main" id="{1803051E-7C26-4F53-8293-B4EAED4212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9">
              <a:extLst>
                <a:ext uri="{FF2B5EF4-FFF2-40B4-BE49-F238E27FC236}">
                  <a16:creationId xmlns:a16="http://schemas.microsoft.com/office/drawing/2014/main" id="{D10888CD-E496-4116-9C45-CF4F17ADE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0">
              <a:extLst>
                <a:ext uri="{FF2B5EF4-FFF2-40B4-BE49-F238E27FC236}">
                  <a16:creationId xmlns:a16="http://schemas.microsoft.com/office/drawing/2014/main" id="{0A42DA8F-DA3D-43E9-A184-E0F6C133A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1">
              <a:extLst>
                <a:ext uri="{FF2B5EF4-FFF2-40B4-BE49-F238E27FC236}">
                  <a16:creationId xmlns:a16="http://schemas.microsoft.com/office/drawing/2014/main" id="{473EAD31-7AA3-49B7-ADD6-C13FF0F14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2">
              <a:extLst>
                <a:ext uri="{FF2B5EF4-FFF2-40B4-BE49-F238E27FC236}">
                  <a16:creationId xmlns:a16="http://schemas.microsoft.com/office/drawing/2014/main" id="{2BBB7CDF-BA2E-451F-9201-CF2B6FEAE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3">
              <a:extLst>
                <a:ext uri="{FF2B5EF4-FFF2-40B4-BE49-F238E27FC236}">
                  <a16:creationId xmlns:a16="http://schemas.microsoft.com/office/drawing/2014/main" id="{84809EF2-CD0D-4BC3-ABC7-E7E312A1D7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4">
              <a:extLst>
                <a:ext uri="{FF2B5EF4-FFF2-40B4-BE49-F238E27FC236}">
                  <a16:creationId xmlns:a16="http://schemas.microsoft.com/office/drawing/2014/main" id="{11D2D6C5-637B-4AFE-97F4-D4E48A613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5">
              <a:extLst>
                <a:ext uri="{FF2B5EF4-FFF2-40B4-BE49-F238E27FC236}">
                  <a16:creationId xmlns:a16="http://schemas.microsoft.com/office/drawing/2014/main" id="{F841B2C5-57F5-4FE6-B4D4-EBB3F30881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 name="Freeform 16">
              <a:extLst>
                <a:ext uri="{FF2B5EF4-FFF2-40B4-BE49-F238E27FC236}">
                  <a16:creationId xmlns:a16="http://schemas.microsoft.com/office/drawing/2014/main" id="{B4822A39-2A52-4B2C-9319-BEFC526DB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7">
              <a:extLst>
                <a:ext uri="{FF2B5EF4-FFF2-40B4-BE49-F238E27FC236}">
                  <a16:creationId xmlns:a16="http://schemas.microsoft.com/office/drawing/2014/main" id="{4E469692-E783-4950-8DEC-3A1FD3978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8">
              <a:extLst>
                <a:ext uri="{FF2B5EF4-FFF2-40B4-BE49-F238E27FC236}">
                  <a16:creationId xmlns:a16="http://schemas.microsoft.com/office/drawing/2014/main" id="{012909CD-3254-41E5-B8BB-0F2D7CE0D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9">
              <a:extLst>
                <a:ext uri="{FF2B5EF4-FFF2-40B4-BE49-F238E27FC236}">
                  <a16:creationId xmlns:a16="http://schemas.microsoft.com/office/drawing/2014/main" id="{93E7648E-861E-4503-AEDC-56C4EC507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0">
              <a:extLst>
                <a:ext uri="{FF2B5EF4-FFF2-40B4-BE49-F238E27FC236}">
                  <a16:creationId xmlns:a16="http://schemas.microsoft.com/office/drawing/2014/main" id="{F9C72257-EBD0-4D1C-A32C-D84644687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1">
              <a:extLst>
                <a:ext uri="{FF2B5EF4-FFF2-40B4-BE49-F238E27FC236}">
                  <a16:creationId xmlns:a16="http://schemas.microsoft.com/office/drawing/2014/main" id="{87BB2CBB-9C22-4E28-AB86-DC92AEE2D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2">
              <a:extLst>
                <a:ext uri="{FF2B5EF4-FFF2-40B4-BE49-F238E27FC236}">
                  <a16:creationId xmlns:a16="http://schemas.microsoft.com/office/drawing/2014/main" id="{F85B3053-8D9F-410A-80C2-7960DDEA6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8" name="Freeform 23">
              <a:extLst>
                <a:ext uri="{FF2B5EF4-FFF2-40B4-BE49-F238E27FC236}">
                  <a16:creationId xmlns:a16="http://schemas.microsoft.com/office/drawing/2014/main" id="{E8FF5DA7-6E72-41F1-A54C-EAF440A27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0" name="Group 29">
            <a:extLst>
              <a:ext uri="{FF2B5EF4-FFF2-40B4-BE49-F238E27FC236}">
                <a16:creationId xmlns:a16="http://schemas.microsoft.com/office/drawing/2014/main" id="{A899734C-500F-4274-9854-8BFA14A1D7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1" name="Rectangle 30">
              <a:extLst>
                <a:ext uri="{FF2B5EF4-FFF2-40B4-BE49-F238E27FC236}">
                  <a16:creationId xmlns:a16="http://schemas.microsoft.com/office/drawing/2014/main" id="{FF07BF51-2934-47AD-A415-7400882F1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31">
              <a:extLst>
                <a:ext uri="{FF2B5EF4-FFF2-40B4-BE49-F238E27FC236}">
                  <a16:creationId xmlns:a16="http://schemas.microsoft.com/office/drawing/2014/main" id="{DD6E3DF0-EDC0-458B-9C5B-911814F0A6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5D0824B1-47C9-4504-99FB-CB150519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5" name="Rectangle 34">
            <a:extLst>
              <a:ext uri="{FF2B5EF4-FFF2-40B4-BE49-F238E27FC236}">
                <a16:creationId xmlns:a16="http://schemas.microsoft.com/office/drawing/2014/main" id="{34DD805B-2A7B-4ADA-9C4D-E0C9F192DB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664A566-6D08-4E84-9708-4916A20016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8" name="Freeform 5">
              <a:extLst>
                <a:ext uri="{FF2B5EF4-FFF2-40B4-BE49-F238E27FC236}">
                  <a16:creationId xmlns:a16="http://schemas.microsoft.com/office/drawing/2014/main" id="{871B622B-6E58-4933-88EC-99F28705F7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6">
              <a:extLst>
                <a:ext uri="{FF2B5EF4-FFF2-40B4-BE49-F238E27FC236}">
                  <a16:creationId xmlns:a16="http://schemas.microsoft.com/office/drawing/2014/main" id="{EE9A4681-AC1B-4ABC-9A1C-C7E7F08A00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7">
              <a:extLst>
                <a:ext uri="{FF2B5EF4-FFF2-40B4-BE49-F238E27FC236}">
                  <a16:creationId xmlns:a16="http://schemas.microsoft.com/office/drawing/2014/main" id="{F1EEAF4B-DA1A-4CC9-9CE4-587A9E2E17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8">
              <a:extLst>
                <a:ext uri="{FF2B5EF4-FFF2-40B4-BE49-F238E27FC236}">
                  <a16:creationId xmlns:a16="http://schemas.microsoft.com/office/drawing/2014/main" id="{4591EF24-12A6-499B-8074-7E3DFBE6E3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9">
              <a:extLst>
                <a:ext uri="{FF2B5EF4-FFF2-40B4-BE49-F238E27FC236}">
                  <a16:creationId xmlns:a16="http://schemas.microsoft.com/office/drawing/2014/main" id="{66866784-2E4F-4C28-BE67-875B71B7C1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10">
              <a:extLst>
                <a:ext uri="{FF2B5EF4-FFF2-40B4-BE49-F238E27FC236}">
                  <a16:creationId xmlns:a16="http://schemas.microsoft.com/office/drawing/2014/main" id="{752279D8-59CC-4821-B591-79994164FF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1">
              <a:extLst>
                <a:ext uri="{FF2B5EF4-FFF2-40B4-BE49-F238E27FC236}">
                  <a16:creationId xmlns:a16="http://schemas.microsoft.com/office/drawing/2014/main" id="{FB4FBA9C-1D3E-4B35-8A79-25478153F5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2">
              <a:extLst>
                <a:ext uri="{FF2B5EF4-FFF2-40B4-BE49-F238E27FC236}">
                  <a16:creationId xmlns:a16="http://schemas.microsoft.com/office/drawing/2014/main" id="{9428A193-740A-43D2-B875-80CB90AD91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3">
              <a:extLst>
                <a:ext uri="{FF2B5EF4-FFF2-40B4-BE49-F238E27FC236}">
                  <a16:creationId xmlns:a16="http://schemas.microsoft.com/office/drawing/2014/main" id="{92B2EFF8-5790-427A-ABED-1680FD133D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4">
              <a:extLst>
                <a:ext uri="{FF2B5EF4-FFF2-40B4-BE49-F238E27FC236}">
                  <a16:creationId xmlns:a16="http://schemas.microsoft.com/office/drawing/2014/main" id="{782C5932-1596-43AA-BD7E-0F94FB8A96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5">
              <a:extLst>
                <a:ext uri="{FF2B5EF4-FFF2-40B4-BE49-F238E27FC236}">
                  <a16:creationId xmlns:a16="http://schemas.microsoft.com/office/drawing/2014/main" id="{EFC81310-1590-4DBE-BF0B-DADBCF9F88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6">
              <a:extLst>
                <a:ext uri="{FF2B5EF4-FFF2-40B4-BE49-F238E27FC236}">
                  <a16:creationId xmlns:a16="http://schemas.microsoft.com/office/drawing/2014/main" id="{968BA84E-DD0E-4FCD-8EDA-76DF8E09FB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7">
              <a:extLst>
                <a:ext uri="{FF2B5EF4-FFF2-40B4-BE49-F238E27FC236}">
                  <a16:creationId xmlns:a16="http://schemas.microsoft.com/office/drawing/2014/main" id="{1D3D7541-A0D9-4993-B691-D2D5B8B3EF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8">
              <a:extLst>
                <a:ext uri="{FF2B5EF4-FFF2-40B4-BE49-F238E27FC236}">
                  <a16:creationId xmlns:a16="http://schemas.microsoft.com/office/drawing/2014/main" id="{9FB31D01-8168-4494-8C2F-727E555AAF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9">
              <a:extLst>
                <a:ext uri="{FF2B5EF4-FFF2-40B4-BE49-F238E27FC236}">
                  <a16:creationId xmlns:a16="http://schemas.microsoft.com/office/drawing/2014/main" id="{8C455EEB-FD40-414D-A542-FB35DEB73C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20">
              <a:extLst>
                <a:ext uri="{FF2B5EF4-FFF2-40B4-BE49-F238E27FC236}">
                  <a16:creationId xmlns:a16="http://schemas.microsoft.com/office/drawing/2014/main" id="{F08F1FC1-956F-4494-BAFD-D504E93070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1">
              <a:extLst>
                <a:ext uri="{FF2B5EF4-FFF2-40B4-BE49-F238E27FC236}">
                  <a16:creationId xmlns:a16="http://schemas.microsoft.com/office/drawing/2014/main" id="{BEEDE1AA-8DCD-43D3-BC15-5748403148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2">
              <a:extLst>
                <a:ext uri="{FF2B5EF4-FFF2-40B4-BE49-F238E27FC236}">
                  <a16:creationId xmlns:a16="http://schemas.microsoft.com/office/drawing/2014/main" id="{E36CDA69-ED79-4DCF-9761-0B6134FA63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3">
              <a:extLst>
                <a:ext uri="{FF2B5EF4-FFF2-40B4-BE49-F238E27FC236}">
                  <a16:creationId xmlns:a16="http://schemas.microsoft.com/office/drawing/2014/main" id="{5F812C02-CFCB-47F4-B493-7753519FCA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8" name="Group 57">
            <a:extLst>
              <a:ext uri="{FF2B5EF4-FFF2-40B4-BE49-F238E27FC236}">
                <a16:creationId xmlns:a16="http://schemas.microsoft.com/office/drawing/2014/main" id="{B83678BA-0A50-4D51-9E9E-08BB66F83C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084" y="1186483"/>
            <a:ext cx="3822597" cy="4477933"/>
            <a:chOff x="807084" y="1186483"/>
            <a:chExt cx="3822597" cy="4477933"/>
          </a:xfrm>
        </p:grpSpPr>
        <p:sp>
          <p:nvSpPr>
            <p:cNvPr id="59" name="Rectangle 58">
              <a:extLst>
                <a:ext uri="{FF2B5EF4-FFF2-40B4-BE49-F238E27FC236}">
                  <a16:creationId xmlns:a16="http://schemas.microsoft.com/office/drawing/2014/main" id="{F1A8F65D-5E8F-4CA5-9240-1357120F9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39">
              <a:extLst>
                <a:ext uri="{FF2B5EF4-FFF2-40B4-BE49-F238E27FC236}">
                  <a16:creationId xmlns:a16="http://schemas.microsoft.com/office/drawing/2014/main" id="{2A4731E5-DE5F-4215-9525-99426B390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3478866D-C5E9-4968-BEF7-B1F030808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0F9D93B-9B1A-4F5D-87B3-1F56AD4CB81B}"/>
              </a:ext>
            </a:extLst>
          </p:cNvPr>
          <p:cNvSpPr>
            <a:spLocks noGrp="1"/>
          </p:cNvSpPr>
          <p:nvPr>
            <p:ph type="title"/>
          </p:nvPr>
        </p:nvSpPr>
        <p:spPr>
          <a:xfrm>
            <a:off x="895415" y="2075504"/>
            <a:ext cx="3654569" cy="2042725"/>
          </a:xfrm>
        </p:spPr>
        <p:txBody>
          <a:bodyPr vert="horz" lIns="228600" tIns="228600" rIns="228600" bIns="0" rtlCol="0" anchor="b">
            <a:normAutofit/>
          </a:bodyPr>
          <a:lstStyle/>
          <a:p>
            <a:pPr>
              <a:lnSpc>
                <a:spcPct val="80000"/>
              </a:lnSpc>
            </a:pPr>
            <a:r>
              <a:rPr lang="en-US" sz="3000" dirty="0"/>
              <a:t>What do you do when you have to operate something you’ve never used before?</a:t>
            </a:r>
          </a:p>
        </p:txBody>
      </p:sp>
      <p:sp>
        <p:nvSpPr>
          <p:cNvPr id="63" name="Rectangle 62">
            <a:extLst>
              <a:ext uri="{FF2B5EF4-FFF2-40B4-BE49-F238E27FC236}">
                <a16:creationId xmlns:a16="http://schemas.microsoft.com/office/drawing/2014/main" id="{9BF6EDB4-B4ED-4900-9E38-A7AE0EEEEA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0150" y="-6706"/>
            <a:ext cx="6751849" cy="687112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picture containing orange, food, light&#10;&#10;Description automatically generated">
            <a:extLst>
              <a:ext uri="{FF2B5EF4-FFF2-40B4-BE49-F238E27FC236}">
                <a16:creationId xmlns:a16="http://schemas.microsoft.com/office/drawing/2014/main" id="{F596D1BF-DAEA-4DE8-9A58-AF68A609DACE}"/>
              </a:ext>
            </a:extLst>
          </p:cNvPr>
          <p:cNvPicPr>
            <a:picLocks noGrp="1" noChangeAspect="1"/>
          </p:cNvPicPr>
          <p:nvPr>
            <p:ph idx="1"/>
          </p:nvPr>
        </p:nvPicPr>
        <p:blipFill>
          <a:blip r:embed="rId3"/>
          <a:stretch>
            <a:fillRect/>
          </a:stretch>
        </p:blipFill>
        <p:spPr>
          <a:xfrm>
            <a:off x="5757262" y="373413"/>
            <a:ext cx="6120318" cy="6120318"/>
          </a:xfrm>
          <a:prstGeom prst="rect">
            <a:avLst/>
          </a:prstGeom>
          <a:ln w="9525">
            <a:noFill/>
          </a:ln>
        </p:spPr>
      </p:pic>
    </p:spTree>
    <p:extLst>
      <p:ext uri="{BB962C8B-B14F-4D97-AF65-F5344CB8AC3E}">
        <p14:creationId xmlns:p14="http://schemas.microsoft.com/office/powerpoint/2010/main" val="1100489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C1116-B3E4-4E57-91F5-012130F93827}"/>
              </a:ext>
            </a:extLst>
          </p:cNvPr>
          <p:cNvSpPr>
            <a:spLocks noGrp="1"/>
          </p:cNvSpPr>
          <p:nvPr>
            <p:ph type="title"/>
          </p:nvPr>
        </p:nvSpPr>
        <p:spPr/>
        <p:txBody>
          <a:bodyPr/>
          <a:lstStyle/>
          <a:p>
            <a:r>
              <a:rPr lang="en-US" dirty="0"/>
              <a:t>Knowledge</a:t>
            </a:r>
          </a:p>
        </p:txBody>
      </p:sp>
      <p:sp>
        <p:nvSpPr>
          <p:cNvPr id="3" name="Content Placeholder 2">
            <a:extLst>
              <a:ext uri="{FF2B5EF4-FFF2-40B4-BE49-F238E27FC236}">
                <a16:creationId xmlns:a16="http://schemas.microsoft.com/office/drawing/2014/main" id="{EE5D63E1-62ED-46A5-B1CC-9999634E55CE}"/>
              </a:ext>
            </a:extLst>
          </p:cNvPr>
          <p:cNvSpPr>
            <a:spLocks noGrp="1"/>
          </p:cNvSpPr>
          <p:nvPr>
            <p:ph sz="half" idx="1"/>
          </p:nvPr>
        </p:nvSpPr>
        <p:spPr/>
        <p:txBody>
          <a:bodyPr/>
          <a:lstStyle/>
          <a:p>
            <a:r>
              <a:rPr lang="en-US" dirty="0"/>
              <a:t>In the Head</a:t>
            </a:r>
          </a:p>
        </p:txBody>
      </p:sp>
      <p:sp>
        <p:nvSpPr>
          <p:cNvPr id="4" name="Content Placeholder 3">
            <a:extLst>
              <a:ext uri="{FF2B5EF4-FFF2-40B4-BE49-F238E27FC236}">
                <a16:creationId xmlns:a16="http://schemas.microsoft.com/office/drawing/2014/main" id="{B479F7D1-2A48-45BE-AAF0-95D74BBE2725}"/>
              </a:ext>
            </a:extLst>
          </p:cNvPr>
          <p:cNvSpPr>
            <a:spLocks noGrp="1"/>
          </p:cNvSpPr>
          <p:nvPr>
            <p:ph sz="half" idx="2"/>
          </p:nvPr>
        </p:nvSpPr>
        <p:spPr/>
        <p:txBody>
          <a:bodyPr/>
          <a:lstStyle/>
          <a:p>
            <a:r>
              <a:rPr lang="en-US" dirty="0"/>
              <a:t>In the World</a:t>
            </a:r>
          </a:p>
        </p:txBody>
      </p:sp>
      <p:pic>
        <p:nvPicPr>
          <p:cNvPr id="6" name="Picture 5">
            <a:extLst>
              <a:ext uri="{FF2B5EF4-FFF2-40B4-BE49-F238E27FC236}">
                <a16:creationId xmlns:a16="http://schemas.microsoft.com/office/drawing/2014/main" id="{42233595-83AF-49D5-ADF4-49374B33C69F}"/>
              </a:ext>
            </a:extLst>
          </p:cNvPr>
          <p:cNvPicPr>
            <a:picLocks noChangeAspect="1"/>
          </p:cNvPicPr>
          <p:nvPr/>
        </p:nvPicPr>
        <p:blipFill>
          <a:blip r:embed="rId3"/>
          <a:stretch>
            <a:fillRect/>
          </a:stretch>
        </p:blipFill>
        <p:spPr>
          <a:xfrm>
            <a:off x="6613787" y="123683"/>
            <a:ext cx="2984806" cy="2984806"/>
          </a:xfrm>
          <a:prstGeom prst="rect">
            <a:avLst/>
          </a:prstGeom>
        </p:spPr>
      </p:pic>
      <p:pic>
        <p:nvPicPr>
          <p:cNvPr id="8" name="Picture 7">
            <a:extLst>
              <a:ext uri="{FF2B5EF4-FFF2-40B4-BE49-F238E27FC236}">
                <a16:creationId xmlns:a16="http://schemas.microsoft.com/office/drawing/2014/main" id="{92B9A1A0-D6AD-4E0A-8DAA-F71EF5C68565}"/>
              </a:ext>
            </a:extLst>
          </p:cNvPr>
          <p:cNvPicPr>
            <a:picLocks noChangeAspect="1"/>
          </p:cNvPicPr>
          <p:nvPr/>
        </p:nvPicPr>
        <p:blipFill>
          <a:blip r:embed="rId4"/>
          <a:stretch>
            <a:fillRect/>
          </a:stretch>
        </p:blipFill>
        <p:spPr>
          <a:xfrm>
            <a:off x="6792897" y="3690740"/>
            <a:ext cx="2626586" cy="2626586"/>
          </a:xfrm>
          <a:prstGeom prst="rect">
            <a:avLst/>
          </a:prstGeom>
        </p:spPr>
      </p:pic>
    </p:spTree>
    <p:extLst>
      <p:ext uri="{BB962C8B-B14F-4D97-AF65-F5344CB8AC3E}">
        <p14:creationId xmlns:p14="http://schemas.microsoft.com/office/powerpoint/2010/main" val="1049721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9" name="Group 68">
            <a:extLst>
              <a:ext uri="{FF2B5EF4-FFF2-40B4-BE49-F238E27FC236}">
                <a16:creationId xmlns:a16="http://schemas.microsoft.com/office/drawing/2014/main" id="{9A517D76-CE12-47A5-BD95-9A8F05070B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70" name="Freeform 5">
              <a:extLst>
                <a:ext uri="{FF2B5EF4-FFF2-40B4-BE49-F238E27FC236}">
                  <a16:creationId xmlns:a16="http://schemas.microsoft.com/office/drawing/2014/main" id="{A2F2F994-D93C-4552-B9AD-DA9E8C94B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6">
              <a:extLst>
                <a:ext uri="{FF2B5EF4-FFF2-40B4-BE49-F238E27FC236}">
                  <a16:creationId xmlns:a16="http://schemas.microsoft.com/office/drawing/2014/main" id="{502B8064-B713-4DB8-AC36-3E576B348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2" name="Freeform 7">
              <a:extLst>
                <a:ext uri="{FF2B5EF4-FFF2-40B4-BE49-F238E27FC236}">
                  <a16:creationId xmlns:a16="http://schemas.microsoft.com/office/drawing/2014/main" id="{1D700A84-AE55-4EDE-A656-62806F504E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3" name="Freeform 8">
              <a:extLst>
                <a:ext uri="{FF2B5EF4-FFF2-40B4-BE49-F238E27FC236}">
                  <a16:creationId xmlns:a16="http://schemas.microsoft.com/office/drawing/2014/main" id="{E04FC3D0-B839-4900-B5C8-86C794457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9">
              <a:extLst>
                <a:ext uri="{FF2B5EF4-FFF2-40B4-BE49-F238E27FC236}">
                  <a16:creationId xmlns:a16="http://schemas.microsoft.com/office/drawing/2014/main" id="{731A8D63-72B9-496F-BB43-DDD90FC7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10">
              <a:extLst>
                <a:ext uri="{FF2B5EF4-FFF2-40B4-BE49-F238E27FC236}">
                  <a16:creationId xmlns:a16="http://schemas.microsoft.com/office/drawing/2014/main" id="{5B167ED7-B36F-4DDE-B273-7A309BD0F7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11">
              <a:extLst>
                <a:ext uri="{FF2B5EF4-FFF2-40B4-BE49-F238E27FC236}">
                  <a16:creationId xmlns:a16="http://schemas.microsoft.com/office/drawing/2014/main" id="{1178D32B-E32A-4691-84EB-5FE693D3B1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12">
              <a:extLst>
                <a:ext uri="{FF2B5EF4-FFF2-40B4-BE49-F238E27FC236}">
                  <a16:creationId xmlns:a16="http://schemas.microsoft.com/office/drawing/2014/main" id="{AB800FF0-63F8-4B30-96F4-E9601D026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13">
              <a:extLst>
                <a:ext uri="{FF2B5EF4-FFF2-40B4-BE49-F238E27FC236}">
                  <a16:creationId xmlns:a16="http://schemas.microsoft.com/office/drawing/2014/main" id="{A4616F81-02F6-4A18-949C-FB6CBA200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14">
              <a:extLst>
                <a:ext uri="{FF2B5EF4-FFF2-40B4-BE49-F238E27FC236}">
                  <a16:creationId xmlns:a16="http://schemas.microsoft.com/office/drawing/2014/main" id="{D31D2123-B363-42F3-8A04-43048C7B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5">
              <a:extLst>
                <a:ext uri="{FF2B5EF4-FFF2-40B4-BE49-F238E27FC236}">
                  <a16:creationId xmlns:a16="http://schemas.microsoft.com/office/drawing/2014/main" id="{C60973D3-0B9D-465C-8FD3-266BBA49E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1" name="Freeform 16">
              <a:extLst>
                <a:ext uri="{FF2B5EF4-FFF2-40B4-BE49-F238E27FC236}">
                  <a16:creationId xmlns:a16="http://schemas.microsoft.com/office/drawing/2014/main" id="{C6655AC3-A1D6-4A0B-861F-F94CB5F0D1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2" name="Freeform 17">
              <a:extLst>
                <a:ext uri="{FF2B5EF4-FFF2-40B4-BE49-F238E27FC236}">
                  <a16:creationId xmlns:a16="http://schemas.microsoft.com/office/drawing/2014/main" id="{E8850C4A-AFA5-499E-8E1C-176A59C88B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8">
              <a:extLst>
                <a:ext uri="{FF2B5EF4-FFF2-40B4-BE49-F238E27FC236}">
                  <a16:creationId xmlns:a16="http://schemas.microsoft.com/office/drawing/2014/main" id="{8C06F8D4-97B5-4836-AD19-2151421B0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9">
              <a:extLst>
                <a:ext uri="{FF2B5EF4-FFF2-40B4-BE49-F238E27FC236}">
                  <a16:creationId xmlns:a16="http://schemas.microsoft.com/office/drawing/2014/main" id="{89A2942D-1C1B-4AFF-9818-DA7B73EA48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20">
              <a:extLst>
                <a:ext uri="{FF2B5EF4-FFF2-40B4-BE49-F238E27FC236}">
                  <a16:creationId xmlns:a16="http://schemas.microsoft.com/office/drawing/2014/main" id="{2B61C5D3-5852-403F-B4BA-A64B93312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21">
              <a:extLst>
                <a:ext uri="{FF2B5EF4-FFF2-40B4-BE49-F238E27FC236}">
                  <a16:creationId xmlns:a16="http://schemas.microsoft.com/office/drawing/2014/main" id="{EF62A1A7-26C1-4804-93CB-A07F356CA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22">
              <a:extLst>
                <a:ext uri="{FF2B5EF4-FFF2-40B4-BE49-F238E27FC236}">
                  <a16:creationId xmlns:a16="http://schemas.microsoft.com/office/drawing/2014/main" id="{490A1082-3E3A-4C61-9613-910BB024A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23">
              <a:extLst>
                <a:ext uri="{FF2B5EF4-FFF2-40B4-BE49-F238E27FC236}">
                  <a16:creationId xmlns:a16="http://schemas.microsoft.com/office/drawing/2014/main" id="{5F452D69-A1DB-4A06-B933-896AED861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0" name="Group 89">
            <a:extLst>
              <a:ext uri="{FF2B5EF4-FFF2-40B4-BE49-F238E27FC236}">
                <a16:creationId xmlns:a16="http://schemas.microsoft.com/office/drawing/2014/main" id="{445D6626-A6F2-4475-922C-BE42D3365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91" name="Rectangle 90">
              <a:extLst>
                <a:ext uri="{FF2B5EF4-FFF2-40B4-BE49-F238E27FC236}">
                  <a16:creationId xmlns:a16="http://schemas.microsoft.com/office/drawing/2014/main" id="{0ECFEB13-5D98-43DB-8DFF-78327AE13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2" name="Isosceles Triangle 91">
              <a:extLst>
                <a:ext uri="{FF2B5EF4-FFF2-40B4-BE49-F238E27FC236}">
                  <a16:creationId xmlns:a16="http://schemas.microsoft.com/office/drawing/2014/main" id="{29DA4AFD-8D10-4660-A842-40F4D1434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3" name="Rectangle 92">
              <a:extLst>
                <a:ext uri="{FF2B5EF4-FFF2-40B4-BE49-F238E27FC236}">
                  <a16:creationId xmlns:a16="http://schemas.microsoft.com/office/drawing/2014/main" id="{F2DBAFF0-48F5-43BB-87C6-CE56A16B6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95" name="Rectangle 94">
            <a:extLst>
              <a:ext uri="{FF2B5EF4-FFF2-40B4-BE49-F238E27FC236}">
                <a16:creationId xmlns:a16="http://schemas.microsoft.com/office/drawing/2014/main" id="{970A98CA-71CF-41CD-937B-850795886A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6F326EE7-A508-4EF7-AFBF-63D7A596E9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98" name="Freeform 5">
              <a:extLst>
                <a:ext uri="{FF2B5EF4-FFF2-40B4-BE49-F238E27FC236}">
                  <a16:creationId xmlns:a16="http://schemas.microsoft.com/office/drawing/2014/main" id="{E5D2B1BD-1F12-4523-A9CC-D3186D5426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6">
              <a:extLst>
                <a:ext uri="{FF2B5EF4-FFF2-40B4-BE49-F238E27FC236}">
                  <a16:creationId xmlns:a16="http://schemas.microsoft.com/office/drawing/2014/main" id="{741741D2-ED67-4813-83F3-5EB418BB69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7">
              <a:extLst>
                <a:ext uri="{FF2B5EF4-FFF2-40B4-BE49-F238E27FC236}">
                  <a16:creationId xmlns:a16="http://schemas.microsoft.com/office/drawing/2014/main" id="{FF2A87CA-AEEF-44CB-AE35-AA98FE9B44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8">
              <a:extLst>
                <a:ext uri="{FF2B5EF4-FFF2-40B4-BE49-F238E27FC236}">
                  <a16:creationId xmlns:a16="http://schemas.microsoft.com/office/drawing/2014/main" id="{651423C2-A694-4809-8972-E7C432E60E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Freeform 9">
              <a:extLst>
                <a:ext uri="{FF2B5EF4-FFF2-40B4-BE49-F238E27FC236}">
                  <a16:creationId xmlns:a16="http://schemas.microsoft.com/office/drawing/2014/main" id="{B49B31D5-A22A-4C8A-8516-3DEEFAF469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10">
              <a:extLst>
                <a:ext uri="{FF2B5EF4-FFF2-40B4-BE49-F238E27FC236}">
                  <a16:creationId xmlns:a16="http://schemas.microsoft.com/office/drawing/2014/main" id="{177DF76B-4383-4F06-8125-43E9162D27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Freeform 11">
              <a:extLst>
                <a:ext uri="{FF2B5EF4-FFF2-40B4-BE49-F238E27FC236}">
                  <a16:creationId xmlns:a16="http://schemas.microsoft.com/office/drawing/2014/main" id="{1F488673-3613-4D34-BF97-A4B6ADA63C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12">
              <a:extLst>
                <a:ext uri="{FF2B5EF4-FFF2-40B4-BE49-F238E27FC236}">
                  <a16:creationId xmlns:a16="http://schemas.microsoft.com/office/drawing/2014/main" id="{26877494-71D4-4879-8E63-55A8239AB4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13">
              <a:extLst>
                <a:ext uri="{FF2B5EF4-FFF2-40B4-BE49-F238E27FC236}">
                  <a16:creationId xmlns:a16="http://schemas.microsoft.com/office/drawing/2014/main" id="{8DC06A40-DE2B-41AF-A528-2E900DD560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14">
              <a:extLst>
                <a:ext uri="{FF2B5EF4-FFF2-40B4-BE49-F238E27FC236}">
                  <a16:creationId xmlns:a16="http://schemas.microsoft.com/office/drawing/2014/main" id="{768B663C-FBC1-4556-9328-EAF4995DC2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15">
              <a:extLst>
                <a:ext uri="{FF2B5EF4-FFF2-40B4-BE49-F238E27FC236}">
                  <a16:creationId xmlns:a16="http://schemas.microsoft.com/office/drawing/2014/main" id="{2BD7EBB2-5F33-4651-9A8D-22BB0EFEC6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Freeform 16">
              <a:extLst>
                <a:ext uri="{FF2B5EF4-FFF2-40B4-BE49-F238E27FC236}">
                  <a16:creationId xmlns:a16="http://schemas.microsoft.com/office/drawing/2014/main" id="{515B1D80-2CCA-480A-9E73-5AE4D385DC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Freeform 17">
              <a:extLst>
                <a:ext uri="{FF2B5EF4-FFF2-40B4-BE49-F238E27FC236}">
                  <a16:creationId xmlns:a16="http://schemas.microsoft.com/office/drawing/2014/main" id="{FDBE8DEF-819D-4AA7-8815-52EB22ACF0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18">
              <a:extLst>
                <a:ext uri="{FF2B5EF4-FFF2-40B4-BE49-F238E27FC236}">
                  <a16:creationId xmlns:a16="http://schemas.microsoft.com/office/drawing/2014/main" id="{AE90681D-42FE-4C0F-80CA-EA05785E0B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19">
              <a:extLst>
                <a:ext uri="{FF2B5EF4-FFF2-40B4-BE49-F238E27FC236}">
                  <a16:creationId xmlns:a16="http://schemas.microsoft.com/office/drawing/2014/main" id="{FA86AD07-319B-411F-AC45-AA52F8D3C3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Freeform 20">
              <a:extLst>
                <a:ext uri="{FF2B5EF4-FFF2-40B4-BE49-F238E27FC236}">
                  <a16:creationId xmlns:a16="http://schemas.microsoft.com/office/drawing/2014/main" id="{C859D20C-F34C-48EB-BE36-9CEE77C2C0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Freeform 21">
              <a:extLst>
                <a:ext uri="{FF2B5EF4-FFF2-40B4-BE49-F238E27FC236}">
                  <a16:creationId xmlns:a16="http://schemas.microsoft.com/office/drawing/2014/main" id="{E65C4ECC-A417-4C0C-B0DA-45536454BA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Freeform 22">
              <a:extLst>
                <a:ext uri="{FF2B5EF4-FFF2-40B4-BE49-F238E27FC236}">
                  <a16:creationId xmlns:a16="http://schemas.microsoft.com/office/drawing/2014/main" id="{CC6F4AC2-FAA9-45AD-A4BC-8237BCE702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Freeform 23">
              <a:extLst>
                <a:ext uri="{FF2B5EF4-FFF2-40B4-BE49-F238E27FC236}">
                  <a16:creationId xmlns:a16="http://schemas.microsoft.com/office/drawing/2014/main" id="{4A9DE6F0-4620-4084-B281-FE044DB2C8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18" name="Rectangle 117">
            <a:extLst>
              <a:ext uri="{FF2B5EF4-FFF2-40B4-BE49-F238E27FC236}">
                <a16:creationId xmlns:a16="http://schemas.microsoft.com/office/drawing/2014/main" id="{57FEE73E-FB69-4E9E-BF08-78CA188625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9" y="0"/>
            <a:ext cx="12191695" cy="419792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41F5E297-7ADF-4DCB-B4FB-0434A2C979A5}"/>
              </a:ext>
            </a:extLst>
          </p:cNvPr>
          <p:cNvPicPr>
            <a:picLocks noGrp="1" noChangeAspect="1"/>
          </p:cNvPicPr>
          <p:nvPr>
            <p:ph idx="1"/>
          </p:nvPr>
        </p:nvPicPr>
        <p:blipFill>
          <a:blip r:embed="rId3"/>
          <a:stretch>
            <a:fillRect/>
          </a:stretch>
        </p:blipFill>
        <p:spPr>
          <a:xfrm>
            <a:off x="80960" y="114692"/>
            <a:ext cx="5973588" cy="3972436"/>
          </a:xfrm>
          <a:prstGeom prst="rect">
            <a:avLst/>
          </a:prstGeom>
          <a:ln w="12700">
            <a:noFill/>
          </a:ln>
        </p:spPr>
      </p:pic>
      <p:pic>
        <p:nvPicPr>
          <p:cNvPr id="4" name="Picture 3">
            <a:extLst>
              <a:ext uri="{FF2B5EF4-FFF2-40B4-BE49-F238E27FC236}">
                <a16:creationId xmlns:a16="http://schemas.microsoft.com/office/drawing/2014/main" id="{A59C186E-2F45-4A55-A9AB-B7B63BDE6B75}"/>
              </a:ext>
            </a:extLst>
          </p:cNvPr>
          <p:cNvPicPr>
            <a:picLocks noChangeAspect="1"/>
          </p:cNvPicPr>
          <p:nvPr/>
        </p:nvPicPr>
        <p:blipFill rotWithShape="1">
          <a:blip r:embed="rId4"/>
          <a:srcRect t="12804" r="3" b="3"/>
          <a:stretch/>
        </p:blipFill>
        <p:spPr>
          <a:xfrm>
            <a:off x="6803642" y="80815"/>
            <a:ext cx="4633477" cy="4040190"/>
          </a:xfrm>
          <a:prstGeom prst="rect">
            <a:avLst/>
          </a:prstGeom>
          <a:ln w="12700">
            <a:noFill/>
          </a:ln>
        </p:spPr>
      </p:pic>
      <p:grpSp>
        <p:nvGrpSpPr>
          <p:cNvPr id="120" name="Group 119">
            <a:extLst>
              <a:ext uri="{FF2B5EF4-FFF2-40B4-BE49-F238E27FC236}">
                <a16:creationId xmlns:a16="http://schemas.microsoft.com/office/drawing/2014/main" id="{9D45FA45-1472-4C71-BA56-6BFB628AD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4206292"/>
            <a:ext cx="12192755" cy="1771275"/>
            <a:chOff x="1" y="3893141"/>
            <a:chExt cx="12192755" cy="1771275"/>
          </a:xfrm>
        </p:grpSpPr>
        <p:sp>
          <p:nvSpPr>
            <p:cNvPr id="121" name="Isosceles Triangle 39">
              <a:extLst>
                <a:ext uri="{FF2B5EF4-FFF2-40B4-BE49-F238E27FC236}">
                  <a16:creationId xmlns:a16="http://schemas.microsoft.com/office/drawing/2014/main" id="{72B03240-6F06-45A1-9634-C4D45839D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43366D9C-D995-48FE-B2BD-ECE2EE2A4C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3893141"/>
              <a:ext cx="12192755"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DD2FD90-2503-4D83-ADCE-708DD60B1BFC}"/>
              </a:ext>
            </a:extLst>
          </p:cNvPr>
          <p:cNvSpPr>
            <a:spLocks noGrp="1"/>
          </p:cNvSpPr>
          <p:nvPr>
            <p:ph type="title"/>
          </p:nvPr>
        </p:nvSpPr>
        <p:spPr>
          <a:xfrm>
            <a:off x="1683982" y="4293388"/>
            <a:ext cx="8833655" cy="727748"/>
          </a:xfrm>
        </p:spPr>
        <p:txBody>
          <a:bodyPr vert="horz" lIns="228600" tIns="228600" rIns="228600" bIns="0" rtlCol="0" anchor="b">
            <a:normAutofit fontScale="90000"/>
          </a:bodyPr>
          <a:lstStyle/>
          <a:p>
            <a:pPr>
              <a:lnSpc>
                <a:spcPct val="80000"/>
              </a:lnSpc>
            </a:pPr>
            <a:r>
              <a:rPr lang="en-US" dirty="0"/>
              <a:t>How do you turn that into this?</a:t>
            </a:r>
          </a:p>
        </p:txBody>
      </p:sp>
    </p:spTree>
    <p:extLst>
      <p:ext uri="{BB962C8B-B14F-4D97-AF65-F5344CB8AC3E}">
        <p14:creationId xmlns:p14="http://schemas.microsoft.com/office/powerpoint/2010/main" val="3658785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C1116-B3E4-4E57-91F5-012130F93827}"/>
              </a:ext>
            </a:extLst>
          </p:cNvPr>
          <p:cNvSpPr>
            <a:spLocks noGrp="1"/>
          </p:cNvSpPr>
          <p:nvPr>
            <p:ph type="title"/>
          </p:nvPr>
        </p:nvSpPr>
        <p:spPr>
          <a:xfrm>
            <a:off x="889000" y="2339669"/>
            <a:ext cx="3500828" cy="2470065"/>
          </a:xfrm>
        </p:spPr>
        <p:txBody>
          <a:bodyPr/>
          <a:lstStyle/>
          <a:p>
            <a:r>
              <a:rPr lang="en-US" dirty="0"/>
              <a:t>Constraints</a:t>
            </a:r>
          </a:p>
        </p:txBody>
      </p:sp>
      <p:pic>
        <p:nvPicPr>
          <p:cNvPr id="11" name="Picture 10">
            <a:extLst>
              <a:ext uri="{FF2B5EF4-FFF2-40B4-BE49-F238E27FC236}">
                <a16:creationId xmlns:a16="http://schemas.microsoft.com/office/drawing/2014/main" id="{BACFF75D-0188-4BA8-9A3D-34045A46B68B}"/>
              </a:ext>
            </a:extLst>
          </p:cNvPr>
          <p:cNvPicPr>
            <a:picLocks noChangeAspect="1"/>
          </p:cNvPicPr>
          <p:nvPr/>
        </p:nvPicPr>
        <p:blipFill>
          <a:blip r:embed="rId3"/>
          <a:stretch>
            <a:fillRect/>
          </a:stretch>
        </p:blipFill>
        <p:spPr>
          <a:xfrm>
            <a:off x="5266407" y="707947"/>
            <a:ext cx="5694158" cy="4730906"/>
          </a:xfrm>
          <a:prstGeom prst="rect">
            <a:avLst/>
          </a:prstGeom>
        </p:spPr>
      </p:pic>
      <p:sp>
        <p:nvSpPr>
          <p:cNvPr id="13" name="TextBox 12">
            <a:extLst>
              <a:ext uri="{FF2B5EF4-FFF2-40B4-BE49-F238E27FC236}">
                <a16:creationId xmlns:a16="http://schemas.microsoft.com/office/drawing/2014/main" id="{576B7782-ACF4-4189-A038-689FA81C335B}"/>
              </a:ext>
            </a:extLst>
          </p:cNvPr>
          <p:cNvSpPr txBox="1"/>
          <p:nvPr/>
        </p:nvSpPr>
        <p:spPr>
          <a:xfrm>
            <a:off x="566058" y="5794453"/>
            <a:ext cx="10837193" cy="830997"/>
          </a:xfrm>
          <a:prstGeom prst="rect">
            <a:avLst/>
          </a:prstGeom>
          <a:noFill/>
        </p:spPr>
        <p:txBody>
          <a:bodyPr wrap="square" rtlCol="0">
            <a:spAutoFit/>
          </a:bodyPr>
          <a:lstStyle/>
          <a:p>
            <a:pPr algn="ctr"/>
            <a:r>
              <a:rPr lang="en-US" sz="2400" dirty="0"/>
              <a:t>Constraints let people readily determine proper course of action, </a:t>
            </a:r>
          </a:p>
          <a:p>
            <a:pPr algn="ctr"/>
            <a:r>
              <a:rPr lang="en-US" sz="2400" dirty="0"/>
              <a:t>even in a novel situation (Norman, p. 125)</a:t>
            </a:r>
          </a:p>
        </p:txBody>
      </p:sp>
    </p:spTree>
    <p:extLst>
      <p:ext uri="{BB962C8B-B14F-4D97-AF65-F5344CB8AC3E}">
        <p14:creationId xmlns:p14="http://schemas.microsoft.com/office/powerpoint/2010/main" val="1170429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B5504F5-A44D-4727-B62D-D306EE4C0C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2E83A18-C907-44D5-83DF-CFB1812545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E845C857-E334-431F-9264-4BEF01228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426C9BD9-ECC0-4C60-87C1-D07F8F075A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7FBDFA8E-61C4-4F76-819E-308A16DEE2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761F1C21-70B1-4D4E-831C-75DB8E7EA9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FD6B914E-6122-42BE-91C5-72FA400D02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25950DE0-F9E4-4487-93B8-F6FDB00B2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319D2307-45E1-4592-8192-9C9102D4E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1A93A333-9537-4DEC-A527-7733E1096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76DEF779-F072-40FD-A3BF-84E3B8C6D1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6861570E-EBF4-48B8-AB90-2A40B52287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68EF8EC2-E3C0-4C22-B1B8-6E30AC2445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AC3BE00B-705F-42C6-94CE-E89B1FA4E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F23249F0-6642-4CDD-B89B-7EC0C254A7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E5173CD-2C19-40D0-B444-CF38FF2207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46A9203-B0FB-426A-9F90-6953A96AE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F0B66C88-C270-4AE6-B12C-71CFC5F1E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9113790B-9AB2-45C0-85DD-4E73038947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36488705-890C-4BDD-AC3C-9807F6A6E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CCF65277-1D63-4A4A-957E-9F12111D91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AD6DFDD0-50F6-498B-A4E6-DC6D9A7952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02A5D777-C3C4-4D83-B4A3-0C83DBE1CB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580A9110-3349-42C1-8186-CB70C1FD4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4F5EDCDF-C218-4482-A13E-8CFB87D0D0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3EB8EB4B-9F73-4DB2-B849-B88E0435D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5324FDA8-D50E-4AFD-81E5-C4D4BFC6BCF7}"/>
              </a:ext>
            </a:extLst>
          </p:cNvPr>
          <p:cNvSpPr>
            <a:spLocks noGrp="1"/>
          </p:cNvSpPr>
          <p:nvPr>
            <p:ph type="title"/>
          </p:nvPr>
        </p:nvSpPr>
        <p:spPr>
          <a:xfrm>
            <a:off x="888631" y="2349925"/>
            <a:ext cx="3498979" cy="2456442"/>
          </a:xfrm>
        </p:spPr>
        <p:txBody>
          <a:bodyPr vert="horz" lIns="228600" tIns="228600" rIns="228600" bIns="228600" rtlCol="0" anchor="ctr">
            <a:normAutofit/>
          </a:bodyPr>
          <a:lstStyle/>
          <a:p>
            <a:r>
              <a:rPr lang="en-US" b="0" i="0" kern="1200" cap="none" spc="-150" dirty="0">
                <a:solidFill>
                  <a:srgbClr val="FFFEFF"/>
                </a:solidFill>
                <a:effectLst/>
                <a:latin typeface="+mj-lt"/>
                <a:ea typeface="+mj-ea"/>
                <a:cs typeface="+mj-cs"/>
              </a:rPr>
              <a:t>Constraints – some thoughts to consider</a:t>
            </a:r>
          </a:p>
        </p:txBody>
      </p:sp>
      <p:graphicFrame>
        <p:nvGraphicFramePr>
          <p:cNvPr id="5" name="Content Placeholder 2">
            <a:extLst>
              <a:ext uri="{FF2B5EF4-FFF2-40B4-BE49-F238E27FC236}">
                <a16:creationId xmlns:a16="http://schemas.microsoft.com/office/drawing/2014/main" id="{96E65055-2B4A-469D-9EE6-AFB99719CEE3}"/>
              </a:ext>
            </a:extLst>
          </p:cNvPr>
          <p:cNvGraphicFramePr>
            <a:graphicFrameLocks noGrp="1"/>
          </p:cNvGraphicFramePr>
          <p:nvPr>
            <p:ph sz="half" idx="1"/>
            <p:extLst>
              <p:ext uri="{D42A27DB-BD31-4B8C-83A1-F6EECF244321}">
                <p14:modId xmlns:p14="http://schemas.microsoft.com/office/powerpoint/2010/main" val="3881083473"/>
              </p:ext>
            </p:extLst>
          </p:nvPr>
        </p:nvGraphicFramePr>
        <p:xfrm>
          <a:off x="5574890" y="803186"/>
          <a:ext cx="5821767" cy="5287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440133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0EEF630E-DAF9-40FF-821B-28E3E0F869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9" name="Freeform 5">
              <a:extLst>
                <a:ext uri="{FF2B5EF4-FFF2-40B4-BE49-F238E27FC236}">
                  <a16:creationId xmlns:a16="http://schemas.microsoft.com/office/drawing/2014/main" id="{74F5E32F-5624-4A74-9BA6-EDA3798E8B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6">
              <a:extLst>
                <a:ext uri="{FF2B5EF4-FFF2-40B4-BE49-F238E27FC236}">
                  <a16:creationId xmlns:a16="http://schemas.microsoft.com/office/drawing/2014/main" id="{D83F6EAD-8DAB-40E8-BEF4-86DDFD8CF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7">
              <a:extLst>
                <a:ext uri="{FF2B5EF4-FFF2-40B4-BE49-F238E27FC236}">
                  <a16:creationId xmlns:a16="http://schemas.microsoft.com/office/drawing/2014/main" id="{6CD82C97-56EA-4CAC-8957-E06B2AC4EF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8">
              <a:extLst>
                <a:ext uri="{FF2B5EF4-FFF2-40B4-BE49-F238E27FC236}">
                  <a16:creationId xmlns:a16="http://schemas.microsoft.com/office/drawing/2014/main" id="{30EA86A1-7101-4A83-8E85-C78E22A22B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3" name="Freeform 9">
              <a:extLst>
                <a:ext uri="{FF2B5EF4-FFF2-40B4-BE49-F238E27FC236}">
                  <a16:creationId xmlns:a16="http://schemas.microsoft.com/office/drawing/2014/main" id="{8DFF5B4F-D9B5-4139-9193-5E745BF781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4" name="Freeform 10">
              <a:extLst>
                <a:ext uri="{FF2B5EF4-FFF2-40B4-BE49-F238E27FC236}">
                  <a16:creationId xmlns:a16="http://schemas.microsoft.com/office/drawing/2014/main" id="{0C888291-D974-4768-8FBF-3E81C84E3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5" name="Freeform 11">
              <a:extLst>
                <a:ext uri="{FF2B5EF4-FFF2-40B4-BE49-F238E27FC236}">
                  <a16:creationId xmlns:a16="http://schemas.microsoft.com/office/drawing/2014/main" id="{54500D22-812B-475E-98AE-F649148FFF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2">
              <a:extLst>
                <a:ext uri="{FF2B5EF4-FFF2-40B4-BE49-F238E27FC236}">
                  <a16:creationId xmlns:a16="http://schemas.microsoft.com/office/drawing/2014/main" id="{407EAE1E-4376-41AC-B3CC-EC1CA85E8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3">
              <a:extLst>
                <a:ext uri="{FF2B5EF4-FFF2-40B4-BE49-F238E27FC236}">
                  <a16:creationId xmlns:a16="http://schemas.microsoft.com/office/drawing/2014/main" id="{F5FB9738-E068-4A71-A3EB-CC7C8C583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4">
              <a:extLst>
                <a:ext uri="{FF2B5EF4-FFF2-40B4-BE49-F238E27FC236}">
                  <a16:creationId xmlns:a16="http://schemas.microsoft.com/office/drawing/2014/main" id="{D2ADAB3B-BD1E-4A6B-9D4A-F5892872E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15">
              <a:extLst>
                <a:ext uri="{FF2B5EF4-FFF2-40B4-BE49-F238E27FC236}">
                  <a16:creationId xmlns:a16="http://schemas.microsoft.com/office/drawing/2014/main" id="{8F73A58A-4236-4D1D-9327-A09ECC6B4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16">
              <a:extLst>
                <a:ext uri="{FF2B5EF4-FFF2-40B4-BE49-F238E27FC236}">
                  <a16:creationId xmlns:a16="http://schemas.microsoft.com/office/drawing/2014/main" id="{59B02314-681F-42AF-AD5F-D531A8E6B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17">
              <a:extLst>
                <a:ext uri="{FF2B5EF4-FFF2-40B4-BE49-F238E27FC236}">
                  <a16:creationId xmlns:a16="http://schemas.microsoft.com/office/drawing/2014/main" id="{3A1A9C72-D61C-4602-A766-6A43C88EE2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18">
              <a:extLst>
                <a:ext uri="{FF2B5EF4-FFF2-40B4-BE49-F238E27FC236}">
                  <a16:creationId xmlns:a16="http://schemas.microsoft.com/office/drawing/2014/main" id="{0FD2BC0F-4A2B-475E-9D5D-92F18DF103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19">
              <a:extLst>
                <a:ext uri="{FF2B5EF4-FFF2-40B4-BE49-F238E27FC236}">
                  <a16:creationId xmlns:a16="http://schemas.microsoft.com/office/drawing/2014/main" id="{97C29B9F-9BF5-4A77-AB3E-4C044B6B0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20">
              <a:extLst>
                <a:ext uri="{FF2B5EF4-FFF2-40B4-BE49-F238E27FC236}">
                  <a16:creationId xmlns:a16="http://schemas.microsoft.com/office/drawing/2014/main" id="{50517D07-14E6-4BAD-BBE9-2353A9B623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5" name="Freeform 21">
              <a:extLst>
                <a:ext uri="{FF2B5EF4-FFF2-40B4-BE49-F238E27FC236}">
                  <a16:creationId xmlns:a16="http://schemas.microsoft.com/office/drawing/2014/main" id="{FCA6AC5D-5054-4EE7-8150-7D69CCE75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6" name="Freeform 22">
              <a:extLst>
                <a:ext uri="{FF2B5EF4-FFF2-40B4-BE49-F238E27FC236}">
                  <a16:creationId xmlns:a16="http://schemas.microsoft.com/office/drawing/2014/main" id="{ED0E21EE-8200-4A3F-835F-774DD12430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23">
              <a:extLst>
                <a:ext uri="{FF2B5EF4-FFF2-40B4-BE49-F238E27FC236}">
                  <a16:creationId xmlns:a16="http://schemas.microsoft.com/office/drawing/2014/main" id="{9E3577C9-22E0-4681-9F44-BA5D0D37AB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24">
              <a:extLst>
                <a:ext uri="{FF2B5EF4-FFF2-40B4-BE49-F238E27FC236}">
                  <a16:creationId xmlns:a16="http://schemas.microsoft.com/office/drawing/2014/main" id="{F7BBDB34-0E71-4955-9DA4-4A6BDC3CB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25">
              <a:extLst>
                <a:ext uri="{FF2B5EF4-FFF2-40B4-BE49-F238E27FC236}">
                  <a16:creationId xmlns:a16="http://schemas.microsoft.com/office/drawing/2014/main" id="{12ABF74E-8D2A-4D3C-A352-FB481F48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1" name="Group 40">
            <a:extLst>
              <a:ext uri="{FF2B5EF4-FFF2-40B4-BE49-F238E27FC236}">
                <a16:creationId xmlns:a16="http://schemas.microsoft.com/office/drawing/2014/main" id="{DF1E6E66-0790-4ECE-AB51-538B874DFA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72" name="Rectangle 41">
              <a:extLst>
                <a:ext uri="{FF2B5EF4-FFF2-40B4-BE49-F238E27FC236}">
                  <a16:creationId xmlns:a16="http://schemas.microsoft.com/office/drawing/2014/main" id="{C34E08E5-5E36-44B9-A3F1-B8BE6CF1F1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Isosceles Triangle 22">
              <a:extLst>
                <a:ext uri="{FF2B5EF4-FFF2-40B4-BE49-F238E27FC236}">
                  <a16:creationId xmlns:a16="http://schemas.microsoft.com/office/drawing/2014/main" id="{1101CA69-4BCF-49C2-93C6-A43F6AB89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43">
              <a:extLst>
                <a:ext uri="{FF2B5EF4-FFF2-40B4-BE49-F238E27FC236}">
                  <a16:creationId xmlns:a16="http://schemas.microsoft.com/office/drawing/2014/main" id="{CC07C400-F4F4-4150-A969-FE1F2158B0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74" name="Rectangle 45">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47">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76"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7"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8"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A4E98AEB-5CFC-448B-95C6-F3598F868094}"/>
              </a:ext>
            </a:extLst>
          </p:cNvPr>
          <p:cNvSpPr>
            <a:spLocks noGrp="1"/>
          </p:cNvSpPr>
          <p:nvPr>
            <p:ph type="title"/>
          </p:nvPr>
        </p:nvSpPr>
        <p:spPr>
          <a:xfrm>
            <a:off x="3938275" y="4738823"/>
            <a:ext cx="4291851" cy="1777829"/>
          </a:xfrm>
        </p:spPr>
        <p:txBody>
          <a:bodyPr vert="horz" lIns="228600" tIns="228600" rIns="228600" bIns="228600" rtlCol="0" anchor="ctr">
            <a:normAutofit/>
          </a:bodyPr>
          <a:lstStyle/>
          <a:p>
            <a:pPr algn="l"/>
            <a:r>
              <a:rPr lang="en-US" dirty="0">
                <a:solidFill>
                  <a:schemeClr val="tx1"/>
                </a:solidFill>
              </a:rPr>
              <a:t>Physical Constraints</a:t>
            </a:r>
          </a:p>
        </p:txBody>
      </p:sp>
      <p:sp>
        <p:nvSpPr>
          <p:cNvPr id="93" name="Freeform: Shape 68">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9" name="Content Placeholder 8" descr="A cable attached to it&#10;&#10;Description automatically generated">
            <a:extLst>
              <a:ext uri="{FF2B5EF4-FFF2-40B4-BE49-F238E27FC236}">
                <a16:creationId xmlns:a16="http://schemas.microsoft.com/office/drawing/2014/main" id="{972F8240-447F-4459-B0B7-7A5CF65D5C15}"/>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43467" y="763018"/>
            <a:ext cx="3539970" cy="2982424"/>
          </a:xfrm>
          <a:prstGeom prst="rect">
            <a:avLst/>
          </a:prstGeom>
        </p:spPr>
      </p:pic>
      <p:pic>
        <p:nvPicPr>
          <p:cNvPr id="6" name="Content Placeholder 5" descr="A close up of a hand&#10;&#10;Description automatically generated">
            <a:extLst>
              <a:ext uri="{FF2B5EF4-FFF2-40B4-BE49-F238E27FC236}">
                <a16:creationId xmlns:a16="http://schemas.microsoft.com/office/drawing/2014/main" id="{3365E539-DF88-4C42-A1A7-A2073B3C8F1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344148" y="1088612"/>
            <a:ext cx="3539970" cy="2354080"/>
          </a:xfrm>
          <a:prstGeom prst="rect">
            <a:avLst/>
          </a:prstGeom>
        </p:spPr>
      </p:pic>
      <p:pic>
        <p:nvPicPr>
          <p:cNvPr id="11" name="Picture 10">
            <a:extLst>
              <a:ext uri="{FF2B5EF4-FFF2-40B4-BE49-F238E27FC236}">
                <a16:creationId xmlns:a16="http://schemas.microsoft.com/office/drawing/2014/main" id="{EE85FD3B-2423-4F92-9286-9A440C6A0B9B}"/>
              </a:ext>
            </a:extLst>
          </p:cNvPr>
          <p:cNvPicPr>
            <a:picLocks noChangeAspect="1"/>
          </p:cNvPicPr>
          <p:nvPr/>
        </p:nvPicPr>
        <p:blipFill>
          <a:blip r:embed="rId7"/>
          <a:stretch>
            <a:fillRect/>
          </a:stretch>
        </p:blipFill>
        <p:spPr>
          <a:xfrm>
            <a:off x="8175557" y="638362"/>
            <a:ext cx="3254581" cy="3254581"/>
          </a:xfrm>
          <a:prstGeom prst="rect">
            <a:avLst/>
          </a:prstGeom>
        </p:spPr>
      </p:pic>
      <p:sp>
        <p:nvSpPr>
          <p:cNvPr id="7" name="TextBox 6">
            <a:extLst>
              <a:ext uri="{FF2B5EF4-FFF2-40B4-BE49-F238E27FC236}">
                <a16:creationId xmlns:a16="http://schemas.microsoft.com/office/drawing/2014/main" id="{9DC91B76-B700-4123-814F-3290923F70A2}"/>
              </a:ext>
            </a:extLst>
          </p:cNvPr>
          <p:cNvSpPr txBox="1"/>
          <p:nvPr/>
        </p:nvSpPr>
        <p:spPr>
          <a:xfrm>
            <a:off x="5099381" y="3242637"/>
            <a:ext cx="278473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6" tooltip="https://brewminate.com/regulating-facebook-wont-prevent-data-breache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
        <p:nvSpPr>
          <p:cNvPr id="10" name="TextBox 9">
            <a:extLst>
              <a:ext uri="{FF2B5EF4-FFF2-40B4-BE49-F238E27FC236}">
                <a16:creationId xmlns:a16="http://schemas.microsoft.com/office/drawing/2014/main" id="{E2316C68-B0A0-4A26-BC08-65EA026FDC22}"/>
              </a:ext>
            </a:extLst>
          </p:cNvPr>
          <p:cNvSpPr txBox="1"/>
          <p:nvPr/>
        </p:nvSpPr>
        <p:spPr>
          <a:xfrm>
            <a:off x="1563810" y="3545387"/>
            <a:ext cx="26196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uperuser.com/questions/856297/monitor-with-usb-upstream-downstream-port-and-its-usag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49291259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CB4DA44-742C-414B-BA05-633FAAFEBF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4" name="Freeform 5">
              <a:extLst>
                <a:ext uri="{FF2B5EF4-FFF2-40B4-BE49-F238E27FC236}">
                  <a16:creationId xmlns:a16="http://schemas.microsoft.com/office/drawing/2014/main" id="{646F5217-C700-42DF-A991-60041BF85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6">
              <a:extLst>
                <a:ext uri="{FF2B5EF4-FFF2-40B4-BE49-F238E27FC236}">
                  <a16:creationId xmlns:a16="http://schemas.microsoft.com/office/drawing/2014/main" id="{86B42890-A2EB-4CD5-B95E-28BB1B9DC7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7">
              <a:extLst>
                <a:ext uri="{FF2B5EF4-FFF2-40B4-BE49-F238E27FC236}">
                  <a16:creationId xmlns:a16="http://schemas.microsoft.com/office/drawing/2014/main" id="{3C4C7C00-4C35-4304-971D-F6545F151A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8">
              <a:extLst>
                <a:ext uri="{FF2B5EF4-FFF2-40B4-BE49-F238E27FC236}">
                  <a16:creationId xmlns:a16="http://schemas.microsoft.com/office/drawing/2014/main" id="{062703B6-D095-40E9-AED8-A3895537F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9">
              <a:extLst>
                <a:ext uri="{FF2B5EF4-FFF2-40B4-BE49-F238E27FC236}">
                  <a16:creationId xmlns:a16="http://schemas.microsoft.com/office/drawing/2014/main" id="{055808A0-E0B8-4AC4-B721-4A61DF27E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0">
              <a:extLst>
                <a:ext uri="{FF2B5EF4-FFF2-40B4-BE49-F238E27FC236}">
                  <a16:creationId xmlns:a16="http://schemas.microsoft.com/office/drawing/2014/main" id="{A5C20225-C8C2-466D-BDA5-9CBA8CFE44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1">
              <a:extLst>
                <a:ext uri="{FF2B5EF4-FFF2-40B4-BE49-F238E27FC236}">
                  <a16:creationId xmlns:a16="http://schemas.microsoft.com/office/drawing/2014/main" id="{4FE00035-FBE7-4831-851B-4FEC2CDC9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2">
              <a:extLst>
                <a:ext uri="{FF2B5EF4-FFF2-40B4-BE49-F238E27FC236}">
                  <a16:creationId xmlns:a16="http://schemas.microsoft.com/office/drawing/2014/main" id="{F6E5955C-9D0F-4D45-941B-38C00DCB57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3">
              <a:extLst>
                <a:ext uri="{FF2B5EF4-FFF2-40B4-BE49-F238E27FC236}">
                  <a16:creationId xmlns:a16="http://schemas.microsoft.com/office/drawing/2014/main" id="{28A4AF89-C648-4D4F-9728-5EE6996F8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4">
              <a:extLst>
                <a:ext uri="{FF2B5EF4-FFF2-40B4-BE49-F238E27FC236}">
                  <a16:creationId xmlns:a16="http://schemas.microsoft.com/office/drawing/2014/main" id="{2AE30D5F-611C-4C24-B74D-EE52F199B0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5">
              <a:extLst>
                <a:ext uri="{FF2B5EF4-FFF2-40B4-BE49-F238E27FC236}">
                  <a16:creationId xmlns:a16="http://schemas.microsoft.com/office/drawing/2014/main" id="{B1313FCA-52AA-4767-BA27-EC3674A3C8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6">
              <a:extLst>
                <a:ext uri="{FF2B5EF4-FFF2-40B4-BE49-F238E27FC236}">
                  <a16:creationId xmlns:a16="http://schemas.microsoft.com/office/drawing/2014/main" id="{07FB6C5A-EFC4-4A43-AB27-6244F7CA76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7">
              <a:extLst>
                <a:ext uri="{FF2B5EF4-FFF2-40B4-BE49-F238E27FC236}">
                  <a16:creationId xmlns:a16="http://schemas.microsoft.com/office/drawing/2014/main" id="{3BF24447-F7CC-4598-8910-FAAC77867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8">
              <a:extLst>
                <a:ext uri="{FF2B5EF4-FFF2-40B4-BE49-F238E27FC236}">
                  <a16:creationId xmlns:a16="http://schemas.microsoft.com/office/drawing/2014/main" id="{E8C0FE7B-3A46-4ED7-9C3D-C66FB4E638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9">
              <a:extLst>
                <a:ext uri="{FF2B5EF4-FFF2-40B4-BE49-F238E27FC236}">
                  <a16:creationId xmlns:a16="http://schemas.microsoft.com/office/drawing/2014/main" id="{C93D827F-181D-4B32-A950-DC16B774DA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0">
              <a:extLst>
                <a:ext uri="{FF2B5EF4-FFF2-40B4-BE49-F238E27FC236}">
                  <a16:creationId xmlns:a16="http://schemas.microsoft.com/office/drawing/2014/main" id="{2CF17858-D8BB-42DA-ADAF-C5B7DDB117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0" name="Freeform 21">
              <a:extLst>
                <a:ext uri="{FF2B5EF4-FFF2-40B4-BE49-F238E27FC236}">
                  <a16:creationId xmlns:a16="http://schemas.microsoft.com/office/drawing/2014/main" id="{0DBFA4E1-6EAC-4206-819E-36015448E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1" name="Freeform 22">
              <a:extLst>
                <a:ext uri="{FF2B5EF4-FFF2-40B4-BE49-F238E27FC236}">
                  <a16:creationId xmlns:a16="http://schemas.microsoft.com/office/drawing/2014/main" id="{F25D0174-B30E-42BC-BD55-A943BDD62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3">
              <a:extLst>
                <a:ext uri="{FF2B5EF4-FFF2-40B4-BE49-F238E27FC236}">
                  <a16:creationId xmlns:a16="http://schemas.microsoft.com/office/drawing/2014/main" id="{1E31CAD0-C3BC-4821-87CC-78C2AE7942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4">
              <a:extLst>
                <a:ext uri="{FF2B5EF4-FFF2-40B4-BE49-F238E27FC236}">
                  <a16:creationId xmlns:a16="http://schemas.microsoft.com/office/drawing/2014/main" id="{5470702A-797A-4762-B2E7-330ECFCFE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25">
              <a:extLst>
                <a:ext uri="{FF2B5EF4-FFF2-40B4-BE49-F238E27FC236}">
                  <a16:creationId xmlns:a16="http://schemas.microsoft.com/office/drawing/2014/main" id="{75857B84-7166-46C1-B6CC-5A981DEF90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6" name="Group 35">
            <a:extLst>
              <a:ext uri="{FF2B5EF4-FFF2-40B4-BE49-F238E27FC236}">
                <a16:creationId xmlns:a16="http://schemas.microsoft.com/office/drawing/2014/main" id="{6F4166B5-BEB6-4D93-91F2-61F18E18D6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7" name="Rectangle 36">
              <a:extLst>
                <a:ext uri="{FF2B5EF4-FFF2-40B4-BE49-F238E27FC236}">
                  <a16:creationId xmlns:a16="http://schemas.microsoft.com/office/drawing/2014/main" id="{49645B81-B570-40D4-A717-18FD21349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Isosceles Triangle 22">
              <a:extLst>
                <a:ext uri="{FF2B5EF4-FFF2-40B4-BE49-F238E27FC236}">
                  <a16:creationId xmlns:a16="http://schemas.microsoft.com/office/drawing/2014/main" id="{D8C83445-9D36-40AB-9B6C-13B432A61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37281DC3-F955-435C-A291-E5CDF00A6E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41" name="Rectangle 40">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4"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3"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4"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5"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2"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09B0E8FD-133A-486C-94C6-9587319292B2}"/>
              </a:ext>
            </a:extLst>
          </p:cNvPr>
          <p:cNvSpPr>
            <a:spLocks noGrp="1"/>
          </p:cNvSpPr>
          <p:nvPr>
            <p:ph type="title"/>
          </p:nvPr>
        </p:nvSpPr>
        <p:spPr>
          <a:xfrm>
            <a:off x="3090416" y="4775946"/>
            <a:ext cx="4980883" cy="1777829"/>
          </a:xfrm>
        </p:spPr>
        <p:txBody>
          <a:bodyPr vert="horz" lIns="228600" tIns="228600" rIns="228600" bIns="228600" rtlCol="0" anchor="ctr">
            <a:normAutofit/>
          </a:bodyPr>
          <a:lstStyle/>
          <a:p>
            <a:pPr algn="r"/>
            <a:r>
              <a:rPr lang="en-US" dirty="0">
                <a:solidFill>
                  <a:schemeClr val="tx1"/>
                </a:solidFill>
              </a:rPr>
              <a:t>Cultural Constraints</a:t>
            </a:r>
          </a:p>
        </p:txBody>
      </p:sp>
      <p:sp>
        <p:nvSpPr>
          <p:cNvPr id="64" name="Freeform: Shape 63">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6" name="Content Placeholder 5">
            <a:extLst>
              <a:ext uri="{FF2B5EF4-FFF2-40B4-BE49-F238E27FC236}">
                <a16:creationId xmlns:a16="http://schemas.microsoft.com/office/drawing/2014/main" id="{4DF16D8F-D8EF-4137-8B03-A452CD1BABE4}"/>
              </a:ext>
            </a:extLst>
          </p:cNvPr>
          <p:cNvPicPr>
            <a:picLocks noGrp="1" noChangeAspect="1"/>
          </p:cNvPicPr>
          <p:nvPr>
            <p:ph sz="half" idx="2"/>
          </p:nvPr>
        </p:nvPicPr>
        <p:blipFill>
          <a:blip r:embed="rId3"/>
          <a:stretch>
            <a:fillRect/>
          </a:stretch>
        </p:blipFill>
        <p:spPr>
          <a:xfrm>
            <a:off x="877743" y="658995"/>
            <a:ext cx="4828558" cy="3355848"/>
          </a:xfrm>
          <a:prstGeom prst="rect">
            <a:avLst/>
          </a:prstGeom>
        </p:spPr>
      </p:pic>
      <p:pic>
        <p:nvPicPr>
          <p:cNvPr id="5" name="Content Placeholder 4">
            <a:extLst>
              <a:ext uri="{FF2B5EF4-FFF2-40B4-BE49-F238E27FC236}">
                <a16:creationId xmlns:a16="http://schemas.microsoft.com/office/drawing/2014/main" id="{0DB965CA-44A4-47B6-A27B-EBAE69EA68D2}"/>
              </a:ext>
            </a:extLst>
          </p:cNvPr>
          <p:cNvPicPr>
            <a:picLocks noChangeAspect="1"/>
          </p:cNvPicPr>
          <p:nvPr/>
        </p:nvPicPr>
        <p:blipFill>
          <a:blip r:embed="rId4"/>
          <a:stretch>
            <a:fillRect/>
          </a:stretch>
        </p:blipFill>
        <p:spPr>
          <a:xfrm>
            <a:off x="6381551" y="658995"/>
            <a:ext cx="5051290" cy="3359108"/>
          </a:xfrm>
          <a:prstGeom prst="rect">
            <a:avLst/>
          </a:prstGeom>
        </p:spPr>
      </p:pic>
    </p:spTree>
    <p:extLst>
      <p:ext uri="{BB962C8B-B14F-4D97-AF65-F5344CB8AC3E}">
        <p14:creationId xmlns:p14="http://schemas.microsoft.com/office/powerpoint/2010/main" val="117064429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971BDE38-F10F-4E87-B5F5-3412F3EC1E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88" name="Freeform 5">
              <a:extLst>
                <a:ext uri="{FF2B5EF4-FFF2-40B4-BE49-F238E27FC236}">
                  <a16:creationId xmlns:a16="http://schemas.microsoft.com/office/drawing/2014/main" id="{3AD00798-D959-42D9-B8C9-FDE792013F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6">
              <a:extLst>
                <a:ext uri="{FF2B5EF4-FFF2-40B4-BE49-F238E27FC236}">
                  <a16:creationId xmlns:a16="http://schemas.microsoft.com/office/drawing/2014/main" id="{34B3CADF-E86D-493F-8A52-C17D5916A0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7">
              <a:extLst>
                <a:ext uri="{FF2B5EF4-FFF2-40B4-BE49-F238E27FC236}">
                  <a16:creationId xmlns:a16="http://schemas.microsoft.com/office/drawing/2014/main" id="{1FED0F84-8B5B-448F-8E33-EC703D7A0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8">
              <a:extLst>
                <a:ext uri="{FF2B5EF4-FFF2-40B4-BE49-F238E27FC236}">
                  <a16:creationId xmlns:a16="http://schemas.microsoft.com/office/drawing/2014/main" id="{FFD90BF0-12B4-44A1-9EB3-0011DFE7B3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9">
              <a:extLst>
                <a:ext uri="{FF2B5EF4-FFF2-40B4-BE49-F238E27FC236}">
                  <a16:creationId xmlns:a16="http://schemas.microsoft.com/office/drawing/2014/main" id="{B3748C9B-95ED-4765-80A6-20E9A5457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10">
              <a:extLst>
                <a:ext uri="{FF2B5EF4-FFF2-40B4-BE49-F238E27FC236}">
                  <a16:creationId xmlns:a16="http://schemas.microsoft.com/office/drawing/2014/main" id="{4F57D2CE-7E3A-4C55-9141-976C4E9992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4" name="Freeform 11">
              <a:extLst>
                <a:ext uri="{FF2B5EF4-FFF2-40B4-BE49-F238E27FC236}">
                  <a16:creationId xmlns:a16="http://schemas.microsoft.com/office/drawing/2014/main" id="{3F3384A1-1AA8-47A5-BAE4-4FDD1E6105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2">
              <a:extLst>
                <a:ext uri="{FF2B5EF4-FFF2-40B4-BE49-F238E27FC236}">
                  <a16:creationId xmlns:a16="http://schemas.microsoft.com/office/drawing/2014/main" id="{F4D53EAF-C3D9-4C97-A6CE-1C91E979D4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3">
              <a:extLst>
                <a:ext uri="{FF2B5EF4-FFF2-40B4-BE49-F238E27FC236}">
                  <a16:creationId xmlns:a16="http://schemas.microsoft.com/office/drawing/2014/main" id="{099F5EFF-F348-46F3-A7F0-0FF93FFD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4">
              <a:extLst>
                <a:ext uri="{FF2B5EF4-FFF2-40B4-BE49-F238E27FC236}">
                  <a16:creationId xmlns:a16="http://schemas.microsoft.com/office/drawing/2014/main" id="{EABF60B8-FC55-4E7A-B2B5-293AD2B10D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5">
              <a:extLst>
                <a:ext uri="{FF2B5EF4-FFF2-40B4-BE49-F238E27FC236}">
                  <a16:creationId xmlns:a16="http://schemas.microsoft.com/office/drawing/2014/main" id="{DE132154-60EE-40CE-8DC9-4A44449D96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6">
              <a:extLst>
                <a:ext uri="{FF2B5EF4-FFF2-40B4-BE49-F238E27FC236}">
                  <a16:creationId xmlns:a16="http://schemas.microsoft.com/office/drawing/2014/main" id="{486B8A97-D5E2-48D1-BA2A-A40FDFB36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7">
              <a:extLst>
                <a:ext uri="{FF2B5EF4-FFF2-40B4-BE49-F238E27FC236}">
                  <a16:creationId xmlns:a16="http://schemas.microsoft.com/office/drawing/2014/main" id="{5342C02D-7E93-4E7A-AD92-8496578BB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18">
              <a:extLst>
                <a:ext uri="{FF2B5EF4-FFF2-40B4-BE49-F238E27FC236}">
                  <a16:creationId xmlns:a16="http://schemas.microsoft.com/office/drawing/2014/main" id="{832D2DAD-180E-42DE-B0C1-FCE70D470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 name="Freeform 19">
              <a:extLst>
                <a:ext uri="{FF2B5EF4-FFF2-40B4-BE49-F238E27FC236}">
                  <a16:creationId xmlns:a16="http://schemas.microsoft.com/office/drawing/2014/main" id="{AE9A5BBF-9133-48A5-8B8A-6B1D14682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20">
              <a:extLst>
                <a:ext uri="{FF2B5EF4-FFF2-40B4-BE49-F238E27FC236}">
                  <a16:creationId xmlns:a16="http://schemas.microsoft.com/office/drawing/2014/main" id="{988DE98E-DD5B-4FBC-8DE6-7C7776573D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4" name="Freeform 21">
              <a:extLst>
                <a:ext uri="{FF2B5EF4-FFF2-40B4-BE49-F238E27FC236}">
                  <a16:creationId xmlns:a16="http://schemas.microsoft.com/office/drawing/2014/main" id="{09FC7E7E-9DA9-4E78-A390-2F6398B8B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5" name="Freeform 22">
              <a:extLst>
                <a:ext uri="{FF2B5EF4-FFF2-40B4-BE49-F238E27FC236}">
                  <a16:creationId xmlns:a16="http://schemas.microsoft.com/office/drawing/2014/main" id="{3927F425-E499-4E7D-BA49-C32640BA0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3">
              <a:extLst>
                <a:ext uri="{FF2B5EF4-FFF2-40B4-BE49-F238E27FC236}">
                  <a16:creationId xmlns:a16="http://schemas.microsoft.com/office/drawing/2014/main" id="{FDFB169D-47D1-4C2A-8B4E-496ABA2965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4">
              <a:extLst>
                <a:ext uri="{FF2B5EF4-FFF2-40B4-BE49-F238E27FC236}">
                  <a16:creationId xmlns:a16="http://schemas.microsoft.com/office/drawing/2014/main" id="{936CA444-AF6E-4E0E-BD85-E3FA96EA08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8" name="Freeform 25">
              <a:extLst>
                <a:ext uri="{FF2B5EF4-FFF2-40B4-BE49-F238E27FC236}">
                  <a16:creationId xmlns:a16="http://schemas.microsoft.com/office/drawing/2014/main" id="{05F1D773-2DC1-4F5D-855C-FCE2C6F96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10" name="Group 109">
            <a:extLst>
              <a:ext uri="{FF2B5EF4-FFF2-40B4-BE49-F238E27FC236}">
                <a16:creationId xmlns:a16="http://schemas.microsoft.com/office/drawing/2014/main" id="{B8E969FE-0E15-446E-B241-68ABAFB88C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111" name="Rectangle 110">
              <a:extLst>
                <a:ext uri="{FF2B5EF4-FFF2-40B4-BE49-F238E27FC236}">
                  <a16:creationId xmlns:a16="http://schemas.microsoft.com/office/drawing/2014/main" id="{C47D9870-3A69-47B9-BD85-84D7C20DB5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2" name="Isosceles Triangle 22">
              <a:extLst>
                <a:ext uri="{FF2B5EF4-FFF2-40B4-BE49-F238E27FC236}">
                  <a16:creationId xmlns:a16="http://schemas.microsoft.com/office/drawing/2014/main" id="{1FE1B9F5-5E02-4048-BC66-BD32D6C09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3" name="Rectangle 112">
              <a:extLst>
                <a:ext uri="{FF2B5EF4-FFF2-40B4-BE49-F238E27FC236}">
                  <a16:creationId xmlns:a16="http://schemas.microsoft.com/office/drawing/2014/main" id="{3B03F230-5232-4BDE-9595-774DAD58A1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15" name="Rectangle 114">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8"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9"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0"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1"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2"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4"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5"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6"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7"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8"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29"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30"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1"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2"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3"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4"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5"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6"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8F25820C-639A-4238-B734-FDAB064FE256}"/>
              </a:ext>
            </a:extLst>
          </p:cNvPr>
          <p:cNvSpPr>
            <a:spLocks noGrp="1"/>
          </p:cNvSpPr>
          <p:nvPr>
            <p:ph type="title"/>
          </p:nvPr>
        </p:nvSpPr>
        <p:spPr>
          <a:xfrm>
            <a:off x="3090170" y="4808998"/>
            <a:ext cx="5114189" cy="1777829"/>
          </a:xfrm>
        </p:spPr>
        <p:txBody>
          <a:bodyPr vert="horz" lIns="228600" tIns="228600" rIns="228600" bIns="228600" rtlCol="0" anchor="ctr">
            <a:normAutofit/>
          </a:bodyPr>
          <a:lstStyle/>
          <a:p>
            <a:pPr algn="r"/>
            <a:r>
              <a:rPr lang="en-US" dirty="0">
                <a:solidFill>
                  <a:schemeClr val="tx1"/>
                </a:solidFill>
              </a:rPr>
              <a:t>Semantic Constraints</a:t>
            </a:r>
          </a:p>
        </p:txBody>
      </p:sp>
      <p:sp>
        <p:nvSpPr>
          <p:cNvPr id="138" name="Freeform: Shape 137">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9" name="Content Placeholder 8" descr="A close up of a cell phone&#10;&#10;Description automatically generated">
            <a:extLst>
              <a:ext uri="{FF2B5EF4-FFF2-40B4-BE49-F238E27FC236}">
                <a16:creationId xmlns:a16="http://schemas.microsoft.com/office/drawing/2014/main" id="{6ACD2A17-4473-46C7-8AE8-994358DE0BD2}"/>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4213440" y="583404"/>
            <a:ext cx="1391808" cy="3415484"/>
          </a:xfrm>
          <a:prstGeom prst="rect">
            <a:avLst/>
          </a:prstGeom>
        </p:spPr>
      </p:pic>
      <p:pic>
        <p:nvPicPr>
          <p:cNvPr id="15" name="Picture 14" descr="A close up of electronics&#10;&#10;Description automatically generated">
            <a:extLst>
              <a:ext uri="{FF2B5EF4-FFF2-40B4-BE49-F238E27FC236}">
                <a16:creationId xmlns:a16="http://schemas.microsoft.com/office/drawing/2014/main" id="{8C598786-9B1E-44D2-AFC2-C6A9F7338FF2}"/>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288570" y="1290908"/>
            <a:ext cx="2613287" cy="2567554"/>
          </a:xfrm>
          <a:prstGeom prst="rect">
            <a:avLst/>
          </a:prstGeom>
        </p:spPr>
      </p:pic>
      <p:pic>
        <p:nvPicPr>
          <p:cNvPr id="6" name="Content Placeholder 5" descr="A picture containing person, indoor, sitting, woman&#10;&#10;Description automatically generated">
            <a:extLst>
              <a:ext uri="{FF2B5EF4-FFF2-40B4-BE49-F238E27FC236}">
                <a16:creationId xmlns:a16="http://schemas.microsoft.com/office/drawing/2014/main" id="{32B48F7A-D3DC-4BE1-9053-BF55955792DF}"/>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818355" y="1325853"/>
            <a:ext cx="2626783" cy="2188985"/>
          </a:xfrm>
          <a:prstGeom prst="rect">
            <a:avLst/>
          </a:prstGeom>
        </p:spPr>
      </p:pic>
      <p:pic>
        <p:nvPicPr>
          <p:cNvPr id="12" name="Picture 11" descr="A close up of a computer&#10;&#10;Description automatically generated">
            <a:extLst>
              <a:ext uri="{FF2B5EF4-FFF2-40B4-BE49-F238E27FC236}">
                <a16:creationId xmlns:a16="http://schemas.microsoft.com/office/drawing/2014/main" id="{6252AC2B-A91A-442C-8214-3767E6C4775E}"/>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6388627" y="1509108"/>
            <a:ext cx="2633662" cy="2106929"/>
          </a:xfrm>
          <a:prstGeom prst="rect">
            <a:avLst/>
          </a:prstGeom>
        </p:spPr>
      </p:pic>
      <p:sp>
        <p:nvSpPr>
          <p:cNvPr id="7" name="TextBox 6">
            <a:extLst>
              <a:ext uri="{FF2B5EF4-FFF2-40B4-BE49-F238E27FC236}">
                <a16:creationId xmlns:a16="http://schemas.microsoft.com/office/drawing/2014/main" id="{F632CB73-BB54-45F5-9BB1-1B486BFEF136}"/>
              </a:ext>
            </a:extLst>
          </p:cNvPr>
          <p:cNvSpPr txBox="1"/>
          <p:nvPr/>
        </p:nvSpPr>
        <p:spPr>
          <a:xfrm>
            <a:off x="6590590" y="6870700"/>
            <a:ext cx="280397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8" tooltip="http://messydirtyhair.com/2012/09/hes-just-not-that-into-you.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1"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
        <p:nvSpPr>
          <p:cNvPr id="10" name="TextBox 9">
            <a:extLst>
              <a:ext uri="{FF2B5EF4-FFF2-40B4-BE49-F238E27FC236}">
                <a16:creationId xmlns:a16="http://schemas.microsoft.com/office/drawing/2014/main" id="{423A4762-80BD-434F-A8E6-E8C3F27B1461}"/>
              </a:ext>
            </a:extLst>
          </p:cNvPr>
          <p:cNvSpPr txBox="1"/>
          <p:nvPr/>
        </p:nvSpPr>
        <p:spPr>
          <a:xfrm>
            <a:off x="3958262" y="6870700"/>
            <a:ext cx="2619628"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s://en.wikipedia.org/wiki/Nokia_3210">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12"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FFFFFF"/>
              </a:solidFill>
            </a:endParaRPr>
          </a:p>
        </p:txBody>
      </p:sp>
      <p:sp>
        <p:nvSpPr>
          <p:cNvPr id="16" name="TextBox 15">
            <a:extLst>
              <a:ext uri="{FF2B5EF4-FFF2-40B4-BE49-F238E27FC236}">
                <a16:creationId xmlns:a16="http://schemas.microsoft.com/office/drawing/2014/main" id="{8152C480-B60A-4DD0-B686-A8D0CDC5667C}"/>
              </a:ext>
            </a:extLst>
          </p:cNvPr>
          <p:cNvSpPr txBox="1"/>
          <p:nvPr/>
        </p:nvSpPr>
        <p:spPr>
          <a:xfrm>
            <a:off x="9407263" y="6870700"/>
            <a:ext cx="278473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6" tooltip="http://gadgetsin.com/the-dux-customizable-iphone-6-plus-and-iphone-6-cases.htm">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3"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228195489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Atla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598</TotalTime>
  <Words>1090</Words>
  <Application>Microsoft Macintosh PowerPoint</Application>
  <PresentationFormat>Widescreen</PresentationFormat>
  <Paragraphs>99</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Lato</vt:lpstr>
      <vt:lpstr>Raleway</vt:lpstr>
      <vt:lpstr>Rockwell</vt:lpstr>
      <vt:lpstr>Wingdings</vt:lpstr>
      <vt:lpstr>Atlas</vt:lpstr>
      <vt:lpstr>Constraints, Discoverability &amp; Feedback</vt:lpstr>
      <vt:lpstr>What do you do when you have to operate something you’ve never used before?</vt:lpstr>
      <vt:lpstr>Knowledge</vt:lpstr>
      <vt:lpstr>How do you turn that into this?</vt:lpstr>
      <vt:lpstr>Constraints</vt:lpstr>
      <vt:lpstr>Constraints – some thoughts to consider</vt:lpstr>
      <vt:lpstr>Physical Constraints</vt:lpstr>
      <vt:lpstr>Cultural Constraints</vt:lpstr>
      <vt:lpstr>Semantic Constraints</vt:lpstr>
      <vt:lpstr>Logical Constraints</vt:lpstr>
      <vt:lpstr>Handling Constraints in a Design Project</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Constraints, Discoverability &amp; Feedback</dc:title>
  <dc:creator>Carly M Krzywicki</dc:creator>
  <cp:lastModifiedBy>Carly M Krzywicki</cp:lastModifiedBy>
  <cp:revision>56</cp:revision>
  <dcterms:created xsi:type="dcterms:W3CDTF">2020-10-13T02:08:55Z</dcterms:created>
  <dcterms:modified xsi:type="dcterms:W3CDTF">2021-03-07T19:55:58Z</dcterms:modified>
</cp:coreProperties>
</file>