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3"/>
  </p:notesMasterIdLst>
  <p:handoutMasterIdLst>
    <p:handoutMasterId r:id="rId14"/>
  </p:handoutMasterIdLst>
  <p:sldIdLst>
    <p:sldId id="313" r:id="rId2"/>
    <p:sldId id="508" r:id="rId3"/>
    <p:sldId id="509" r:id="rId4"/>
    <p:sldId id="501" r:id="rId5"/>
    <p:sldId id="456" r:id="rId6"/>
    <p:sldId id="450" r:id="rId7"/>
    <p:sldId id="455" r:id="rId8"/>
    <p:sldId id="451" r:id="rId9"/>
    <p:sldId id="388" r:id="rId10"/>
    <p:sldId id="449" r:id="rId11"/>
    <p:sldId id="438" r:id="rId12"/>
  </p:sldIdLst>
  <p:sldSz cx="9144000" cy="6858000" type="screen4x3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A32638"/>
    <a:srgbClr val="5D301D"/>
    <a:srgbClr val="5A917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E929F9F4-4A8F-4326-A1B4-22849713DDAB}" styleName="Dark Style 1 - Accent 4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wholeTbl>
    <a:band1H>
      <a:tcStyle>
        <a:tcBdr/>
        <a:fill>
          <a:solidFill>
            <a:schemeClr val="accent4">
              <a:shade val="60000"/>
            </a:schemeClr>
          </a:solidFill>
        </a:fill>
      </a:tcStyle>
    </a:band1H>
    <a:band1V>
      <a:tcStyle>
        <a:tcBdr/>
        <a:fill>
          <a:solidFill>
            <a:schemeClr val="accent4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4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4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4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125E5076-3810-47DD-B79F-674D7AD40C01}" styleName="Dark Style 1 - Accent 1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wholeTbl>
    <a:band1H>
      <a:tcStyle>
        <a:tcBdr/>
        <a:fill>
          <a:solidFill>
            <a:schemeClr val="accent1">
              <a:shade val="60000"/>
            </a:schemeClr>
          </a:solidFill>
        </a:fill>
      </a:tcStyle>
    </a:band1H>
    <a:band1V>
      <a:tcStyle>
        <a:tcBdr/>
        <a:fill>
          <a:solidFill>
            <a:schemeClr val="accent1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1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1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1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8FD4443E-F989-4FC4-A0C8-D5A2AF1F390B}" styleName="Dark Style 1 - Accent 5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/>
          </a:solidFill>
        </a:fill>
      </a:tcStyle>
    </a:wholeTbl>
    <a:band1H>
      <a:tcStyle>
        <a:tcBdr/>
        <a:fill>
          <a:solidFill>
            <a:schemeClr val="accent5">
              <a:shade val="60000"/>
            </a:schemeClr>
          </a:solidFill>
        </a:fill>
      </a:tcStyle>
    </a:band1H>
    <a:band1V>
      <a:tcStyle>
        <a:tcBdr/>
        <a:fill>
          <a:solidFill>
            <a:schemeClr val="accent5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5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5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5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D03447BB-5D67-496B-8E87-E561075AD55C}" styleName="Dark Style 1 - Accent 3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/>
          </a:solidFill>
        </a:fill>
      </a:tcStyle>
    </a:wholeTbl>
    <a:band1H>
      <a:tcStyle>
        <a:tcBdr/>
        <a:fill>
          <a:solidFill>
            <a:schemeClr val="accent3">
              <a:shade val="60000"/>
            </a:schemeClr>
          </a:solidFill>
        </a:fill>
      </a:tcStyle>
    </a:band1H>
    <a:band1V>
      <a:tcStyle>
        <a:tcBdr/>
        <a:fill>
          <a:solidFill>
            <a:schemeClr val="accent3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3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3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3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5202B0CA-FC54-4496-8BCA-5EF66A818D29}" styleName="Dark Style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dk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Row>
  </a:tblStyle>
  <a:tblStyle styleId="{306799F8-075E-4A3A-A7F6-7FBC6576F1A4}" styleName="Themed Style 2 - Accent 3">
    <a:tblBg>
      <a:fillRef idx="3">
        <a:schemeClr val="accent3"/>
      </a:fillRef>
      <a:effectRef idx="3">
        <a:schemeClr val="accent3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3">
                <a:tint val="50000"/>
              </a:schemeClr>
            </a:lnRef>
          </a:left>
          <a:right>
            <a:lnRef idx="1">
              <a:schemeClr val="accent3">
                <a:tint val="50000"/>
              </a:schemeClr>
            </a:lnRef>
          </a:right>
          <a:top>
            <a:lnRef idx="1">
              <a:schemeClr val="accent3">
                <a:tint val="50000"/>
              </a:schemeClr>
            </a:lnRef>
          </a:top>
          <a:bottom>
            <a:lnRef idx="1">
              <a:schemeClr val="accent3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EB9631B5-78F2-41C9-869B-9F39066F8104}" styleName="Medium Style 3 - 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069" autoAdjust="0"/>
    <p:restoredTop sz="90364" autoAdjust="0"/>
  </p:normalViewPr>
  <p:slideViewPr>
    <p:cSldViewPr>
      <p:cViewPr varScale="1">
        <p:scale>
          <a:sx n="67" d="100"/>
          <a:sy n="67" d="100"/>
        </p:scale>
        <p:origin x="1396" y="52"/>
      </p:cViewPr>
      <p:guideLst>
        <p:guide orient="horz" pos="2160"/>
        <p:guide pos="2880"/>
      </p:guideLst>
    </p:cSldViewPr>
  </p:slideViewPr>
  <p:notesTextViewPr>
    <p:cViewPr>
      <p:scale>
        <a:sx n="3" d="2"/>
        <a:sy n="3" d="2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microsoft.com/office/2016/11/relationships/changesInfo" Target="changesInfos/changesInfo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handoutMaster" Target="handoutMasters/handoutMaster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Marie-Christine Martin" userId="3f04a9e6-8652-4b3c-b462-956eaf9c05a8" providerId="ADAL" clId="{0284CE63-2B03-4219-8C58-CE6D8F564668}"/>
    <pc:docChg chg="undo custSel addSld delSld modSld">
      <pc:chgData name="Marie-Christine Martin" userId="3f04a9e6-8652-4b3c-b462-956eaf9c05a8" providerId="ADAL" clId="{0284CE63-2B03-4219-8C58-CE6D8F564668}" dt="2025-02-11T18:37:31.602" v="87" actId="20577"/>
      <pc:docMkLst>
        <pc:docMk/>
      </pc:docMkLst>
      <pc:sldChg chg="modSp">
        <pc:chgData name="Marie-Christine Martin" userId="3f04a9e6-8652-4b3c-b462-956eaf9c05a8" providerId="ADAL" clId="{0284CE63-2B03-4219-8C58-CE6D8F564668}" dt="2025-02-11T18:37:31.602" v="87" actId="20577"/>
        <pc:sldMkLst>
          <pc:docMk/>
          <pc:sldMk cId="1690964738" sldId="455"/>
        </pc:sldMkLst>
        <pc:spChg chg="mod">
          <ac:chgData name="Marie-Christine Martin" userId="3f04a9e6-8652-4b3c-b462-956eaf9c05a8" providerId="ADAL" clId="{0284CE63-2B03-4219-8C58-CE6D8F564668}" dt="2025-02-11T18:37:31.602" v="87" actId="20577"/>
          <ac:spMkLst>
            <pc:docMk/>
            <pc:sldMk cId="1690964738" sldId="455"/>
            <ac:spMk id="4" creationId="{0B9537FC-1CEE-45D7-B494-CBFF58AAFD76}"/>
          </ac:spMkLst>
        </pc:spChg>
      </pc:sldChg>
      <pc:sldChg chg="modSp mod">
        <pc:chgData name="Marie-Christine Martin" userId="3f04a9e6-8652-4b3c-b462-956eaf9c05a8" providerId="ADAL" clId="{0284CE63-2B03-4219-8C58-CE6D8F564668}" dt="2025-02-11T18:36:52.496" v="80" actId="404"/>
        <pc:sldMkLst>
          <pc:docMk/>
          <pc:sldMk cId="3554659332" sldId="456"/>
        </pc:sldMkLst>
        <pc:spChg chg="mod">
          <ac:chgData name="Marie-Christine Martin" userId="3f04a9e6-8652-4b3c-b462-956eaf9c05a8" providerId="ADAL" clId="{0284CE63-2B03-4219-8C58-CE6D8F564668}" dt="2025-02-11T18:36:52.496" v="80" actId="404"/>
          <ac:spMkLst>
            <pc:docMk/>
            <pc:sldMk cId="3554659332" sldId="456"/>
            <ac:spMk id="3" creationId="{00000000-0000-0000-0000-000000000000}"/>
          </ac:spMkLst>
        </pc:spChg>
      </pc:sldChg>
      <pc:sldChg chg="del">
        <pc:chgData name="Marie-Christine Martin" userId="3f04a9e6-8652-4b3c-b462-956eaf9c05a8" providerId="ADAL" clId="{0284CE63-2B03-4219-8C58-CE6D8F564668}" dt="2025-02-11T18:33:06.186" v="46" actId="47"/>
        <pc:sldMkLst>
          <pc:docMk/>
          <pc:sldMk cId="4212548262" sldId="496"/>
        </pc:sldMkLst>
      </pc:sldChg>
      <pc:sldChg chg="modSp mod">
        <pc:chgData name="Marie-Christine Martin" userId="3f04a9e6-8652-4b3c-b462-956eaf9c05a8" providerId="ADAL" clId="{0284CE63-2B03-4219-8C58-CE6D8F564668}" dt="2025-02-11T18:36:26.544" v="64" actId="1076"/>
        <pc:sldMkLst>
          <pc:docMk/>
          <pc:sldMk cId="566675950" sldId="501"/>
        </pc:sldMkLst>
        <pc:graphicFrameChg chg="mod modGraphic">
          <ac:chgData name="Marie-Christine Martin" userId="3f04a9e6-8652-4b3c-b462-956eaf9c05a8" providerId="ADAL" clId="{0284CE63-2B03-4219-8C58-CE6D8F564668}" dt="2025-02-11T18:36:26.544" v="64" actId="1076"/>
          <ac:graphicFrameMkLst>
            <pc:docMk/>
            <pc:sldMk cId="566675950" sldId="501"/>
            <ac:graphicFrameMk id="6" creationId="{5A7F978C-F195-4A70-ABEB-05E94B33D032}"/>
          </ac:graphicFrameMkLst>
        </pc:graphicFrameChg>
      </pc:sldChg>
      <pc:sldChg chg="del">
        <pc:chgData name="Marie-Christine Martin" userId="3f04a9e6-8652-4b3c-b462-956eaf9c05a8" providerId="ADAL" clId="{0284CE63-2B03-4219-8C58-CE6D8F564668}" dt="2025-02-11T18:36:39.795" v="65" actId="47"/>
        <pc:sldMkLst>
          <pc:docMk/>
          <pc:sldMk cId="2709738900" sldId="502"/>
        </pc:sldMkLst>
      </pc:sldChg>
      <pc:sldChg chg="modSp mod">
        <pc:chgData name="Marie-Christine Martin" userId="3f04a9e6-8652-4b3c-b462-956eaf9c05a8" providerId="ADAL" clId="{0284CE63-2B03-4219-8C58-CE6D8F564668}" dt="2025-02-11T18:32:41.973" v="44" actId="20577"/>
        <pc:sldMkLst>
          <pc:docMk/>
          <pc:sldMk cId="3229107367" sldId="508"/>
        </pc:sldMkLst>
        <pc:spChg chg="mod">
          <ac:chgData name="Marie-Christine Martin" userId="3f04a9e6-8652-4b3c-b462-956eaf9c05a8" providerId="ADAL" clId="{0284CE63-2B03-4219-8C58-CE6D8F564668}" dt="2025-02-11T18:32:41.973" v="44" actId="20577"/>
          <ac:spMkLst>
            <pc:docMk/>
            <pc:sldMk cId="3229107367" sldId="508"/>
            <ac:spMk id="4" creationId="{45BBAFBE-C272-A604-D392-E52821729DDB}"/>
          </ac:spMkLst>
        </pc:spChg>
      </pc:sldChg>
      <pc:sldChg chg="add">
        <pc:chgData name="Marie-Christine Martin" userId="3f04a9e6-8652-4b3c-b462-956eaf9c05a8" providerId="ADAL" clId="{0284CE63-2B03-4219-8C58-CE6D8F564668}" dt="2025-02-11T18:33:04.175" v="45"/>
        <pc:sldMkLst>
          <pc:docMk/>
          <pc:sldMk cId="1713049343" sldId="509"/>
        </pc:sldMkLst>
      </pc:sldChg>
    </pc:docChg>
  </pc:docChgLst>
  <pc:docChgLst>
    <pc:chgData name="Marie-Christine Martin" userId="3f04a9e6-8652-4b3c-b462-956eaf9c05a8" providerId="ADAL" clId="{22A32B00-7FD1-4FD8-BA0E-E0FBBF299289}"/>
    <pc:docChg chg="modSld">
      <pc:chgData name="Marie-Christine Martin" userId="3f04a9e6-8652-4b3c-b462-956eaf9c05a8" providerId="ADAL" clId="{22A32B00-7FD1-4FD8-BA0E-E0FBBF299289}" dt="2025-03-17T16:23:08.702" v="0" actId="2165"/>
      <pc:docMkLst>
        <pc:docMk/>
      </pc:docMkLst>
      <pc:sldChg chg="modSp mod">
        <pc:chgData name="Marie-Christine Martin" userId="3f04a9e6-8652-4b3c-b462-956eaf9c05a8" providerId="ADAL" clId="{22A32B00-7FD1-4FD8-BA0E-E0FBBF299289}" dt="2025-03-17T16:23:08.702" v="0" actId="2165"/>
        <pc:sldMkLst>
          <pc:docMk/>
          <pc:sldMk cId="566675950" sldId="501"/>
        </pc:sldMkLst>
        <pc:graphicFrameChg chg="modGraphic">
          <ac:chgData name="Marie-Christine Martin" userId="3f04a9e6-8652-4b3c-b462-956eaf9c05a8" providerId="ADAL" clId="{22A32B00-7FD1-4FD8-BA0E-E0FBBF299289}" dt="2025-03-17T16:23:08.702" v="0" actId="2165"/>
          <ac:graphicFrameMkLst>
            <pc:docMk/>
            <pc:sldMk cId="566675950" sldId="501"/>
            <ac:graphicFrameMk id="6" creationId="{5A7F978C-F195-4A70-ABEB-05E94B33D032}"/>
          </ac:graphicFrameMkLst>
        </pc:graphicFrameChg>
      </pc:sldChg>
    </pc:docChg>
  </pc:docChgLst>
  <pc:docChgLst>
    <pc:chgData name="Marie-Christine Martin" userId="3f04a9e6-8652-4b3c-b462-956eaf9c05a8" providerId="ADAL" clId="{E3651616-39E3-4324-A73E-6E95F6AF33A2}"/>
    <pc:docChg chg="modSld">
      <pc:chgData name="Marie-Christine Martin" userId="3f04a9e6-8652-4b3c-b462-956eaf9c05a8" providerId="ADAL" clId="{E3651616-39E3-4324-A73E-6E95F6AF33A2}" dt="2025-02-13T15:10:24.495" v="12" actId="20577"/>
      <pc:docMkLst>
        <pc:docMk/>
      </pc:docMkLst>
      <pc:sldChg chg="modSp mod">
        <pc:chgData name="Marie-Christine Martin" userId="3f04a9e6-8652-4b3c-b462-956eaf9c05a8" providerId="ADAL" clId="{E3651616-39E3-4324-A73E-6E95F6AF33A2}" dt="2025-02-13T15:10:24.495" v="12" actId="20577"/>
        <pc:sldMkLst>
          <pc:docMk/>
          <pc:sldMk cId="566675950" sldId="501"/>
        </pc:sldMkLst>
        <pc:graphicFrameChg chg="modGraphic">
          <ac:chgData name="Marie-Christine Martin" userId="3f04a9e6-8652-4b3c-b462-956eaf9c05a8" providerId="ADAL" clId="{E3651616-39E3-4324-A73E-6E95F6AF33A2}" dt="2025-02-13T15:10:24.495" v="12" actId="20577"/>
          <ac:graphicFrameMkLst>
            <pc:docMk/>
            <pc:sldMk cId="566675950" sldId="501"/>
            <ac:graphicFrameMk id="6" creationId="{5A7F978C-F195-4A70-ABEB-05E94B33D032}"/>
          </ac:graphicFrameMkLst>
        </pc:graphicFrameChg>
      </pc:sldChg>
    </pc:docChg>
  </pc:docChgLst>
</pc:chgInfo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2" y="5"/>
            <a:ext cx="3038145" cy="464205"/>
          </a:xfrm>
          <a:prstGeom prst="rect">
            <a:avLst/>
          </a:prstGeom>
        </p:spPr>
        <p:txBody>
          <a:bodyPr vert="horz" lIns="87376" tIns="43688" rIns="87376" bIns="43688" rtlCol="0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736" y="5"/>
            <a:ext cx="3038145" cy="464205"/>
          </a:xfrm>
          <a:prstGeom prst="rect">
            <a:avLst/>
          </a:prstGeom>
        </p:spPr>
        <p:txBody>
          <a:bodyPr vert="horz" lIns="87376" tIns="43688" rIns="87376" bIns="43688" rtlCol="0"/>
          <a:lstStyle>
            <a:lvl1pPr algn="r">
              <a:defRPr sz="1100"/>
            </a:lvl1pPr>
          </a:lstStyle>
          <a:p>
            <a:fld id="{F3AF817D-CF8D-4461-8D1F-E5717598B261}" type="datetimeFigureOut">
              <a:rPr lang="en-US" smtClean="0"/>
              <a:t>3/17/2025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2" y="8830663"/>
            <a:ext cx="3038145" cy="464205"/>
          </a:xfrm>
          <a:prstGeom prst="rect">
            <a:avLst/>
          </a:prstGeom>
        </p:spPr>
        <p:txBody>
          <a:bodyPr vert="horz" lIns="87376" tIns="43688" rIns="87376" bIns="43688" rtlCol="0" anchor="b"/>
          <a:lstStyle>
            <a:lvl1pPr algn="l">
              <a:defRPr sz="11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736" y="8830663"/>
            <a:ext cx="3038145" cy="464205"/>
          </a:xfrm>
          <a:prstGeom prst="rect">
            <a:avLst/>
          </a:prstGeom>
        </p:spPr>
        <p:txBody>
          <a:bodyPr vert="horz" lIns="87376" tIns="43688" rIns="87376" bIns="43688" rtlCol="0" anchor="b"/>
          <a:lstStyle>
            <a:lvl1pPr algn="r">
              <a:defRPr sz="1100"/>
            </a:lvl1pPr>
          </a:lstStyle>
          <a:p>
            <a:fld id="{8E8A0D4E-B9B1-4737-AA40-97DD2C5F75F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652016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3"/>
            <a:ext cx="3037840" cy="464821"/>
          </a:xfrm>
          <a:prstGeom prst="rect">
            <a:avLst/>
          </a:prstGeom>
        </p:spPr>
        <p:txBody>
          <a:bodyPr vert="horz" lIns="92356" tIns="46179" rIns="92356" bIns="4617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40" y="3"/>
            <a:ext cx="3037840" cy="464821"/>
          </a:xfrm>
          <a:prstGeom prst="rect">
            <a:avLst/>
          </a:prstGeom>
        </p:spPr>
        <p:txBody>
          <a:bodyPr vert="horz" lIns="92356" tIns="46179" rIns="92356" bIns="46179" rtlCol="0"/>
          <a:lstStyle>
            <a:lvl1pPr algn="r">
              <a:defRPr sz="1200"/>
            </a:lvl1pPr>
          </a:lstStyle>
          <a:p>
            <a:fld id="{3D001412-9042-462B-87CE-AF1E3127FF2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9788" cy="348773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356" tIns="46179" rIns="92356" bIns="4617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1" y="4415793"/>
            <a:ext cx="5608320" cy="4183381"/>
          </a:xfrm>
          <a:prstGeom prst="rect">
            <a:avLst/>
          </a:prstGeom>
        </p:spPr>
        <p:txBody>
          <a:bodyPr vert="horz" lIns="92356" tIns="46179" rIns="92356" bIns="46179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70"/>
            <a:ext cx="3037840" cy="464821"/>
          </a:xfrm>
          <a:prstGeom prst="rect">
            <a:avLst/>
          </a:prstGeom>
        </p:spPr>
        <p:txBody>
          <a:bodyPr vert="horz" lIns="92356" tIns="46179" rIns="92356" bIns="4617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40" y="8829970"/>
            <a:ext cx="3037840" cy="464821"/>
          </a:xfrm>
          <a:prstGeom prst="rect">
            <a:avLst/>
          </a:prstGeom>
        </p:spPr>
        <p:txBody>
          <a:bodyPr vert="horz" lIns="92356" tIns="46179" rIns="92356" bIns="46179" rtlCol="0" anchor="b"/>
          <a:lstStyle>
            <a:lvl1pPr algn="r">
              <a:defRPr sz="1200"/>
            </a:lvl1pPr>
          </a:lstStyle>
          <a:p>
            <a:fld id="{57B364F1-7988-44A9-9AEE-C93F42B2633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5998436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53724425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3404199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6110627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8E31850-D1B2-674F-8D50-7E02465BB4B7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491737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8E31850-D1B2-674F-8D50-7E02465BB4B7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3514885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8E31850-D1B2-674F-8D50-7E02465BB4B7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142504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8E31850-D1B2-674F-8D50-7E02465BB4B7}" type="slidenum">
              <a:rPr lang="en-US" smtClean="0"/>
              <a:pPr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9118872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8E31850-D1B2-674F-8D50-7E02465BB4B7}" type="slidenum">
              <a:rPr lang="en-US" smtClean="0"/>
              <a:pPr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6049070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57B364F1-7988-44A9-9AEE-C93F42B2633E}" type="slidenum">
              <a:rPr lang="en-US" smtClean="0"/>
              <a:t>11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533735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57200"/>
            <a:ext cx="7772400" cy="4343399"/>
          </a:xfrm>
        </p:spPr>
        <p:txBody>
          <a:bodyPr anchor="ctr">
            <a:noAutofit/>
          </a:bodyPr>
          <a:lstStyle>
            <a:lvl1pPr>
              <a:lnSpc>
                <a:spcPct val="100000"/>
              </a:lnSpc>
              <a:defRPr sz="8800" spc="-80" baseline="0"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57200" y="4800600"/>
            <a:ext cx="7772400" cy="914400"/>
          </a:xfrm>
        </p:spPr>
        <p:txBody>
          <a:bodyPr/>
          <a:lstStyle>
            <a:lvl1pPr marL="0" indent="0" algn="l">
              <a:buNone/>
              <a:defRPr b="0" cap="all" spc="12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800600" y="5791200"/>
            <a:ext cx="3429000" cy="304800"/>
          </a:xfrm>
        </p:spPr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800600" y="6201727"/>
            <a:ext cx="3429000" cy="28384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1" name="Rectangle 10"/>
          <p:cNvSpPr/>
          <p:nvPr userDrawn="1"/>
        </p:nvSpPr>
        <p:spPr>
          <a:xfrm>
            <a:off x="0" y="6629400"/>
            <a:ext cx="9144000" cy="22860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752" y="6137911"/>
            <a:ext cx="2125766" cy="274320"/>
          </a:xfrm>
          <a:prstGeom prst="rect">
            <a:avLst/>
          </a:prstGeom>
        </p:spPr>
      </p:pic>
      <p:sp>
        <p:nvSpPr>
          <p:cNvPr id="13" name="Rectangle 12"/>
          <p:cNvSpPr/>
          <p:nvPr userDrawn="1"/>
        </p:nvSpPr>
        <p:spPr>
          <a:xfrm>
            <a:off x="0" y="0"/>
            <a:ext cx="9144000" cy="228600"/>
          </a:xfrm>
          <a:prstGeom prst="rect">
            <a:avLst/>
          </a:prstGeom>
          <a:solidFill>
            <a:srgbClr val="A3263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lIns="0"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447800"/>
            <a:ext cx="7772400" cy="4321175"/>
          </a:xfrm>
        </p:spPr>
        <p:txBody>
          <a:bodyPr anchor="ctr">
            <a:noAutofit/>
          </a:bodyPr>
          <a:lstStyle>
            <a:lvl1pPr algn="l">
              <a:lnSpc>
                <a:spcPct val="100000"/>
              </a:lnSpc>
              <a:defRPr sz="8800" b="0" cap="all" spc="-80" baseline="0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28601"/>
            <a:ext cx="7772400" cy="1066800"/>
          </a:xfrm>
        </p:spPr>
        <p:txBody>
          <a:bodyPr anchor="b"/>
          <a:lstStyle>
            <a:lvl1pPr marL="0" indent="0">
              <a:buNone/>
              <a:defRPr sz="2000" b="0" cap="all" spc="12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30680" y="1574800"/>
            <a:ext cx="329184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90160" y="1574800"/>
            <a:ext cx="329184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27632" y="1572768"/>
            <a:ext cx="3291840" cy="639762"/>
          </a:xfrm>
        </p:spPr>
        <p:txBody>
          <a:bodyPr anchor="b">
            <a:noAutofit/>
          </a:bodyPr>
          <a:lstStyle>
            <a:lvl1pPr marL="0" indent="0">
              <a:buNone/>
              <a:defRPr sz="1800" b="0" cap="all" spc="100" baseline="0">
                <a:solidFill>
                  <a:schemeClr val="tx1"/>
                </a:solidFill>
                <a:latin typeface="+mj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27632" y="2259366"/>
            <a:ext cx="3291840" cy="384048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93208" y="1572768"/>
            <a:ext cx="3291840" cy="639762"/>
          </a:xfrm>
        </p:spPr>
        <p:txBody>
          <a:bodyPr anchor="b">
            <a:noAutofit/>
          </a:bodyPr>
          <a:lstStyle>
            <a:lvl1pPr marL="0" indent="0">
              <a:buNone/>
              <a:defRPr lang="en-US" sz="1800" b="0" kern="1200" cap="all" spc="100" baseline="0" dirty="0" smtClean="0">
                <a:solidFill>
                  <a:schemeClr val="tx1"/>
                </a:solidFill>
                <a:latin typeface="+mj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spcBef>
                <a:spcPct val="20000"/>
              </a:spcBef>
              <a:buFont typeface="Arial" pitchFamily="34" charset="0"/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93208" y="2259366"/>
            <a:ext cx="3291840" cy="384048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1600200"/>
            <a:ext cx="5111750" cy="448056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600200"/>
            <a:ext cx="3008313" cy="4480560"/>
          </a:xfrm>
        </p:spPr>
        <p:txBody>
          <a:bodyPr>
            <a:normAutofit/>
          </a:bodyPr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0" y="0"/>
            <a:ext cx="8610600" cy="4846320"/>
          </a:xfrm>
          <a:solidFill>
            <a:schemeClr val="bg1">
              <a:lumMod val="75000"/>
            </a:schemeClr>
          </a:solidFill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5715000"/>
            <a:ext cx="8153400" cy="457200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457200" y="4953000"/>
            <a:ext cx="8153400" cy="762000"/>
          </a:xfrm>
        </p:spPr>
        <p:txBody>
          <a:bodyPr anchor="t">
            <a:normAutofit/>
          </a:bodyPr>
          <a:lstStyle>
            <a:lvl1pPr>
              <a:defRPr sz="3200"/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14" name="Rectangle 13"/>
          <p:cNvSpPr/>
          <p:nvPr userDrawn="1"/>
        </p:nvSpPr>
        <p:spPr>
          <a:xfrm>
            <a:off x="8822889" y="4846320"/>
            <a:ext cx="321111" cy="201168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5" name="Rectangle 14"/>
          <p:cNvSpPr/>
          <p:nvPr userDrawn="1"/>
        </p:nvSpPr>
        <p:spPr>
          <a:xfrm>
            <a:off x="8822889" y="365760"/>
            <a:ext cx="321111" cy="4480560"/>
          </a:xfrm>
          <a:prstGeom prst="rect">
            <a:avLst/>
          </a:prstGeom>
          <a:gradFill flip="none" rotWithShape="1">
            <a:gsLst>
              <a:gs pos="0">
                <a:schemeClr val="tx1">
                  <a:lumMod val="65000"/>
                  <a:lumOff val="35000"/>
                  <a:shade val="30000"/>
                  <a:satMod val="115000"/>
                </a:schemeClr>
              </a:gs>
              <a:gs pos="50000">
                <a:schemeClr val="tx1">
                  <a:lumMod val="65000"/>
                  <a:lumOff val="35000"/>
                  <a:shade val="67500"/>
                  <a:satMod val="115000"/>
                </a:schemeClr>
              </a:gs>
              <a:gs pos="100000">
                <a:schemeClr val="tx1">
                  <a:lumMod val="65000"/>
                  <a:lumOff val="35000"/>
                  <a:shade val="100000"/>
                  <a:satMod val="11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6" name="Picture 15"/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8822889" y="0"/>
            <a:ext cx="318370" cy="365760"/>
          </a:xfrm>
          <a:prstGeom prst="rect">
            <a:avLst/>
          </a:prstGeom>
        </p:spPr>
      </p:pic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itle SmartArt Image Sq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2"/>
          <p:cNvSpPr>
            <a:spLocks noGrp="1"/>
          </p:cNvSpPr>
          <p:nvPr>
            <p:ph idx="1"/>
          </p:nvPr>
        </p:nvSpPr>
        <p:spPr>
          <a:xfrm>
            <a:off x="468313" y="1500173"/>
            <a:ext cx="3743647" cy="4592651"/>
          </a:xfrm>
          <a:prstGeom prst="rect">
            <a:avLst/>
          </a:prstGeom>
        </p:spPr>
        <p:txBody>
          <a:bodyPr/>
          <a:lstStyle>
            <a:lvl1pPr>
              <a:buNone/>
              <a:defRPr sz="2000">
                <a:solidFill>
                  <a:schemeClr val="tx1"/>
                </a:solidFill>
              </a:defRPr>
            </a:lvl1pPr>
            <a:lvl2pPr>
              <a:defRPr sz="1800">
                <a:solidFill>
                  <a:schemeClr val="tx1"/>
                </a:solidFill>
              </a:defRPr>
            </a:lvl2pPr>
            <a:lvl3pPr>
              <a:defRPr sz="1600">
                <a:solidFill>
                  <a:schemeClr val="tx1"/>
                </a:solidFill>
              </a:defRPr>
            </a:lvl3pPr>
            <a:lvl4pPr>
              <a:defRPr>
                <a:solidFill>
                  <a:schemeClr val="tx2"/>
                </a:solidFill>
              </a:defRPr>
            </a:lvl4pPr>
            <a:lvl5pPr>
              <a:defRPr sz="1600">
                <a:solidFill>
                  <a:schemeClr val="tx2"/>
                </a:solidFill>
              </a:defRPr>
            </a:lvl5pPr>
          </a:lstStyle>
          <a:p>
            <a:pPr lvl="0"/>
            <a:endParaRPr lang="en-US" dirty="0"/>
          </a:p>
        </p:txBody>
      </p:sp>
      <p:sp>
        <p:nvSpPr>
          <p:cNvPr id="6" name="Picture Placeholder 7"/>
          <p:cNvSpPr>
            <a:spLocks noGrp="1"/>
          </p:cNvSpPr>
          <p:nvPr>
            <p:ph type="pic" sz="quarter" idx="11"/>
          </p:nvPr>
        </p:nvSpPr>
        <p:spPr>
          <a:xfrm>
            <a:off x="4427983" y="1484784"/>
            <a:ext cx="4360461" cy="4515984"/>
          </a:xfrm>
          <a:prstGeom prst="roundRect">
            <a:avLst>
              <a:gd name="adj" fmla="val 7123"/>
            </a:avLst>
          </a:prstGeom>
          <a:gradFill>
            <a:gsLst>
              <a:gs pos="0">
                <a:schemeClr val="accent1"/>
              </a:gs>
              <a:gs pos="71000">
                <a:schemeClr val="accent1">
                  <a:lumMod val="60000"/>
                  <a:lumOff val="40000"/>
                </a:schemeClr>
              </a:gs>
            </a:gsLst>
            <a:lin ang="21540000" scaled="0"/>
          </a:gradFill>
          <a:ln w="28575">
            <a:solidFill>
              <a:schemeClr val="accent1">
                <a:lumMod val="40000"/>
                <a:lumOff val="60000"/>
              </a:schemeClr>
            </a:solidFill>
          </a:ln>
          <a:effectLst>
            <a:outerShdw blurRad="50800" dist="38100" dir="10800000" algn="r" rotWithShape="0">
              <a:prstClr val="black">
                <a:alpha val="40000"/>
              </a:prstClr>
            </a:outerShdw>
            <a:reflection blurRad="6350" stA="52000" endA="300" endPos="35000" dir="5400000" sy="-100000" algn="bl" rotWithShape="0"/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horz" lIns="91440" tIns="45720" rIns="91440" bIns="45720" rtlCol="0" anchor="ctr">
            <a:normAutofit/>
          </a:bodyPr>
          <a:lstStyle>
            <a:lvl1pPr marL="381000" indent="-381000" algn="ctr" defTabSz="914400" rtl="0" eaLnBrk="1" fontAlgn="base" latinLnBrk="0" hangingPunct="1">
              <a:lnSpc>
                <a:spcPct val="95000"/>
              </a:lnSpc>
              <a:spcBef>
                <a:spcPct val="0"/>
              </a:spcBef>
              <a:spcAft>
                <a:spcPct val="0"/>
              </a:spcAft>
              <a:buClr>
                <a:schemeClr val="accent1"/>
              </a:buClr>
              <a:buSzPct val="80000"/>
              <a:buFont typeface="Wingdings" pitchFamily="2" charset="2"/>
              <a:buNone/>
              <a:defRPr lang="en-US" sz="20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</a:lstStyle>
          <a:p>
            <a:endParaRPr lang="en-US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457200" y="116632"/>
            <a:ext cx="8229600" cy="850106"/>
          </a:xfrm>
          <a:prstGeom prst="rect">
            <a:avLst/>
          </a:prstGeom>
        </p:spPr>
        <p:txBody>
          <a:bodyPr anchor="b" anchorCtr="0"/>
          <a:lstStyle>
            <a:lvl1pPr algn="l">
              <a:defRPr sz="3200" b="0">
                <a:solidFill>
                  <a:schemeClr val="tx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434656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066800"/>
            <a:ext cx="7620000" cy="480060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648200" y="5867400"/>
            <a:ext cx="3429000" cy="304800"/>
          </a:xfrm>
          <a:prstGeom prst="rect">
            <a:avLst/>
          </a:prstGeom>
        </p:spPr>
        <p:txBody>
          <a:bodyPr vert="horz" lIns="91440" tIns="45720" rIns="91440" bIns="0" rtlCol="0" anchor="b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fld id="{C2A359D1-A1C5-473F-AFCA-C92300299581}" type="datetimeFigureOut">
              <a:rPr lang="en-US" smtClean="0"/>
              <a:t>3/17/2025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8200" y="6172200"/>
            <a:ext cx="3429000" cy="283845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00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 rot="16200000">
            <a:off x="7906702" y="5580698"/>
            <a:ext cx="131572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 b="1">
                <a:solidFill>
                  <a:schemeClr val="tx2"/>
                </a:solidFill>
              </a:defRPr>
            </a:lvl1pPr>
          </a:lstStyle>
          <a:p>
            <a:fld id="{5027EEFF-BB7A-4911-8AC2-B29144801651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9" name="Rectangle 8"/>
          <p:cNvSpPr/>
          <p:nvPr userDrawn="1"/>
        </p:nvSpPr>
        <p:spPr>
          <a:xfrm>
            <a:off x="1" y="6553200"/>
            <a:ext cx="9144000" cy="304800"/>
          </a:xfrm>
          <a:prstGeom prst="rect">
            <a:avLst/>
          </a:prstGeom>
          <a:gradFill flip="none" rotWithShape="1">
            <a:gsLst>
              <a:gs pos="0">
                <a:srgbClr val="A32638">
                  <a:shade val="30000"/>
                  <a:satMod val="115000"/>
                </a:srgbClr>
              </a:gs>
              <a:gs pos="50000">
                <a:srgbClr val="A32638">
                  <a:shade val="67500"/>
                  <a:satMod val="115000"/>
                </a:srgbClr>
              </a:gs>
              <a:gs pos="100000">
                <a:srgbClr val="A32638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752" y="6137910"/>
            <a:ext cx="2125766" cy="274320"/>
          </a:xfrm>
          <a:prstGeom prst="rect">
            <a:avLst/>
          </a:prstGeom>
        </p:spPr>
      </p:pic>
      <p:sp>
        <p:nvSpPr>
          <p:cNvPr id="12" name="Rectangle 11"/>
          <p:cNvSpPr/>
          <p:nvPr userDrawn="1"/>
        </p:nvSpPr>
        <p:spPr>
          <a:xfrm>
            <a:off x="1" y="0"/>
            <a:ext cx="9144000" cy="457200"/>
          </a:xfrm>
          <a:prstGeom prst="rect">
            <a:avLst/>
          </a:prstGeom>
          <a:solidFill>
            <a:srgbClr val="A32638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28625" y="0"/>
            <a:ext cx="7620000" cy="45720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3" r:id="rId12"/>
  </p:sldLayoutIdLst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xStyles>
    <p:titleStyle>
      <a:lvl1pPr algn="l" defTabSz="914400" rtl="0" eaLnBrk="1" latinLnBrk="0" hangingPunct="1">
        <a:spcBef>
          <a:spcPct val="0"/>
        </a:spcBef>
        <a:buNone/>
        <a:defRPr sz="2400" kern="1200" cap="none" spc="-6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spcBef>
          <a:spcPct val="20000"/>
        </a:spcBef>
        <a:spcAft>
          <a:spcPts val="600"/>
        </a:spcAft>
        <a:buFont typeface="Arial" pitchFamily="34" charset="0"/>
        <a:buNone/>
        <a:defRPr sz="2000" b="1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Clr>
          <a:schemeClr val="tx2"/>
        </a:buClr>
        <a:buFont typeface="Wingdings" pitchFamily="2" charset="2"/>
        <a:buChar char="§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Clr>
          <a:schemeClr val="tx2"/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28600" y="695183"/>
            <a:ext cx="8763000" cy="2259794"/>
          </a:xfrm>
        </p:spPr>
        <p:txBody>
          <a:bodyPr>
            <a:noAutofit/>
          </a:bodyPr>
          <a:lstStyle/>
          <a:p>
            <a:pPr>
              <a:spcBef>
                <a:spcPts val="9600"/>
              </a:spcBef>
            </a:pPr>
            <a:r>
              <a:rPr lang="en-US" sz="4400" dirty="0">
                <a:solidFill>
                  <a:schemeClr val="tx1">
                    <a:lumMod val="65000"/>
                    <a:lumOff val="35000"/>
                  </a:schemeClr>
                </a:solidFill>
              </a:rPr>
              <a:t>Week 10</a:t>
            </a:r>
            <a:br>
              <a:rPr lang="en-US" sz="4400" dirty="0">
                <a:solidFill>
                  <a:schemeClr val="tx1">
                    <a:lumMod val="65000"/>
                    <a:lumOff val="35000"/>
                  </a:schemeClr>
                </a:solidFill>
              </a:rPr>
            </a:br>
            <a:r>
              <a:rPr lang="en-US" sz="3600" dirty="0">
                <a:solidFill>
                  <a:schemeClr val="bg1">
                    <a:lumMod val="65000"/>
                  </a:schemeClr>
                </a:solidFill>
              </a:rPr>
              <a:t>MIS3535 | LEAD GLOBAL DIGITAL PROJECTS</a:t>
            </a:r>
            <a:endParaRPr lang="en-US" sz="700" dirty="0">
              <a:solidFill>
                <a:schemeClr val="bg1">
                  <a:lumMod val="65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/>
        </p:nvCxnSpPr>
        <p:spPr>
          <a:xfrm>
            <a:off x="457200" y="2971800"/>
            <a:ext cx="813816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Picture 2" descr="Importance of Daily Scrum Stand Ups | Scrum Meeting Best Practices">
            <a:extLst>
              <a:ext uri="{FF2B5EF4-FFF2-40B4-BE49-F238E27FC236}">
                <a16:creationId xmlns:a16="http://schemas.microsoft.com/office/drawing/2014/main" id="{05E24B0C-974D-401C-A2CF-440E3544999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94826" y="4038600"/>
            <a:ext cx="4300534" cy="18430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015465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p14:dur="10"/>
    </mc:Choice>
    <mc:Fallback xmlns="">
      <p:transition/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TEAM PROJECT</a:t>
            </a:r>
          </a:p>
        </p:txBody>
      </p:sp>
      <p:sp>
        <p:nvSpPr>
          <p:cNvPr id="4" name="Content Placeholder 2">
            <a:extLst>
              <a:ext uri="{FF2B5EF4-FFF2-40B4-BE49-F238E27FC236}">
                <a16:creationId xmlns:a16="http://schemas.microsoft.com/office/drawing/2014/main" id="{45BBAFBE-C272-A604-D392-E52821729DDB}"/>
              </a:ext>
            </a:extLst>
          </p:cNvPr>
          <p:cNvSpPr txBox="1">
            <a:spLocks/>
          </p:cNvSpPr>
          <p:nvPr/>
        </p:nvSpPr>
        <p:spPr>
          <a:xfrm>
            <a:off x="366712" y="762000"/>
            <a:ext cx="8410576" cy="4953000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>
            <a:lvl1pPr marL="0" indent="0" algn="l" defTabSz="914400" rtl="0" eaLnBrk="1" latinLnBrk="0" hangingPunct="1">
              <a:spcBef>
                <a:spcPct val="20000"/>
              </a:spcBef>
              <a:spcAft>
                <a:spcPts val="600"/>
              </a:spcAft>
              <a:buFont typeface="Arial" pitchFamily="34" charset="0"/>
              <a:buNone/>
              <a:defRPr sz="2000" b="1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-18288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Wingdings" pitchFamily="2" charset="2"/>
              <a:buChar char="§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Wingdings" pitchFamily="2" charset="2"/>
              <a:buChar char="§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Wingdings" pitchFamily="2" charset="2"/>
              <a:buChar char="§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Wingdings" pitchFamily="2" charset="2"/>
              <a:buChar char="§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Arial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Arial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Arial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Clr>
                <a:schemeClr val="tx2"/>
              </a:buClr>
              <a:buFont typeface="Arial" pitchFamily="34" charset="0"/>
              <a:buChar char="•"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000" u="sng" dirty="0">
                <a:solidFill>
                  <a:srgbClr val="A41E35"/>
                </a:solidFill>
              </a:rPr>
              <a:t>SPRINT REVIEW (Day 1)</a:t>
            </a:r>
          </a:p>
          <a:p>
            <a:pPr>
              <a:lnSpc>
                <a:spcPct val="90000"/>
              </a:lnSpc>
            </a:pPr>
            <a:r>
              <a:rPr lang="en-US" sz="2000" dirty="0"/>
              <a:t>Tuesday March 25</a:t>
            </a:r>
          </a:p>
          <a:p>
            <a:pPr>
              <a:lnSpc>
                <a:spcPct val="90000"/>
              </a:lnSpc>
            </a:pPr>
            <a:r>
              <a:rPr lang="en-US" sz="2000" dirty="0"/>
              <a:t>Website Development Brief for Taiga, Inc.</a:t>
            </a:r>
          </a:p>
          <a:p>
            <a:pPr>
              <a:lnSpc>
                <a:spcPct val="90000"/>
              </a:lnSpc>
            </a:pPr>
            <a:r>
              <a:rPr lang="en-US" sz="2000" dirty="0"/>
              <a:t>Project Overview: </a:t>
            </a:r>
            <a:r>
              <a:rPr lang="en-US" sz="2000" b="0" dirty="0"/>
              <a:t>We are seeking a professional, modern, and user-friendly website for Taiga, Inc., a business offering professional services in resource augmentation, company set-up, compliance, payroll services, book-keeping, and additional offering like business tax filing, access to legal counsel. The website should establish our company as a reliable, transparent, and forward-thinking partner for individuals, start-up entrepreneurs and small-to-medium-sized businesses, providing comprehensive support and benefits for their operations so they can focus on their business.</a:t>
            </a:r>
          </a:p>
          <a:p>
            <a:pPr>
              <a:lnSpc>
                <a:spcPct val="90000"/>
              </a:lnSpc>
            </a:pPr>
            <a:endParaRPr lang="en-US" sz="2000" b="0" dirty="0"/>
          </a:p>
          <a:p>
            <a:pPr>
              <a:lnSpc>
                <a:spcPct val="90000"/>
              </a:lnSpc>
            </a:pPr>
            <a:r>
              <a:rPr lang="en-US" sz="2000" dirty="0"/>
              <a:t>Clients attending the Sprint Review: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v"/>
            </a:pPr>
            <a:r>
              <a:rPr lang="de-DE" sz="2000" b="0" dirty="0"/>
              <a:t>Vijay Saini, Co-Founder</a:t>
            </a:r>
          </a:p>
          <a:p>
            <a:pPr marL="457200" indent="-457200">
              <a:lnSpc>
                <a:spcPct val="90000"/>
              </a:lnSpc>
              <a:buFont typeface="Wingdings" panose="05000000000000000000" pitchFamily="2" charset="2"/>
              <a:buChar char="v"/>
            </a:pPr>
            <a:r>
              <a:rPr lang="de-DE" sz="2000" b="0" dirty="0"/>
              <a:t>Ritu Saini, Co-Founder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910736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TEAM PROJECT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04800" y="762000"/>
            <a:ext cx="8534400" cy="5715000"/>
          </a:xfrm>
        </p:spPr>
        <p:txBody>
          <a:bodyPr>
            <a:normAutofit/>
          </a:bodyPr>
          <a:lstStyle/>
          <a:p>
            <a:r>
              <a:rPr lang="en-US" sz="2300" u="sng" dirty="0">
                <a:solidFill>
                  <a:srgbClr val="A41E35"/>
                </a:solidFill>
              </a:rPr>
              <a:t>Project Objectives</a:t>
            </a:r>
          </a:p>
          <a:p>
            <a:endParaRPr lang="en-US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/>
              <a:t>Primary Objective: </a:t>
            </a:r>
            <a:r>
              <a:rPr lang="en-US" b="0" dirty="0"/>
              <a:t>Build trust with potential clients by offering a professional, clean, and informative web presence.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b="0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/>
              <a:t>Secondary Objective: </a:t>
            </a:r>
            <a:r>
              <a:rPr lang="en-US" b="0" dirty="0"/>
              <a:t>Highlight the full range of services available, from company creation to ongoing compliance and payroll management.</a:t>
            </a:r>
          </a:p>
          <a:p>
            <a:pPr marL="342900" indent="-342900">
              <a:buFont typeface="Wingdings" panose="05000000000000000000" pitchFamily="2" charset="2"/>
              <a:buChar char="Ø"/>
            </a:pPr>
            <a:endParaRPr lang="en-US" b="0" dirty="0"/>
          </a:p>
          <a:p>
            <a:pPr marL="342900" indent="-342900">
              <a:buFont typeface="Wingdings" panose="05000000000000000000" pitchFamily="2" charset="2"/>
              <a:buChar char="Ø"/>
            </a:pPr>
            <a:r>
              <a:rPr lang="en-US" dirty="0"/>
              <a:t>Tertiary Objective: </a:t>
            </a:r>
            <a:r>
              <a:rPr lang="en-US" b="0" dirty="0"/>
              <a:t>Promote exclusive benefits for member companies, such as group health benefits and other perks.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304934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804250-527B-4DB1-A2C8-6A343CCB286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04800" y="387155"/>
            <a:ext cx="8258175" cy="5943600"/>
          </a:xfrm>
        </p:spPr>
        <p:txBody>
          <a:bodyPr>
            <a:norm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8-10 minutes per team including Q&amp;A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dirty="0"/>
              <a:t>Each member need to be present/introduce themselves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Order:</a:t>
            </a:r>
          </a:p>
          <a:p>
            <a:pPr marL="914400" lvl="1" indent="-457200">
              <a:buFont typeface="+mj-lt"/>
              <a:buAutoNum type="arabicPeriod"/>
            </a:pPr>
            <a:endParaRPr lang="en-US" sz="2000" dirty="0"/>
          </a:p>
          <a:p>
            <a:pPr marL="914400" lvl="1" indent="-457200">
              <a:buFont typeface="+mj-lt"/>
              <a:buAutoNum type="arabicPeriod"/>
            </a:pPr>
            <a:endParaRPr lang="en-US" dirty="0"/>
          </a:p>
          <a:p>
            <a:pPr marL="914400" lvl="1" indent="-457200">
              <a:buFont typeface="+mj-lt"/>
              <a:buAutoNum type="arabicPeriod"/>
            </a:pPr>
            <a:endParaRPr lang="en-US" dirty="0"/>
          </a:p>
          <a:p>
            <a:pPr marL="914400" lvl="1" indent="-457200">
              <a:buFont typeface="+mj-lt"/>
              <a:buAutoNum type="arabicPeriod"/>
            </a:pPr>
            <a:endParaRPr lang="en-US" dirty="0"/>
          </a:p>
          <a:p>
            <a:endParaRPr lang="en-US" sz="2400" dirty="0"/>
          </a:p>
        </p:txBody>
      </p:sp>
      <p:sp>
        <p:nvSpPr>
          <p:cNvPr id="4" name="Title 3">
            <a:extLst>
              <a:ext uri="{FF2B5EF4-FFF2-40B4-BE49-F238E27FC236}">
                <a16:creationId xmlns:a16="http://schemas.microsoft.com/office/drawing/2014/main" id="{2C16487A-1D3A-4AD0-957C-228A22767D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51371" y="0"/>
            <a:ext cx="7620000" cy="457200"/>
          </a:xfrm>
        </p:spPr>
        <p:txBody>
          <a:bodyPr/>
          <a:lstStyle/>
          <a:p>
            <a:r>
              <a:rPr lang="en-US" b="1" dirty="0"/>
              <a:t>SCHEDULE (page 1 of 2)</a:t>
            </a:r>
          </a:p>
        </p:txBody>
      </p:sp>
      <p:graphicFrame>
        <p:nvGraphicFramePr>
          <p:cNvPr id="6" name="Table 5">
            <a:extLst>
              <a:ext uri="{FF2B5EF4-FFF2-40B4-BE49-F238E27FC236}">
                <a16:creationId xmlns:a16="http://schemas.microsoft.com/office/drawing/2014/main" id="{5A7F978C-F195-4A70-ABEB-05E94B33D03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81256167"/>
              </p:ext>
            </p:extLst>
          </p:nvPr>
        </p:nvGraphicFramePr>
        <p:xfrm>
          <a:off x="1981201" y="1146641"/>
          <a:ext cx="6581774" cy="5327650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849261">
                  <a:extLst>
                    <a:ext uri="{9D8B030D-6E8A-4147-A177-3AD203B41FA5}">
                      <a16:colId xmlns:a16="http://schemas.microsoft.com/office/drawing/2014/main" val="1812879037"/>
                    </a:ext>
                  </a:extLst>
                </a:gridCol>
                <a:gridCol w="2598335">
                  <a:extLst>
                    <a:ext uri="{9D8B030D-6E8A-4147-A177-3AD203B41FA5}">
                      <a16:colId xmlns:a16="http://schemas.microsoft.com/office/drawing/2014/main" val="3459680626"/>
                    </a:ext>
                  </a:extLst>
                </a:gridCol>
                <a:gridCol w="3134178">
                  <a:extLst>
                    <a:ext uri="{9D8B030D-6E8A-4147-A177-3AD203B41FA5}">
                      <a16:colId xmlns:a16="http://schemas.microsoft.com/office/drawing/2014/main" val="2301952844"/>
                    </a:ext>
                  </a:extLst>
                </a:gridCol>
              </a:tblGrid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2000" b="1" i="0" u="sng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2000" b="1" i="0" u="sng" strike="noStrike" dirty="0">
                          <a:effectLst/>
                          <a:latin typeface="Calibri" panose="020F0502020204030204" pitchFamily="34" charset="0"/>
                        </a:rPr>
                        <a:t>Team Name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2000" b="1" u="sng" strike="noStrike" dirty="0">
                          <a:effectLst/>
                        </a:rPr>
                        <a:t>Student Full Name</a:t>
                      </a:r>
                      <a:endParaRPr lang="en-US" sz="2000" b="1" i="0" u="sng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35439056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ctr" fontAlgn="b"/>
                      <a:endParaRPr lang="en-US" sz="11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endParaRPr lang="en-US" sz="11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4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260279529"/>
                  </a:ext>
                </a:extLst>
              </a:tr>
              <a:tr h="232410">
                <a:tc>
                  <a:txBody>
                    <a:bodyPr/>
                    <a:lstStyle/>
                    <a:p>
                      <a:pPr algn="l" fontAlgn="b"/>
                      <a:r>
                        <a:rPr lang="en-US" sz="1800" b="0" i="0" u="none" strike="noStrike" dirty="0">
                          <a:effectLst/>
                          <a:latin typeface="Calibri" panose="020F0502020204030204" pitchFamily="34" charset="0"/>
                        </a:rPr>
                        <a:t>1</a:t>
                      </a: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J &amp; A 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Anderson, Jack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647340741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Ingram, Jerry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437637489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Shao, Andy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191893164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Shimchak, Aidan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93559520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314053809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800" b="0" i="0" u="none" strike="noStrike" dirty="0">
                          <a:effectLst/>
                          <a:latin typeface="Calibri" panose="020F0502020204030204" pitchFamily="34" charset="0"/>
                        </a:rPr>
                        <a:t>2</a:t>
                      </a: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 err="1">
                          <a:effectLst/>
                          <a:latin typeface="Calibri" panose="020F0502020204030204" pitchFamily="34" charset="0"/>
                        </a:rPr>
                        <a:t>CoreSites</a:t>
                      </a:r>
                      <a:endParaRPr lang="en-US" sz="16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 err="1">
                          <a:effectLst/>
                          <a:latin typeface="Calibri" panose="020F0502020204030204" pitchFamily="34" charset="0"/>
                        </a:rPr>
                        <a:t>Albaladejo</a:t>
                      </a:r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, Anthony 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69349546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Andrew, Rhenece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890678882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Zhang, Peter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922587142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58327515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800" b="0" i="0" u="none" strike="noStrike" dirty="0">
                          <a:effectLst/>
                          <a:latin typeface="Calibri" panose="020F0502020204030204" pitchFamily="34" charset="0"/>
                        </a:rPr>
                        <a:t>3</a:t>
                      </a: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Silver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Acker, Evan 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00025418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 err="1">
                          <a:effectLst/>
                          <a:latin typeface="Calibri" panose="020F0502020204030204" pitchFamily="34" charset="0"/>
                        </a:rPr>
                        <a:t>Shamai</a:t>
                      </a:r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, Jeremy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95525543"/>
                  </a:ext>
                </a:extLst>
              </a:tr>
              <a:tr h="15621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Johnson, Deajah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69671323"/>
                  </a:ext>
                </a:extLst>
              </a:tr>
              <a:tr h="11474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46238595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r>
                        <a:rPr lang="en-US" sz="1800" b="0" i="0" u="none" strike="noStrike" dirty="0">
                          <a:effectLst/>
                          <a:latin typeface="Calibri" panose="020F0502020204030204" pitchFamily="34" charset="0"/>
                        </a:rPr>
                        <a:t>4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Team #4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Chen, Jon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751848343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De Jesus, Nick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87603071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600" b="0" i="0" u="none" strike="noStrike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>
                          <a:effectLst/>
                          <a:latin typeface="Calibri" panose="020F0502020204030204" pitchFamily="34" charset="0"/>
                        </a:rPr>
                        <a:t>Girase, Sweta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44450105"/>
                  </a:ext>
                </a:extLst>
              </a:tr>
              <a:tr h="190500"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l" fontAlgn="b"/>
                      <a:endParaRPr lang="en-US" sz="1800" b="0" i="0" u="none" strike="noStrike" dirty="0">
                        <a:effectLst/>
                        <a:latin typeface="Calibri" panose="020F0502020204030204" pitchFamily="34" charset="0"/>
                      </a:endParaRPr>
                    </a:p>
                  </a:txBody>
                  <a:tcPr marL="6350" marR="6350" marT="6350" marB="0" anchor="b"/>
                </a:tc>
                <a:tc>
                  <a:txBody>
                    <a:bodyPr/>
                    <a:lstStyle/>
                    <a:p>
                      <a:pPr algn="l" fontAlgn="b"/>
                      <a:r>
                        <a:rPr lang="en-US" sz="1600" b="0" i="0" u="none" strike="noStrike" dirty="0">
                          <a:effectLst/>
                          <a:latin typeface="Calibri" panose="020F0502020204030204" pitchFamily="34" charset="0"/>
                        </a:rPr>
                        <a:t>Yang, Dong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76653642"/>
                  </a:ext>
                </a:extLst>
              </a:tr>
            </a:tbl>
          </a:graphicData>
        </a:graphic>
      </p:graphicFrame>
      <p:sp>
        <p:nvSpPr>
          <p:cNvPr id="5" name="Title 3">
            <a:extLst>
              <a:ext uri="{FF2B5EF4-FFF2-40B4-BE49-F238E27FC236}">
                <a16:creationId xmlns:a16="http://schemas.microsoft.com/office/drawing/2014/main" id="{2C16487A-1D3A-4AD0-957C-228A22767D47}"/>
              </a:ext>
            </a:extLst>
          </p:cNvPr>
          <p:cNvSpPr txBox="1">
            <a:spLocks/>
          </p:cNvSpPr>
          <p:nvPr/>
        </p:nvSpPr>
        <p:spPr>
          <a:xfrm>
            <a:off x="428625" y="0"/>
            <a:ext cx="7620000" cy="457200"/>
          </a:xfrm>
          <a:prstGeom prst="rect">
            <a:avLst/>
          </a:prstGeom>
        </p:spPr>
        <p:txBody>
          <a:bodyPr vert="horz" lIns="0" tIns="45720" rIns="91440" bIns="45720" rtlCol="0" anchor="ctr">
            <a:noAutofit/>
          </a:bodyPr>
          <a:lstStyle>
            <a:lvl1pPr algn="l" defTabSz="914400" rtl="0" eaLnBrk="1" latinLnBrk="0" hangingPunct="1">
              <a:spcBef>
                <a:spcPct val="0"/>
              </a:spcBef>
              <a:buNone/>
              <a:defRPr sz="2400" kern="1200" cap="none" spc="-60" baseline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US" b="1" dirty="0"/>
          </a:p>
        </p:txBody>
      </p:sp>
    </p:spTree>
    <p:extLst>
      <p:ext uri="{BB962C8B-B14F-4D97-AF65-F5344CB8AC3E}">
        <p14:creationId xmlns:p14="http://schemas.microsoft.com/office/powerpoint/2010/main" val="5666759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76400"/>
            <a:ext cx="7620000" cy="3810001"/>
          </a:xfrm>
        </p:spPr>
        <p:txBody>
          <a:bodyPr>
            <a:normAutofit fontScale="92500" lnSpcReduction="10000"/>
          </a:bodyPr>
          <a:lstStyle/>
          <a:p>
            <a:pPr algn="ctr"/>
            <a:r>
              <a:rPr lang="en-US" sz="13800" dirty="0">
                <a:solidFill>
                  <a:srgbClr val="A41E35"/>
                </a:solidFill>
              </a:rPr>
              <a:t>Day 2</a:t>
            </a:r>
          </a:p>
          <a:p>
            <a:pPr algn="ctr"/>
            <a:r>
              <a:rPr lang="en-US" sz="10400" dirty="0">
                <a:solidFill>
                  <a:srgbClr val="A41E35"/>
                </a:solidFill>
              </a:rPr>
              <a:t>Zoom class</a:t>
            </a:r>
          </a:p>
        </p:txBody>
      </p:sp>
    </p:spTree>
    <p:extLst>
      <p:ext uri="{BB962C8B-B14F-4D97-AF65-F5344CB8AC3E}">
        <p14:creationId xmlns:p14="http://schemas.microsoft.com/office/powerpoint/2010/main" val="355465933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457200"/>
            <a:ext cx="7143752" cy="903940"/>
          </a:xfrm>
        </p:spPr>
        <p:txBody>
          <a:bodyPr>
            <a:normAutofit/>
          </a:bodyPr>
          <a:lstStyle/>
          <a:p>
            <a:r>
              <a:rPr lang="en-US" sz="3200" b="1" dirty="0">
                <a:solidFill>
                  <a:srgbClr val="A41E35"/>
                </a:solidFill>
              </a:rPr>
              <a:t>Studio day (Day 2)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7391400" cy="3733800"/>
          </a:xfrm>
        </p:spPr>
        <p:txBody>
          <a:bodyPr>
            <a:normAutofit/>
          </a:bodyPr>
          <a:lstStyle/>
          <a:p>
            <a:pPr algn="l">
              <a:buFont typeface="+mj-lt"/>
              <a:buAutoNum type="arabicPeriod"/>
            </a:pPr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 </a:t>
            </a:r>
            <a:r>
              <a:rPr lang="en-US" sz="2400" i="0" dirty="0">
                <a:solidFill>
                  <a:srgbClr val="A32638"/>
                </a:solidFill>
                <a:effectLst/>
                <a:latin typeface="+mj-lt"/>
              </a:rPr>
              <a:t>Refine your product backlog</a:t>
            </a:r>
            <a:r>
              <a:rPr lang="en-US" sz="2400" b="0" i="0" dirty="0">
                <a:solidFill>
                  <a:srgbClr val="A32638"/>
                </a:solidFill>
                <a:effectLst/>
                <a:latin typeface="+mj-lt"/>
              </a:rPr>
              <a:t>: </a:t>
            </a:r>
          </a:p>
          <a:p>
            <a:pPr lvl="1"/>
            <a:r>
              <a:rPr lang="en-US" sz="2400" dirty="0">
                <a:solidFill>
                  <a:srgbClr val="666666"/>
                </a:solidFill>
                <a:latin typeface="+mj-lt"/>
              </a:rPr>
              <a:t> U</a:t>
            </a:r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pdate your estimation to </a:t>
            </a:r>
            <a:r>
              <a:rPr lang="en-US" sz="2400" b="1" i="0" u="sng" dirty="0">
                <a:solidFill>
                  <a:srgbClr val="A32638"/>
                </a:solidFill>
                <a:effectLst/>
                <a:latin typeface="+mj-lt"/>
              </a:rPr>
              <a:t>hours or points</a:t>
            </a:r>
            <a:endParaRPr lang="en-US" sz="2400" b="0" i="0" dirty="0">
              <a:solidFill>
                <a:srgbClr val="666666"/>
              </a:solidFill>
              <a:effectLst/>
              <a:latin typeface="+mj-lt"/>
            </a:endParaRPr>
          </a:p>
          <a:p>
            <a:pPr lvl="1"/>
            <a:r>
              <a:rPr lang="en-US" sz="2400" dirty="0">
                <a:solidFill>
                  <a:srgbClr val="666666"/>
                </a:solidFill>
                <a:latin typeface="+mj-lt"/>
              </a:rPr>
              <a:t> A</a:t>
            </a:r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dd or delete stories</a:t>
            </a:r>
          </a:p>
          <a:p>
            <a:pPr lvl="1"/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 Update per the feedback you received in your second assignment</a:t>
            </a:r>
          </a:p>
          <a:p>
            <a:pPr algn="l">
              <a:buFont typeface="+mj-lt"/>
              <a:buAutoNum type="arabicPeriod"/>
            </a:pPr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 Plan your </a:t>
            </a:r>
            <a:r>
              <a:rPr lang="en-US" sz="2400" i="0" dirty="0">
                <a:solidFill>
                  <a:srgbClr val="A32638"/>
                </a:solidFill>
                <a:effectLst/>
                <a:latin typeface="+mj-lt"/>
              </a:rPr>
              <a:t>Sprint #2</a:t>
            </a:r>
          </a:p>
          <a:p>
            <a:pPr algn="l">
              <a:buFont typeface="+mj-lt"/>
              <a:buAutoNum type="arabicPeriod"/>
            </a:pPr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 Create your </a:t>
            </a:r>
            <a:r>
              <a:rPr lang="en-US" sz="2400" i="0" dirty="0">
                <a:solidFill>
                  <a:srgbClr val="A32638"/>
                </a:solidFill>
                <a:effectLst/>
                <a:latin typeface="+mj-lt"/>
              </a:rPr>
              <a:t>Sprint Burn Down Chart</a:t>
            </a:r>
            <a:r>
              <a:rPr lang="en-US" sz="2400" i="0" dirty="0">
                <a:solidFill>
                  <a:srgbClr val="5D301D"/>
                </a:solidFill>
                <a:effectLst/>
                <a:latin typeface="+mj-lt"/>
              </a:rPr>
              <a:t> </a:t>
            </a:r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for your Sprint #2</a:t>
            </a:r>
          </a:p>
          <a:p>
            <a:pPr algn="l">
              <a:buFont typeface="+mj-lt"/>
              <a:buAutoNum type="arabicPeriod"/>
            </a:pPr>
            <a:r>
              <a:rPr lang="en-US" sz="2400" b="0" i="0" dirty="0">
                <a:solidFill>
                  <a:srgbClr val="666666"/>
                </a:solidFill>
                <a:effectLst/>
                <a:latin typeface="+mj-lt"/>
              </a:rPr>
              <a:t> Start Working on your Sprint #2</a:t>
            </a:r>
          </a:p>
        </p:txBody>
      </p:sp>
    </p:spTree>
    <p:extLst>
      <p:ext uri="{BB962C8B-B14F-4D97-AF65-F5344CB8AC3E}">
        <p14:creationId xmlns:p14="http://schemas.microsoft.com/office/powerpoint/2010/main" val="20841230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457200"/>
            <a:ext cx="7143752" cy="903940"/>
          </a:xfrm>
        </p:spPr>
        <p:txBody>
          <a:bodyPr>
            <a:normAutofit/>
          </a:bodyPr>
          <a:lstStyle/>
          <a:p>
            <a:r>
              <a:rPr lang="en-US" sz="3200" b="1" dirty="0">
                <a:solidFill>
                  <a:srgbClr val="A41E35"/>
                </a:solidFill>
              </a:rPr>
              <a:t>Studio day (Day 2)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524000"/>
            <a:ext cx="8305800" cy="3096560"/>
          </a:xfrm>
        </p:spPr>
        <p:txBody>
          <a:bodyPr>
            <a:normAutofit fontScale="85000" lnSpcReduction="20000"/>
          </a:bodyPr>
          <a:lstStyle/>
          <a:p>
            <a:r>
              <a:rPr lang="en-US" sz="3300" dirty="0"/>
              <a:t>3. Create your </a:t>
            </a:r>
            <a:r>
              <a:rPr lang="en-US" sz="3300" u="sng" dirty="0"/>
              <a:t>Sprint</a:t>
            </a:r>
            <a:r>
              <a:rPr lang="en-US" sz="3300" dirty="0"/>
              <a:t> (sprint #2) Burn Down Chart</a:t>
            </a:r>
          </a:p>
          <a:p>
            <a:pPr marL="971550" lvl="1" indent="-514350"/>
            <a:r>
              <a:rPr lang="en-US" sz="2800" dirty="0"/>
              <a:t>Clearly state your current sprint #</a:t>
            </a:r>
          </a:p>
          <a:p>
            <a:pPr marL="971550" lvl="1" indent="-514350"/>
            <a:r>
              <a:rPr lang="en-US" sz="2800" dirty="0"/>
              <a:t>List your </a:t>
            </a:r>
            <a:r>
              <a:rPr lang="en-US" sz="2800" b="1" dirty="0"/>
              <a:t>Sprint Goal</a:t>
            </a:r>
          </a:p>
          <a:p>
            <a:pPr marL="971550" lvl="1" indent="-514350"/>
            <a:r>
              <a:rPr lang="en-US" sz="2800" dirty="0"/>
              <a:t>Include the Sprint 2 stories on the first tab</a:t>
            </a:r>
          </a:p>
          <a:p>
            <a:pPr marL="971550" lvl="1" indent="-514350"/>
            <a:r>
              <a:rPr lang="en-US" sz="2800" dirty="0"/>
              <a:t>Make sure the stories matches your refined product backlog</a:t>
            </a:r>
          </a:p>
          <a:p>
            <a:pPr marL="971550" lvl="1" indent="-514350"/>
            <a:r>
              <a:rPr lang="en-US" sz="2800" dirty="0"/>
              <a:t>Track &amp; add your actual before uploading your submission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0B9537FC-1CEE-45D7-B494-CBFF58AAFD76}"/>
              </a:ext>
            </a:extLst>
          </p:cNvPr>
          <p:cNvSpPr txBox="1"/>
          <p:nvPr/>
        </p:nvSpPr>
        <p:spPr>
          <a:xfrm>
            <a:off x="228600" y="5029200"/>
            <a:ext cx="85344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b="1" dirty="0">
                <a:solidFill>
                  <a:srgbClr val="A41E35"/>
                </a:solidFill>
              </a:rPr>
              <a:t>You will submit your sprint Burn Down Chart draft by EOD April 3 (final version will be included at the end of the semester)</a:t>
            </a:r>
          </a:p>
        </p:txBody>
      </p:sp>
    </p:spTree>
    <p:extLst>
      <p:ext uri="{BB962C8B-B14F-4D97-AF65-F5344CB8AC3E}">
        <p14:creationId xmlns:p14="http://schemas.microsoft.com/office/powerpoint/2010/main" val="16909647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457200"/>
            <a:ext cx="7143752" cy="903940"/>
          </a:xfrm>
        </p:spPr>
        <p:txBody>
          <a:bodyPr>
            <a:normAutofit/>
          </a:bodyPr>
          <a:lstStyle/>
          <a:p>
            <a:r>
              <a:rPr lang="en-US" sz="3200" b="1" dirty="0">
                <a:solidFill>
                  <a:srgbClr val="A41E35"/>
                </a:solidFill>
              </a:rPr>
              <a:t>Studio day (Day 2)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70479" y="1600200"/>
            <a:ext cx="7391400" cy="2829860"/>
          </a:xfrm>
        </p:spPr>
        <p:txBody>
          <a:bodyPr>
            <a:normAutofit/>
          </a:bodyPr>
          <a:lstStyle/>
          <a:p>
            <a:pPr algn="ctr"/>
            <a:r>
              <a:rPr lang="en-US" sz="3200" dirty="0"/>
              <a:t>4. </a:t>
            </a:r>
            <a:r>
              <a:rPr lang="en-US" sz="3200" i="0" dirty="0">
                <a:effectLst/>
                <a:latin typeface="+mj-lt"/>
              </a:rPr>
              <a:t>Start Working on your Sprint #2</a:t>
            </a:r>
            <a:endParaRPr lang="en-US" sz="3200" dirty="0"/>
          </a:p>
        </p:txBody>
      </p:sp>
      <p:pic>
        <p:nvPicPr>
          <p:cNvPr id="1026" name="Picture 2" descr="The Go-to Guide to Project Deliverables You Need For Your Project - nTask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71600" y="2590800"/>
            <a:ext cx="6389158" cy="28751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73643789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2400" y="152400"/>
            <a:ext cx="6968564" cy="1100667"/>
          </a:xfrm>
        </p:spPr>
        <p:txBody>
          <a:bodyPr/>
          <a:lstStyle/>
          <a:p>
            <a:r>
              <a:rPr lang="en-US" sz="3200" b="1" dirty="0">
                <a:solidFill>
                  <a:srgbClr val="A41E35"/>
                </a:solidFill>
              </a:rPr>
              <a:t>Next week: Change Leadership Day!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447800"/>
            <a:ext cx="7620000" cy="4344494"/>
          </a:xfrm>
        </p:spPr>
        <p:txBody>
          <a:bodyPr>
            <a:noAutofit/>
          </a:bodyPr>
          <a:lstStyle/>
          <a:p>
            <a:r>
              <a:rPr lang="en-US" sz="2400" dirty="0"/>
              <a:t>Read Kotter Chapter 4 : Communicate for Buy-In</a:t>
            </a:r>
          </a:p>
          <a:p>
            <a:r>
              <a:rPr lang="en-US" sz="2400" dirty="0"/>
              <a:t>- Pick </a:t>
            </a:r>
            <a:r>
              <a:rPr lang="en-US" sz="2400" u="sng" dirty="0">
                <a:solidFill>
                  <a:srgbClr val="A41E35"/>
                </a:solidFill>
              </a:rPr>
              <a:t>3 of the stories </a:t>
            </a:r>
            <a:r>
              <a:rPr lang="en-US" sz="2400" dirty="0"/>
              <a:t>and be ready to present the key take away/learnings and how it relates to your current project:</a:t>
            </a:r>
          </a:p>
          <a:p>
            <a:endParaRPr lang="en-US" sz="2400" dirty="0"/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Preparing for Q&amp;A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My Portal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Nuking the Executive Floor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The Screen Saver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775336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457200"/>
            <a:ext cx="7143752" cy="903940"/>
          </a:xfrm>
        </p:spPr>
        <p:txBody>
          <a:bodyPr>
            <a:normAutofit/>
          </a:bodyPr>
          <a:lstStyle/>
          <a:p>
            <a:r>
              <a:rPr lang="en-US" sz="3200" b="1" dirty="0">
                <a:solidFill>
                  <a:srgbClr val="A41E35"/>
                </a:solidFill>
              </a:rPr>
              <a:t>Next week: Change Leadership Day! 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61140"/>
            <a:ext cx="7873999" cy="4658660"/>
          </a:xfrm>
        </p:spPr>
        <p:txBody>
          <a:bodyPr>
            <a:normAutofit lnSpcReduction="10000"/>
          </a:bodyPr>
          <a:lstStyle/>
          <a:p>
            <a:r>
              <a:rPr lang="en-US" sz="2400" dirty="0"/>
              <a:t>- Read Kotter Chapter 5 : Empower Action</a:t>
            </a:r>
          </a:p>
          <a:p>
            <a:pPr>
              <a:buFontTx/>
              <a:buChar char="-"/>
            </a:pPr>
            <a:endParaRPr lang="en-US" sz="2400" dirty="0"/>
          </a:p>
          <a:p>
            <a:r>
              <a:rPr lang="en-US" sz="2400" dirty="0"/>
              <a:t>- Pick </a:t>
            </a:r>
            <a:r>
              <a:rPr lang="en-US" sz="2400" u="sng" dirty="0">
                <a:solidFill>
                  <a:srgbClr val="A41E35"/>
                </a:solidFill>
              </a:rPr>
              <a:t>3 of the stories </a:t>
            </a:r>
            <a:r>
              <a:rPr lang="en-US" sz="2400" dirty="0"/>
              <a:t>and be ready to present the key take away/learnings and how it relates to your current project:</a:t>
            </a:r>
          </a:p>
          <a:p>
            <a:endParaRPr lang="en-US" sz="2400" dirty="0"/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Retooling the Boss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The Worldwide Competition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I Survived, So You Can To-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Making Movies on the Factory Floor</a:t>
            </a:r>
          </a:p>
          <a:p>
            <a:pPr marL="342900" indent="-342900">
              <a:buFont typeface="+mj-lt"/>
              <a:buAutoNum type="arabicPeriod"/>
            </a:pPr>
            <a:r>
              <a:rPr lang="en-US" sz="2400" dirty="0"/>
              <a:t>Harold and Lidia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850406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1000" y="533400"/>
            <a:ext cx="8534400" cy="5562600"/>
          </a:xfrm>
        </p:spPr>
        <p:txBody>
          <a:bodyPr>
            <a:normAutofit/>
          </a:bodyPr>
          <a:lstStyle/>
          <a:p>
            <a:r>
              <a:rPr lang="en-US" altLang="en-US" sz="3200" dirty="0">
                <a:solidFill>
                  <a:srgbClr val="A41E35"/>
                </a:solidFill>
              </a:rPr>
              <a:t>COMING UP NEXT WEEK :</a:t>
            </a:r>
            <a:endParaRPr lang="en-US" sz="3200" u="sng" dirty="0"/>
          </a:p>
          <a:p>
            <a:endParaRPr lang="en-US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Get ready for our </a:t>
            </a:r>
            <a:r>
              <a:rPr lang="en-US" sz="2400" dirty="0">
                <a:solidFill>
                  <a:srgbClr val="A41E35"/>
                </a:solidFill>
              </a:rPr>
              <a:t>quiz#4 next week</a:t>
            </a:r>
            <a:r>
              <a:rPr lang="en-US" sz="2400" dirty="0"/>
              <a:t>!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You will be taking the quiz at the start of class (first 10 minutes)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en-US" sz="2400" dirty="0"/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/>
              <a:t>Quiz will cover </a:t>
            </a:r>
            <a:r>
              <a:rPr lang="en-US" sz="2400" dirty="0">
                <a:solidFill>
                  <a:srgbClr val="A32638"/>
                </a:solidFill>
              </a:rPr>
              <a:t>all </a:t>
            </a:r>
            <a:r>
              <a:rPr lang="en-US" sz="2400" dirty="0">
                <a:solidFill>
                  <a:srgbClr val="A41E35"/>
                </a:solidFill>
              </a:rPr>
              <a:t>readings listed for week 11 </a:t>
            </a:r>
            <a:r>
              <a:rPr lang="en-US" sz="2400" dirty="0"/>
              <a:t>on our community site: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dirty="0"/>
              <a:t>Kotter Chapter 4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dirty="0"/>
              <a:t>Kotter Chapter 5</a:t>
            </a:r>
          </a:p>
        </p:txBody>
      </p:sp>
      <p:pic>
        <p:nvPicPr>
          <p:cNvPr id="1026" name="Picture 2" descr="The 9 Best Online Quiz Makers For 2021">
            <a:extLst>
              <a:ext uri="{FF2B5EF4-FFF2-40B4-BE49-F238E27FC236}">
                <a16:creationId xmlns:a16="http://schemas.microsoft.com/office/drawing/2014/main" id="{2A5C28C0-11A5-48E1-B662-DE65E0C8E6F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88693" y="4817645"/>
            <a:ext cx="2962275" cy="15430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758823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>
        <p14:prism/>
      </p:transition>
    </mc:Choice>
    <mc:Fallback xmlns="">
      <p:transition spd="slow">
        <p:fade/>
      </p:transition>
    </mc:Fallback>
  </mc:AlternateContent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Essential">
  <a:themeElements>
    <a:clrScheme name="Temple Red">
      <a:dk1>
        <a:srgbClr val="000000"/>
      </a:dk1>
      <a:lt1>
        <a:srgbClr val="FFFFFF"/>
      </a:lt1>
      <a:dk2>
        <a:srgbClr val="A32638"/>
      </a:dk2>
      <a:lt2>
        <a:srgbClr val="C8C8B1"/>
      </a:lt2>
      <a:accent1>
        <a:srgbClr val="7A7A7A"/>
      </a:accent1>
      <a:accent2>
        <a:srgbClr val="F5C201"/>
      </a:accent2>
      <a:accent3>
        <a:srgbClr val="526DB0"/>
      </a:accent3>
      <a:accent4>
        <a:srgbClr val="989AAC"/>
      </a:accent4>
      <a:accent5>
        <a:srgbClr val="DC5924"/>
      </a:accent5>
      <a:accent6>
        <a:srgbClr val="B4B392"/>
      </a:accent6>
      <a:hlink>
        <a:srgbClr val="CC9900"/>
      </a:hlink>
      <a:folHlink>
        <a:srgbClr val="969696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Essential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250000"/>
              </a:schemeClr>
            </a:gs>
            <a:gs pos="35000">
              <a:schemeClr val="phClr">
                <a:tint val="47000"/>
                <a:satMod val="275000"/>
              </a:schemeClr>
            </a:gs>
            <a:gs pos="100000">
              <a:schemeClr val="phClr">
                <a:tint val="25000"/>
                <a:satMod val="300000"/>
              </a:schemeClr>
            </a:gs>
          </a:gsLst>
          <a:lin ang="16200000" scaled="1"/>
        </a:gradFill>
        <a:solidFill>
          <a:schemeClr val="phClr">
            <a:satMod val="110000"/>
          </a:schemeClr>
        </a:solidFill>
      </a:fillStyleLst>
      <a:lnStyleLst>
        <a:ln w="12700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4127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9999" dist="23000" algn="bl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38100" dist="19050" algn="bl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balanced" dir="l"/>
          </a:scene3d>
          <a:sp3d prstMaterial="plastic">
            <a:bevelT w="38100" h="31750"/>
          </a:sp3d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>
                <a:tint val="96000"/>
              </a:schemeClr>
              <a:schemeClr val="phClr">
                <a:shade val="94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84000"/>
                <a:satMod val="110000"/>
              </a:schemeClr>
            </a:gs>
            <a:gs pos="44000">
              <a:schemeClr val="phClr">
                <a:tint val="93000"/>
                <a:satMod val="115000"/>
              </a:schemeClr>
            </a:gs>
            <a:gs pos="100000">
              <a:schemeClr val="phClr">
                <a:tint val="100000"/>
                <a:shade val="59000"/>
                <a:satMod val="120000"/>
              </a:schemeClr>
            </a:gs>
          </a:gsLst>
          <a:path path="circle">
            <a:fillToRect l="40000" t="60000" r="60000" b="4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Essential</Template>
  <TotalTime>24659</TotalTime>
  <Words>624</Words>
  <Application>Microsoft Office PowerPoint</Application>
  <PresentationFormat>On-screen Show (4:3)</PresentationFormat>
  <Paragraphs>104</Paragraphs>
  <Slides>11</Slides>
  <Notes>9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5" baseType="lpstr">
      <vt:lpstr>Arial</vt:lpstr>
      <vt:lpstr>Calibri</vt:lpstr>
      <vt:lpstr>Wingdings</vt:lpstr>
      <vt:lpstr>Essential</vt:lpstr>
      <vt:lpstr>Week 10 MIS3535 | LEAD GLOBAL DIGITAL PROJECTS</vt:lpstr>
      <vt:lpstr>TEAM PROJECT</vt:lpstr>
      <vt:lpstr>TEAM PROJECT</vt:lpstr>
      <vt:lpstr>SCHEDULE (page 1 of 2)</vt:lpstr>
      <vt:lpstr>PowerPoint Presentation</vt:lpstr>
      <vt:lpstr>Studio day (Day 2)</vt:lpstr>
      <vt:lpstr>Studio day (Day 2)</vt:lpstr>
      <vt:lpstr>Studio day (Day 2)</vt:lpstr>
      <vt:lpstr>Next week: Change Leadership Day!</vt:lpstr>
      <vt:lpstr>Next week: Change Leadership Day! </vt:lpstr>
      <vt:lpstr>PowerPoint Presentation</vt:lpstr>
    </vt:vector>
  </TitlesOfParts>
  <Company>Microsoft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Social Media</dc:title>
  <dc:creator>Munir Mandviwalla</dc:creator>
  <cp:lastModifiedBy>Marie-Christine Martin</cp:lastModifiedBy>
  <cp:revision>864</cp:revision>
  <cp:lastPrinted>2024-02-25T19:30:35Z</cp:lastPrinted>
  <dcterms:created xsi:type="dcterms:W3CDTF">2010-09-28T21:04:40Z</dcterms:created>
  <dcterms:modified xsi:type="dcterms:W3CDTF">2025-03-17T16:23:19Z</dcterms:modified>
</cp:coreProperties>
</file>