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650" r:id="rId3"/>
    <p:sldId id="653" r:id="rId4"/>
    <p:sldId id="65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D640AE5-5E4A-B79C-7107-4EA19F8246C5}" name="Jeremy J. Shafer" initials="JS" userId="S::jeremy@temple.edu::f30d0f33-f51f-4c86-b918-fe42d899c94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9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3" autoAdjust="0"/>
    <p:restoredTop sz="86405" autoAdjust="0"/>
  </p:normalViewPr>
  <p:slideViewPr>
    <p:cSldViewPr snapToGrid="0">
      <p:cViewPr varScale="1">
        <p:scale>
          <a:sx n="60" d="100"/>
          <a:sy n="60" d="100"/>
        </p:scale>
        <p:origin x="67" y="21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6D9175-6493-4CA4-BED4-2BF67E177B3A}" type="datetimeFigureOut">
              <a:rPr lang="en-US" smtClean="0"/>
              <a:t>8/19/2025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92091F-6CD8-46B7-96F0-0D064BD5D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050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CF72B-01D4-E7CE-CCD0-C925872C35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4C0AB2-16B7-ABE2-B58E-3BB76004A9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5B8A35-9A7D-E534-D801-9214B10E8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DFEBF-38F1-453E-B69D-6B9271114889}" type="datetime1">
              <a:rPr lang="en-US" smtClean="0"/>
              <a:t>8/19/2025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268FE-1A6B-3B8A-9160-73579F35B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BD6639-51F7-67FF-CC34-EB8C0182E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171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CC470-7C6A-7924-EAD0-67D09CF0E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3258FB-74B7-5EEF-53E8-4CC1489909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5AADDD-72F3-0095-2D6E-4C653A9FA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2D55E-282F-4DF6-A403-09EC22362B14}" type="datetime1">
              <a:rPr lang="en-US" smtClean="0"/>
              <a:t>8/19/2025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5950F3-5E49-3C5F-BE10-03E000C33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B1718-A130-D803-E465-A462404B8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647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078D7A-04A2-D620-2630-1D62546B16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387427-E822-3DCC-7B2E-A1D29D5A0F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C5954B-320A-A6B4-AACA-3317F5D4E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848F-AFAA-441B-B746-4E7F497AF1EA}" type="datetime1">
              <a:rPr lang="en-US" smtClean="0"/>
              <a:t>8/19/2025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FF64D2-C11B-00D1-FE40-1B62EB978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ADE5E8-F2B1-E798-5A06-997FCCAAC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415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4D47C-E5D4-DDBE-EF1F-104F24CBD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7A19A-EFF8-5A88-EDE7-FCDEB4D78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1A261B-1101-FA3D-CB17-80CD5369B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59EE1-3FE3-4F1C-88F4-6491735106DF}" type="datetime1">
              <a:rPr lang="en-US" smtClean="0"/>
              <a:t>8/19/2025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14FFDC-ABE1-592D-57CE-8741396CF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CD6818-E9DF-7030-FFE5-7CA03965D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685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06587-444C-EF7D-FE7D-26950F021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87D5E7-6A38-CB7B-087D-EFA48605BD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13B643-410E-1842-F193-BB0856DD3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98A3-03EC-44AE-87A9-06CAEF1F7F50}" type="datetime1">
              <a:rPr lang="en-US" smtClean="0"/>
              <a:t>8/19/2025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C310AA-4DB2-8CE6-7A4D-79BDFF939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95118-C53B-3A3F-6834-2DFBDB6A6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/>
            </a:lvl1pPr>
          </a:lstStyle>
          <a:p>
            <a:fld id="{4C487655-AABA-4CA8-8EDF-7F823A468B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772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24F9B-580C-A699-4DAD-825D97649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B657F-30D5-8754-A04E-2319F40CBB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D0171C-FAF2-6322-9CB6-83481AC90D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CA7575-0A3B-0E0A-BD71-4E15EDB8C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1CA8-87D7-4728-855E-A6F52CD10CAE}" type="datetime1">
              <a:rPr lang="en-US" smtClean="0"/>
              <a:t>8/19/2025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0D1E5B-D828-19AE-17EE-C271B397E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5FB46-D28D-EC75-7CA7-EA327DD4A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992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93603-E112-DFF4-C6D8-0496D1F84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3D8518-394B-3008-7BBC-EC6A55EC2C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A4CE79-3B5F-ADA4-FD7E-2BADC81B1B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9E515-664E-EA56-A2AF-C9343137F7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36BE7C-46E7-7413-B469-8EDAED08E6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D25A12-CF47-C955-9369-051EB51AA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593D-2A19-4BA0-A48C-0342333B9754}" type="datetime1">
              <a:rPr lang="en-US" smtClean="0"/>
              <a:t>8/19/2025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4E7A9D-A7AC-5CCE-916E-4708D90BE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B038D7-1F9A-7C8D-3467-FE7A67DDF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8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6F14C-5EC1-FFCB-42AF-C06EA7E9F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838D3D-E6E8-5AFB-CD5F-2004F64FC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3F4E6-0320-4AB2-9586-65A0EC89B335}" type="datetime1">
              <a:rPr lang="en-US" smtClean="0"/>
              <a:t>8/19/2025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6272A8-54EF-7B38-A358-08F90C01F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14D8C2-D005-DED5-4959-89AEC0450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4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5C7C2D-B365-526F-4F06-0D77F79E8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AE04C-41B0-4DF8-B4DF-3F22EB69F7D9}" type="datetime1">
              <a:rPr lang="en-US" smtClean="0"/>
              <a:t>8/19/2025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56161F-9918-75C3-BF19-FF80F6066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FC89C8-F884-B4CE-CC3A-B5DD10267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520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91BF9-30F3-7A2D-F8A3-791EAA2E3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FFAEA7-9263-F1E8-CF52-8B33D6B022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E4BC12-B876-ECAE-F678-32CD8C05E5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26B8F7-7894-FF4F-9E5D-F4C3BF944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FA6D4-EBBF-4864-B002-3CA151825A93}" type="datetime1">
              <a:rPr lang="en-US" smtClean="0"/>
              <a:t>8/19/2025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79ACDA-52C6-F398-2177-A0803A626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C16BF6-1F54-7DA1-7084-343B5356B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236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C6086-B265-7989-A55A-FE17F4222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FB91EF-A99A-25F1-6C9D-92B8F71174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E8F43F-ACB9-99C3-B69D-70FFB2FF56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AC79EE-3EFB-E190-AF9B-5F23BF397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C26E8-E5AC-42DB-AADB-FD38C3D12385}" type="datetime1">
              <a:rPr lang="en-US" smtClean="0"/>
              <a:t>8/19/2025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F44726-F697-024F-F154-A2BCD05A9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BE7A1D-F51D-E5B6-0EC8-F1719AF82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904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209199-E8C0-37D2-8430-9C299015E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AF55D3-8504-6824-94F1-CDF34B6D5B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BA72C5-C4A1-21A1-F750-B87A42DF96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407FC-BC4F-44A5-8993-81604E7062F8}" type="datetime1">
              <a:rPr lang="en-US" smtClean="0"/>
              <a:t>8/19/2025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A07C0-D3F6-68E4-1384-C86F364CCA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C53108-2941-6203-3401-5406B9B316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87655-AABA-4CA8-8EDF-7F823A468B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663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/3.0/" TargetMode="External"/><Relationship Id="rId2" Type="http://schemas.openxmlformats.org/officeDocument/2006/relationships/hyperlink" Target="https://community.mis.temple.edu/jshafer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riddle_/2793081482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dazionecultura.it/futurbrama/futurlibri-io-robot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cherlund.blogspot.com/2017/12/teaching-machines-to-teach-themselves.html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019B3-EF15-89E8-C1F0-C8B933E9CA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5163" y="1403184"/>
            <a:ext cx="7560894" cy="1811965"/>
          </a:xfrm>
        </p:spPr>
        <p:txBody>
          <a:bodyPr>
            <a:normAutofit/>
          </a:bodyPr>
          <a:lstStyle/>
          <a:p>
            <a:r>
              <a:rPr lang="en-US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Discussion</a:t>
            </a:r>
            <a:br>
              <a:rPr lang="en-US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Week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1FC15D-C8AA-1066-06DE-10EA5ACD2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9137" y="4304581"/>
            <a:ext cx="5036920" cy="2553420"/>
          </a:xfrm>
        </p:spPr>
        <p:txBody>
          <a:bodyPr>
            <a:normAutofit/>
          </a:bodyPr>
          <a:lstStyle/>
          <a:p>
            <a:pPr algn="r"/>
            <a: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</a:rPr>
              <a:t>Jeremy Shafer</a:t>
            </a:r>
          </a:p>
          <a:p>
            <a:pPr algn="r"/>
            <a: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</a:rPr>
              <a:t>jeremy@temple.edu</a:t>
            </a:r>
          </a:p>
          <a:p>
            <a:pPr algn="r"/>
            <a: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  <a:hlinkClick r:id="rId2"/>
              </a:rPr>
              <a:t>https://community.mis.temple.edu/jshafer</a:t>
            </a:r>
            <a: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 algn="r"/>
            <a:endParaRPr lang="sv-SE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b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sv-SE" sz="1600" i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sv-SE" sz="2000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A8F0792-367D-9A34-82A1-183B7ADA0726}"/>
              </a:ext>
            </a:extLst>
          </p:cNvPr>
          <p:cNvSpPr/>
          <p:nvPr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>
                <a:latin typeface="+mj-lt"/>
                <a:ea typeface="Tahoma" panose="020B0604030504040204" pitchFamily="34" charset="0"/>
                <a:cs typeface="Segoe UI" panose="020B0502040204020203" pitchFamily="34" charset="0"/>
              </a:rPr>
              <a:t>MIS3536: Info Sys Innovation with AI</a:t>
            </a:r>
            <a:endParaRPr lang="en-US" sz="4000" dirty="0">
              <a:latin typeface="+mj-lt"/>
              <a:ea typeface="Tahoma" panose="020B0604030504040204" pitchFamily="34" charset="0"/>
              <a:cs typeface="Segoe UI" panose="020B05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2BF4CA-20AD-7B77-3525-D45E1C263E05}"/>
              </a:ext>
            </a:extLst>
          </p:cNvPr>
          <p:cNvSpPr txBox="1"/>
          <p:nvPr/>
        </p:nvSpPr>
        <p:spPr>
          <a:xfrm>
            <a:off x="305943" y="6131434"/>
            <a:ext cx="580557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Unless otherwise indicated, all decorative images are by Unknown Author and licensed under </a:t>
            </a:r>
            <a:r>
              <a:rPr lang="en-US" sz="900" dirty="0">
                <a:hlinkClick r:id="rId3" tooltip="https://creativecommons.org/licenses/by-nc/3.0/"/>
              </a:rPr>
              <a:t>CC BY-NC</a:t>
            </a:r>
            <a:endParaRPr lang="en-US" sz="900" dirty="0"/>
          </a:p>
        </p:txBody>
      </p:sp>
      <p:pic>
        <p:nvPicPr>
          <p:cNvPr id="6" name="Picture 5" descr="A blue light bulb with a brain inside">
            <a:extLst>
              <a:ext uri="{FF2B5EF4-FFF2-40B4-BE49-F238E27FC236}">
                <a16:creationId xmlns:a16="http://schemas.microsoft.com/office/drawing/2014/main" id="{A36D6498-511E-A47E-A31E-A870F7805C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227" y="1403184"/>
            <a:ext cx="5285007" cy="4688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865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9347BC-06E3-4054-2C1B-C7938DDA5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400" dirty="0"/>
              <a:t>Gort</a:t>
            </a:r>
          </a:p>
        </p:txBody>
      </p:sp>
      <p:sp>
        <p:nvSpPr>
          <p:cNvPr id="16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236237B0-98E3-6E2B-E7A9-A66AC82042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r>
              <a:rPr lang="en-US" sz="2200" dirty="0"/>
              <a:t>This robot was the “big bad” in the 1951 film “The Day the Earth Stood Still”.</a:t>
            </a:r>
          </a:p>
          <a:p>
            <a:r>
              <a:rPr lang="en-US" sz="2200" dirty="0"/>
              <a:t>Or .. Was he?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A19D1D9-9DE9-D445-8000-09B118E38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7945" r="17077" b="-2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972607-5B25-D01E-A42A-40CAC32FF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39400" y="6356350"/>
            <a:ext cx="9144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C487655-AABA-4CA8-8EDF-7F823A468B89}" type="slidenum">
              <a:rPr lang="en-US" sz="1800">
                <a:solidFill>
                  <a:srgbClr val="FFFFFF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2</a:t>
            </a:fld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AA0EFF-73D2-E085-9FC9-56036629306D}"/>
              </a:ext>
            </a:extLst>
          </p:cNvPr>
          <p:cNvSpPr txBox="1"/>
          <p:nvPr/>
        </p:nvSpPr>
        <p:spPr>
          <a:xfrm>
            <a:off x="9824044" y="6657945"/>
            <a:ext cx="2367956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 tooltip="https://www.flickr.com/photos/riddle_/2793081482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 tooltip="https://creativecommons.org/licenses/by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endParaRPr lang="en-US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28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5EE5E8-FA0E-989D-C495-E49EE3EFB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Autofit/>
          </a:bodyPr>
          <a:lstStyle/>
          <a:p>
            <a:r>
              <a:rPr lang="en-US" sz="4000" dirty="0"/>
              <a:t>Discussion 1 – </a:t>
            </a:r>
            <a:br>
              <a:rPr lang="en-US" sz="4000" dirty="0"/>
            </a:br>
            <a:r>
              <a:rPr lang="en-US" sz="4000" dirty="0"/>
              <a:t>“The Fun they Had”</a:t>
            </a:r>
          </a:p>
        </p:txBody>
      </p:sp>
      <p:sp>
        <p:nvSpPr>
          <p:cNvPr id="20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E4142-BF5B-47C4-5559-65D00CA53A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r>
              <a:rPr lang="en-US" sz="2200" i="1"/>
              <a:t> I hope you actually read the story.</a:t>
            </a:r>
          </a:p>
          <a:p>
            <a:r>
              <a:rPr lang="en-US" sz="2200" i="1"/>
              <a:t>Laptops and phones away, please.</a:t>
            </a:r>
          </a:p>
          <a:p>
            <a:r>
              <a:rPr lang="en-US" sz="2200" i="1"/>
              <a:t>First question(s):</a:t>
            </a:r>
          </a:p>
          <a:p>
            <a:pPr lvl="1"/>
            <a:r>
              <a:rPr lang="en-US" sz="2200" i="1"/>
              <a:t>What was the story about?</a:t>
            </a:r>
          </a:p>
          <a:p>
            <a:pPr lvl="1"/>
            <a:r>
              <a:rPr lang="en-US" sz="2200" i="1"/>
              <a:t>How did it make you feel?</a:t>
            </a:r>
          </a:p>
          <a:p>
            <a:pPr lvl="1"/>
            <a:r>
              <a:rPr lang="en-US" sz="2200" i="1"/>
              <a:t>Why?</a:t>
            </a:r>
          </a:p>
          <a:p>
            <a:endParaRPr lang="en-US" sz="2200" i="1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B6A45F7-E0F5-886A-4868-6ACA74D1F1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302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F073A9-3018-76BB-AC04-27E52D2AC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39400" y="6356350"/>
            <a:ext cx="9144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C487655-AABA-4CA8-8EDF-7F823A468B89}" type="slidenum">
              <a:rPr lang="en-US" sz="1800">
                <a:solidFill>
                  <a:srgbClr val="FFFFFF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3</a:t>
            </a:fld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A4A881F-97C7-BFDB-6380-8832B9BB79A6}"/>
              </a:ext>
            </a:extLst>
          </p:cNvPr>
          <p:cNvSpPr txBox="1"/>
          <p:nvPr/>
        </p:nvSpPr>
        <p:spPr>
          <a:xfrm>
            <a:off x="9824044" y="6657945"/>
            <a:ext cx="2367956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 tooltip="https://www.redazionecultura.it/futurbrama/futurlibri-io-robot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 tooltip="https://creativecommons.org/licenses/by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endParaRPr lang="en-US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43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283A5D-6A24-3F48-5EC9-B0C30896F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3800"/>
              <a:t>Discussion 2 – Will AI Destroy or Reinvent Education?</a:t>
            </a:r>
          </a:p>
        </p:txBody>
      </p:sp>
      <p:sp>
        <p:nvSpPr>
          <p:cNvPr id="31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BA8E0314-0589-1E33-02CE-39ECD6BB67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r>
              <a:rPr lang="en-US" sz="2200" dirty="0"/>
              <a:t>What two perspectives have historically competed for attention in higher education?</a:t>
            </a:r>
          </a:p>
          <a:p>
            <a:r>
              <a:rPr lang="en-US" sz="2200" dirty="0"/>
              <a:t>Which is right?</a:t>
            </a:r>
          </a:p>
          <a:p>
            <a:r>
              <a:rPr lang="en-US" sz="2200" dirty="0"/>
              <a:t>What role does AI play?</a:t>
            </a:r>
          </a:p>
          <a:p>
            <a:r>
              <a:rPr lang="en-US" sz="2200" dirty="0"/>
              <a:t>What is one thing that you can do differently to give yourself an advantage </a:t>
            </a:r>
            <a:r>
              <a:rPr lang="en-US" sz="2200"/>
              <a:t>that will last for years to come?</a:t>
            </a:r>
            <a:endParaRPr lang="en-US" sz="22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93CA9EA-D177-5782-66CF-479F9D4DF8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10935" r="9575"/>
          <a:stretch>
            <a:fillRect/>
          </a:stretch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E0A43B-7F92-21C5-D309-579CCE621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39400" y="6356350"/>
            <a:ext cx="9144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C487655-AABA-4CA8-8EDF-7F823A468B89}" type="slidenum">
              <a:rPr lang="en-US" sz="1800" smtClean="0">
                <a:solidFill>
                  <a:srgbClr val="FFFFFF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4</a:t>
            </a:fld>
            <a:endParaRPr lang="en-US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530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4848</TotalTime>
  <Words>196</Words>
  <Application>Microsoft Office PowerPoint</Application>
  <PresentationFormat>Widescreen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Corbel</vt:lpstr>
      <vt:lpstr>Segoe UI</vt:lpstr>
      <vt:lpstr>Office Theme</vt:lpstr>
      <vt:lpstr>Discussion Week 1</vt:lpstr>
      <vt:lpstr>Gort</vt:lpstr>
      <vt:lpstr>Discussion 1 –  “The Fun they Had”</vt:lpstr>
      <vt:lpstr>Discussion 2 – Will AI Destroy or Reinvent Education?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Introduction What is the cloud?</dc:title>
  <dc:creator>David Schuff</dc:creator>
  <cp:lastModifiedBy>Jeremy J. Shafer</cp:lastModifiedBy>
  <cp:revision>233</cp:revision>
  <dcterms:created xsi:type="dcterms:W3CDTF">2022-06-30T13:55:29Z</dcterms:created>
  <dcterms:modified xsi:type="dcterms:W3CDTF">2025-08-19T19:53:00Z</dcterms:modified>
</cp:coreProperties>
</file>