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14"/>
  </p:notesMasterIdLst>
  <p:sldIdLst>
    <p:sldId id="256" r:id="rId2"/>
    <p:sldId id="658" r:id="rId3"/>
    <p:sldId id="645" r:id="rId4"/>
    <p:sldId id="646" r:id="rId5"/>
    <p:sldId id="657" r:id="rId6"/>
    <p:sldId id="647" r:id="rId7"/>
    <p:sldId id="648" r:id="rId8"/>
    <p:sldId id="652" r:id="rId9"/>
    <p:sldId id="650" r:id="rId10"/>
    <p:sldId id="649" r:id="rId11"/>
    <p:sldId id="656" r:id="rId12"/>
    <p:sldId id="654"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990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vertBarState="minimized" horzBarState="maximized">
    <p:restoredLeft sz="0" autoAdjust="0"/>
    <p:restoredTop sz="82353" autoAdjust="0"/>
  </p:normalViewPr>
  <p:slideViewPr>
    <p:cSldViewPr snapToGrid="0">
      <p:cViewPr varScale="1">
        <p:scale>
          <a:sx n="79" d="100"/>
          <a:sy n="79" d="100"/>
        </p:scale>
        <p:origin x="206" y="72"/>
      </p:cViewPr>
      <p:guideLst/>
    </p:cSldViewPr>
  </p:slideViewPr>
  <p:outlineViewPr>
    <p:cViewPr>
      <p:scale>
        <a:sx n="33" d="100"/>
        <a:sy n="33" d="100"/>
      </p:scale>
      <p:origin x="0" y="-5910"/>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555A268F-0CBC-4BA3-98D6-9CB5C56FBFF3}" type="doc">
      <dgm:prSet loTypeId="urn:microsoft.com/office/officeart/2005/8/layout/venn2" loCatId="relationship" qsTypeId="urn:microsoft.com/office/officeart/2005/8/quickstyle/simple1" qsCatId="simple" csTypeId="urn:microsoft.com/office/officeart/2005/8/colors/accent1_2" csCatId="accent1" phldr="1"/>
      <dgm:spPr/>
      <dgm:t>
        <a:bodyPr/>
        <a:lstStyle/>
        <a:p>
          <a:endParaRPr lang="en-US"/>
        </a:p>
      </dgm:t>
    </dgm:pt>
    <dgm:pt modelId="{C73C3669-81F3-4BD4-8E8C-EF9515382158}">
      <dgm:prSet phldrT="[Text]" custT="1"/>
      <dgm:spPr/>
      <dgm:t>
        <a:bodyPr/>
        <a:lstStyle/>
        <a:p>
          <a:r>
            <a:rPr lang="en-US" sz="4000" dirty="0"/>
            <a:t>AI</a:t>
          </a:r>
        </a:p>
      </dgm:t>
    </dgm:pt>
    <dgm:pt modelId="{7108A7DD-6F97-415F-8F63-34D35159785D}" type="parTrans" cxnId="{97936C02-5E26-448B-A7A6-82AEEFAC5492}">
      <dgm:prSet/>
      <dgm:spPr/>
      <dgm:t>
        <a:bodyPr/>
        <a:lstStyle/>
        <a:p>
          <a:endParaRPr lang="en-US"/>
        </a:p>
      </dgm:t>
    </dgm:pt>
    <dgm:pt modelId="{89E93247-DDD9-4A95-A4BD-7A5668C89FB5}" type="sibTrans" cxnId="{97936C02-5E26-448B-A7A6-82AEEFAC5492}">
      <dgm:prSet/>
      <dgm:spPr/>
      <dgm:t>
        <a:bodyPr/>
        <a:lstStyle/>
        <a:p>
          <a:endParaRPr lang="en-US"/>
        </a:p>
      </dgm:t>
    </dgm:pt>
    <dgm:pt modelId="{0BB240D6-CB1A-468D-B76A-3B18F74AD6B8}">
      <dgm:prSet phldrT="[Text]" custT="1"/>
      <dgm:spPr/>
      <dgm:t>
        <a:bodyPr/>
        <a:lstStyle/>
        <a:p>
          <a:r>
            <a:rPr lang="en-US" sz="4000" dirty="0"/>
            <a:t>ML</a:t>
          </a:r>
        </a:p>
      </dgm:t>
    </dgm:pt>
    <dgm:pt modelId="{A95E0E5D-A642-4567-86CE-F7BB11419ECD}" type="parTrans" cxnId="{847B713D-BFC0-4037-A602-105F5D1DFDDF}">
      <dgm:prSet/>
      <dgm:spPr/>
      <dgm:t>
        <a:bodyPr/>
        <a:lstStyle/>
        <a:p>
          <a:endParaRPr lang="en-US"/>
        </a:p>
      </dgm:t>
    </dgm:pt>
    <dgm:pt modelId="{53A3CEE6-214E-42E7-B688-F467A81F5343}" type="sibTrans" cxnId="{847B713D-BFC0-4037-A602-105F5D1DFDDF}">
      <dgm:prSet/>
      <dgm:spPr/>
      <dgm:t>
        <a:bodyPr/>
        <a:lstStyle/>
        <a:p>
          <a:endParaRPr lang="en-US"/>
        </a:p>
      </dgm:t>
    </dgm:pt>
    <dgm:pt modelId="{54F123BC-49D4-492D-9FCB-5A9795DC1D1E}">
      <dgm:prSet phldrT="[Text]" custT="1"/>
      <dgm:spPr/>
      <dgm:t>
        <a:bodyPr/>
        <a:lstStyle/>
        <a:p>
          <a:r>
            <a:rPr lang="en-US" sz="4000" dirty="0"/>
            <a:t>DL</a:t>
          </a:r>
        </a:p>
      </dgm:t>
    </dgm:pt>
    <dgm:pt modelId="{58B98EE9-81D4-4DD8-8087-1A4E01E5F7AC}" type="parTrans" cxnId="{D7389317-03EF-46D1-B2A2-E4F06F0334E2}">
      <dgm:prSet/>
      <dgm:spPr/>
      <dgm:t>
        <a:bodyPr/>
        <a:lstStyle/>
        <a:p>
          <a:endParaRPr lang="en-US"/>
        </a:p>
      </dgm:t>
    </dgm:pt>
    <dgm:pt modelId="{FBA4C66C-367F-43D0-81A2-9E934347AA39}" type="sibTrans" cxnId="{D7389317-03EF-46D1-B2A2-E4F06F0334E2}">
      <dgm:prSet/>
      <dgm:spPr/>
      <dgm:t>
        <a:bodyPr/>
        <a:lstStyle/>
        <a:p>
          <a:endParaRPr lang="en-US"/>
        </a:p>
      </dgm:t>
    </dgm:pt>
    <dgm:pt modelId="{5097C5B9-4209-44BA-A6B6-A0D3C45CAD9D}" type="pres">
      <dgm:prSet presAssocID="{555A268F-0CBC-4BA3-98D6-9CB5C56FBFF3}" presName="Name0" presStyleCnt="0">
        <dgm:presLayoutVars>
          <dgm:chMax val="7"/>
          <dgm:resizeHandles val="exact"/>
        </dgm:presLayoutVars>
      </dgm:prSet>
      <dgm:spPr/>
    </dgm:pt>
    <dgm:pt modelId="{D5174525-231C-40BB-B368-ACAB2594CF27}" type="pres">
      <dgm:prSet presAssocID="{555A268F-0CBC-4BA3-98D6-9CB5C56FBFF3}" presName="comp1" presStyleCnt="0"/>
      <dgm:spPr/>
    </dgm:pt>
    <dgm:pt modelId="{A58E33D6-808C-4B2C-B528-CC4708CA9DB0}" type="pres">
      <dgm:prSet presAssocID="{555A268F-0CBC-4BA3-98D6-9CB5C56FBFF3}" presName="circle1" presStyleLbl="node1" presStyleIdx="0" presStyleCnt="3"/>
      <dgm:spPr/>
    </dgm:pt>
    <dgm:pt modelId="{2118B8C3-8F31-4956-A095-245814FFF8EF}" type="pres">
      <dgm:prSet presAssocID="{555A268F-0CBC-4BA3-98D6-9CB5C56FBFF3}" presName="c1text" presStyleLbl="node1" presStyleIdx="0" presStyleCnt="3">
        <dgm:presLayoutVars>
          <dgm:bulletEnabled val="1"/>
        </dgm:presLayoutVars>
      </dgm:prSet>
      <dgm:spPr/>
    </dgm:pt>
    <dgm:pt modelId="{D295F787-D349-44E9-AFA8-CE54EB036535}" type="pres">
      <dgm:prSet presAssocID="{555A268F-0CBC-4BA3-98D6-9CB5C56FBFF3}" presName="comp2" presStyleCnt="0"/>
      <dgm:spPr/>
    </dgm:pt>
    <dgm:pt modelId="{652024C1-630E-4253-9BBF-427C748AEEFA}" type="pres">
      <dgm:prSet presAssocID="{555A268F-0CBC-4BA3-98D6-9CB5C56FBFF3}" presName="circle2" presStyleLbl="node1" presStyleIdx="1" presStyleCnt="3"/>
      <dgm:spPr/>
    </dgm:pt>
    <dgm:pt modelId="{2FE29317-E86F-4D88-A881-4781CE151A04}" type="pres">
      <dgm:prSet presAssocID="{555A268F-0CBC-4BA3-98D6-9CB5C56FBFF3}" presName="c2text" presStyleLbl="node1" presStyleIdx="1" presStyleCnt="3">
        <dgm:presLayoutVars>
          <dgm:bulletEnabled val="1"/>
        </dgm:presLayoutVars>
      </dgm:prSet>
      <dgm:spPr/>
    </dgm:pt>
    <dgm:pt modelId="{40DF70A3-A6FB-4408-A7DE-4BE000067226}" type="pres">
      <dgm:prSet presAssocID="{555A268F-0CBC-4BA3-98D6-9CB5C56FBFF3}" presName="comp3" presStyleCnt="0"/>
      <dgm:spPr/>
    </dgm:pt>
    <dgm:pt modelId="{D3100AA0-EB48-467E-8E0C-45BF05E7806A}" type="pres">
      <dgm:prSet presAssocID="{555A268F-0CBC-4BA3-98D6-9CB5C56FBFF3}" presName="circle3" presStyleLbl="node1" presStyleIdx="2" presStyleCnt="3"/>
      <dgm:spPr/>
    </dgm:pt>
    <dgm:pt modelId="{4C5DD21A-AE64-447E-8DCD-1C91D450B8D4}" type="pres">
      <dgm:prSet presAssocID="{555A268F-0CBC-4BA3-98D6-9CB5C56FBFF3}" presName="c3text" presStyleLbl="node1" presStyleIdx="2" presStyleCnt="3">
        <dgm:presLayoutVars>
          <dgm:bulletEnabled val="1"/>
        </dgm:presLayoutVars>
      </dgm:prSet>
      <dgm:spPr/>
    </dgm:pt>
  </dgm:ptLst>
  <dgm:cxnLst>
    <dgm:cxn modelId="{97936C02-5E26-448B-A7A6-82AEEFAC5492}" srcId="{555A268F-0CBC-4BA3-98D6-9CB5C56FBFF3}" destId="{C73C3669-81F3-4BD4-8E8C-EF9515382158}" srcOrd="0" destOrd="0" parTransId="{7108A7DD-6F97-415F-8F63-34D35159785D}" sibTransId="{89E93247-DDD9-4A95-A4BD-7A5668C89FB5}"/>
    <dgm:cxn modelId="{D7389317-03EF-46D1-B2A2-E4F06F0334E2}" srcId="{555A268F-0CBC-4BA3-98D6-9CB5C56FBFF3}" destId="{54F123BC-49D4-492D-9FCB-5A9795DC1D1E}" srcOrd="2" destOrd="0" parTransId="{58B98EE9-81D4-4DD8-8087-1A4E01E5F7AC}" sibTransId="{FBA4C66C-367F-43D0-81A2-9E934347AA39}"/>
    <dgm:cxn modelId="{847B713D-BFC0-4037-A602-105F5D1DFDDF}" srcId="{555A268F-0CBC-4BA3-98D6-9CB5C56FBFF3}" destId="{0BB240D6-CB1A-468D-B76A-3B18F74AD6B8}" srcOrd="1" destOrd="0" parTransId="{A95E0E5D-A642-4567-86CE-F7BB11419ECD}" sibTransId="{53A3CEE6-214E-42E7-B688-F467A81F5343}"/>
    <dgm:cxn modelId="{5F5A6845-C52B-415C-BA17-A8B21F6F4D3E}" type="presOf" srcId="{54F123BC-49D4-492D-9FCB-5A9795DC1D1E}" destId="{D3100AA0-EB48-467E-8E0C-45BF05E7806A}" srcOrd="0" destOrd="0" presId="urn:microsoft.com/office/officeart/2005/8/layout/venn2"/>
    <dgm:cxn modelId="{4D068465-099A-441B-B928-53E9F781B9CB}" type="presOf" srcId="{C73C3669-81F3-4BD4-8E8C-EF9515382158}" destId="{2118B8C3-8F31-4956-A095-245814FFF8EF}" srcOrd="1" destOrd="0" presId="urn:microsoft.com/office/officeart/2005/8/layout/venn2"/>
    <dgm:cxn modelId="{89C6B585-7D07-4EF4-9204-A83338C24B91}" type="presOf" srcId="{0BB240D6-CB1A-468D-B76A-3B18F74AD6B8}" destId="{2FE29317-E86F-4D88-A881-4781CE151A04}" srcOrd="1" destOrd="0" presId="urn:microsoft.com/office/officeart/2005/8/layout/venn2"/>
    <dgm:cxn modelId="{CDD4BF9C-03CD-407A-B0B1-AA540ABFE322}" type="presOf" srcId="{C73C3669-81F3-4BD4-8E8C-EF9515382158}" destId="{A58E33D6-808C-4B2C-B528-CC4708CA9DB0}" srcOrd="0" destOrd="0" presId="urn:microsoft.com/office/officeart/2005/8/layout/venn2"/>
    <dgm:cxn modelId="{033F4BD3-52A9-400B-A994-6E3840FE5028}" type="presOf" srcId="{0BB240D6-CB1A-468D-B76A-3B18F74AD6B8}" destId="{652024C1-630E-4253-9BBF-427C748AEEFA}" srcOrd="0" destOrd="0" presId="urn:microsoft.com/office/officeart/2005/8/layout/venn2"/>
    <dgm:cxn modelId="{738EB5E2-4272-4B66-809E-AA32FD35FD76}" type="presOf" srcId="{54F123BC-49D4-492D-9FCB-5A9795DC1D1E}" destId="{4C5DD21A-AE64-447E-8DCD-1C91D450B8D4}" srcOrd="1" destOrd="0" presId="urn:microsoft.com/office/officeart/2005/8/layout/venn2"/>
    <dgm:cxn modelId="{032E35EF-BE0B-4F88-81CC-103AD190FC31}" type="presOf" srcId="{555A268F-0CBC-4BA3-98D6-9CB5C56FBFF3}" destId="{5097C5B9-4209-44BA-A6B6-A0D3C45CAD9D}" srcOrd="0" destOrd="0" presId="urn:microsoft.com/office/officeart/2005/8/layout/venn2"/>
    <dgm:cxn modelId="{6D7C1AF6-5CF8-41AA-90BF-8DC5584C02C3}" type="presParOf" srcId="{5097C5B9-4209-44BA-A6B6-A0D3C45CAD9D}" destId="{D5174525-231C-40BB-B368-ACAB2594CF27}" srcOrd="0" destOrd="0" presId="urn:microsoft.com/office/officeart/2005/8/layout/venn2"/>
    <dgm:cxn modelId="{E40B75DE-3C01-46C6-BDD2-4775CA81EC22}" type="presParOf" srcId="{D5174525-231C-40BB-B368-ACAB2594CF27}" destId="{A58E33D6-808C-4B2C-B528-CC4708CA9DB0}" srcOrd="0" destOrd="0" presId="urn:microsoft.com/office/officeart/2005/8/layout/venn2"/>
    <dgm:cxn modelId="{7CD482F1-E4C7-4836-A30A-98AE1F0E29FC}" type="presParOf" srcId="{D5174525-231C-40BB-B368-ACAB2594CF27}" destId="{2118B8C3-8F31-4956-A095-245814FFF8EF}" srcOrd="1" destOrd="0" presId="urn:microsoft.com/office/officeart/2005/8/layout/venn2"/>
    <dgm:cxn modelId="{6F8722F1-0DB3-4012-B12D-66DE04C47116}" type="presParOf" srcId="{5097C5B9-4209-44BA-A6B6-A0D3C45CAD9D}" destId="{D295F787-D349-44E9-AFA8-CE54EB036535}" srcOrd="1" destOrd="0" presId="urn:microsoft.com/office/officeart/2005/8/layout/venn2"/>
    <dgm:cxn modelId="{932ED3A1-6571-41E6-82CC-8A66E0AAB0BC}" type="presParOf" srcId="{D295F787-D349-44E9-AFA8-CE54EB036535}" destId="{652024C1-630E-4253-9BBF-427C748AEEFA}" srcOrd="0" destOrd="0" presId="urn:microsoft.com/office/officeart/2005/8/layout/venn2"/>
    <dgm:cxn modelId="{B6AB2385-DCA7-446F-A035-B76C937F537C}" type="presParOf" srcId="{D295F787-D349-44E9-AFA8-CE54EB036535}" destId="{2FE29317-E86F-4D88-A881-4781CE151A04}" srcOrd="1" destOrd="0" presId="urn:microsoft.com/office/officeart/2005/8/layout/venn2"/>
    <dgm:cxn modelId="{732BAB7A-7EA9-40B8-8BA5-0178E78FCBC0}" type="presParOf" srcId="{5097C5B9-4209-44BA-A6B6-A0D3C45CAD9D}" destId="{40DF70A3-A6FB-4408-A7DE-4BE000067226}" srcOrd="2" destOrd="0" presId="urn:microsoft.com/office/officeart/2005/8/layout/venn2"/>
    <dgm:cxn modelId="{4A01FC69-8D40-468A-AEDB-EF6173785F31}" type="presParOf" srcId="{40DF70A3-A6FB-4408-A7DE-4BE000067226}" destId="{D3100AA0-EB48-467E-8E0C-45BF05E7806A}" srcOrd="0" destOrd="0" presId="urn:microsoft.com/office/officeart/2005/8/layout/venn2"/>
    <dgm:cxn modelId="{8D5746A7-ABC0-4C5C-9826-1410B9B1656A}" type="presParOf" srcId="{40DF70A3-A6FB-4408-A7DE-4BE000067226}" destId="{4C5DD21A-AE64-447E-8DCD-1C91D450B8D4}" srcOrd="1" destOrd="0" presId="urn:microsoft.com/office/officeart/2005/8/layout/venn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4AF0006E-C99D-4CC1-8830-7C945B4BFB21}" type="doc">
      <dgm:prSet loTypeId="urn:microsoft.com/office/officeart/2005/8/layout/process3" loCatId="process" qsTypeId="urn:microsoft.com/office/officeart/2005/8/quickstyle/simple1" qsCatId="simple" csTypeId="urn:microsoft.com/office/officeart/2005/8/colors/accent1_2" csCatId="accent1" phldr="1"/>
      <dgm:spPr/>
      <dgm:t>
        <a:bodyPr/>
        <a:lstStyle/>
        <a:p>
          <a:endParaRPr lang="en-US"/>
        </a:p>
      </dgm:t>
    </dgm:pt>
    <dgm:pt modelId="{C2C1EF16-FEBB-45B7-BBCE-2080430EC830}">
      <dgm:prSet phldrT="[Text]"/>
      <dgm:spPr/>
      <dgm:t>
        <a:bodyPr/>
        <a:lstStyle/>
        <a:p>
          <a:r>
            <a:rPr lang="en-US" dirty="0"/>
            <a:t>AI (simple, classic)</a:t>
          </a:r>
        </a:p>
      </dgm:t>
    </dgm:pt>
    <dgm:pt modelId="{76A67ADD-A628-4E32-8682-8A6F8ADCDD61}" type="parTrans" cxnId="{54CD1365-9F48-4D61-B430-E28F8A25B168}">
      <dgm:prSet/>
      <dgm:spPr/>
      <dgm:t>
        <a:bodyPr/>
        <a:lstStyle/>
        <a:p>
          <a:endParaRPr lang="en-US"/>
        </a:p>
      </dgm:t>
    </dgm:pt>
    <dgm:pt modelId="{DF37F46E-AA45-4D02-8927-693BF757A704}" type="sibTrans" cxnId="{54CD1365-9F48-4D61-B430-E28F8A25B168}">
      <dgm:prSet/>
      <dgm:spPr/>
      <dgm:t>
        <a:bodyPr/>
        <a:lstStyle/>
        <a:p>
          <a:endParaRPr lang="en-US"/>
        </a:p>
      </dgm:t>
    </dgm:pt>
    <dgm:pt modelId="{B8D07691-326F-4B96-A299-AAED720BCA2A}">
      <dgm:prSet phldrT="[Text]"/>
      <dgm:spPr/>
      <dgm:t>
        <a:bodyPr/>
        <a:lstStyle/>
        <a:p>
          <a:r>
            <a:rPr lang="en-US" dirty="0"/>
            <a:t>Games</a:t>
          </a:r>
        </a:p>
      </dgm:t>
    </dgm:pt>
    <dgm:pt modelId="{61552BB9-473C-46A3-AAAE-B05BD2D76356}" type="parTrans" cxnId="{1BE5EF90-55BA-45E7-B889-7D4E5468A673}">
      <dgm:prSet/>
      <dgm:spPr/>
      <dgm:t>
        <a:bodyPr/>
        <a:lstStyle/>
        <a:p>
          <a:endParaRPr lang="en-US"/>
        </a:p>
      </dgm:t>
    </dgm:pt>
    <dgm:pt modelId="{B52CB9FE-9263-42F0-A101-60AC54D436F7}" type="sibTrans" cxnId="{1BE5EF90-55BA-45E7-B889-7D4E5468A673}">
      <dgm:prSet/>
      <dgm:spPr/>
      <dgm:t>
        <a:bodyPr/>
        <a:lstStyle/>
        <a:p>
          <a:endParaRPr lang="en-US"/>
        </a:p>
      </dgm:t>
    </dgm:pt>
    <dgm:pt modelId="{ABB17027-FD21-42A3-922E-953E82F49B34}">
      <dgm:prSet phldrT="[Text]"/>
      <dgm:spPr/>
      <dgm:t>
        <a:bodyPr/>
        <a:lstStyle/>
        <a:p>
          <a:r>
            <a:rPr lang="en-US" dirty="0"/>
            <a:t>ML</a:t>
          </a:r>
        </a:p>
      </dgm:t>
    </dgm:pt>
    <dgm:pt modelId="{24B72740-75D5-4B2A-9E1F-B1A2DCD93141}" type="parTrans" cxnId="{BF62675E-4175-4306-9D5F-E7DF6884D051}">
      <dgm:prSet/>
      <dgm:spPr/>
      <dgm:t>
        <a:bodyPr/>
        <a:lstStyle/>
        <a:p>
          <a:endParaRPr lang="en-US"/>
        </a:p>
      </dgm:t>
    </dgm:pt>
    <dgm:pt modelId="{10617CDA-1FC3-4B0F-A94E-DDFFE29EE111}" type="sibTrans" cxnId="{BF62675E-4175-4306-9D5F-E7DF6884D051}">
      <dgm:prSet/>
      <dgm:spPr/>
      <dgm:t>
        <a:bodyPr/>
        <a:lstStyle/>
        <a:p>
          <a:endParaRPr lang="en-US"/>
        </a:p>
      </dgm:t>
    </dgm:pt>
    <dgm:pt modelId="{765E292E-7F35-4C57-953B-375C96EFE100}">
      <dgm:prSet phldrT="[Text]"/>
      <dgm:spPr/>
      <dgm:t>
        <a:bodyPr/>
        <a:lstStyle/>
        <a:p>
          <a:r>
            <a:rPr lang="en-US" dirty="0"/>
            <a:t>Recommendation Systems</a:t>
          </a:r>
        </a:p>
      </dgm:t>
    </dgm:pt>
    <dgm:pt modelId="{0FEE3FC5-4FDA-4435-AFF7-042483EE81D2}" type="parTrans" cxnId="{54DB168C-6A24-4574-9E6C-40EFCC8CA389}">
      <dgm:prSet/>
      <dgm:spPr/>
      <dgm:t>
        <a:bodyPr/>
        <a:lstStyle/>
        <a:p>
          <a:endParaRPr lang="en-US"/>
        </a:p>
      </dgm:t>
    </dgm:pt>
    <dgm:pt modelId="{08D24835-0373-4443-98BB-B167482EB7FA}" type="sibTrans" cxnId="{54DB168C-6A24-4574-9E6C-40EFCC8CA389}">
      <dgm:prSet/>
      <dgm:spPr/>
      <dgm:t>
        <a:bodyPr/>
        <a:lstStyle/>
        <a:p>
          <a:endParaRPr lang="en-US"/>
        </a:p>
      </dgm:t>
    </dgm:pt>
    <dgm:pt modelId="{10FE0620-A81D-4B34-ADF5-CA7F4A26619B}">
      <dgm:prSet phldrT="[Text]"/>
      <dgm:spPr/>
      <dgm:t>
        <a:bodyPr/>
        <a:lstStyle/>
        <a:p>
          <a:r>
            <a:rPr lang="en-US" dirty="0"/>
            <a:t>DL</a:t>
          </a:r>
        </a:p>
      </dgm:t>
    </dgm:pt>
    <dgm:pt modelId="{A1C9559B-19F8-4631-93D5-7710400F4392}" type="parTrans" cxnId="{A3C770CD-9EF8-415C-9F4B-C59358D5A9F4}">
      <dgm:prSet/>
      <dgm:spPr/>
      <dgm:t>
        <a:bodyPr/>
        <a:lstStyle/>
        <a:p>
          <a:endParaRPr lang="en-US"/>
        </a:p>
      </dgm:t>
    </dgm:pt>
    <dgm:pt modelId="{0152461E-AE6D-4B19-B7C2-A3E2D5E32356}" type="sibTrans" cxnId="{A3C770CD-9EF8-415C-9F4B-C59358D5A9F4}">
      <dgm:prSet/>
      <dgm:spPr/>
      <dgm:t>
        <a:bodyPr/>
        <a:lstStyle/>
        <a:p>
          <a:endParaRPr lang="en-US"/>
        </a:p>
      </dgm:t>
    </dgm:pt>
    <dgm:pt modelId="{3F61E19D-2F78-4B64-8A2F-6F95A648B7E8}">
      <dgm:prSet phldrT="[Text]"/>
      <dgm:spPr/>
      <dgm:t>
        <a:bodyPr/>
        <a:lstStyle/>
        <a:p>
          <a:r>
            <a:rPr lang="en-US" dirty="0"/>
            <a:t>Image recognition</a:t>
          </a:r>
        </a:p>
      </dgm:t>
    </dgm:pt>
    <dgm:pt modelId="{128A7485-735C-458B-8AEC-80B3BFB560BC}" type="parTrans" cxnId="{88265721-19A3-4FD2-A698-A60095A873AD}">
      <dgm:prSet/>
      <dgm:spPr/>
      <dgm:t>
        <a:bodyPr/>
        <a:lstStyle/>
        <a:p>
          <a:endParaRPr lang="en-US"/>
        </a:p>
      </dgm:t>
    </dgm:pt>
    <dgm:pt modelId="{320414EB-8C5B-4552-93D1-70A4F478CA08}" type="sibTrans" cxnId="{88265721-19A3-4FD2-A698-A60095A873AD}">
      <dgm:prSet/>
      <dgm:spPr/>
      <dgm:t>
        <a:bodyPr/>
        <a:lstStyle/>
        <a:p>
          <a:endParaRPr lang="en-US"/>
        </a:p>
      </dgm:t>
    </dgm:pt>
    <dgm:pt modelId="{B92F9622-6EAF-40E9-9597-A900F7C0462D}">
      <dgm:prSet phldrT="[Text]"/>
      <dgm:spPr/>
      <dgm:t>
        <a:bodyPr/>
        <a:lstStyle/>
        <a:p>
          <a:r>
            <a:rPr lang="en-US" dirty="0"/>
            <a:t>Simple chatbots</a:t>
          </a:r>
        </a:p>
      </dgm:t>
    </dgm:pt>
    <dgm:pt modelId="{F70E6CE4-8F48-4A8F-8E36-C2F4944AE6F6}" type="parTrans" cxnId="{9A0C7045-E9A0-4C20-8E8A-13E4730B31B8}">
      <dgm:prSet/>
      <dgm:spPr/>
      <dgm:t>
        <a:bodyPr/>
        <a:lstStyle/>
        <a:p>
          <a:endParaRPr lang="en-US"/>
        </a:p>
      </dgm:t>
    </dgm:pt>
    <dgm:pt modelId="{0A6B56FC-5972-4AEB-95EF-D93888724772}" type="sibTrans" cxnId="{9A0C7045-E9A0-4C20-8E8A-13E4730B31B8}">
      <dgm:prSet/>
      <dgm:spPr/>
      <dgm:t>
        <a:bodyPr/>
        <a:lstStyle/>
        <a:p>
          <a:endParaRPr lang="en-US"/>
        </a:p>
      </dgm:t>
    </dgm:pt>
    <dgm:pt modelId="{6B96CCE6-FD1A-4DA5-B24C-1A6E5C48604F}">
      <dgm:prSet phldrT="[Text]"/>
      <dgm:spPr/>
      <dgm:t>
        <a:bodyPr/>
        <a:lstStyle/>
        <a:p>
          <a:r>
            <a:rPr lang="en-US" dirty="0"/>
            <a:t>Speech recognition</a:t>
          </a:r>
        </a:p>
      </dgm:t>
    </dgm:pt>
    <dgm:pt modelId="{E41D15EB-4913-4ADA-B51B-16463D8A739A}" type="parTrans" cxnId="{A9A3BD65-F47F-47A4-B219-878047675B2A}">
      <dgm:prSet/>
      <dgm:spPr/>
      <dgm:t>
        <a:bodyPr/>
        <a:lstStyle/>
        <a:p>
          <a:endParaRPr lang="en-US"/>
        </a:p>
      </dgm:t>
    </dgm:pt>
    <dgm:pt modelId="{5F0CB88C-7B85-4F27-BE7C-237CD017CCCA}" type="sibTrans" cxnId="{A9A3BD65-F47F-47A4-B219-878047675B2A}">
      <dgm:prSet/>
      <dgm:spPr/>
      <dgm:t>
        <a:bodyPr/>
        <a:lstStyle/>
        <a:p>
          <a:endParaRPr lang="en-US"/>
        </a:p>
      </dgm:t>
    </dgm:pt>
    <dgm:pt modelId="{73AAED3D-C0D2-4B75-94EF-92C87EA815B4}">
      <dgm:prSet phldrT="[Text]"/>
      <dgm:spPr/>
      <dgm:t>
        <a:bodyPr/>
        <a:lstStyle/>
        <a:p>
          <a:r>
            <a:rPr lang="en-US" dirty="0"/>
            <a:t>Automated Voicemail systems</a:t>
          </a:r>
        </a:p>
      </dgm:t>
    </dgm:pt>
    <dgm:pt modelId="{6A985299-3557-49E7-B891-5C6DFEB81746}" type="parTrans" cxnId="{EE410F4B-A8CB-49E0-8FC9-3AE30ADA6B6A}">
      <dgm:prSet/>
      <dgm:spPr/>
      <dgm:t>
        <a:bodyPr/>
        <a:lstStyle/>
        <a:p>
          <a:endParaRPr lang="en-US"/>
        </a:p>
      </dgm:t>
    </dgm:pt>
    <dgm:pt modelId="{F070C97A-752A-413C-AF62-0EB606C12B72}" type="sibTrans" cxnId="{EE410F4B-A8CB-49E0-8FC9-3AE30ADA6B6A}">
      <dgm:prSet/>
      <dgm:spPr/>
      <dgm:t>
        <a:bodyPr/>
        <a:lstStyle/>
        <a:p>
          <a:endParaRPr lang="en-US"/>
        </a:p>
      </dgm:t>
    </dgm:pt>
    <dgm:pt modelId="{4FFE85C1-0F74-4708-9AF2-4627AF94A671}">
      <dgm:prSet phldrT="[Text]"/>
      <dgm:spPr/>
      <dgm:t>
        <a:bodyPr/>
        <a:lstStyle/>
        <a:p>
          <a:r>
            <a:rPr lang="en-US" dirty="0"/>
            <a:t>Natural Language Processing</a:t>
          </a:r>
        </a:p>
      </dgm:t>
    </dgm:pt>
    <dgm:pt modelId="{609A16E6-9016-40A9-9A77-EF34A19B2630}" type="parTrans" cxnId="{C5D5E951-44A8-4FE1-9C78-CA014F7AC6B8}">
      <dgm:prSet/>
      <dgm:spPr/>
      <dgm:t>
        <a:bodyPr/>
        <a:lstStyle/>
        <a:p>
          <a:endParaRPr lang="en-US"/>
        </a:p>
      </dgm:t>
    </dgm:pt>
    <dgm:pt modelId="{88C2216F-3986-46D5-BCD3-AFC439291FA2}" type="sibTrans" cxnId="{C5D5E951-44A8-4FE1-9C78-CA014F7AC6B8}">
      <dgm:prSet/>
      <dgm:spPr/>
      <dgm:t>
        <a:bodyPr/>
        <a:lstStyle/>
        <a:p>
          <a:endParaRPr lang="en-US"/>
        </a:p>
      </dgm:t>
    </dgm:pt>
    <dgm:pt modelId="{D55176EA-CCE0-49AA-A37D-CB866DDAE50B}">
      <dgm:prSet phldrT="[Text]"/>
      <dgm:spPr/>
      <dgm:t>
        <a:bodyPr/>
        <a:lstStyle/>
        <a:p>
          <a:r>
            <a:rPr lang="en-US" dirty="0"/>
            <a:t>Sentiment Analysis</a:t>
          </a:r>
        </a:p>
      </dgm:t>
    </dgm:pt>
    <dgm:pt modelId="{08B8393B-7FA5-4590-ADE9-74F990AEF84A}" type="parTrans" cxnId="{1A1B15BF-9055-4056-8069-8FD9EA108CC4}">
      <dgm:prSet/>
      <dgm:spPr/>
      <dgm:t>
        <a:bodyPr/>
        <a:lstStyle/>
        <a:p>
          <a:endParaRPr lang="en-US"/>
        </a:p>
      </dgm:t>
    </dgm:pt>
    <dgm:pt modelId="{C66E7954-F977-4972-9EF6-1AE408D9B6AF}" type="sibTrans" cxnId="{1A1B15BF-9055-4056-8069-8FD9EA108CC4}">
      <dgm:prSet/>
      <dgm:spPr/>
      <dgm:t>
        <a:bodyPr/>
        <a:lstStyle/>
        <a:p>
          <a:endParaRPr lang="en-US"/>
        </a:p>
      </dgm:t>
    </dgm:pt>
    <dgm:pt modelId="{4AD16787-BC6B-4A3C-B930-C57100769D08}">
      <dgm:prSet phldrT="[Text]"/>
      <dgm:spPr/>
      <dgm:t>
        <a:bodyPr/>
        <a:lstStyle/>
        <a:p>
          <a:r>
            <a:rPr lang="en-US" dirty="0"/>
            <a:t>Predictive Maintenance</a:t>
          </a:r>
        </a:p>
      </dgm:t>
    </dgm:pt>
    <dgm:pt modelId="{F1C76F09-1F6A-4F4F-BECC-74410369C079}" type="parTrans" cxnId="{22F4ED6E-8094-45A8-A8AD-DBA0E6FD5659}">
      <dgm:prSet/>
      <dgm:spPr/>
      <dgm:t>
        <a:bodyPr/>
        <a:lstStyle/>
        <a:p>
          <a:endParaRPr lang="en-US"/>
        </a:p>
      </dgm:t>
    </dgm:pt>
    <dgm:pt modelId="{EEA5841B-EA24-41AA-B0B1-1589FAA85FDE}" type="sibTrans" cxnId="{22F4ED6E-8094-45A8-A8AD-DBA0E6FD5659}">
      <dgm:prSet/>
      <dgm:spPr/>
      <dgm:t>
        <a:bodyPr/>
        <a:lstStyle/>
        <a:p>
          <a:endParaRPr lang="en-US"/>
        </a:p>
      </dgm:t>
    </dgm:pt>
    <dgm:pt modelId="{F614AE61-88D6-4FE4-8F30-CC13C08CF75B}">
      <dgm:prSet phldrT="[Text]"/>
      <dgm:spPr/>
      <dgm:t>
        <a:bodyPr/>
        <a:lstStyle/>
        <a:p>
          <a:r>
            <a:rPr lang="en-US" dirty="0"/>
            <a:t>Fraud Detection</a:t>
          </a:r>
        </a:p>
      </dgm:t>
    </dgm:pt>
    <dgm:pt modelId="{414F4FFD-480E-40F2-AC72-AD519CCEE02C}" type="parTrans" cxnId="{8481FF53-D0F2-43B8-95F8-692840697FA5}">
      <dgm:prSet/>
      <dgm:spPr/>
      <dgm:t>
        <a:bodyPr/>
        <a:lstStyle/>
        <a:p>
          <a:endParaRPr lang="en-US"/>
        </a:p>
      </dgm:t>
    </dgm:pt>
    <dgm:pt modelId="{571F90EF-957E-44F0-8FD0-08CDB9447DED}" type="sibTrans" cxnId="{8481FF53-D0F2-43B8-95F8-692840697FA5}">
      <dgm:prSet/>
      <dgm:spPr/>
      <dgm:t>
        <a:bodyPr/>
        <a:lstStyle/>
        <a:p>
          <a:endParaRPr lang="en-US"/>
        </a:p>
      </dgm:t>
    </dgm:pt>
    <dgm:pt modelId="{AE1B6267-D6FA-4FDE-A9F1-42DE0DC4CFBD}">
      <dgm:prSet phldrT="[Text]"/>
      <dgm:spPr/>
      <dgm:t>
        <a:bodyPr/>
        <a:lstStyle/>
        <a:p>
          <a:r>
            <a:rPr lang="en-US" dirty="0"/>
            <a:t>Autonomous Vehicles</a:t>
          </a:r>
        </a:p>
      </dgm:t>
    </dgm:pt>
    <dgm:pt modelId="{108D740D-F7B8-4C13-ABD3-A92998F37F9A}" type="parTrans" cxnId="{A5B92CEB-8E42-4F9E-B457-47C8FD640F17}">
      <dgm:prSet/>
      <dgm:spPr/>
      <dgm:t>
        <a:bodyPr/>
        <a:lstStyle/>
        <a:p>
          <a:endParaRPr lang="en-US"/>
        </a:p>
      </dgm:t>
    </dgm:pt>
    <dgm:pt modelId="{38252288-C480-4A83-8805-E1BC339C8578}" type="sibTrans" cxnId="{A5B92CEB-8E42-4F9E-B457-47C8FD640F17}">
      <dgm:prSet/>
      <dgm:spPr/>
      <dgm:t>
        <a:bodyPr/>
        <a:lstStyle/>
        <a:p>
          <a:endParaRPr lang="en-US"/>
        </a:p>
      </dgm:t>
    </dgm:pt>
    <dgm:pt modelId="{ECBC73EF-79D0-41C9-A805-8DFA00B286F4}">
      <dgm:prSet phldrT="[Text]"/>
      <dgm:spPr/>
      <dgm:t>
        <a:bodyPr/>
        <a:lstStyle/>
        <a:p>
          <a:r>
            <a:rPr lang="en-US" dirty="0"/>
            <a:t>Medical Diagnosis (simple)</a:t>
          </a:r>
        </a:p>
      </dgm:t>
    </dgm:pt>
    <dgm:pt modelId="{9D588A6F-64B4-4204-9FC2-E7741169263B}" type="parTrans" cxnId="{9DC6ED9E-E0CF-43D4-9DFE-69F8E0B5163E}">
      <dgm:prSet/>
      <dgm:spPr/>
      <dgm:t>
        <a:bodyPr/>
        <a:lstStyle/>
        <a:p>
          <a:endParaRPr lang="en-US"/>
        </a:p>
      </dgm:t>
    </dgm:pt>
    <dgm:pt modelId="{0C9076A8-ACFB-4B0A-BC73-5097F03D8BED}" type="sibTrans" cxnId="{9DC6ED9E-E0CF-43D4-9DFE-69F8E0B5163E}">
      <dgm:prSet/>
      <dgm:spPr/>
      <dgm:t>
        <a:bodyPr/>
        <a:lstStyle/>
        <a:p>
          <a:endParaRPr lang="en-US"/>
        </a:p>
      </dgm:t>
    </dgm:pt>
    <dgm:pt modelId="{AF654F62-6F76-4AE4-B1C4-A9BFECB53C15}">
      <dgm:prSet phldrT="[Text]"/>
      <dgm:spPr/>
      <dgm:t>
        <a:bodyPr/>
        <a:lstStyle/>
        <a:p>
          <a:r>
            <a:rPr lang="en-US" dirty="0"/>
            <a:t>Generative Models</a:t>
          </a:r>
        </a:p>
      </dgm:t>
    </dgm:pt>
    <dgm:pt modelId="{C708D3E3-62D3-40F3-B198-F6B5C2548DD7}" type="parTrans" cxnId="{39348727-61C1-4C49-ABD5-7CEC9C301517}">
      <dgm:prSet/>
      <dgm:spPr/>
      <dgm:t>
        <a:bodyPr/>
        <a:lstStyle/>
        <a:p>
          <a:endParaRPr lang="en-US"/>
        </a:p>
      </dgm:t>
    </dgm:pt>
    <dgm:pt modelId="{5326681B-3014-4261-9668-E09CAA932078}" type="sibTrans" cxnId="{39348727-61C1-4C49-ABD5-7CEC9C301517}">
      <dgm:prSet/>
      <dgm:spPr/>
      <dgm:t>
        <a:bodyPr/>
        <a:lstStyle/>
        <a:p>
          <a:endParaRPr lang="en-US"/>
        </a:p>
      </dgm:t>
    </dgm:pt>
    <dgm:pt modelId="{EB134AAF-E56A-41B5-B25B-8252217B0ECD}">
      <dgm:prSet phldrT="[Text]"/>
      <dgm:spPr/>
      <dgm:t>
        <a:bodyPr/>
        <a:lstStyle/>
        <a:p>
          <a:r>
            <a:rPr lang="en-US" dirty="0"/>
            <a:t>Medical Diagnosis (advanced)</a:t>
          </a:r>
        </a:p>
      </dgm:t>
    </dgm:pt>
    <dgm:pt modelId="{284DD84A-EBBA-4DFE-BA64-67BBBC399A8E}" type="parTrans" cxnId="{1B4B4AF3-F5A7-4513-894D-05F908014ECE}">
      <dgm:prSet/>
      <dgm:spPr/>
      <dgm:t>
        <a:bodyPr/>
        <a:lstStyle/>
        <a:p>
          <a:endParaRPr lang="en-US"/>
        </a:p>
      </dgm:t>
    </dgm:pt>
    <dgm:pt modelId="{A522A696-67C5-4FB3-88CD-E6AF0F195384}" type="sibTrans" cxnId="{1B4B4AF3-F5A7-4513-894D-05F908014ECE}">
      <dgm:prSet/>
      <dgm:spPr/>
      <dgm:t>
        <a:bodyPr/>
        <a:lstStyle/>
        <a:p>
          <a:endParaRPr lang="en-US"/>
        </a:p>
      </dgm:t>
    </dgm:pt>
    <dgm:pt modelId="{B675B680-A535-4DF6-AD7C-8282C3881B1B}" type="pres">
      <dgm:prSet presAssocID="{4AF0006E-C99D-4CC1-8830-7C945B4BFB21}" presName="linearFlow" presStyleCnt="0">
        <dgm:presLayoutVars>
          <dgm:dir/>
          <dgm:animLvl val="lvl"/>
          <dgm:resizeHandles val="exact"/>
        </dgm:presLayoutVars>
      </dgm:prSet>
      <dgm:spPr/>
    </dgm:pt>
    <dgm:pt modelId="{8CF496DD-FD1E-4C2A-A8E3-07D6BE02B3AF}" type="pres">
      <dgm:prSet presAssocID="{C2C1EF16-FEBB-45B7-BBCE-2080430EC830}" presName="composite" presStyleCnt="0"/>
      <dgm:spPr/>
    </dgm:pt>
    <dgm:pt modelId="{49ACB6F1-A44D-4356-A74C-324931DB3DD2}" type="pres">
      <dgm:prSet presAssocID="{C2C1EF16-FEBB-45B7-BBCE-2080430EC830}" presName="parTx" presStyleLbl="node1" presStyleIdx="0" presStyleCnt="3">
        <dgm:presLayoutVars>
          <dgm:chMax val="0"/>
          <dgm:chPref val="0"/>
          <dgm:bulletEnabled val="1"/>
        </dgm:presLayoutVars>
      </dgm:prSet>
      <dgm:spPr/>
    </dgm:pt>
    <dgm:pt modelId="{FE5F05AC-9D9B-4484-A767-B31E683F8358}" type="pres">
      <dgm:prSet presAssocID="{C2C1EF16-FEBB-45B7-BBCE-2080430EC830}" presName="parSh" presStyleLbl="node1" presStyleIdx="0" presStyleCnt="3"/>
      <dgm:spPr/>
    </dgm:pt>
    <dgm:pt modelId="{2E6C0819-F616-44B4-8E1D-144418FC0051}" type="pres">
      <dgm:prSet presAssocID="{C2C1EF16-FEBB-45B7-BBCE-2080430EC830}" presName="desTx" presStyleLbl="fgAcc1" presStyleIdx="0" presStyleCnt="3">
        <dgm:presLayoutVars>
          <dgm:bulletEnabled val="1"/>
        </dgm:presLayoutVars>
      </dgm:prSet>
      <dgm:spPr/>
    </dgm:pt>
    <dgm:pt modelId="{57719D31-79F9-4DEF-8DC7-EACEEF136F89}" type="pres">
      <dgm:prSet presAssocID="{DF37F46E-AA45-4D02-8927-693BF757A704}" presName="sibTrans" presStyleLbl="sibTrans2D1" presStyleIdx="0" presStyleCnt="2"/>
      <dgm:spPr/>
    </dgm:pt>
    <dgm:pt modelId="{902407FF-7A37-4D4C-BED7-9B9862200DFB}" type="pres">
      <dgm:prSet presAssocID="{DF37F46E-AA45-4D02-8927-693BF757A704}" presName="connTx" presStyleLbl="sibTrans2D1" presStyleIdx="0" presStyleCnt="2"/>
      <dgm:spPr/>
    </dgm:pt>
    <dgm:pt modelId="{3C0E5EF3-3D21-46FA-9677-4A090B24D90E}" type="pres">
      <dgm:prSet presAssocID="{ABB17027-FD21-42A3-922E-953E82F49B34}" presName="composite" presStyleCnt="0"/>
      <dgm:spPr/>
    </dgm:pt>
    <dgm:pt modelId="{6658DCC7-EFFC-4E1A-BB49-311F27CB272A}" type="pres">
      <dgm:prSet presAssocID="{ABB17027-FD21-42A3-922E-953E82F49B34}" presName="parTx" presStyleLbl="node1" presStyleIdx="0" presStyleCnt="3">
        <dgm:presLayoutVars>
          <dgm:chMax val="0"/>
          <dgm:chPref val="0"/>
          <dgm:bulletEnabled val="1"/>
        </dgm:presLayoutVars>
      </dgm:prSet>
      <dgm:spPr/>
    </dgm:pt>
    <dgm:pt modelId="{B1B2E6C1-961E-45AF-AB9F-0596D2BB18EB}" type="pres">
      <dgm:prSet presAssocID="{ABB17027-FD21-42A3-922E-953E82F49B34}" presName="parSh" presStyleLbl="node1" presStyleIdx="1" presStyleCnt="3"/>
      <dgm:spPr/>
    </dgm:pt>
    <dgm:pt modelId="{2ECEF11B-3A14-49AD-A5A3-71A0A35D44A7}" type="pres">
      <dgm:prSet presAssocID="{ABB17027-FD21-42A3-922E-953E82F49B34}" presName="desTx" presStyleLbl="fgAcc1" presStyleIdx="1" presStyleCnt="3">
        <dgm:presLayoutVars>
          <dgm:bulletEnabled val="1"/>
        </dgm:presLayoutVars>
      </dgm:prSet>
      <dgm:spPr/>
    </dgm:pt>
    <dgm:pt modelId="{BF292788-ACFA-4CF8-A714-2AE6AB672F6A}" type="pres">
      <dgm:prSet presAssocID="{10617CDA-1FC3-4B0F-A94E-DDFFE29EE111}" presName="sibTrans" presStyleLbl="sibTrans2D1" presStyleIdx="1" presStyleCnt="2"/>
      <dgm:spPr/>
    </dgm:pt>
    <dgm:pt modelId="{D09FB76E-CE56-4F75-B54A-0490D1F7ACFD}" type="pres">
      <dgm:prSet presAssocID="{10617CDA-1FC3-4B0F-A94E-DDFFE29EE111}" presName="connTx" presStyleLbl="sibTrans2D1" presStyleIdx="1" presStyleCnt="2"/>
      <dgm:spPr/>
    </dgm:pt>
    <dgm:pt modelId="{784B5380-D673-47D8-8D87-44102E096530}" type="pres">
      <dgm:prSet presAssocID="{10FE0620-A81D-4B34-ADF5-CA7F4A26619B}" presName="composite" presStyleCnt="0"/>
      <dgm:spPr/>
    </dgm:pt>
    <dgm:pt modelId="{555A3E97-0623-4F51-8170-7ED8AFFC5026}" type="pres">
      <dgm:prSet presAssocID="{10FE0620-A81D-4B34-ADF5-CA7F4A26619B}" presName="parTx" presStyleLbl="node1" presStyleIdx="1" presStyleCnt="3">
        <dgm:presLayoutVars>
          <dgm:chMax val="0"/>
          <dgm:chPref val="0"/>
          <dgm:bulletEnabled val="1"/>
        </dgm:presLayoutVars>
      </dgm:prSet>
      <dgm:spPr/>
    </dgm:pt>
    <dgm:pt modelId="{54C8823A-75E6-4687-985E-CB0F46AA36EC}" type="pres">
      <dgm:prSet presAssocID="{10FE0620-A81D-4B34-ADF5-CA7F4A26619B}" presName="parSh" presStyleLbl="node1" presStyleIdx="2" presStyleCnt="3"/>
      <dgm:spPr/>
    </dgm:pt>
    <dgm:pt modelId="{D30AABD0-AB1B-433D-B815-1204A7DB4515}" type="pres">
      <dgm:prSet presAssocID="{10FE0620-A81D-4B34-ADF5-CA7F4A26619B}" presName="desTx" presStyleLbl="fgAcc1" presStyleIdx="2" presStyleCnt="3">
        <dgm:presLayoutVars>
          <dgm:bulletEnabled val="1"/>
        </dgm:presLayoutVars>
      </dgm:prSet>
      <dgm:spPr/>
    </dgm:pt>
  </dgm:ptLst>
  <dgm:cxnLst>
    <dgm:cxn modelId="{1358EE16-BDD3-4075-A3BD-0A5126E77631}" type="presOf" srcId="{C2C1EF16-FEBB-45B7-BBCE-2080430EC830}" destId="{49ACB6F1-A44D-4356-A74C-324931DB3DD2}" srcOrd="0" destOrd="0" presId="urn:microsoft.com/office/officeart/2005/8/layout/process3"/>
    <dgm:cxn modelId="{EA660E1D-FA81-48B4-BBD8-4E5645357139}" type="presOf" srcId="{ABB17027-FD21-42A3-922E-953E82F49B34}" destId="{6658DCC7-EFFC-4E1A-BB49-311F27CB272A}" srcOrd="0" destOrd="0" presId="urn:microsoft.com/office/officeart/2005/8/layout/process3"/>
    <dgm:cxn modelId="{88265721-19A3-4FD2-A698-A60095A873AD}" srcId="{10FE0620-A81D-4B34-ADF5-CA7F4A26619B}" destId="{3F61E19D-2F78-4B64-8A2F-6F95A648B7E8}" srcOrd="0" destOrd="0" parTransId="{128A7485-735C-458B-8AEC-80B3BFB560BC}" sibTransId="{320414EB-8C5B-4552-93D1-70A4F478CA08}"/>
    <dgm:cxn modelId="{C1EE3F24-2D66-4A29-B496-B9A261B0EA23}" type="presOf" srcId="{B8D07691-326F-4B96-A299-AAED720BCA2A}" destId="{2E6C0819-F616-44B4-8E1D-144418FC0051}" srcOrd="0" destOrd="0" presId="urn:microsoft.com/office/officeart/2005/8/layout/process3"/>
    <dgm:cxn modelId="{39348727-61C1-4C49-ABD5-7CEC9C301517}" srcId="{10FE0620-A81D-4B34-ADF5-CA7F4A26619B}" destId="{AF654F62-6F76-4AE4-B1C4-A9BFECB53C15}" srcOrd="3" destOrd="0" parTransId="{C708D3E3-62D3-40F3-B198-F6B5C2548DD7}" sibTransId="{5326681B-3014-4261-9668-E09CAA932078}"/>
    <dgm:cxn modelId="{0DB11731-7F8B-44F3-8053-B43AE84C03EA}" type="presOf" srcId="{DF37F46E-AA45-4D02-8927-693BF757A704}" destId="{902407FF-7A37-4D4C-BED7-9B9862200DFB}" srcOrd="1" destOrd="0" presId="urn:microsoft.com/office/officeart/2005/8/layout/process3"/>
    <dgm:cxn modelId="{8C9A0138-5DA7-4CD3-B4BD-7A7E1274C38D}" type="presOf" srcId="{10FE0620-A81D-4B34-ADF5-CA7F4A26619B}" destId="{555A3E97-0623-4F51-8170-7ED8AFFC5026}" srcOrd="0" destOrd="0" presId="urn:microsoft.com/office/officeart/2005/8/layout/process3"/>
    <dgm:cxn modelId="{063A395C-FF2F-46F2-B732-A912B6CB8B30}" type="presOf" srcId="{73AAED3D-C0D2-4B75-94EF-92C87EA815B4}" destId="{2E6C0819-F616-44B4-8E1D-144418FC0051}" srcOrd="0" destOrd="2" presId="urn:microsoft.com/office/officeart/2005/8/layout/process3"/>
    <dgm:cxn modelId="{4D1B365E-010C-4AF2-9CF6-D9250A796A10}" type="presOf" srcId="{B92F9622-6EAF-40E9-9597-A900F7C0462D}" destId="{2E6C0819-F616-44B4-8E1D-144418FC0051}" srcOrd="0" destOrd="1" presId="urn:microsoft.com/office/officeart/2005/8/layout/process3"/>
    <dgm:cxn modelId="{BF62675E-4175-4306-9D5F-E7DF6884D051}" srcId="{4AF0006E-C99D-4CC1-8830-7C945B4BFB21}" destId="{ABB17027-FD21-42A3-922E-953E82F49B34}" srcOrd="1" destOrd="0" parTransId="{24B72740-75D5-4B2A-9E1F-B1A2DCD93141}" sibTransId="{10617CDA-1FC3-4B0F-A94E-DDFFE29EE111}"/>
    <dgm:cxn modelId="{54CD1365-9F48-4D61-B430-E28F8A25B168}" srcId="{4AF0006E-C99D-4CC1-8830-7C945B4BFB21}" destId="{C2C1EF16-FEBB-45B7-BBCE-2080430EC830}" srcOrd="0" destOrd="0" parTransId="{76A67ADD-A628-4E32-8682-8A6F8ADCDD61}" sibTransId="{DF37F46E-AA45-4D02-8927-693BF757A704}"/>
    <dgm:cxn modelId="{9A0C7045-E9A0-4C20-8E8A-13E4730B31B8}" srcId="{C2C1EF16-FEBB-45B7-BBCE-2080430EC830}" destId="{B92F9622-6EAF-40E9-9597-A900F7C0462D}" srcOrd="1" destOrd="0" parTransId="{F70E6CE4-8F48-4A8F-8E36-C2F4944AE6F6}" sibTransId="{0A6B56FC-5972-4AEB-95EF-D93888724772}"/>
    <dgm:cxn modelId="{A9A3BD65-F47F-47A4-B219-878047675B2A}" srcId="{10FE0620-A81D-4B34-ADF5-CA7F4A26619B}" destId="{6B96CCE6-FD1A-4DA5-B24C-1A6E5C48604F}" srcOrd="1" destOrd="0" parTransId="{E41D15EB-4913-4ADA-B51B-16463D8A739A}" sibTransId="{5F0CB88C-7B85-4F27-BE7C-237CD017CCCA}"/>
    <dgm:cxn modelId="{EE410F4B-A8CB-49E0-8FC9-3AE30ADA6B6A}" srcId="{C2C1EF16-FEBB-45B7-BBCE-2080430EC830}" destId="{73AAED3D-C0D2-4B75-94EF-92C87EA815B4}" srcOrd="2" destOrd="0" parTransId="{6A985299-3557-49E7-B891-5C6DFEB81746}" sibTransId="{F070C97A-752A-413C-AF62-0EB606C12B72}"/>
    <dgm:cxn modelId="{D945956B-7A45-4035-B306-22462C1ABEF2}" type="presOf" srcId="{ECBC73EF-79D0-41C9-A805-8DFA00B286F4}" destId="{2ECEF11B-3A14-49AD-A5A3-71A0A35D44A7}" srcOrd="0" destOrd="5" presId="urn:microsoft.com/office/officeart/2005/8/layout/process3"/>
    <dgm:cxn modelId="{22F4ED6E-8094-45A8-A8AD-DBA0E6FD5659}" srcId="{ABB17027-FD21-42A3-922E-953E82F49B34}" destId="{4AD16787-BC6B-4A3C-B930-C57100769D08}" srcOrd="2" destOrd="0" parTransId="{F1C76F09-1F6A-4F4F-BECC-74410369C079}" sibTransId="{EEA5841B-EA24-41AA-B0B1-1589FAA85FDE}"/>
    <dgm:cxn modelId="{ACA2EA70-34B5-4AD9-B334-8CF80ADCD177}" type="presOf" srcId="{3F61E19D-2F78-4B64-8A2F-6F95A648B7E8}" destId="{D30AABD0-AB1B-433D-B815-1204A7DB4515}" srcOrd="0" destOrd="0" presId="urn:microsoft.com/office/officeart/2005/8/layout/process3"/>
    <dgm:cxn modelId="{C5D5E951-44A8-4FE1-9C78-CA014F7AC6B8}" srcId="{10FE0620-A81D-4B34-ADF5-CA7F4A26619B}" destId="{4FFE85C1-0F74-4708-9AF2-4627AF94A671}" srcOrd="2" destOrd="0" parTransId="{609A16E6-9016-40A9-9A77-EF34A19B2630}" sibTransId="{88C2216F-3986-46D5-BCD3-AFC439291FA2}"/>
    <dgm:cxn modelId="{8481FF53-D0F2-43B8-95F8-692840697FA5}" srcId="{ABB17027-FD21-42A3-922E-953E82F49B34}" destId="{F614AE61-88D6-4FE4-8F30-CC13C08CF75B}" srcOrd="3" destOrd="0" parTransId="{414F4FFD-480E-40F2-AC72-AD519CCEE02C}" sibTransId="{571F90EF-957E-44F0-8FD0-08CDB9447DED}"/>
    <dgm:cxn modelId="{3CAF3C83-8F3F-491F-BCED-44FB2414E4A6}" type="presOf" srcId="{D55176EA-CCE0-49AA-A37D-CB866DDAE50B}" destId="{2ECEF11B-3A14-49AD-A5A3-71A0A35D44A7}" srcOrd="0" destOrd="1" presId="urn:microsoft.com/office/officeart/2005/8/layout/process3"/>
    <dgm:cxn modelId="{54DB168C-6A24-4574-9E6C-40EFCC8CA389}" srcId="{ABB17027-FD21-42A3-922E-953E82F49B34}" destId="{765E292E-7F35-4C57-953B-375C96EFE100}" srcOrd="0" destOrd="0" parTransId="{0FEE3FC5-4FDA-4435-AFF7-042483EE81D2}" sibTransId="{08D24835-0373-4443-98BB-B167482EB7FA}"/>
    <dgm:cxn modelId="{A2D4058F-5290-48BC-9F7F-A2113D584CB1}" type="presOf" srcId="{4AF0006E-C99D-4CC1-8830-7C945B4BFB21}" destId="{B675B680-A535-4DF6-AD7C-8282C3881B1B}" srcOrd="0" destOrd="0" presId="urn:microsoft.com/office/officeart/2005/8/layout/process3"/>
    <dgm:cxn modelId="{1BE5EF90-55BA-45E7-B889-7D4E5468A673}" srcId="{C2C1EF16-FEBB-45B7-BBCE-2080430EC830}" destId="{B8D07691-326F-4B96-A299-AAED720BCA2A}" srcOrd="0" destOrd="0" parTransId="{61552BB9-473C-46A3-AAAE-B05BD2D76356}" sibTransId="{B52CB9FE-9263-42F0-A101-60AC54D436F7}"/>
    <dgm:cxn modelId="{FF8EA69A-0C3C-4F5F-90FE-2ED8EED0E200}" type="presOf" srcId="{C2C1EF16-FEBB-45B7-BBCE-2080430EC830}" destId="{FE5F05AC-9D9B-4484-A767-B31E683F8358}" srcOrd="1" destOrd="0" presId="urn:microsoft.com/office/officeart/2005/8/layout/process3"/>
    <dgm:cxn modelId="{9DC6ED9E-E0CF-43D4-9DFE-69F8E0B5163E}" srcId="{ABB17027-FD21-42A3-922E-953E82F49B34}" destId="{ECBC73EF-79D0-41C9-A805-8DFA00B286F4}" srcOrd="5" destOrd="0" parTransId="{9D588A6F-64B4-4204-9FC2-E7741169263B}" sibTransId="{0C9076A8-ACFB-4B0A-BC73-5097F03D8BED}"/>
    <dgm:cxn modelId="{969ABEA5-AEC2-4368-89FF-302C5A03AB5F}" type="presOf" srcId="{765E292E-7F35-4C57-953B-375C96EFE100}" destId="{2ECEF11B-3A14-49AD-A5A3-71A0A35D44A7}" srcOrd="0" destOrd="0" presId="urn:microsoft.com/office/officeart/2005/8/layout/process3"/>
    <dgm:cxn modelId="{F5314BAE-7486-4610-89B5-C28C3DBFED95}" type="presOf" srcId="{10617CDA-1FC3-4B0F-A94E-DDFFE29EE111}" destId="{D09FB76E-CE56-4F75-B54A-0490D1F7ACFD}" srcOrd="1" destOrd="0" presId="urn:microsoft.com/office/officeart/2005/8/layout/process3"/>
    <dgm:cxn modelId="{EE4782B6-8554-4D16-BCE4-D29858B19CE1}" type="presOf" srcId="{AF654F62-6F76-4AE4-B1C4-A9BFECB53C15}" destId="{D30AABD0-AB1B-433D-B815-1204A7DB4515}" srcOrd="0" destOrd="3" presId="urn:microsoft.com/office/officeart/2005/8/layout/process3"/>
    <dgm:cxn modelId="{7E4209B8-3801-497E-9015-4E7A53EF3302}" type="presOf" srcId="{4AD16787-BC6B-4A3C-B930-C57100769D08}" destId="{2ECEF11B-3A14-49AD-A5A3-71A0A35D44A7}" srcOrd="0" destOrd="2" presId="urn:microsoft.com/office/officeart/2005/8/layout/process3"/>
    <dgm:cxn modelId="{1A1B15BF-9055-4056-8069-8FD9EA108CC4}" srcId="{ABB17027-FD21-42A3-922E-953E82F49B34}" destId="{D55176EA-CCE0-49AA-A37D-CB866DDAE50B}" srcOrd="1" destOrd="0" parTransId="{08B8393B-7FA5-4590-ADE9-74F990AEF84A}" sibTransId="{C66E7954-F977-4972-9EF6-1AE408D9B6AF}"/>
    <dgm:cxn modelId="{9F1DDCC6-F9F5-4B9D-ADDC-62A9D227D40D}" type="presOf" srcId="{6B96CCE6-FD1A-4DA5-B24C-1A6E5C48604F}" destId="{D30AABD0-AB1B-433D-B815-1204A7DB4515}" srcOrd="0" destOrd="1" presId="urn:microsoft.com/office/officeart/2005/8/layout/process3"/>
    <dgm:cxn modelId="{A3C770CD-9EF8-415C-9F4B-C59358D5A9F4}" srcId="{4AF0006E-C99D-4CC1-8830-7C945B4BFB21}" destId="{10FE0620-A81D-4B34-ADF5-CA7F4A26619B}" srcOrd="2" destOrd="0" parTransId="{A1C9559B-19F8-4631-93D5-7710400F4392}" sibTransId="{0152461E-AE6D-4B19-B7C2-A3E2D5E32356}"/>
    <dgm:cxn modelId="{39AA3DDB-CC7B-4C48-9233-BB9EA27208B2}" type="presOf" srcId="{4FFE85C1-0F74-4708-9AF2-4627AF94A671}" destId="{D30AABD0-AB1B-433D-B815-1204A7DB4515}" srcOrd="0" destOrd="2" presId="urn:microsoft.com/office/officeart/2005/8/layout/process3"/>
    <dgm:cxn modelId="{FC14CDDF-D7CD-40DD-9F5C-0C48B96E493A}" type="presOf" srcId="{AE1B6267-D6FA-4FDE-A9F1-42DE0DC4CFBD}" destId="{2ECEF11B-3A14-49AD-A5A3-71A0A35D44A7}" srcOrd="0" destOrd="4" presId="urn:microsoft.com/office/officeart/2005/8/layout/process3"/>
    <dgm:cxn modelId="{77F5F9DF-C366-4595-8195-54682861A80E}" type="presOf" srcId="{10617CDA-1FC3-4B0F-A94E-DDFFE29EE111}" destId="{BF292788-ACFA-4CF8-A714-2AE6AB672F6A}" srcOrd="0" destOrd="0" presId="urn:microsoft.com/office/officeart/2005/8/layout/process3"/>
    <dgm:cxn modelId="{B6F9FBDF-52A9-42E9-BC75-B4B6F79295C5}" type="presOf" srcId="{EB134AAF-E56A-41B5-B25B-8252217B0ECD}" destId="{D30AABD0-AB1B-433D-B815-1204A7DB4515}" srcOrd="0" destOrd="4" presId="urn:microsoft.com/office/officeart/2005/8/layout/process3"/>
    <dgm:cxn modelId="{45A26DE3-624C-45C7-BD6D-7D0262C4224F}" type="presOf" srcId="{F614AE61-88D6-4FE4-8F30-CC13C08CF75B}" destId="{2ECEF11B-3A14-49AD-A5A3-71A0A35D44A7}" srcOrd="0" destOrd="3" presId="urn:microsoft.com/office/officeart/2005/8/layout/process3"/>
    <dgm:cxn modelId="{D56086E7-EF5F-4065-88F5-732AA48E8928}" type="presOf" srcId="{DF37F46E-AA45-4D02-8927-693BF757A704}" destId="{57719D31-79F9-4DEF-8DC7-EACEEF136F89}" srcOrd="0" destOrd="0" presId="urn:microsoft.com/office/officeart/2005/8/layout/process3"/>
    <dgm:cxn modelId="{A5B92CEB-8E42-4F9E-B457-47C8FD640F17}" srcId="{ABB17027-FD21-42A3-922E-953E82F49B34}" destId="{AE1B6267-D6FA-4FDE-A9F1-42DE0DC4CFBD}" srcOrd="4" destOrd="0" parTransId="{108D740D-F7B8-4C13-ABD3-A92998F37F9A}" sibTransId="{38252288-C480-4A83-8805-E1BC339C8578}"/>
    <dgm:cxn modelId="{F02C34F2-1B26-4D2D-A517-1FCF1348C44B}" type="presOf" srcId="{ABB17027-FD21-42A3-922E-953E82F49B34}" destId="{B1B2E6C1-961E-45AF-AB9F-0596D2BB18EB}" srcOrd="1" destOrd="0" presId="urn:microsoft.com/office/officeart/2005/8/layout/process3"/>
    <dgm:cxn modelId="{1B4B4AF3-F5A7-4513-894D-05F908014ECE}" srcId="{10FE0620-A81D-4B34-ADF5-CA7F4A26619B}" destId="{EB134AAF-E56A-41B5-B25B-8252217B0ECD}" srcOrd="4" destOrd="0" parTransId="{284DD84A-EBBA-4DFE-BA64-67BBBC399A8E}" sibTransId="{A522A696-67C5-4FB3-88CD-E6AF0F195384}"/>
    <dgm:cxn modelId="{3CE9AAF8-8CB6-43B6-9D37-19D3D1D72A7B}" type="presOf" srcId="{10FE0620-A81D-4B34-ADF5-CA7F4A26619B}" destId="{54C8823A-75E6-4687-985E-CB0F46AA36EC}" srcOrd="1" destOrd="0" presId="urn:microsoft.com/office/officeart/2005/8/layout/process3"/>
    <dgm:cxn modelId="{C8DAEC50-87DF-4ABB-B1D3-95886ABD36A1}" type="presParOf" srcId="{B675B680-A535-4DF6-AD7C-8282C3881B1B}" destId="{8CF496DD-FD1E-4C2A-A8E3-07D6BE02B3AF}" srcOrd="0" destOrd="0" presId="urn:microsoft.com/office/officeart/2005/8/layout/process3"/>
    <dgm:cxn modelId="{5A756129-DE09-46F3-A742-259620DE4999}" type="presParOf" srcId="{8CF496DD-FD1E-4C2A-A8E3-07D6BE02B3AF}" destId="{49ACB6F1-A44D-4356-A74C-324931DB3DD2}" srcOrd="0" destOrd="0" presId="urn:microsoft.com/office/officeart/2005/8/layout/process3"/>
    <dgm:cxn modelId="{77916FFB-8542-48C5-A6B9-49B2D75515EC}" type="presParOf" srcId="{8CF496DD-FD1E-4C2A-A8E3-07D6BE02B3AF}" destId="{FE5F05AC-9D9B-4484-A767-B31E683F8358}" srcOrd="1" destOrd="0" presId="urn:microsoft.com/office/officeart/2005/8/layout/process3"/>
    <dgm:cxn modelId="{BEE8DE72-25FC-40E0-835F-A1350DBDCCC2}" type="presParOf" srcId="{8CF496DD-FD1E-4C2A-A8E3-07D6BE02B3AF}" destId="{2E6C0819-F616-44B4-8E1D-144418FC0051}" srcOrd="2" destOrd="0" presId="urn:microsoft.com/office/officeart/2005/8/layout/process3"/>
    <dgm:cxn modelId="{0CFA342A-3969-420C-BD88-509EFD656880}" type="presParOf" srcId="{B675B680-A535-4DF6-AD7C-8282C3881B1B}" destId="{57719D31-79F9-4DEF-8DC7-EACEEF136F89}" srcOrd="1" destOrd="0" presId="urn:microsoft.com/office/officeart/2005/8/layout/process3"/>
    <dgm:cxn modelId="{13DA5BCA-2391-4A91-94AF-35C91314CDFD}" type="presParOf" srcId="{57719D31-79F9-4DEF-8DC7-EACEEF136F89}" destId="{902407FF-7A37-4D4C-BED7-9B9862200DFB}" srcOrd="0" destOrd="0" presId="urn:microsoft.com/office/officeart/2005/8/layout/process3"/>
    <dgm:cxn modelId="{2AD72926-BA13-4E85-912B-59B218383BD9}" type="presParOf" srcId="{B675B680-A535-4DF6-AD7C-8282C3881B1B}" destId="{3C0E5EF3-3D21-46FA-9677-4A090B24D90E}" srcOrd="2" destOrd="0" presId="urn:microsoft.com/office/officeart/2005/8/layout/process3"/>
    <dgm:cxn modelId="{8C24F526-CCE3-449B-A863-1C637911CFAA}" type="presParOf" srcId="{3C0E5EF3-3D21-46FA-9677-4A090B24D90E}" destId="{6658DCC7-EFFC-4E1A-BB49-311F27CB272A}" srcOrd="0" destOrd="0" presId="urn:microsoft.com/office/officeart/2005/8/layout/process3"/>
    <dgm:cxn modelId="{5DA5F552-FD57-4AF4-8155-E2E9A5EE38EA}" type="presParOf" srcId="{3C0E5EF3-3D21-46FA-9677-4A090B24D90E}" destId="{B1B2E6C1-961E-45AF-AB9F-0596D2BB18EB}" srcOrd="1" destOrd="0" presId="urn:microsoft.com/office/officeart/2005/8/layout/process3"/>
    <dgm:cxn modelId="{BA9AAB3A-2F96-431B-9129-26A336EE1871}" type="presParOf" srcId="{3C0E5EF3-3D21-46FA-9677-4A090B24D90E}" destId="{2ECEF11B-3A14-49AD-A5A3-71A0A35D44A7}" srcOrd="2" destOrd="0" presId="urn:microsoft.com/office/officeart/2005/8/layout/process3"/>
    <dgm:cxn modelId="{C5016083-569D-48A5-868E-0E18EDD1C7D4}" type="presParOf" srcId="{B675B680-A535-4DF6-AD7C-8282C3881B1B}" destId="{BF292788-ACFA-4CF8-A714-2AE6AB672F6A}" srcOrd="3" destOrd="0" presId="urn:microsoft.com/office/officeart/2005/8/layout/process3"/>
    <dgm:cxn modelId="{F8C244AA-31EC-4E07-9E3E-681B739DC31F}" type="presParOf" srcId="{BF292788-ACFA-4CF8-A714-2AE6AB672F6A}" destId="{D09FB76E-CE56-4F75-B54A-0490D1F7ACFD}" srcOrd="0" destOrd="0" presId="urn:microsoft.com/office/officeart/2005/8/layout/process3"/>
    <dgm:cxn modelId="{50CF4672-2E3A-4B56-ABA5-D4B5A55B4F76}" type="presParOf" srcId="{B675B680-A535-4DF6-AD7C-8282C3881B1B}" destId="{784B5380-D673-47D8-8D87-44102E096530}" srcOrd="4" destOrd="0" presId="urn:microsoft.com/office/officeart/2005/8/layout/process3"/>
    <dgm:cxn modelId="{A6BE050D-91A4-47DB-B9E4-F3A899831C54}" type="presParOf" srcId="{784B5380-D673-47D8-8D87-44102E096530}" destId="{555A3E97-0623-4F51-8170-7ED8AFFC5026}" srcOrd="0" destOrd="0" presId="urn:microsoft.com/office/officeart/2005/8/layout/process3"/>
    <dgm:cxn modelId="{EF69EEDD-4948-45E8-818D-E2B30968BA74}" type="presParOf" srcId="{784B5380-D673-47D8-8D87-44102E096530}" destId="{54C8823A-75E6-4687-985E-CB0F46AA36EC}" srcOrd="1" destOrd="0" presId="urn:microsoft.com/office/officeart/2005/8/layout/process3"/>
    <dgm:cxn modelId="{562DC96B-A47A-4F20-A8CD-454087F9C2BF}" type="presParOf" srcId="{784B5380-D673-47D8-8D87-44102E096530}" destId="{D30AABD0-AB1B-433D-B815-1204A7DB4515}" srcOrd="2" destOrd="0" presId="urn:microsoft.com/office/officeart/2005/8/layout/process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E14AA19D-7418-4C28-99F0-19AD427D7442}" type="doc">
      <dgm:prSet loTypeId="urn:microsoft.com/office/officeart/2005/8/layout/list1" loCatId="list" qsTypeId="urn:microsoft.com/office/officeart/2005/8/quickstyle/simple1" qsCatId="simple" csTypeId="urn:microsoft.com/office/officeart/2005/8/colors/accent1_2" csCatId="accent1" phldr="1"/>
      <dgm:spPr/>
      <dgm:t>
        <a:bodyPr/>
        <a:lstStyle/>
        <a:p>
          <a:endParaRPr lang="en-US"/>
        </a:p>
      </dgm:t>
    </dgm:pt>
    <dgm:pt modelId="{63111212-097F-4C47-AA70-2EEA1753032F}">
      <dgm:prSet phldrT="[Text]"/>
      <dgm:spPr/>
      <dgm:t>
        <a:bodyPr/>
        <a:lstStyle/>
        <a:p>
          <a:r>
            <a:rPr lang="en-US" dirty="0"/>
            <a:t>Artificial Narrow Intelligence (ANI) / Weak AI</a:t>
          </a:r>
        </a:p>
      </dgm:t>
    </dgm:pt>
    <dgm:pt modelId="{EEB11BBF-CE34-46B4-868D-5AD0D7710224}" type="parTrans" cxnId="{C63FB976-2E0E-4E78-BC54-AB5EBBC268C9}">
      <dgm:prSet/>
      <dgm:spPr/>
      <dgm:t>
        <a:bodyPr/>
        <a:lstStyle/>
        <a:p>
          <a:endParaRPr lang="en-US"/>
        </a:p>
      </dgm:t>
    </dgm:pt>
    <dgm:pt modelId="{E0E769C9-7943-4522-852F-32BD2340D277}" type="sibTrans" cxnId="{C63FB976-2E0E-4E78-BC54-AB5EBBC268C9}">
      <dgm:prSet/>
      <dgm:spPr/>
      <dgm:t>
        <a:bodyPr/>
        <a:lstStyle/>
        <a:p>
          <a:endParaRPr lang="en-US"/>
        </a:p>
      </dgm:t>
    </dgm:pt>
    <dgm:pt modelId="{211ECC25-AC24-4710-83D4-20C2FADFCCB8}">
      <dgm:prSet/>
      <dgm:spPr/>
      <dgm:t>
        <a:bodyPr/>
        <a:lstStyle/>
        <a:p>
          <a:r>
            <a:rPr lang="en-US" dirty="0"/>
            <a:t>Artificial General Intelligence (AGI)</a:t>
          </a:r>
        </a:p>
      </dgm:t>
    </dgm:pt>
    <dgm:pt modelId="{63E4E1B9-7F3E-4F16-BD25-AECF5D07DBFE}" type="parTrans" cxnId="{79539DE8-2E5B-4200-9C51-88154085EABF}">
      <dgm:prSet/>
      <dgm:spPr/>
      <dgm:t>
        <a:bodyPr/>
        <a:lstStyle/>
        <a:p>
          <a:endParaRPr lang="en-US"/>
        </a:p>
      </dgm:t>
    </dgm:pt>
    <dgm:pt modelId="{AB27B89D-E76E-453B-9F13-03EDAB0DEE80}" type="sibTrans" cxnId="{79539DE8-2E5B-4200-9C51-88154085EABF}">
      <dgm:prSet/>
      <dgm:spPr/>
      <dgm:t>
        <a:bodyPr/>
        <a:lstStyle/>
        <a:p>
          <a:endParaRPr lang="en-US"/>
        </a:p>
      </dgm:t>
    </dgm:pt>
    <dgm:pt modelId="{AE73B5FA-C58F-4285-BA0C-45E47B20D121}">
      <dgm:prSet/>
      <dgm:spPr/>
      <dgm:t>
        <a:bodyPr/>
        <a:lstStyle/>
        <a:p>
          <a:r>
            <a:rPr lang="en-US" dirty="0"/>
            <a:t>Artificial Super Intelligence (ASI)</a:t>
          </a:r>
        </a:p>
      </dgm:t>
    </dgm:pt>
    <dgm:pt modelId="{2BB671BA-C863-458B-AAAF-A3785668C541}" type="parTrans" cxnId="{86D3E691-DDCC-4054-BF91-99E95703BAF7}">
      <dgm:prSet/>
      <dgm:spPr/>
      <dgm:t>
        <a:bodyPr/>
        <a:lstStyle/>
        <a:p>
          <a:endParaRPr lang="en-US"/>
        </a:p>
      </dgm:t>
    </dgm:pt>
    <dgm:pt modelId="{ADB3D4F4-5759-4F56-BFF9-2892370E5DBA}" type="sibTrans" cxnId="{86D3E691-DDCC-4054-BF91-99E95703BAF7}">
      <dgm:prSet/>
      <dgm:spPr/>
      <dgm:t>
        <a:bodyPr/>
        <a:lstStyle/>
        <a:p>
          <a:endParaRPr lang="en-US"/>
        </a:p>
      </dgm:t>
    </dgm:pt>
    <dgm:pt modelId="{368E74FD-C168-4084-94AE-4B94E61AFCE5}">
      <dgm:prSet phldrT="[Text]"/>
      <dgm:spPr/>
      <dgm:t>
        <a:bodyPr/>
        <a:lstStyle/>
        <a:p>
          <a:r>
            <a:rPr lang="en-US" dirty="0"/>
            <a:t>ANI is AI that does a specific thing.  ANI can be created with human-created workflows (programs) or, more likely, ML.  DL may or may not be appropriate, depending on the context.</a:t>
          </a:r>
        </a:p>
      </dgm:t>
    </dgm:pt>
    <dgm:pt modelId="{401A8323-5F59-4EC7-991B-CB2825E4FBC5}" type="parTrans" cxnId="{C3E1A194-B301-4D8D-96F4-AF362F8B0004}">
      <dgm:prSet/>
      <dgm:spPr/>
      <dgm:t>
        <a:bodyPr/>
        <a:lstStyle/>
        <a:p>
          <a:endParaRPr lang="en-US"/>
        </a:p>
      </dgm:t>
    </dgm:pt>
    <dgm:pt modelId="{8DF07A40-293E-45B0-82DD-36F940CD714F}" type="sibTrans" cxnId="{C3E1A194-B301-4D8D-96F4-AF362F8B0004}">
      <dgm:prSet/>
      <dgm:spPr/>
      <dgm:t>
        <a:bodyPr/>
        <a:lstStyle/>
        <a:p>
          <a:endParaRPr lang="en-US"/>
        </a:p>
      </dgm:t>
    </dgm:pt>
    <dgm:pt modelId="{EDE6CF04-80A4-4FE5-8E82-0DFE47BBD5BF}">
      <dgm:prSet/>
      <dgm:spPr/>
      <dgm:t>
        <a:bodyPr/>
        <a:lstStyle/>
        <a:p>
          <a:r>
            <a:rPr lang="en-US" dirty="0"/>
            <a:t>AGI a theoretical form of AI that aims to create machines that can perform any intellectual task that a human can.  It will undoubtedly employ a mix of ML and DL techniques. </a:t>
          </a:r>
        </a:p>
      </dgm:t>
    </dgm:pt>
    <dgm:pt modelId="{225CE969-7121-4948-A2C7-2B98BF6B153F}" type="parTrans" cxnId="{168F9469-EAC8-4656-B5E7-3D9A50089875}">
      <dgm:prSet/>
      <dgm:spPr/>
      <dgm:t>
        <a:bodyPr/>
        <a:lstStyle/>
        <a:p>
          <a:endParaRPr lang="en-US"/>
        </a:p>
      </dgm:t>
    </dgm:pt>
    <dgm:pt modelId="{9F2FEB25-1C5E-48EC-8A2B-DEC589776833}" type="sibTrans" cxnId="{168F9469-EAC8-4656-B5E7-3D9A50089875}">
      <dgm:prSet/>
      <dgm:spPr/>
      <dgm:t>
        <a:bodyPr/>
        <a:lstStyle/>
        <a:p>
          <a:endParaRPr lang="en-US"/>
        </a:p>
      </dgm:t>
    </dgm:pt>
    <dgm:pt modelId="{585A22AB-2B35-4D3F-8BD4-6B1F82B2DDD5}">
      <dgm:prSet/>
      <dgm:spPr/>
      <dgm:t>
        <a:bodyPr/>
        <a:lstStyle/>
        <a:p>
          <a:r>
            <a:rPr lang="en-US"/>
            <a:t>Artificial Super Intelligence (ASI) is a hypothetical form of AI that is capable of surpassing human intelligence by manifesting cognitive skills and developing thinking skills of its own</a:t>
          </a:r>
          <a:endParaRPr lang="en-US" dirty="0"/>
        </a:p>
      </dgm:t>
    </dgm:pt>
    <dgm:pt modelId="{20646972-3A68-4FCD-B858-99BAE6D76638}" type="parTrans" cxnId="{BC26DB58-8BC1-4741-AECE-060EB58F65CB}">
      <dgm:prSet/>
      <dgm:spPr/>
      <dgm:t>
        <a:bodyPr/>
        <a:lstStyle/>
        <a:p>
          <a:endParaRPr lang="en-US"/>
        </a:p>
      </dgm:t>
    </dgm:pt>
    <dgm:pt modelId="{332E6E21-AA96-47D7-BA83-76C1C7A751FC}" type="sibTrans" cxnId="{BC26DB58-8BC1-4741-AECE-060EB58F65CB}">
      <dgm:prSet/>
      <dgm:spPr/>
      <dgm:t>
        <a:bodyPr/>
        <a:lstStyle/>
        <a:p>
          <a:endParaRPr lang="en-US"/>
        </a:p>
      </dgm:t>
    </dgm:pt>
    <dgm:pt modelId="{A659AF41-CA9C-450C-ADEC-8135DDA7C454}" type="pres">
      <dgm:prSet presAssocID="{E14AA19D-7418-4C28-99F0-19AD427D7442}" presName="linear" presStyleCnt="0">
        <dgm:presLayoutVars>
          <dgm:dir/>
          <dgm:animLvl val="lvl"/>
          <dgm:resizeHandles val="exact"/>
        </dgm:presLayoutVars>
      </dgm:prSet>
      <dgm:spPr/>
    </dgm:pt>
    <dgm:pt modelId="{E9E4C706-5B87-47EE-ADFA-23FFE4837226}" type="pres">
      <dgm:prSet presAssocID="{63111212-097F-4C47-AA70-2EEA1753032F}" presName="parentLin" presStyleCnt="0"/>
      <dgm:spPr/>
    </dgm:pt>
    <dgm:pt modelId="{ADC449AE-7E56-45EB-A8E4-AEA65254675D}" type="pres">
      <dgm:prSet presAssocID="{63111212-097F-4C47-AA70-2EEA1753032F}" presName="parentLeftMargin" presStyleLbl="node1" presStyleIdx="0" presStyleCnt="3"/>
      <dgm:spPr/>
    </dgm:pt>
    <dgm:pt modelId="{128A95C9-54E4-465F-9675-F7A8A71B28D1}" type="pres">
      <dgm:prSet presAssocID="{63111212-097F-4C47-AA70-2EEA1753032F}" presName="parentText" presStyleLbl="node1" presStyleIdx="0" presStyleCnt="3">
        <dgm:presLayoutVars>
          <dgm:chMax val="0"/>
          <dgm:bulletEnabled val="1"/>
        </dgm:presLayoutVars>
      </dgm:prSet>
      <dgm:spPr/>
    </dgm:pt>
    <dgm:pt modelId="{87F416F9-CA37-4972-A624-E24A2BE2EDEB}" type="pres">
      <dgm:prSet presAssocID="{63111212-097F-4C47-AA70-2EEA1753032F}" presName="negativeSpace" presStyleCnt="0"/>
      <dgm:spPr/>
    </dgm:pt>
    <dgm:pt modelId="{831D6ACA-5DF1-4A0F-9476-6C99A1CF6CCF}" type="pres">
      <dgm:prSet presAssocID="{63111212-097F-4C47-AA70-2EEA1753032F}" presName="childText" presStyleLbl="conFgAcc1" presStyleIdx="0" presStyleCnt="3">
        <dgm:presLayoutVars>
          <dgm:bulletEnabled val="1"/>
        </dgm:presLayoutVars>
      </dgm:prSet>
      <dgm:spPr/>
    </dgm:pt>
    <dgm:pt modelId="{371F86D3-91C9-42A2-AB96-785CFF0B65E4}" type="pres">
      <dgm:prSet presAssocID="{E0E769C9-7943-4522-852F-32BD2340D277}" presName="spaceBetweenRectangles" presStyleCnt="0"/>
      <dgm:spPr/>
    </dgm:pt>
    <dgm:pt modelId="{55322B42-C3CD-45FB-948F-08C7F41EA46C}" type="pres">
      <dgm:prSet presAssocID="{211ECC25-AC24-4710-83D4-20C2FADFCCB8}" presName="parentLin" presStyleCnt="0"/>
      <dgm:spPr/>
    </dgm:pt>
    <dgm:pt modelId="{39C80448-D059-40DB-90BC-78EF89133518}" type="pres">
      <dgm:prSet presAssocID="{211ECC25-AC24-4710-83D4-20C2FADFCCB8}" presName="parentLeftMargin" presStyleLbl="node1" presStyleIdx="0" presStyleCnt="3"/>
      <dgm:spPr/>
    </dgm:pt>
    <dgm:pt modelId="{10FBF331-1C16-458A-A982-74303FD89ADE}" type="pres">
      <dgm:prSet presAssocID="{211ECC25-AC24-4710-83D4-20C2FADFCCB8}" presName="parentText" presStyleLbl="node1" presStyleIdx="1" presStyleCnt="3">
        <dgm:presLayoutVars>
          <dgm:chMax val="0"/>
          <dgm:bulletEnabled val="1"/>
        </dgm:presLayoutVars>
      </dgm:prSet>
      <dgm:spPr/>
    </dgm:pt>
    <dgm:pt modelId="{40A62FA9-ADE0-4A35-9FE5-FE0EB4FA1CD6}" type="pres">
      <dgm:prSet presAssocID="{211ECC25-AC24-4710-83D4-20C2FADFCCB8}" presName="negativeSpace" presStyleCnt="0"/>
      <dgm:spPr/>
    </dgm:pt>
    <dgm:pt modelId="{2F080F53-0E5D-48B6-9A87-99E77DB695FD}" type="pres">
      <dgm:prSet presAssocID="{211ECC25-AC24-4710-83D4-20C2FADFCCB8}" presName="childText" presStyleLbl="conFgAcc1" presStyleIdx="1" presStyleCnt="3">
        <dgm:presLayoutVars>
          <dgm:bulletEnabled val="1"/>
        </dgm:presLayoutVars>
      </dgm:prSet>
      <dgm:spPr/>
    </dgm:pt>
    <dgm:pt modelId="{575C53B1-68D1-4CB4-B918-423848BD0185}" type="pres">
      <dgm:prSet presAssocID="{AB27B89D-E76E-453B-9F13-03EDAB0DEE80}" presName="spaceBetweenRectangles" presStyleCnt="0"/>
      <dgm:spPr/>
    </dgm:pt>
    <dgm:pt modelId="{6C476340-3E8D-4FC3-B772-C432CBAD4EA4}" type="pres">
      <dgm:prSet presAssocID="{AE73B5FA-C58F-4285-BA0C-45E47B20D121}" presName="parentLin" presStyleCnt="0"/>
      <dgm:spPr/>
    </dgm:pt>
    <dgm:pt modelId="{F5F54A7B-B177-4594-AA7C-479958585245}" type="pres">
      <dgm:prSet presAssocID="{AE73B5FA-C58F-4285-BA0C-45E47B20D121}" presName="parentLeftMargin" presStyleLbl="node1" presStyleIdx="1" presStyleCnt="3"/>
      <dgm:spPr/>
    </dgm:pt>
    <dgm:pt modelId="{52D37EE4-EC9F-4CDC-8F38-D39E4E6184CA}" type="pres">
      <dgm:prSet presAssocID="{AE73B5FA-C58F-4285-BA0C-45E47B20D121}" presName="parentText" presStyleLbl="node1" presStyleIdx="2" presStyleCnt="3">
        <dgm:presLayoutVars>
          <dgm:chMax val="0"/>
          <dgm:bulletEnabled val="1"/>
        </dgm:presLayoutVars>
      </dgm:prSet>
      <dgm:spPr/>
    </dgm:pt>
    <dgm:pt modelId="{9DA60A04-B6DB-4A59-86FC-8FDA880C3674}" type="pres">
      <dgm:prSet presAssocID="{AE73B5FA-C58F-4285-BA0C-45E47B20D121}" presName="negativeSpace" presStyleCnt="0"/>
      <dgm:spPr/>
    </dgm:pt>
    <dgm:pt modelId="{8224A101-97A3-49C7-A835-8E6A8D0C5C9E}" type="pres">
      <dgm:prSet presAssocID="{AE73B5FA-C58F-4285-BA0C-45E47B20D121}" presName="childText" presStyleLbl="conFgAcc1" presStyleIdx="2" presStyleCnt="3">
        <dgm:presLayoutVars>
          <dgm:bulletEnabled val="1"/>
        </dgm:presLayoutVars>
      </dgm:prSet>
      <dgm:spPr/>
    </dgm:pt>
  </dgm:ptLst>
  <dgm:cxnLst>
    <dgm:cxn modelId="{D23EDC10-300A-4998-BB7F-1DD55211C625}" type="presOf" srcId="{63111212-097F-4C47-AA70-2EEA1753032F}" destId="{128A95C9-54E4-465F-9675-F7A8A71B28D1}" srcOrd="1" destOrd="0" presId="urn:microsoft.com/office/officeart/2005/8/layout/list1"/>
    <dgm:cxn modelId="{46B80820-BE76-44ED-810C-27A0F58B00BD}" type="presOf" srcId="{585A22AB-2B35-4D3F-8BD4-6B1F82B2DDD5}" destId="{8224A101-97A3-49C7-A835-8E6A8D0C5C9E}" srcOrd="0" destOrd="0" presId="urn:microsoft.com/office/officeart/2005/8/layout/list1"/>
    <dgm:cxn modelId="{735C5C5B-015E-4EF7-B2F2-84D2966C7BE0}" type="presOf" srcId="{AE73B5FA-C58F-4285-BA0C-45E47B20D121}" destId="{F5F54A7B-B177-4594-AA7C-479958585245}" srcOrd="0" destOrd="0" presId="urn:microsoft.com/office/officeart/2005/8/layout/list1"/>
    <dgm:cxn modelId="{AA476746-652C-4B86-A558-28223D8D1C0E}" type="presOf" srcId="{E14AA19D-7418-4C28-99F0-19AD427D7442}" destId="{A659AF41-CA9C-450C-ADEC-8135DDA7C454}" srcOrd="0" destOrd="0" presId="urn:microsoft.com/office/officeart/2005/8/layout/list1"/>
    <dgm:cxn modelId="{168F9469-EAC8-4656-B5E7-3D9A50089875}" srcId="{211ECC25-AC24-4710-83D4-20C2FADFCCB8}" destId="{EDE6CF04-80A4-4FE5-8E82-0DFE47BBD5BF}" srcOrd="0" destOrd="0" parTransId="{225CE969-7121-4948-A2C7-2B98BF6B153F}" sibTransId="{9F2FEB25-1C5E-48EC-8A2B-DEC589776833}"/>
    <dgm:cxn modelId="{C63FB976-2E0E-4E78-BC54-AB5EBBC268C9}" srcId="{E14AA19D-7418-4C28-99F0-19AD427D7442}" destId="{63111212-097F-4C47-AA70-2EEA1753032F}" srcOrd="0" destOrd="0" parTransId="{EEB11BBF-CE34-46B4-868D-5AD0D7710224}" sibTransId="{E0E769C9-7943-4522-852F-32BD2340D277}"/>
    <dgm:cxn modelId="{BC26DB58-8BC1-4741-AECE-060EB58F65CB}" srcId="{AE73B5FA-C58F-4285-BA0C-45E47B20D121}" destId="{585A22AB-2B35-4D3F-8BD4-6B1F82B2DDD5}" srcOrd="0" destOrd="0" parTransId="{20646972-3A68-4FCD-B858-99BAE6D76638}" sibTransId="{332E6E21-AA96-47D7-BA83-76C1C7A751FC}"/>
    <dgm:cxn modelId="{86D3E691-DDCC-4054-BF91-99E95703BAF7}" srcId="{E14AA19D-7418-4C28-99F0-19AD427D7442}" destId="{AE73B5FA-C58F-4285-BA0C-45E47B20D121}" srcOrd="2" destOrd="0" parTransId="{2BB671BA-C863-458B-AAAF-A3785668C541}" sibTransId="{ADB3D4F4-5759-4F56-BFF9-2892370E5DBA}"/>
    <dgm:cxn modelId="{5AB67393-ABD7-487E-A160-F742D25BBA30}" type="presOf" srcId="{EDE6CF04-80A4-4FE5-8E82-0DFE47BBD5BF}" destId="{2F080F53-0E5D-48B6-9A87-99E77DB695FD}" srcOrd="0" destOrd="0" presId="urn:microsoft.com/office/officeart/2005/8/layout/list1"/>
    <dgm:cxn modelId="{C3E1A194-B301-4D8D-96F4-AF362F8B0004}" srcId="{63111212-097F-4C47-AA70-2EEA1753032F}" destId="{368E74FD-C168-4084-94AE-4B94E61AFCE5}" srcOrd="0" destOrd="0" parTransId="{401A8323-5F59-4EC7-991B-CB2825E4FBC5}" sibTransId="{8DF07A40-293E-45B0-82DD-36F940CD714F}"/>
    <dgm:cxn modelId="{D9E084AA-DBD1-42F5-8936-7E18821C7CCA}" type="presOf" srcId="{211ECC25-AC24-4710-83D4-20C2FADFCCB8}" destId="{10FBF331-1C16-458A-A982-74303FD89ADE}" srcOrd="1" destOrd="0" presId="urn:microsoft.com/office/officeart/2005/8/layout/list1"/>
    <dgm:cxn modelId="{54D071CE-863B-4EB1-8D17-5FE0DCABCFB8}" type="presOf" srcId="{63111212-097F-4C47-AA70-2EEA1753032F}" destId="{ADC449AE-7E56-45EB-A8E4-AEA65254675D}" srcOrd="0" destOrd="0" presId="urn:microsoft.com/office/officeart/2005/8/layout/list1"/>
    <dgm:cxn modelId="{79539DE8-2E5B-4200-9C51-88154085EABF}" srcId="{E14AA19D-7418-4C28-99F0-19AD427D7442}" destId="{211ECC25-AC24-4710-83D4-20C2FADFCCB8}" srcOrd="1" destOrd="0" parTransId="{63E4E1B9-7F3E-4F16-BD25-AECF5D07DBFE}" sibTransId="{AB27B89D-E76E-453B-9F13-03EDAB0DEE80}"/>
    <dgm:cxn modelId="{5D819FED-D2FA-465A-BCC9-1387695591FA}" type="presOf" srcId="{AE73B5FA-C58F-4285-BA0C-45E47B20D121}" destId="{52D37EE4-EC9F-4CDC-8F38-D39E4E6184CA}" srcOrd="1" destOrd="0" presId="urn:microsoft.com/office/officeart/2005/8/layout/list1"/>
    <dgm:cxn modelId="{A04146F5-8BC1-4EDE-834F-DBF643D3BFF9}" type="presOf" srcId="{211ECC25-AC24-4710-83D4-20C2FADFCCB8}" destId="{39C80448-D059-40DB-90BC-78EF89133518}" srcOrd="0" destOrd="0" presId="urn:microsoft.com/office/officeart/2005/8/layout/list1"/>
    <dgm:cxn modelId="{201C6AF9-51BE-4F67-A283-31BA5B32614C}" type="presOf" srcId="{368E74FD-C168-4084-94AE-4B94E61AFCE5}" destId="{831D6ACA-5DF1-4A0F-9476-6C99A1CF6CCF}" srcOrd="0" destOrd="0" presId="urn:microsoft.com/office/officeart/2005/8/layout/list1"/>
    <dgm:cxn modelId="{1E0FC952-C46C-4ADB-B5AB-D5689D72F7DD}" type="presParOf" srcId="{A659AF41-CA9C-450C-ADEC-8135DDA7C454}" destId="{E9E4C706-5B87-47EE-ADFA-23FFE4837226}" srcOrd="0" destOrd="0" presId="urn:microsoft.com/office/officeart/2005/8/layout/list1"/>
    <dgm:cxn modelId="{324A4F9B-F8B9-4906-93ED-80D004AE3152}" type="presParOf" srcId="{E9E4C706-5B87-47EE-ADFA-23FFE4837226}" destId="{ADC449AE-7E56-45EB-A8E4-AEA65254675D}" srcOrd="0" destOrd="0" presId="urn:microsoft.com/office/officeart/2005/8/layout/list1"/>
    <dgm:cxn modelId="{D1D237A6-97A2-4970-9DB0-D98468B2BE4E}" type="presParOf" srcId="{E9E4C706-5B87-47EE-ADFA-23FFE4837226}" destId="{128A95C9-54E4-465F-9675-F7A8A71B28D1}" srcOrd="1" destOrd="0" presId="urn:microsoft.com/office/officeart/2005/8/layout/list1"/>
    <dgm:cxn modelId="{282D76B5-16E4-448F-A6DF-328AD5CCC062}" type="presParOf" srcId="{A659AF41-CA9C-450C-ADEC-8135DDA7C454}" destId="{87F416F9-CA37-4972-A624-E24A2BE2EDEB}" srcOrd="1" destOrd="0" presId="urn:microsoft.com/office/officeart/2005/8/layout/list1"/>
    <dgm:cxn modelId="{ADE41F5A-8C59-4922-ABAD-281F19644803}" type="presParOf" srcId="{A659AF41-CA9C-450C-ADEC-8135DDA7C454}" destId="{831D6ACA-5DF1-4A0F-9476-6C99A1CF6CCF}" srcOrd="2" destOrd="0" presId="urn:microsoft.com/office/officeart/2005/8/layout/list1"/>
    <dgm:cxn modelId="{AE8EFAE0-F1C0-401F-BE8D-0DD57CBC1857}" type="presParOf" srcId="{A659AF41-CA9C-450C-ADEC-8135DDA7C454}" destId="{371F86D3-91C9-42A2-AB96-785CFF0B65E4}" srcOrd="3" destOrd="0" presId="urn:microsoft.com/office/officeart/2005/8/layout/list1"/>
    <dgm:cxn modelId="{8B00CE47-2413-4652-8D5B-D04EED5F93EB}" type="presParOf" srcId="{A659AF41-CA9C-450C-ADEC-8135DDA7C454}" destId="{55322B42-C3CD-45FB-948F-08C7F41EA46C}" srcOrd="4" destOrd="0" presId="urn:microsoft.com/office/officeart/2005/8/layout/list1"/>
    <dgm:cxn modelId="{10A5CF7F-53F6-4F07-80E0-1ADA287B3E13}" type="presParOf" srcId="{55322B42-C3CD-45FB-948F-08C7F41EA46C}" destId="{39C80448-D059-40DB-90BC-78EF89133518}" srcOrd="0" destOrd="0" presId="urn:microsoft.com/office/officeart/2005/8/layout/list1"/>
    <dgm:cxn modelId="{BFC6A819-5616-45CE-BC5D-3F44D227C0F3}" type="presParOf" srcId="{55322B42-C3CD-45FB-948F-08C7F41EA46C}" destId="{10FBF331-1C16-458A-A982-74303FD89ADE}" srcOrd="1" destOrd="0" presId="urn:microsoft.com/office/officeart/2005/8/layout/list1"/>
    <dgm:cxn modelId="{FF1CC3A0-0736-4916-9B0E-8DBB8E9A0236}" type="presParOf" srcId="{A659AF41-CA9C-450C-ADEC-8135DDA7C454}" destId="{40A62FA9-ADE0-4A35-9FE5-FE0EB4FA1CD6}" srcOrd="5" destOrd="0" presId="urn:microsoft.com/office/officeart/2005/8/layout/list1"/>
    <dgm:cxn modelId="{430F137E-6875-4B87-9E61-1E93C3B74A3F}" type="presParOf" srcId="{A659AF41-CA9C-450C-ADEC-8135DDA7C454}" destId="{2F080F53-0E5D-48B6-9A87-99E77DB695FD}" srcOrd="6" destOrd="0" presId="urn:microsoft.com/office/officeart/2005/8/layout/list1"/>
    <dgm:cxn modelId="{60FE9E05-EACF-4B0B-AF08-0B83CC4298F2}" type="presParOf" srcId="{A659AF41-CA9C-450C-ADEC-8135DDA7C454}" destId="{575C53B1-68D1-4CB4-B918-423848BD0185}" srcOrd="7" destOrd="0" presId="urn:microsoft.com/office/officeart/2005/8/layout/list1"/>
    <dgm:cxn modelId="{CC75B6FA-0778-40A1-BC98-EAFDAC310F4E}" type="presParOf" srcId="{A659AF41-CA9C-450C-ADEC-8135DDA7C454}" destId="{6C476340-3E8D-4FC3-B772-C432CBAD4EA4}" srcOrd="8" destOrd="0" presId="urn:microsoft.com/office/officeart/2005/8/layout/list1"/>
    <dgm:cxn modelId="{E488125E-1FF2-4461-A015-995E1D09F727}" type="presParOf" srcId="{6C476340-3E8D-4FC3-B772-C432CBAD4EA4}" destId="{F5F54A7B-B177-4594-AA7C-479958585245}" srcOrd="0" destOrd="0" presId="urn:microsoft.com/office/officeart/2005/8/layout/list1"/>
    <dgm:cxn modelId="{6800387E-59A8-4E2C-AC72-35BE2D436A54}" type="presParOf" srcId="{6C476340-3E8D-4FC3-B772-C432CBAD4EA4}" destId="{52D37EE4-EC9F-4CDC-8F38-D39E4E6184CA}" srcOrd="1" destOrd="0" presId="urn:microsoft.com/office/officeart/2005/8/layout/list1"/>
    <dgm:cxn modelId="{59841003-72ED-473B-99E3-93B45DD8EB03}" type="presParOf" srcId="{A659AF41-CA9C-450C-ADEC-8135DDA7C454}" destId="{9DA60A04-B6DB-4A59-86FC-8FDA880C3674}" srcOrd="9" destOrd="0" presId="urn:microsoft.com/office/officeart/2005/8/layout/list1"/>
    <dgm:cxn modelId="{370B9DB3-30A2-449B-A0B3-699F59AE9D0F}" type="presParOf" srcId="{A659AF41-CA9C-450C-ADEC-8135DDA7C454}" destId="{8224A101-97A3-49C7-A835-8E6A8D0C5C9E}" srcOrd="10"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58E33D6-808C-4B2C-B528-CC4708CA9DB0}">
      <dsp:nvSpPr>
        <dsp:cNvPr id="0" name=""/>
        <dsp:cNvSpPr/>
      </dsp:nvSpPr>
      <dsp:spPr>
        <a:xfrm>
          <a:off x="279108" y="0"/>
          <a:ext cx="3735420" cy="3735420"/>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84480" tIns="284480" rIns="284480" bIns="284480" numCol="1" spcCol="1270" anchor="ctr" anchorCtr="0">
          <a:noAutofit/>
        </a:bodyPr>
        <a:lstStyle/>
        <a:p>
          <a:pPr marL="0" lvl="0" indent="0" algn="ctr" defTabSz="1778000">
            <a:lnSpc>
              <a:spcPct val="90000"/>
            </a:lnSpc>
            <a:spcBef>
              <a:spcPct val="0"/>
            </a:spcBef>
            <a:spcAft>
              <a:spcPct val="35000"/>
            </a:spcAft>
            <a:buNone/>
          </a:pPr>
          <a:r>
            <a:rPr lang="en-US" sz="4000" kern="1200" dirty="0"/>
            <a:t>AI</a:t>
          </a:r>
        </a:p>
      </dsp:txBody>
      <dsp:txXfrm>
        <a:off x="1494053" y="186770"/>
        <a:ext cx="1305529" cy="560313"/>
      </dsp:txXfrm>
    </dsp:sp>
    <dsp:sp modelId="{652024C1-630E-4253-9BBF-427C748AEEFA}">
      <dsp:nvSpPr>
        <dsp:cNvPr id="0" name=""/>
        <dsp:cNvSpPr/>
      </dsp:nvSpPr>
      <dsp:spPr>
        <a:xfrm>
          <a:off x="746035" y="933854"/>
          <a:ext cx="2801565" cy="2801565"/>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84480" tIns="284480" rIns="284480" bIns="284480" numCol="1" spcCol="1270" anchor="ctr" anchorCtr="0">
          <a:noAutofit/>
        </a:bodyPr>
        <a:lstStyle/>
        <a:p>
          <a:pPr marL="0" lvl="0" indent="0" algn="ctr" defTabSz="1778000">
            <a:lnSpc>
              <a:spcPct val="90000"/>
            </a:lnSpc>
            <a:spcBef>
              <a:spcPct val="0"/>
            </a:spcBef>
            <a:spcAft>
              <a:spcPct val="35000"/>
            </a:spcAft>
            <a:buNone/>
          </a:pPr>
          <a:r>
            <a:rPr lang="en-US" sz="4000" kern="1200" dirty="0"/>
            <a:t>ML</a:t>
          </a:r>
        </a:p>
      </dsp:txBody>
      <dsp:txXfrm>
        <a:off x="1494053" y="1108952"/>
        <a:ext cx="1305529" cy="525293"/>
      </dsp:txXfrm>
    </dsp:sp>
    <dsp:sp modelId="{D3100AA0-EB48-467E-8E0C-45BF05E7806A}">
      <dsp:nvSpPr>
        <dsp:cNvPr id="0" name=""/>
        <dsp:cNvSpPr/>
      </dsp:nvSpPr>
      <dsp:spPr>
        <a:xfrm>
          <a:off x="1212963" y="1867710"/>
          <a:ext cx="1867710" cy="1867710"/>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84480" tIns="284480" rIns="284480" bIns="284480" numCol="1" spcCol="1270" anchor="ctr" anchorCtr="0">
          <a:noAutofit/>
        </a:bodyPr>
        <a:lstStyle/>
        <a:p>
          <a:pPr marL="0" lvl="0" indent="0" algn="ctr" defTabSz="1778000">
            <a:lnSpc>
              <a:spcPct val="90000"/>
            </a:lnSpc>
            <a:spcBef>
              <a:spcPct val="0"/>
            </a:spcBef>
            <a:spcAft>
              <a:spcPct val="35000"/>
            </a:spcAft>
            <a:buNone/>
          </a:pPr>
          <a:r>
            <a:rPr lang="en-US" sz="4000" kern="1200" dirty="0"/>
            <a:t>DL</a:t>
          </a:r>
        </a:p>
      </dsp:txBody>
      <dsp:txXfrm>
        <a:off x="1486482" y="2334637"/>
        <a:ext cx="1320670" cy="933855"/>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E5F05AC-9D9B-4484-A767-B31E683F8358}">
      <dsp:nvSpPr>
        <dsp:cNvPr id="0" name=""/>
        <dsp:cNvSpPr/>
      </dsp:nvSpPr>
      <dsp:spPr>
        <a:xfrm>
          <a:off x="5230" y="321781"/>
          <a:ext cx="2378024" cy="777599"/>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8016" tIns="128016" rIns="128016" bIns="68580" numCol="1" spcCol="1270" anchor="t" anchorCtr="0">
          <a:noAutofit/>
        </a:bodyPr>
        <a:lstStyle/>
        <a:p>
          <a:pPr marL="0" lvl="0" indent="0" algn="l" defTabSz="800100">
            <a:lnSpc>
              <a:spcPct val="90000"/>
            </a:lnSpc>
            <a:spcBef>
              <a:spcPct val="0"/>
            </a:spcBef>
            <a:spcAft>
              <a:spcPct val="35000"/>
            </a:spcAft>
            <a:buNone/>
          </a:pPr>
          <a:r>
            <a:rPr lang="en-US" sz="1800" kern="1200" dirty="0"/>
            <a:t>AI (simple, classic)</a:t>
          </a:r>
        </a:p>
      </dsp:txBody>
      <dsp:txXfrm>
        <a:off x="5230" y="321781"/>
        <a:ext cx="2378024" cy="518400"/>
      </dsp:txXfrm>
    </dsp:sp>
    <dsp:sp modelId="{2E6C0819-F616-44B4-8E1D-144418FC0051}">
      <dsp:nvSpPr>
        <dsp:cNvPr id="0" name=""/>
        <dsp:cNvSpPr/>
      </dsp:nvSpPr>
      <dsp:spPr>
        <a:xfrm>
          <a:off x="492295" y="840181"/>
          <a:ext cx="2378024" cy="3189375"/>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28016" tIns="128016" rIns="128016" bIns="128016" numCol="1" spcCol="1270" anchor="t" anchorCtr="0">
          <a:noAutofit/>
        </a:bodyPr>
        <a:lstStyle/>
        <a:p>
          <a:pPr marL="171450" lvl="1" indent="-171450" algn="l" defTabSz="800100">
            <a:lnSpc>
              <a:spcPct val="90000"/>
            </a:lnSpc>
            <a:spcBef>
              <a:spcPct val="0"/>
            </a:spcBef>
            <a:spcAft>
              <a:spcPct val="15000"/>
            </a:spcAft>
            <a:buChar char="•"/>
          </a:pPr>
          <a:r>
            <a:rPr lang="en-US" sz="1800" kern="1200" dirty="0"/>
            <a:t>Games</a:t>
          </a:r>
        </a:p>
        <a:p>
          <a:pPr marL="171450" lvl="1" indent="-171450" algn="l" defTabSz="800100">
            <a:lnSpc>
              <a:spcPct val="90000"/>
            </a:lnSpc>
            <a:spcBef>
              <a:spcPct val="0"/>
            </a:spcBef>
            <a:spcAft>
              <a:spcPct val="15000"/>
            </a:spcAft>
            <a:buChar char="•"/>
          </a:pPr>
          <a:r>
            <a:rPr lang="en-US" sz="1800" kern="1200" dirty="0"/>
            <a:t>Simple chatbots</a:t>
          </a:r>
        </a:p>
        <a:p>
          <a:pPr marL="171450" lvl="1" indent="-171450" algn="l" defTabSz="800100">
            <a:lnSpc>
              <a:spcPct val="90000"/>
            </a:lnSpc>
            <a:spcBef>
              <a:spcPct val="0"/>
            </a:spcBef>
            <a:spcAft>
              <a:spcPct val="15000"/>
            </a:spcAft>
            <a:buChar char="•"/>
          </a:pPr>
          <a:r>
            <a:rPr lang="en-US" sz="1800" kern="1200" dirty="0"/>
            <a:t>Automated Voicemail systems</a:t>
          </a:r>
        </a:p>
      </dsp:txBody>
      <dsp:txXfrm>
        <a:off x="561945" y="909831"/>
        <a:ext cx="2238724" cy="3050075"/>
      </dsp:txXfrm>
    </dsp:sp>
    <dsp:sp modelId="{57719D31-79F9-4DEF-8DC7-EACEEF136F89}">
      <dsp:nvSpPr>
        <dsp:cNvPr id="0" name=""/>
        <dsp:cNvSpPr/>
      </dsp:nvSpPr>
      <dsp:spPr>
        <a:xfrm>
          <a:off x="2743754" y="284951"/>
          <a:ext cx="764259" cy="592059"/>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622300">
            <a:lnSpc>
              <a:spcPct val="90000"/>
            </a:lnSpc>
            <a:spcBef>
              <a:spcPct val="0"/>
            </a:spcBef>
            <a:spcAft>
              <a:spcPct val="35000"/>
            </a:spcAft>
            <a:buNone/>
          </a:pPr>
          <a:endParaRPr lang="en-US" sz="1400" kern="1200"/>
        </a:p>
      </dsp:txBody>
      <dsp:txXfrm>
        <a:off x="2743754" y="403363"/>
        <a:ext cx="586641" cy="355235"/>
      </dsp:txXfrm>
    </dsp:sp>
    <dsp:sp modelId="{B1B2E6C1-961E-45AF-AB9F-0596D2BB18EB}">
      <dsp:nvSpPr>
        <dsp:cNvPr id="0" name=""/>
        <dsp:cNvSpPr/>
      </dsp:nvSpPr>
      <dsp:spPr>
        <a:xfrm>
          <a:off x="3825254" y="321781"/>
          <a:ext cx="2378024" cy="777599"/>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8016" tIns="128016" rIns="128016" bIns="68580" numCol="1" spcCol="1270" anchor="t" anchorCtr="0">
          <a:noAutofit/>
        </a:bodyPr>
        <a:lstStyle/>
        <a:p>
          <a:pPr marL="0" lvl="0" indent="0" algn="l" defTabSz="800100">
            <a:lnSpc>
              <a:spcPct val="90000"/>
            </a:lnSpc>
            <a:spcBef>
              <a:spcPct val="0"/>
            </a:spcBef>
            <a:spcAft>
              <a:spcPct val="35000"/>
            </a:spcAft>
            <a:buNone/>
          </a:pPr>
          <a:r>
            <a:rPr lang="en-US" sz="1800" kern="1200" dirty="0"/>
            <a:t>ML</a:t>
          </a:r>
        </a:p>
      </dsp:txBody>
      <dsp:txXfrm>
        <a:off x="3825254" y="321781"/>
        <a:ext cx="2378024" cy="518400"/>
      </dsp:txXfrm>
    </dsp:sp>
    <dsp:sp modelId="{2ECEF11B-3A14-49AD-A5A3-71A0A35D44A7}">
      <dsp:nvSpPr>
        <dsp:cNvPr id="0" name=""/>
        <dsp:cNvSpPr/>
      </dsp:nvSpPr>
      <dsp:spPr>
        <a:xfrm>
          <a:off x="4312320" y="840181"/>
          <a:ext cx="2378024" cy="3189375"/>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28016" tIns="128016" rIns="128016" bIns="128016" numCol="1" spcCol="1270" anchor="t" anchorCtr="0">
          <a:noAutofit/>
        </a:bodyPr>
        <a:lstStyle/>
        <a:p>
          <a:pPr marL="171450" lvl="1" indent="-171450" algn="l" defTabSz="800100">
            <a:lnSpc>
              <a:spcPct val="90000"/>
            </a:lnSpc>
            <a:spcBef>
              <a:spcPct val="0"/>
            </a:spcBef>
            <a:spcAft>
              <a:spcPct val="15000"/>
            </a:spcAft>
            <a:buChar char="•"/>
          </a:pPr>
          <a:r>
            <a:rPr lang="en-US" sz="1800" kern="1200" dirty="0"/>
            <a:t>Recommendation Systems</a:t>
          </a:r>
        </a:p>
        <a:p>
          <a:pPr marL="171450" lvl="1" indent="-171450" algn="l" defTabSz="800100">
            <a:lnSpc>
              <a:spcPct val="90000"/>
            </a:lnSpc>
            <a:spcBef>
              <a:spcPct val="0"/>
            </a:spcBef>
            <a:spcAft>
              <a:spcPct val="15000"/>
            </a:spcAft>
            <a:buChar char="•"/>
          </a:pPr>
          <a:r>
            <a:rPr lang="en-US" sz="1800" kern="1200" dirty="0"/>
            <a:t>Sentiment Analysis</a:t>
          </a:r>
        </a:p>
        <a:p>
          <a:pPr marL="171450" lvl="1" indent="-171450" algn="l" defTabSz="800100">
            <a:lnSpc>
              <a:spcPct val="90000"/>
            </a:lnSpc>
            <a:spcBef>
              <a:spcPct val="0"/>
            </a:spcBef>
            <a:spcAft>
              <a:spcPct val="15000"/>
            </a:spcAft>
            <a:buChar char="•"/>
          </a:pPr>
          <a:r>
            <a:rPr lang="en-US" sz="1800" kern="1200" dirty="0"/>
            <a:t>Predictive Maintenance</a:t>
          </a:r>
        </a:p>
        <a:p>
          <a:pPr marL="171450" lvl="1" indent="-171450" algn="l" defTabSz="800100">
            <a:lnSpc>
              <a:spcPct val="90000"/>
            </a:lnSpc>
            <a:spcBef>
              <a:spcPct val="0"/>
            </a:spcBef>
            <a:spcAft>
              <a:spcPct val="15000"/>
            </a:spcAft>
            <a:buChar char="•"/>
          </a:pPr>
          <a:r>
            <a:rPr lang="en-US" sz="1800" kern="1200" dirty="0"/>
            <a:t>Fraud Detection</a:t>
          </a:r>
        </a:p>
        <a:p>
          <a:pPr marL="171450" lvl="1" indent="-171450" algn="l" defTabSz="800100">
            <a:lnSpc>
              <a:spcPct val="90000"/>
            </a:lnSpc>
            <a:spcBef>
              <a:spcPct val="0"/>
            </a:spcBef>
            <a:spcAft>
              <a:spcPct val="15000"/>
            </a:spcAft>
            <a:buChar char="•"/>
          </a:pPr>
          <a:r>
            <a:rPr lang="en-US" sz="1800" kern="1200" dirty="0"/>
            <a:t>Autonomous Vehicles</a:t>
          </a:r>
        </a:p>
        <a:p>
          <a:pPr marL="171450" lvl="1" indent="-171450" algn="l" defTabSz="800100">
            <a:lnSpc>
              <a:spcPct val="90000"/>
            </a:lnSpc>
            <a:spcBef>
              <a:spcPct val="0"/>
            </a:spcBef>
            <a:spcAft>
              <a:spcPct val="15000"/>
            </a:spcAft>
            <a:buChar char="•"/>
          </a:pPr>
          <a:r>
            <a:rPr lang="en-US" sz="1800" kern="1200" dirty="0"/>
            <a:t>Medical Diagnosis (simple)</a:t>
          </a:r>
        </a:p>
      </dsp:txBody>
      <dsp:txXfrm>
        <a:off x="4381970" y="909831"/>
        <a:ext cx="2238724" cy="3050075"/>
      </dsp:txXfrm>
    </dsp:sp>
    <dsp:sp modelId="{BF292788-ACFA-4CF8-A714-2AE6AB672F6A}">
      <dsp:nvSpPr>
        <dsp:cNvPr id="0" name=""/>
        <dsp:cNvSpPr/>
      </dsp:nvSpPr>
      <dsp:spPr>
        <a:xfrm>
          <a:off x="6563779" y="284951"/>
          <a:ext cx="764259" cy="592059"/>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622300">
            <a:lnSpc>
              <a:spcPct val="90000"/>
            </a:lnSpc>
            <a:spcBef>
              <a:spcPct val="0"/>
            </a:spcBef>
            <a:spcAft>
              <a:spcPct val="35000"/>
            </a:spcAft>
            <a:buNone/>
          </a:pPr>
          <a:endParaRPr lang="en-US" sz="1400" kern="1200"/>
        </a:p>
      </dsp:txBody>
      <dsp:txXfrm>
        <a:off x="6563779" y="403363"/>
        <a:ext cx="586641" cy="355235"/>
      </dsp:txXfrm>
    </dsp:sp>
    <dsp:sp modelId="{54C8823A-75E6-4687-985E-CB0F46AA36EC}">
      <dsp:nvSpPr>
        <dsp:cNvPr id="0" name=""/>
        <dsp:cNvSpPr/>
      </dsp:nvSpPr>
      <dsp:spPr>
        <a:xfrm>
          <a:off x="7645279" y="321781"/>
          <a:ext cx="2378024" cy="777599"/>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8016" tIns="128016" rIns="128016" bIns="68580" numCol="1" spcCol="1270" anchor="t" anchorCtr="0">
          <a:noAutofit/>
        </a:bodyPr>
        <a:lstStyle/>
        <a:p>
          <a:pPr marL="0" lvl="0" indent="0" algn="l" defTabSz="800100">
            <a:lnSpc>
              <a:spcPct val="90000"/>
            </a:lnSpc>
            <a:spcBef>
              <a:spcPct val="0"/>
            </a:spcBef>
            <a:spcAft>
              <a:spcPct val="35000"/>
            </a:spcAft>
            <a:buNone/>
          </a:pPr>
          <a:r>
            <a:rPr lang="en-US" sz="1800" kern="1200" dirty="0"/>
            <a:t>DL</a:t>
          </a:r>
        </a:p>
      </dsp:txBody>
      <dsp:txXfrm>
        <a:off x="7645279" y="321781"/>
        <a:ext cx="2378024" cy="518400"/>
      </dsp:txXfrm>
    </dsp:sp>
    <dsp:sp modelId="{D30AABD0-AB1B-433D-B815-1204A7DB4515}">
      <dsp:nvSpPr>
        <dsp:cNvPr id="0" name=""/>
        <dsp:cNvSpPr/>
      </dsp:nvSpPr>
      <dsp:spPr>
        <a:xfrm>
          <a:off x="8132345" y="840181"/>
          <a:ext cx="2378024" cy="3189375"/>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28016" tIns="128016" rIns="128016" bIns="128016" numCol="1" spcCol="1270" anchor="t" anchorCtr="0">
          <a:noAutofit/>
        </a:bodyPr>
        <a:lstStyle/>
        <a:p>
          <a:pPr marL="171450" lvl="1" indent="-171450" algn="l" defTabSz="800100">
            <a:lnSpc>
              <a:spcPct val="90000"/>
            </a:lnSpc>
            <a:spcBef>
              <a:spcPct val="0"/>
            </a:spcBef>
            <a:spcAft>
              <a:spcPct val="15000"/>
            </a:spcAft>
            <a:buChar char="•"/>
          </a:pPr>
          <a:r>
            <a:rPr lang="en-US" sz="1800" kern="1200" dirty="0"/>
            <a:t>Image recognition</a:t>
          </a:r>
        </a:p>
        <a:p>
          <a:pPr marL="171450" lvl="1" indent="-171450" algn="l" defTabSz="800100">
            <a:lnSpc>
              <a:spcPct val="90000"/>
            </a:lnSpc>
            <a:spcBef>
              <a:spcPct val="0"/>
            </a:spcBef>
            <a:spcAft>
              <a:spcPct val="15000"/>
            </a:spcAft>
            <a:buChar char="•"/>
          </a:pPr>
          <a:r>
            <a:rPr lang="en-US" sz="1800" kern="1200" dirty="0"/>
            <a:t>Speech recognition</a:t>
          </a:r>
        </a:p>
        <a:p>
          <a:pPr marL="171450" lvl="1" indent="-171450" algn="l" defTabSz="800100">
            <a:lnSpc>
              <a:spcPct val="90000"/>
            </a:lnSpc>
            <a:spcBef>
              <a:spcPct val="0"/>
            </a:spcBef>
            <a:spcAft>
              <a:spcPct val="15000"/>
            </a:spcAft>
            <a:buChar char="•"/>
          </a:pPr>
          <a:r>
            <a:rPr lang="en-US" sz="1800" kern="1200" dirty="0"/>
            <a:t>Natural Language Processing</a:t>
          </a:r>
        </a:p>
        <a:p>
          <a:pPr marL="171450" lvl="1" indent="-171450" algn="l" defTabSz="800100">
            <a:lnSpc>
              <a:spcPct val="90000"/>
            </a:lnSpc>
            <a:spcBef>
              <a:spcPct val="0"/>
            </a:spcBef>
            <a:spcAft>
              <a:spcPct val="15000"/>
            </a:spcAft>
            <a:buChar char="•"/>
          </a:pPr>
          <a:r>
            <a:rPr lang="en-US" sz="1800" kern="1200" dirty="0"/>
            <a:t>Generative Models</a:t>
          </a:r>
        </a:p>
        <a:p>
          <a:pPr marL="171450" lvl="1" indent="-171450" algn="l" defTabSz="800100">
            <a:lnSpc>
              <a:spcPct val="90000"/>
            </a:lnSpc>
            <a:spcBef>
              <a:spcPct val="0"/>
            </a:spcBef>
            <a:spcAft>
              <a:spcPct val="15000"/>
            </a:spcAft>
            <a:buChar char="•"/>
          </a:pPr>
          <a:r>
            <a:rPr lang="en-US" sz="1800" kern="1200" dirty="0"/>
            <a:t>Medical Diagnosis (advanced)</a:t>
          </a:r>
        </a:p>
      </dsp:txBody>
      <dsp:txXfrm>
        <a:off x="8201995" y="909831"/>
        <a:ext cx="2238724" cy="3050075"/>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31D6ACA-5DF1-4A0F-9476-6C99A1CF6CCF}">
      <dsp:nvSpPr>
        <dsp:cNvPr id="0" name=""/>
        <dsp:cNvSpPr/>
      </dsp:nvSpPr>
      <dsp:spPr>
        <a:xfrm>
          <a:off x="0" y="287153"/>
          <a:ext cx="10515600" cy="1275750"/>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816127" tIns="374904" rIns="816127" bIns="128016" numCol="1" spcCol="1270" anchor="t" anchorCtr="0">
          <a:noAutofit/>
        </a:bodyPr>
        <a:lstStyle/>
        <a:p>
          <a:pPr marL="171450" lvl="1" indent="-171450" algn="l" defTabSz="800100">
            <a:lnSpc>
              <a:spcPct val="90000"/>
            </a:lnSpc>
            <a:spcBef>
              <a:spcPct val="0"/>
            </a:spcBef>
            <a:spcAft>
              <a:spcPct val="15000"/>
            </a:spcAft>
            <a:buChar char="•"/>
          </a:pPr>
          <a:r>
            <a:rPr lang="en-US" sz="1800" kern="1200" dirty="0"/>
            <a:t>ANI is AI that does a specific thing.  ANI can be created with human-created workflows (programs) or, more likely, ML.  DL may or may not be appropriate, depending on the context.</a:t>
          </a:r>
        </a:p>
      </dsp:txBody>
      <dsp:txXfrm>
        <a:off x="0" y="287153"/>
        <a:ext cx="10515600" cy="1275750"/>
      </dsp:txXfrm>
    </dsp:sp>
    <dsp:sp modelId="{128A95C9-54E4-465F-9675-F7A8A71B28D1}">
      <dsp:nvSpPr>
        <dsp:cNvPr id="0" name=""/>
        <dsp:cNvSpPr/>
      </dsp:nvSpPr>
      <dsp:spPr>
        <a:xfrm>
          <a:off x="525780" y="21473"/>
          <a:ext cx="7360920" cy="53136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78225" tIns="0" rIns="278225" bIns="0" numCol="1" spcCol="1270" anchor="ctr" anchorCtr="0">
          <a:noAutofit/>
        </a:bodyPr>
        <a:lstStyle/>
        <a:p>
          <a:pPr marL="0" lvl="0" indent="0" algn="l" defTabSz="800100">
            <a:lnSpc>
              <a:spcPct val="90000"/>
            </a:lnSpc>
            <a:spcBef>
              <a:spcPct val="0"/>
            </a:spcBef>
            <a:spcAft>
              <a:spcPct val="35000"/>
            </a:spcAft>
            <a:buNone/>
          </a:pPr>
          <a:r>
            <a:rPr lang="en-US" sz="1800" kern="1200" dirty="0"/>
            <a:t>Artificial Narrow Intelligence (ANI) / Weak AI</a:t>
          </a:r>
        </a:p>
      </dsp:txBody>
      <dsp:txXfrm>
        <a:off x="551719" y="47412"/>
        <a:ext cx="7309042" cy="479482"/>
      </dsp:txXfrm>
    </dsp:sp>
    <dsp:sp modelId="{2F080F53-0E5D-48B6-9A87-99E77DB695FD}">
      <dsp:nvSpPr>
        <dsp:cNvPr id="0" name=""/>
        <dsp:cNvSpPr/>
      </dsp:nvSpPr>
      <dsp:spPr>
        <a:xfrm>
          <a:off x="0" y="1925784"/>
          <a:ext cx="10515600" cy="1020600"/>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816127" tIns="374904" rIns="816127" bIns="128016" numCol="1" spcCol="1270" anchor="t" anchorCtr="0">
          <a:noAutofit/>
        </a:bodyPr>
        <a:lstStyle/>
        <a:p>
          <a:pPr marL="171450" lvl="1" indent="-171450" algn="l" defTabSz="800100">
            <a:lnSpc>
              <a:spcPct val="90000"/>
            </a:lnSpc>
            <a:spcBef>
              <a:spcPct val="0"/>
            </a:spcBef>
            <a:spcAft>
              <a:spcPct val="15000"/>
            </a:spcAft>
            <a:buChar char="•"/>
          </a:pPr>
          <a:r>
            <a:rPr lang="en-US" sz="1800" kern="1200" dirty="0"/>
            <a:t>AGI a theoretical form of AI that aims to create machines that can perform any intellectual task that a human can.  It will undoubtedly employ a mix of ML and DL techniques. </a:t>
          </a:r>
        </a:p>
      </dsp:txBody>
      <dsp:txXfrm>
        <a:off x="0" y="1925784"/>
        <a:ext cx="10515600" cy="1020600"/>
      </dsp:txXfrm>
    </dsp:sp>
    <dsp:sp modelId="{10FBF331-1C16-458A-A982-74303FD89ADE}">
      <dsp:nvSpPr>
        <dsp:cNvPr id="0" name=""/>
        <dsp:cNvSpPr/>
      </dsp:nvSpPr>
      <dsp:spPr>
        <a:xfrm>
          <a:off x="525780" y="1660103"/>
          <a:ext cx="7360920" cy="53136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78225" tIns="0" rIns="278225" bIns="0" numCol="1" spcCol="1270" anchor="ctr" anchorCtr="0">
          <a:noAutofit/>
        </a:bodyPr>
        <a:lstStyle/>
        <a:p>
          <a:pPr marL="0" lvl="0" indent="0" algn="l" defTabSz="800100">
            <a:lnSpc>
              <a:spcPct val="90000"/>
            </a:lnSpc>
            <a:spcBef>
              <a:spcPct val="0"/>
            </a:spcBef>
            <a:spcAft>
              <a:spcPct val="35000"/>
            </a:spcAft>
            <a:buNone/>
          </a:pPr>
          <a:r>
            <a:rPr lang="en-US" sz="1800" kern="1200" dirty="0"/>
            <a:t>Artificial General Intelligence (AGI)</a:t>
          </a:r>
        </a:p>
      </dsp:txBody>
      <dsp:txXfrm>
        <a:off x="551719" y="1686042"/>
        <a:ext cx="7309042" cy="479482"/>
      </dsp:txXfrm>
    </dsp:sp>
    <dsp:sp modelId="{8224A101-97A3-49C7-A835-8E6A8D0C5C9E}">
      <dsp:nvSpPr>
        <dsp:cNvPr id="0" name=""/>
        <dsp:cNvSpPr/>
      </dsp:nvSpPr>
      <dsp:spPr>
        <a:xfrm>
          <a:off x="0" y="3309264"/>
          <a:ext cx="10515600" cy="1020600"/>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816127" tIns="374904" rIns="816127" bIns="128016" numCol="1" spcCol="1270" anchor="t" anchorCtr="0">
          <a:noAutofit/>
        </a:bodyPr>
        <a:lstStyle/>
        <a:p>
          <a:pPr marL="171450" lvl="1" indent="-171450" algn="l" defTabSz="800100">
            <a:lnSpc>
              <a:spcPct val="90000"/>
            </a:lnSpc>
            <a:spcBef>
              <a:spcPct val="0"/>
            </a:spcBef>
            <a:spcAft>
              <a:spcPct val="15000"/>
            </a:spcAft>
            <a:buChar char="•"/>
          </a:pPr>
          <a:r>
            <a:rPr lang="en-US" sz="1800" kern="1200"/>
            <a:t>Artificial Super Intelligence (ASI) is a hypothetical form of AI that is capable of surpassing human intelligence by manifesting cognitive skills and developing thinking skills of its own</a:t>
          </a:r>
          <a:endParaRPr lang="en-US" sz="1800" kern="1200" dirty="0"/>
        </a:p>
      </dsp:txBody>
      <dsp:txXfrm>
        <a:off x="0" y="3309264"/>
        <a:ext cx="10515600" cy="1020600"/>
      </dsp:txXfrm>
    </dsp:sp>
    <dsp:sp modelId="{52D37EE4-EC9F-4CDC-8F38-D39E4E6184CA}">
      <dsp:nvSpPr>
        <dsp:cNvPr id="0" name=""/>
        <dsp:cNvSpPr/>
      </dsp:nvSpPr>
      <dsp:spPr>
        <a:xfrm>
          <a:off x="525780" y="3043584"/>
          <a:ext cx="7360920" cy="53136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78225" tIns="0" rIns="278225" bIns="0" numCol="1" spcCol="1270" anchor="ctr" anchorCtr="0">
          <a:noAutofit/>
        </a:bodyPr>
        <a:lstStyle/>
        <a:p>
          <a:pPr marL="0" lvl="0" indent="0" algn="l" defTabSz="800100">
            <a:lnSpc>
              <a:spcPct val="90000"/>
            </a:lnSpc>
            <a:spcBef>
              <a:spcPct val="0"/>
            </a:spcBef>
            <a:spcAft>
              <a:spcPct val="35000"/>
            </a:spcAft>
            <a:buNone/>
          </a:pPr>
          <a:r>
            <a:rPr lang="en-US" sz="1800" kern="1200" dirty="0"/>
            <a:t>Artificial Super Intelligence (ASI)</a:t>
          </a:r>
        </a:p>
      </dsp:txBody>
      <dsp:txXfrm>
        <a:off x="551719" y="3069523"/>
        <a:ext cx="7309042" cy="479482"/>
      </dsp:txXfrm>
    </dsp:sp>
  </dsp:spTree>
</dsp:drawing>
</file>

<file path=ppt/diagrams/layout1.xml><?xml version="1.0" encoding="utf-8"?>
<dgm:layoutDef xmlns:dgm="http://schemas.openxmlformats.org/drawingml/2006/diagram" xmlns:a="http://schemas.openxmlformats.org/drawingml/2006/main" uniqueId="urn:microsoft.com/office/officeart/2005/8/layout/venn2">
  <dgm:title val=""/>
  <dgm:desc val=""/>
  <dgm:catLst>
    <dgm:cat type="relationship" pri="30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resizeHandles val="exact"/>
    </dgm:varLst>
    <dgm:alg type="composite">
      <dgm:param type="ar" val="1"/>
    </dgm:alg>
    <dgm:shape xmlns:r="http://schemas.openxmlformats.org/officeDocument/2006/relationships" r:blip="">
      <dgm:adjLst/>
    </dgm:shape>
    <dgm:presOf/>
    <dgm:choose name="Name1">
      <dgm:if name="Name2" axis="ch" ptType="node" func="cnt" op="lte" val="3">
        <dgm:constrLst>
          <dgm:constr type="w" for="ch" forName="comp1" refType="w"/>
          <dgm:constr type="h" for="ch" forName="comp1" refType="w" refFor="ch" refForName="comp1"/>
          <dgm:constr type="w" for="ch" forName="comp2" refType="w" fact="0.75"/>
          <dgm:constr type="h" for="ch" forName="comp2" refType="w" refFor="ch" refForName="comp2"/>
          <dgm:constr type="ctrX" for="ch" forName="comp2" refType="ctrX" refFor="ch" refForName="comp1"/>
          <dgm:constr type="b" for="ch" forName="comp2" refType="b" refFor="ch" refForName="comp1"/>
          <dgm:constr type="w" for="ch" forName="comp3" refType="w" fact="0.5"/>
          <dgm:constr type="h" for="ch" forName="comp3" refType="w" refFor="ch" refForName="comp3"/>
          <dgm:constr type="ctrX" for="ch" forName="comp3" refType="ctrX" refFor="ch" refForName="comp1"/>
          <dgm:constr type="b" for="ch" forName="comp3" refType="b" refFor="ch" refForName="comp1"/>
          <dgm:constr type="primFontSz" for="des" ptType="node" op="equ" val="65"/>
        </dgm:constrLst>
      </dgm:if>
      <dgm:if name="Name3" axis="ch" ptType="node" func="cnt" op="equ" val="4">
        <dgm:constrLst>
          <dgm:constr type="w" for="ch" forName="comp1" refType="w"/>
          <dgm:constr type="h" for="ch" forName="comp1" refType="w" refFor="ch" refForName="comp1"/>
          <dgm:constr type="w" for="ch" forName="comp2" refType="w" fact="0.8"/>
          <dgm:constr type="h" for="ch" forName="comp2" refType="w" refFor="ch" refForName="comp2"/>
          <dgm:constr type="ctrX" for="ch" forName="comp2" refType="ctrX" refFor="ch" refForName="comp1"/>
          <dgm:constr type="b" for="ch" forName="comp2" refType="b" refFor="ch" refForName="comp1"/>
          <dgm:constr type="w" for="ch" forName="comp3" refType="w" fact="0.6"/>
          <dgm:constr type="h" for="ch" forName="comp3" refType="w" refFor="ch" refForName="comp3"/>
          <dgm:constr type="ctrX" for="ch" forName="comp3" refType="ctrX" refFor="ch" refForName="comp1"/>
          <dgm:constr type="b" for="ch" forName="comp3" refType="b" refFor="ch" refForName="comp1"/>
          <dgm:constr type="w" for="ch" forName="comp4" refType="w" fact="0.4"/>
          <dgm:constr type="h" for="ch" forName="comp4" refType="w" refFor="ch" refForName="comp4"/>
          <dgm:constr type="ctrX" for="ch" forName="comp4" refType="ctrX" refFor="ch" refForName="comp1"/>
          <dgm:constr type="b" for="ch" forName="comp4" refType="b" refFor="ch" refForName="comp1"/>
          <dgm:constr type="primFontSz" for="des" ptType="node" op="equ" val="65"/>
        </dgm:constrLst>
      </dgm:if>
      <dgm:else name="Name4">
        <dgm:constrLst>
          <dgm:constr type="w" for="ch" forName="comp1" refType="w"/>
          <dgm:constr type="h" for="ch" forName="comp1" refType="w" refFor="ch" refForName="comp1"/>
          <dgm:constr type="w" for="ch" forName="comp2" refType="w" fact="0.85"/>
          <dgm:constr type="h" for="ch" forName="comp2" refType="w" refFor="ch" refForName="comp2"/>
          <dgm:constr type="ctrX" for="ch" forName="comp2" refType="ctrX" refFor="ch" refForName="comp1"/>
          <dgm:constr type="b" for="ch" forName="comp2" refType="b" refFor="ch" refForName="comp1"/>
          <dgm:constr type="w" for="ch" forName="comp3" refType="w" fact="0.7"/>
          <dgm:constr type="h" for="ch" forName="comp3" refType="w" refFor="ch" refForName="comp3"/>
          <dgm:constr type="ctrX" for="ch" forName="comp3" refType="ctrX" refFor="ch" refForName="comp1"/>
          <dgm:constr type="b" for="ch" forName="comp3" refType="b" refFor="ch" refForName="comp1"/>
          <dgm:constr type="w" for="ch" forName="comp4" refType="w" fact="0.55"/>
          <dgm:constr type="h" for="ch" forName="comp4" refType="w" refFor="ch" refForName="comp4"/>
          <dgm:constr type="ctrX" for="ch" forName="comp4" refType="ctrX" refFor="ch" refForName="comp1"/>
          <dgm:constr type="b" for="ch" forName="comp4" refType="b" refFor="ch" refForName="comp1"/>
          <dgm:constr type="w" for="ch" forName="comp5" refType="w" fact="0.4"/>
          <dgm:constr type="h" for="ch" forName="comp5" refType="w" refFor="ch" refForName="comp5"/>
          <dgm:constr type="ctrX" for="ch" forName="comp5" refType="ctrX" refFor="ch" refForName="comp1"/>
          <dgm:constr type="b" for="ch" forName="comp5" refType="b" refFor="ch" refForName="comp1"/>
          <dgm:constr type="w" for="ch" forName="comp6" refType="w" fact="0.25"/>
          <dgm:constr type="h" for="ch" forName="comp6" refType="w" refFor="ch" refForName="comp6"/>
          <dgm:constr type="ctrX" for="ch" forName="comp6" refType="ctrX" refFor="ch" refForName="comp1"/>
          <dgm:constr type="b" for="ch" forName="comp6" refType="b" refFor="ch" refForName="comp1"/>
          <dgm:constr type="w" for="ch" forName="comp7" refType="w" fact="0.15"/>
          <dgm:constr type="h" for="ch" forName="comp7" refType="w" refFor="ch" refForName="comp7"/>
          <dgm:constr type="ctrX" for="ch" forName="comp7" refType="ctrX" refFor="ch" refForName="comp1"/>
          <dgm:constr type="b" for="ch" forName="comp7" refType="b" refFor="ch" refForName="comp1"/>
          <dgm:constr type="primFontSz" for="des" ptType="node" op="equ" val="65"/>
        </dgm:constrLst>
      </dgm:else>
    </dgm:choose>
    <dgm:ruleLst/>
    <dgm:choose name="Name5">
      <dgm:if name="Name6" axis="ch" ptType="node" func="cnt" op="gte" val="1">
        <dgm:layoutNode name="comp1">
          <dgm:alg type="composite"/>
          <dgm:shape xmlns:r="http://schemas.openxmlformats.org/officeDocument/2006/relationships" r:blip="">
            <dgm:adjLst/>
          </dgm:shape>
          <dgm:presOf/>
          <dgm:choose name="Name7">
            <dgm:if name="Name8" axis="ch" ptType="node" func="cnt" op="equ" val="1">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5"/>
                <dgm:constr type="w" for="ch" forName="c1text" refType="w" refFor="ch" refForName="circle1" fact="0.70711"/>
                <dgm:constr type="h" for="ch" forName="c1text" refType="h" refFor="ch" refForName="circle1" fact="0.5"/>
              </dgm:constrLst>
            </dgm:if>
            <dgm:if name="Name9" axis="ch" ptType="node" func="cnt" op="equ" val="2">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16"/>
                <dgm:constr type="w" for="ch" forName="c1text" refType="w" refFor="ch" refForName="circle1" fact="0.525"/>
                <dgm:constr type="h" for="ch" forName="c1text" refType="h" refFor="ch" refForName="circle1" fact="0.17"/>
              </dgm:constrLst>
            </dgm:if>
            <dgm:if name="Name10" axis="ch" ptType="node" func="cnt" op="equ" val="3">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125"/>
                <dgm:constr type="w" for="ch" forName="c1text" refType="w" refFor="ch" refForName="circle1" fact="0.3495"/>
                <dgm:constr type="h" for="ch" forName="c1text" refType="h" refFor="ch" refForName="circle1" fact="0.15"/>
              </dgm:constrLst>
            </dgm:if>
            <dgm:if name="Name11" axis="ch" ptType="node" func="cnt" op="equ" val="4">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125"/>
                <dgm:constr type="w" for="ch" forName="c1text" refType="w" refFor="ch" refForName="circle1" fact="0.2796"/>
                <dgm:constr type="h" for="ch" forName="c1text" refType="h" refFor="ch" refForName="circle1" fact="0.15"/>
              </dgm:constrLst>
            </dgm:if>
            <dgm:if name="Name12" axis="ch" ptType="node" func="cnt" op="gte" val="5">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1"/>
                <dgm:constr type="w" for="ch" forName="c1text" refType="w" refFor="ch" refForName="circle1" fact="0.375"/>
                <dgm:constr type="h" for="ch" forName="c1text" refType="h" refFor="ch" refForName="circle1" fact="0.1"/>
              </dgm:constrLst>
            </dgm:if>
            <dgm:else name="Name13"/>
          </dgm:choose>
          <dgm:ruleLst/>
          <dgm:layoutNode name="circle1" styleLbl="node1">
            <dgm:alg type="sp"/>
            <dgm:shape xmlns:r="http://schemas.openxmlformats.org/officeDocument/2006/relationships" type="ellipse" r:blip="">
              <dgm:adjLst/>
            </dgm:shape>
            <dgm:presOf axis="ch desOrSelf" ptType="node node" st="1 1" cnt="1 0"/>
            <dgm:constrLst>
              <dgm:constr type="h" refType="w"/>
            </dgm:constrLst>
            <dgm:ruleLst/>
          </dgm:layoutNode>
          <dgm:layoutNode name="c1text">
            <dgm:varLst>
              <dgm:bulletEnabled val="1"/>
            </dgm:varLst>
            <dgm:alg type="tx"/>
            <dgm:shape xmlns:r="http://schemas.openxmlformats.org/officeDocument/2006/relationships" type="rect" r:blip="" hideGeom="1">
              <dgm:adjLst/>
            </dgm:shape>
            <dgm:presOf axis="ch desOrSelf" ptType="node node" st="1 1" cnt="1 0"/>
            <dgm:constrLst/>
            <dgm:ruleLst>
              <dgm:rule type="primFontSz" val="5" fact="NaN" max="NaN"/>
            </dgm:ruleLst>
          </dgm:layoutNode>
        </dgm:layoutNode>
      </dgm:if>
      <dgm:else name="Name14"/>
    </dgm:choose>
    <dgm:choose name="Name15">
      <dgm:if name="Name16" axis="ch" ptType="node" func="cnt" op="gte" val="2">
        <dgm:layoutNode name="comp2">
          <dgm:alg type="composite"/>
          <dgm:shape xmlns:r="http://schemas.openxmlformats.org/officeDocument/2006/relationships" r:blip="">
            <dgm:adjLst/>
          </dgm:shape>
          <dgm:presOf/>
          <dgm:choose name="Name17">
            <dgm:if name="Name18" axis="ch" ptType="node" func="cnt" op="equ" val="2">
              <dgm:constrLst>
                <dgm:constr type="w" for="ch" forName="circle2" refType="w"/>
                <dgm:constr type="h" for="ch" forName="circle2" refType="h"/>
                <dgm:constr type="ctrX" for="ch" forName="circle2" refType="w" fact="0.5"/>
                <dgm:constr type="ctrY" for="ch" forName="circle2" refType="h" fact="0.5"/>
                <dgm:constr type="ctrX" for="ch" forName="c2text" refType="w" fact="0.5"/>
                <dgm:constr type="ctrY" for="ch" forName="c2text" refType="h" fact="0.5"/>
                <dgm:constr type="w" for="ch" forName="c2text" refType="w" refFor="ch" refForName="circle2" fact="0.70711"/>
                <dgm:constr type="h" for="ch" forName="c2text" refType="h" refFor="ch" refForName="circle2" fact="0.5"/>
              </dgm:constrLst>
            </dgm:if>
            <dgm:if name="Name19" axis="ch" ptType="node" func="cnt" op="equ" val="3">
              <dgm:constrLst>
                <dgm:constr type="w" for="ch" forName="circle2" refType="w"/>
                <dgm:constr type="h" for="ch" forName="circle2" refType="h"/>
                <dgm:constr type="ctrX" for="ch" forName="circle2" refType="w" fact="0.5"/>
                <dgm:constr type="ctrY" for="ch" forName="circle2" refType="h" fact="0.5"/>
                <dgm:constr type="ctrX" for="ch" forName="c2text" refType="w" fact="0.5"/>
                <dgm:constr type="ctrY" for="ch" forName="c2text" refType="h" fact="0.15625"/>
                <dgm:constr type="w" for="ch" forName="c2text" refType="w" refFor="ch" refForName="circle2" fact="0.466"/>
                <dgm:constr type="h" for="ch" forName="c2text" refType="h" refFor="ch" refForName="circle2" fact="0.1875"/>
              </dgm:constrLst>
            </dgm:if>
            <dgm:if name="Name20" axis="ch" ptType="node" func="cnt" op="equ" val="4">
              <dgm:constrLst>
                <dgm:constr type="w" for="ch" forName="circle2" refType="w"/>
                <dgm:constr type="h" for="ch" forName="circle2" refType="h"/>
                <dgm:constr type="ctrX" for="ch" forName="circle2" refType="w" fact="0.5"/>
                <dgm:constr type="ctrY" for="ch" forName="circle2" refType="h" fact="0.5"/>
                <dgm:constr type="ctrX" for="ch" forName="c2text" refType="w" fact="0.5"/>
                <dgm:constr type="ctrY" for="ch" forName="c2text" refType="h" fact="0.15"/>
                <dgm:constr type="w" for="ch" forName="c2text" refType="w" refFor="ch" refForName="circle2" fact="0.3495"/>
                <dgm:constr type="h" for="ch" forName="c2text" refType="h" refFor="ch" refForName="circle2" fact="0.18"/>
              </dgm:constrLst>
            </dgm:if>
            <dgm:if name="Name21" axis="ch" ptType="node" func="cnt" op="gte" val="5">
              <dgm:constrLst>
                <dgm:constr type="w" for="ch" forName="circle2" refType="w"/>
                <dgm:constr type="h" for="ch" forName="circle2" refType="h"/>
                <dgm:constr type="ctrX" for="ch" forName="circle2" refType="w" fact="0.5"/>
                <dgm:constr type="ctrY" for="ch" forName="circle2" refType="h" fact="0.5"/>
                <dgm:constr type="ctrX" for="ch" forName="c2text" refType="w" fact="0.5"/>
                <dgm:constr type="ctrY" for="ch" forName="c2text" refType="h" fact="0.115"/>
                <dgm:constr type="w" for="ch" forName="c2text" refType="w" refFor="ch" refForName="circle2" fact="0.43125"/>
                <dgm:constr type="h" for="ch" forName="c2text" refType="h" refFor="ch" refForName="circle2" fact="0.115"/>
              </dgm:constrLst>
            </dgm:if>
            <dgm:else name="Name22"/>
          </dgm:choose>
          <dgm:ruleLst/>
          <dgm:layoutNode name="circle2" styleLbl="node1">
            <dgm:alg type="sp"/>
            <dgm:shape xmlns:r="http://schemas.openxmlformats.org/officeDocument/2006/relationships" type="ellipse" r:blip="">
              <dgm:adjLst/>
            </dgm:shape>
            <dgm:presOf axis="ch desOrSelf" ptType="node node" st="2 1" cnt="1 0"/>
            <dgm:constrLst>
              <dgm:constr type="h" refType="w"/>
            </dgm:constrLst>
            <dgm:ruleLst/>
          </dgm:layoutNode>
          <dgm:layoutNode name="c2text">
            <dgm:varLst>
              <dgm:bulletEnabled val="1"/>
            </dgm:varLst>
            <dgm:alg type="tx"/>
            <dgm:shape xmlns:r="http://schemas.openxmlformats.org/officeDocument/2006/relationships" type="rect" r:blip="" hideGeom="1">
              <dgm:adjLst/>
            </dgm:shape>
            <dgm:presOf axis="ch desOrSelf" ptType="node node" st="2 1" cnt="1 0"/>
            <dgm:constrLst/>
            <dgm:ruleLst>
              <dgm:rule type="primFontSz" val="5" fact="NaN" max="NaN"/>
            </dgm:ruleLst>
          </dgm:layoutNode>
        </dgm:layoutNode>
      </dgm:if>
      <dgm:else name="Name23"/>
    </dgm:choose>
    <dgm:choose name="Name24">
      <dgm:if name="Name25" axis="ch" ptType="node" func="cnt" op="gte" val="3">
        <dgm:layoutNode name="comp3">
          <dgm:alg type="composite"/>
          <dgm:shape xmlns:r="http://schemas.openxmlformats.org/officeDocument/2006/relationships" r:blip="">
            <dgm:adjLst/>
          </dgm:shape>
          <dgm:presOf/>
          <dgm:choose name="Name26">
            <dgm:if name="Name27" axis="ch" ptType="node" func="cnt" op="equ" val="3">
              <dgm:constrLst>
                <dgm:constr type="w" for="ch" forName="circle3" refType="w"/>
                <dgm:constr type="h" for="ch" forName="circle3" refType="h"/>
                <dgm:constr type="ctrX" for="ch" forName="circle3" refType="w" fact="0.5"/>
                <dgm:constr type="ctrY" for="ch" forName="circle3" refType="h" fact="0.5"/>
                <dgm:constr type="ctrX" for="ch" forName="c3text" refType="w" fact="0.5"/>
                <dgm:constr type="ctrY" for="ch" forName="c3text" refType="h" fact="0.5"/>
                <dgm:constr type="w" for="ch" forName="c3text" refType="w" refFor="ch" refForName="circle3" fact="0.70711"/>
                <dgm:constr type="h" for="ch" forName="c3text" refType="h" refFor="ch" refForName="circle3" fact="0.5"/>
              </dgm:constrLst>
            </dgm:if>
            <dgm:if name="Name28" axis="ch" ptType="node" func="cnt" op="equ" val="4">
              <dgm:constrLst>
                <dgm:constr type="w" for="ch" forName="circle3" refType="w"/>
                <dgm:constr type="h" for="ch" forName="circle3" refType="h"/>
                <dgm:constr type="ctrX" for="ch" forName="circle3" refType="w" fact="0.5"/>
                <dgm:constr type="ctrY" for="ch" forName="circle3" refType="h" fact="0.5"/>
                <dgm:constr type="ctrX" for="ch" forName="c3text" refType="w" fact="0.5"/>
                <dgm:constr type="ctrY" for="ch" forName="c3text" refType="h" fact="0.1875"/>
                <dgm:constr type="w" for="ch" forName="c3text" refType="w" refFor="ch" refForName="circle3" fact="0.466"/>
                <dgm:constr type="h" for="ch" forName="c3text" refType="h" refFor="ch" refForName="circle3" fact="0.225"/>
              </dgm:constrLst>
            </dgm:if>
            <dgm:if name="Name29" axis="ch" ptType="node" func="cnt" op="gte" val="5">
              <dgm:constrLst>
                <dgm:constr type="w" for="ch" forName="circle3" refType="w"/>
                <dgm:constr type="h" for="ch" forName="circle3" refType="h"/>
                <dgm:constr type="ctrX" for="ch" forName="circle3" refType="w" fact="0.5"/>
                <dgm:constr type="ctrY" for="ch" forName="circle3" refType="h" fact="0.5"/>
                <dgm:constr type="ctrX" for="ch" forName="c3text" refType="w" fact="0.5"/>
                <dgm:constr type="ctrY" for="ch" forName="c3text" refType="h" fact="0.138"/>
                <dgm:constr type="w" for="ch" forName="c3text" refType="w" refFor="ch" refForName="circle3" fact="0.5175"/>
                <dgm:constr type="h" for="ch" forName="c3text" refType="h" refFor="ch" refForName="circle3" fact="0.138"/>
              </dgm:constrLst>
            </dgm:if>
            <dgm:else name="Name30"/>
          </dgm:choose>
          <dgm:ruleLst/>
          <dgm:layoutNode name="circle3" styleLbl="node1">
            <dgm:alg type="sp"/>
            <dgm:shape xmlns:r="http://schemas.openxmlformats.org/officeDocument/2006/relationships" type="ellipse" r:blip="">
              <dgm:adjLst/>
            </dgm:shape>
            <dgm:presOf axis="ch desOrSelf" ptType="node node" st="3 1" cnt="1 0"/>
            <dgm:constrLst>
              <dgm:constr type="h" refType="w"/>
            </dgm:constrLst>
            <dgm:ruleLst/>
          </dgm:layoutNode>
          <dgm:layoutNode name="c3text">
            <dgm:varLst>
              <dgm:bulletEnabled val="1"/>
            </dgm:varLst>
            <dgm:alg type="tx"/>
            <dgm:shape xmlns:r="http://schemas.openxmlformats.org/officeDocument/2006/relationships" type="rect" r:blip="" hideGeom="1">
              <dgm:adjLst/>
            </dgm:shape>
            <dgm:presOf axis="ch desOrSelf" ptType="node node" st="3 1" cnt="1 0"/>
            <dgm:constrLst/>
            <dgm:ruleLst>
              <dgm:rule type="primFontSz" val="5" fact="NaN" max="NaN"/>
            </dgm:ruleLst>
          </dgm:layoutNode>
        </dgm:layoutNode>
      </dgm:if>
      <dgm:else name="Name31"/>
    </dgm:choose>
    <dgm:choose name="Name32">
      <dgm:if name="Name33" axis="ch" ptType="node" func="cnt" op="gte" val="4">
        <dgm:layoutNode name="comp4">
          <dgm:alg type="composite"/>
          <dgm:shape xmlns:r="http://schemas.openxmlformats.org/officeDocument/2006/relationships" r:blip="">
            <dgm:adjLst/>
          </dgm:shape>
          <dgm:presOf/>
          <dgm:choose name="Name34">
            <dgm:if name="Name35" axis="ch" ptType="node" func="cnt" op="equ" val="4">
              <dgm:constrLst>
                <dgm:constr type="w" for="ch" forName="circle4" refType="w"/>
                <dgm:constr type="h" for="ch" forName="circle4" refType="h"/>
                <dgm:constr type="ctrX" for="ch" forName="circle4" refType="w" fact="0.5"/>
                <dgm:constr type="ctrY" for="ch" forName="circle4" refType="h" fact="0.5"/>
                <dgm:constr type="ctrX" for="ch" forName="c4text" refType="w" fact="0.5"/>
                <dgm:constr type="ctrY" for="ch" forName="c4text" refType="h" fact="0.5"/>
                <dgm:constr type="w" for="ch" forName="c4text" refType="w" refFor="ch" refForName="circle4" fact="0.70711"/>
                <dgm:constr type="h" for="ch" forName="c4text" refType="h" refFor="ch" refForName="circle4" fact="0.5"/>
              </dgm:constrLst>
            </dgm:if>
            <dgm:if name="Name36" axis="ch" ptType="node" func="cnt" op="gte" val="5">
              <dgm:constrLst>
                <dgm:constr type="w" for="ch" forName="circle4" refType="w"/>
                <dgm:constr type="h" for="ch" forName="circle4" refType="h"/>
                <dgm:constr type="ctrX" for="ch" forName="circle4" refType="w" fact="0.5"/>
                <dgm:constr type="ctrY" for="ch" forName="circle4" refType="h" fact="0.5"/>
                <dgm:constr type="ctrX" for="ch" forName="c4text" refType="w" fact="0.5"/>
                <dgm:constr type="ctrY" for="ch" forName="c4text" refType="h" fact="0.18"/>
                <dgm:constr type="w" for="ch" forName="c4text" refType="w" refFor="ch" refForName="circle4" fact="0.54"/>
                <dgm:constr type="h" for="ch" forName="c4text" refType="h" refFor="ch" refForName="circle4" fact="0.18"/>
              </dgm:constrLst>
            </dgm:if>
            <dgm:else name="Name37"/>
          </dgm:choose>
          <dgm:ruleLst/>
          <dgm:layoutNode name="circle4" styleLbl="node1">
            <dgm:alg type="sp"/>
            <dgm:shape xmlns:r="http://schemas.openxmlformats.org/officeDocument/2006/relationships" type="ellipse" r:blip="">
              <dgm:adjLst/>
            </dgm:shape>
            <dgm:presOf axis="ch desOrSelf" ptType="node node" st="4 1" cnt="1 0"/>
            <dgm:constrLst>
              <dgm:constr type="h" refType="w"/>
            </dgm:constrLst>
            <dgm:ruleLst/>
          </dgm:layoutNode>
          <dgm:layoutNode name="c4text">
            <dgm:varLst>
              <dgm:bulletEnabled val="1"/>
            </dgm:varLst>
            <dgm:alg type="tx"/>
            <dgm:shape xmlns:r="http://schemas.openxmlformats.org/officeDocument/2006/relationships" type="rect" r:blip="" hideGeom="1">
              <dgm:adjLst/>
            </dgm:shape>
            <dgm:presOf axis="ch desOrSelf" ptType="node node" st="4 1" cnt="1 0"/>
            <dgm:constrLst/>
            <dgm:ruleLst>
              <dgm:rule type="primFontSz" val="5" fact="NaN" max="NaN"/>
            </dgm:ruleLst>
          </dgm:layoutNode>
        </dgm:layoutNode>
      </dgm:if>
      <dgm:else name="Name38"/>
    </dgm:choose>
    <dgm:choose name="Name39">
      <dgm:if name="Name40" axis="ch" ptType="node" func="cnt" op="gte" val="5">
        <dgm:layoutNode name="comp5">
          <dgm:alg type="composite"/>
          <dgm:shape xmlns:r="http://schemas.openxmlformats.org/officeDocument/2006/relationships" r:blip="">
            <dgm:adjLst/>
          </dgm:shape>
          <dgm:presOf/>
          <dgm:choose name="Name41">
            <dgm:if name="Name42" axis="ch" ptType="node" func="cnt" op="equ" val="5">
              <dgm:constrLst>
                <dgm:constr type="w" for="ch" forName="circle5" refType="w"/>
                <dgm:constr type="h" for="ch" forName="circle5" refType="h"/>
                <dgm:constr type="ctrX" for="ch" forName="circle5" refType="w" fact="0.5"/>
                <dgm:constr type="ctrY" for="ch" forName="circle5" refType="h" fact="0.5"/>
                <dgm:constr type="ctrX" for="ch" forName="c5text" refType="w" fact="0.5"/>
                <dgm:constr type="ctrY" for="ch" forName="c5text" refType="h" fact="0.5"/>
                <dgm:constr type="w" for="ch" forName="c5text" refType="w" refFor="ch" refForName="circle5" fact="0.70711"/>
                <dgm:constr type="h" for="ch" forName="c5text" refType="h" refFor="ch" refForName="circle5" fact="0.5"/>
              </dgm:constrLst>
            </dgm:if>
            <dgm:if name="Name43" axis="ch" ptType="node" func="cnt" op="gte" val="6">
              <dgm:constrLst>
                <dgm:constr type="w" for="ch" forName="circle5" refType="w"/>
                <dgm:constr type="h" for="ch" forName="circle5" refType="h"/>
                <dgm:constr type="ctrX" for="ch" forName="circle5" refType="w" fact="0.5"/>
                <dgm:constr type="ctrY" for="ch" forName="circle5" refType="h" fact="0.5"/>
                <dgm:constr type="ctrX" for="ch" forName="c5text" refType="w" fact="0.5"/>
                <dgm:constr type="ctrY" for="ch" forName="c5text" refType="h" fact="0.25"/>
                <dgm:constr type="w" for="ch" forName="c5text" refType="w" refFor="ch" refForName="circle5" fact="0.65"/>
                <dgm:constr type="h" for="ch" forName="c5text" refType="h" refFor="ch" refForName="circle5" fact="0.25"/>
              </dgm:constrLst>
            </dgm:if>
            <dgm:else name="Name44"/>
          </dgm:choose>
          <dgm:ruleLst/>
          <dgm:layoutNode name="circle5" styleLbl="node1">
            <dgm:alg type="sp"/>
            <dgm:shape xmlns:r="http://schemas.openxmlformats.org/officeDocument/2006/relationships" type="ellipse" r:blip="">
              <dgm:adjLst/>
            </dgm:shape>
            <dgm:presOf axis="ch desOrSelf" ptType="node node" st="5 1" cnt="1 0"/>
            <dgm:constrLst>
              <dgm:constr type="h" refType="w"/>
            </dgm:constrLst>
            <dgm:ruleLst/>
          </dgm:layoutNode>
          <dgm:layoutNode name="c5text">
            <dgm:varLst>
              <dgm:bulletEnabled val="1"/>
            </dgm:varLst>
            <dgm:alg type="tx"/>
            <dgm:shape xmlns:r="http://schemas.openxmlformats.org/officeDocument/2006/relationships" type="rect" r:blip="" hideGeom="1">
              <dgm:adjLst/>
            </dgm:shape>
            <dgm:presOf axis="ch desOrSelf" ptType="node node" st="5 1" cnt="1 0"/>
            <dgm:constrLst/>
            <dgm:ruleLst>
              <dgm:rule type="primFontSz" val="5" fact="NaN" max="NaN"/>
            </dgm:ruleLst>
          </dgm:layoutNode>
        </dgm:layoutNode>
      </dgm:if>
      <dgm:else name="Name45"/>
    </dgm:choose>
    <dgm:choose name="Name46">
      <dgm:if name="Name47" axis="ch" ptType="node" func="cnt" op="gte" val="6">
        <dgm:layoutNode name="comp6">
          <dgm:alg type="composite"/>
          <dgm:shape xmlns:r="http://schemas.openxmlformats.org/officeDocument/2006/relationships" r:blip="">
            <dgm:adjLst/>
          </dgm:shape>
          <dgm:presOf/>
          <dgm:choose name="Name48">
            <dgm:if name="Name49" axis="ch" ptType="node" func="cnt" op="equ" val="6">
              <dgm:constrLst>
                <dgm:constr type="w" for="ch" forName="circle6" refType="w"/>
                <dgm:constr type="h" for="ch" forName="circle6" refType="h"/>
                <dgm:constr type="ctrX" for="ch" forName="circle6" refType="w" fact="0.5"/>
                <dgm:constr type="ctrY" for="ch" forName="circle6" refType="h" fact="0.5"/>
                <dgm:constr type="ctrX" for="ch" forName="c6text" refType="w" fact="0.5"/>
                <dgm:constr type="ctrY" for="ch" forName="c6text" refType="h" fact="0.5"/>
                <dgm:constr type="w" for="ch" forName="c6text" refType="w" refFor="ch" refForName="circle6" fact="0.70711"/>
                <dgm:constr type="h" for="ch" forName="c6text" refType="h" refFor="ch" refForName="circle6" fact="0.5"/>
              </dgm:constrLst>
            </dgm:if>
            <dgm:if name="Name50" axis="ch" ptType="node" func="cnt" op="gte" val="7">
              <dgm:constrLst>
                <dgm:constr type="w" for="ch" forName="circle6" refType="w"/>
                <dgm:constr type="h" for="ch" forName="circle6" refType="h"/>
                <dgm:constr type="ctrX" for="ch" forName="circle6" refType="w" fact="0.5"/>
                <dgm:constr type="ctrY" for="ch" forName="circle6" refType="h" fact="0.5"/>
                <dgm:constr type="ctrX" for="ch" forName="c6text" refType="w" fact="0.5"/>
                <dgm:constr type="ctrY" for="ch" forName="c6text" refType="h" fact="0.27"/>
                <dgm:constr type="w" for="ch" forName="c6text" refType="w" refFor="ch" refForName="circle6" fact="0.68"/>
                <dgm:constr type="h" for="ch" forName="c6text" refType="h" refFor="ch" refForName="circle6" fact="0.241"/>
              </dgm:constrLst>
            </dgm:if>
            <dgm:else name="Name51"/>
          </dgm:choose>
          <dgm:ruleLst/>
          <dgm:layoutNode name="circle6" styleLbl="node1">
            <dgm:alg type="sp"/>
            <dgm:shape xmlns:r="http://schemas.openxmlformats.org/officeDocument/2006/relationships" type="ellipse" r:blip="">
              <dgm:adjLst/>
            </dgm:shape>
            <dgm:presOf axis="ch desOrSelf" ptType="node node" st="6 1" cnt="1 0"/>
            <dgm:constrLst>
              <dgm:constr type="h" refType="w"/>
            </dgm:constrLst>
            <dgm:ruleLst/>
          </dgm:layoutNode>
          <dgm:layoutNode name="c6text">
            <dgm:varLst>
              <dgm:bulletEnabled val="1"/>
            </dgm:varLst>
            <dgm:alg type="tx"/>
            <dgm:shape xmlns:r="http://schemas.openxmlformats.org/officeDocument/2006/relationships" type="rect" r:blip="" hideGeom="1">
              <dgm:adjLst/>
            </dgm:shape>
            <dgm:presOf axis="ch desOrSelf" ptType="node node" st="6 1" cnt="1 0"/>
            <dgm:constrLst/>
            <dgm:ruleLst>
              <dgm:rule type="primFontSz" val="5" fact="NaN" max="NaN"/>
            </dgm:ruleLst>
          </dgm:layoutNode>
        </dgm:layoutNode>
      </dgm:if>
      <dgm:else name="Name52"/>
    </dgm:choose>
    <dgm:choose name="Name53">
      <dgm:if name="Name54" axis="ch" ptType="node" func="cnt" op="gte" val="7">
        <dgm:layoutNode name="comp7">
          <dgm:alg type="composite"/>
          <dgm:shape xmlns:r="http://schemas.openxmlformats.org/officeDocument/2006/relationships" r:blip="">
            <dgm:adjLst/>
          </dgm:shape>
          <dgm:presOf/>
          <dgm:constrLst>
            <dgm:constr type="w" for="ch" forName="circle7" refType="w"/>
            <dgm:constr type="h" for="ch" forName="circle7" refType="h"/>
            <dgm:constr type="ctrX" for="ch" forName="circle7" refType="w" fact="0.5"/>
            <dgm:constr type="ctrY" for="ch" forName="circle7" refType="h" fact="0.5"/>
            <dgm:constr type="ctrX" for="ch" forName="c7text" refType="w" fact="0.5"/>
            <dgm:constr type="ctrY" for="ch" forName="c7text" refType="h" fact="0.5"/>
            <dgm:constr type="w" for="ch" forName="c7text" refType="w" refFor="ch" refForName="circle7" fact="0.70711"/>
            <dgm:constr type="h" for="ch" forName="c7text" refType="h" refFor="ch" refForName="circle7" fact="0.5"/>
          </dgm:constrLst>
          <dgm:ruleLst/>
          <dgm:layoutNode name="circle7" styleLbl="node1">
            <dgm:alg type="sp"/>
            <dgm:shape xmlns:r="http://schemas.openxmlformats.org/officeDocument/2006/relationships" type="ellipse" r:blip="">
              <dgm:adjLst/>
            </dgm:shape>
            <dgm:presOf axis="ch desOrSelf" ptType="node node" st="7 1" cnt="1 0"/>
            <dgm:constrLst>
              <dgm:constr type="h" refType="w"/>
            </dgm:constrLst>
            <dgm:ruleLst/>
          </dgm:layoutNode>
          <dgm:layoutNode name="c7text">
            <dgm:varLst>
              <dgm:bulletEnabled val="1"/>
            </dgm:varLst>
            <dgm:alg type="tx"/>
            <dgm:shape xmlns:r="http://schemas.openxmlformats.org/officeDocument/2006/relationships" type="rect" r:blip="" hideGeom="1">
              <dgm:adjLst/>
            </dgm:shape>
            <dgm:presOf axis="ch desOrSelf" ptType="node node" st="7 1" cnt="1 0"/>
            <dgm:constrLst/>
            <dgm:ruleLst>
              <dgm:rule type="primFontSz" val="5" fact="NaN" max="NaN"/>
            </dgm:ruleLst>
          </dgm:layoutNode>
        </dgm:layoutNode>
      </dgm:if>
      <dgm:else name="Name55"/>
    </dgm:choose>
  </dgm:layoutNode>
</dgm:layoutDef>
</file>

<file path=ppt/diagrams/layout2.xml><?xml version="1.0" encoding="utf-8"?>
<dgm:layoutDef xmlns:dgm="http://schemas.openxmlformats.org/drawingml/2006/diagram" xmlns:a="http://schemas.openxmlformats.org/drawingml/2006/main" uniqueId="urn:microsoft.com/office/officeart/2005/8/layout/process3">
  <dgm:title val=""/>
  <dgm:desc val=""/>
  <dgm:catLst>
    <dgm:cat type="process" pri="2000"/>
  </dgm:catLst>
  <dgm:samp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Lst>
      <dgm:cxnLst>
        <dgm:cxn modelId="4" srcId="0" destId="1" srcOrd="0" destOrd="0"/>
        <dgm:cxn modelId="5" srcId="0" destId="2" srcOrd="1" destOrd="0"/>
        <dgm:cxn modelId="6" srcId="0" destId="3" srcOrd="3" destOrd="0"/>
        <dgm:cxn modelId="12" srcId="1" destId="11" srcOrd="0" destOrd="0"/>
        <dgm:cxn modelId="23" srcId="2" destId="21" srcOrd="0" destOrd="0"/>
        <dgm:cxn modelId="34" srcId="3" destId="31" srcOrd="0" destOrd="0"/>
      </dgm:cxnLst>
      <dgm:bg/>
      <dgm:whole/>
    </dgm:dataModel>
  </dgm:sampData>
  <dgm:style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 modelId="4">
          <dgm:prSet phldr="1"/>
        </dgm:pt>
        <dgm:pt modelId="41">
          <dgm:prSet phldr="1"/>
        </dgm:pt>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choose name="Name0">
      <dgm:if name="Name1" func="var" arg="dir" op="equ" val="norm">
        <dgm:alg type="lin"/>
      </dgm:if>
      <dgm:else name="Name2">
        <dgm:alg type="lin">
          <dgm:param type="linDir" val="fromR"/>
        </dgm:alg>
      </dgm:else>
    </dgm:choose>
    <dgm:shape xmlns:r="http://schemas.openxmlformats.org/officeDocument/2006/relationships" r:blip="">
      <dgm:adjLst/>
    </dgm:shape>
    <dgm:presOf/>
    <dgm:constrLst>
      <dgm:constr type="w" for="ch" forName="composite" refType="w"/>
      <dgm:constr type="w" for="ch" ptType="sibTrans" refType="w" refFor="ch" refForName="composite" fact="0.3333"/>
      <dgm:constr type="w" for="des" forName="parTx"/>
      <dgm:constr type="h" for="des" forName="parTx" op="equ"/>
      <dgm:constr type="h" for="des" forName="parSh" op="equ"/>
      <dgm:constr type="w" for="des" forName="desTx"/>
      <dgm:constr type="h" for="des" forName="desTx" op="equ"/>
      <dgm:constr type="w" for="des" forName="parSh"/>
      <dgm:constr type="primFontSz" for="des" forName="parTx" val="65"/>
      <dgm:constr type="secFontSz" for="des" forName="desTx" refType="primFontSz" refFor="des" refForName="parTx" op="equ"/>
      <dgm:constr type="primFontSz" for="des" forName="connTx" refType="primFontSz" refFor="des" refForName="parTx" fact="0.8"/>
      <dgm:constr type="primFontSz" for="des" forName="connTx" refType="primFontSz" refFor="des" refForName="parTx" op="lte" fact="0.8"/>
      <dgm:constr type="h" for="des" forName="parTx" refType="primFontSz" refFor="des" refForName="parTx" fact="0.8"/>
      <dgm:constr type="h" for="des" forName="parSh" refType="primFontSz" refFor="des" refForName="parTx" fact="1.2"/>
      <dgm:constr type="h" for="des" forName="desTx" refType="primFontSz" refFor="des" refForName="parTx" fact="1.6"/>
      <dgm:constr type="h" for="des" forName="parSh" refType="h" refFor="des" refForName="parTx" op="lte" fact="1.5"/>
      <dgm:constr type="h" for="des" forName="parSh" refType="h" refFor="des" refForName="parTx" op="gte" fact="1.5"/>
    </dgm:constrLst>
    <dgm:ruleLst>
      <dgm:rule type="w" for="ch" forName="composite" val="0" fact="NaN" max="NaN"/>
      <dgm:rule type="primFontSz" for="des" forName="parTx" val="5" fact="NaN" max="NaN"/>
    </dgm:ruleLst>
    <dgm:forEach name="Name3" axis="ch" ptType="node">
      <dgm:layoutNode name="composite">
        <dgm:alg type="composite"/>
        <dgm:shape xmlns:r="http://schemas.openxmlformats.org/officeDocument/2006/relationships" r:blip="">
          <dgm:adjLst/>
        </dgm:shape>
        <dgm:presOf/>
        <dgm:choose name="Name4">
          <dgm:if name="Name5" func="var" arg="dir" op="equ" val="norm">
            <dgm:constrLst>
              <dgm:constr type="h" refType="w" fact="1000"/>
              <dgm:constr type="l" for="ch" forName="parTx"/>
              <dgm:constr type="w" for="ch" forName="parTx" refType="w" fact="0.83"/>
              <dgm:constr type="t" for="ch" forName="parTx"/>
              <dgm:constr type="l" for="ch" forName="parSh"/>
              <dgm:constr type="w" for="ch" forName="parSh" refType="w" refFor="ch" refForName="parTx"/>
              <dgm:constr type="t" for="ch" forName="parSh"/>
              <dgm:constr type="l" for="ch" forName="desTx" refType="w" fact="0.17"/>
              <dgm:constr type="w" for="ch" forName="desTx" refType="w" refFor="ch" refForName="parTx"/>
              <dgm:constr type="t" for="ch" forName="desTx" refType="h" refFor="ch" refForName="parTx"/>
            </dgm:constrLst>
          </dgm:if>
          <dgm:else name="Name6">
            <dgm:constrLst>
              <dgm:constr type="h" refType="w" fact="1000"/>
              <dgm:constr type="l" for="ch" forName="parTx" refType="w" fact="0.17"/>
              <dgm:constr type="w" for="ch" forName="parTx" refType="w" fact="0.83"/>
              <dgm:constr type="t" for="ch" forName="parTx"/>
              <dgm:constr type="l" for="ch" forName="parSh" refType="w" fact="0.15"/>
              <dgm:constr type="w" for="ch" forName="parSh" refType="w" refFor="ch" refForName="parTx"/>
              <dgm:constr type="t" for="ch" forName="parSh"/>
              <dgm:constr type="l" for="ch" forName="desTx"/>
              <dgm:constr type="w" for="ch" forName="desTx" refType="w" refFor="ch" refForName="parTx"/>
              <dgm:constr type="t" for="ch" forName="desTx" refType="h" refFor="ch" refForName="parTx"/>
            </dgm:constrLst>
          </dgm:else>
        </dgm:choose>
        <dgm:ruleLst>
          <dgm:rule type="h" val="INF" fact="NaN" max="NaN"/>
        </dgm:ruleLst>
        <dgm:layoutNode name="parTx">
          <dgm:varLst>
            <dgm:chMax val="0"/>
            <dgm:chPref val="0"/>
            <dgm:bulletEnabled val="1"/>
          </dgm:varLst>
          <dgm:alg type="tx">
            <dgm:param type="parTxLTRAlign" val="l"/>
            <dgm:param type="parTxRTLAlign" val="r"/>
            <dgm:param type="txAnchorVert" val="t"/>
          </dgm:alg>
          <dgm:shape xmlns:r="http://schemas.openxmlformats.org/officeDocument/2006/relationships" type="rect" r:blip="" zOrderOff="1" hideGeom="1">
            <dgm:adjLst>
              <dgm:adj idx="1" val="0.1"/>
            </dgm:adjLst>
          </dgm:shape>
          <dgm:presOf axis="self" ptType="node"/>
          <dgm:constrLst>
            <dgm:constr type="h" refType="w" op="lte" fact="0.4"/>
            <dgm:constr type="bMarg" refType="primFontSz" fact="0.3"/>
            <dgm:constr type="h"/>
          </dgm:constrLst>
          <dgm:ruleLst>
            <dgm:rule type="h" val="INF" fact="NaN" max="NaN"/>
          </dgm:ruleLst>
        </dgm:layoutNode>
        <dgm:layoutNode name="parSh">
          <dgm:alg type="sp"/>
          <dgm:shape xmlns:r="http://schemas.openxmlformats.org/officeDocument/2006/relationships" type="roundRect" r:blip="">
            <dgm:adjLst>
              <dgm:adj idx="1" val="0.1"/>
            </dgm:adjLst>
          </dgm:shape>
          <dgm:presOf axis="self" ptType="node"/>
          <dgm:constrLst>
            <dgm:constr type="h"/>
          </dgm:constrLst>
          <dgm:ruleLst/>
        </dgm:layoutNode>
        <dgm:layoutNode name="desTx" styleLbl="fgAcc1">
          <dgm:varLst>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secFontSz" val="65"/>
            <dgm:constr type="primFontSz" refType="secFontSz"/>
            <dgm:constr type="h"/>
          </dgm:constrLst>
          <dgm:ruleLst>
            <dgm:rule type="h" val="INF" fact="NaN" max="NaN"/>
          </dgm:ruleLst>
        </dgm:layoutNode>
      </dgm:layoutNode>
      <dgm:forEach name="sibTransForEach" axis="followSib" ptType="sibTrans" cnt="1">
        <dgm:layoutNode name="sibTrans">
          <dgm:alg type="conn">
            <dgm:param type="begPts" val="auto"/>
            <dgm:param type="endPts" val="auto"/>
            <dgm:param type="srcNode" val="parTx"/>
            <dgm:param type="dstNode" val="parTx"/>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Tx">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06D9175-6493-4CA4-BED4-2BF67E177B3A}" type="datetimeFigureOut">
              <a:rPr lang="en-US" smtClean="0"/>
              <a:t>9/2/2025</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192091F-6CD8-46B7-96F0-0D064BD5D0C2}" type="slidenum">
              <a:rPr lang="en-US" smtClean="0"/>
              <a:t>‹#›</a:t>
            </a:fld>
            <a:endParaRPr lang="en-US" dirty="0"/>
          </a:p>
        </p:txBody>
      </p:sp>
    </p:spTree>
    <p:extLst>
      <p:ext uri="{BB962C8B-B14F-4D97-AF65-F5344CB8AC3E}">
        <p14:creationId xmlns:p14="http://schemas.microsoft.com/office/powerpoint/2010/main" val="313605082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1CF72B-01D4-E7CE-CCD0-C925872C35A6}"/>
              </a:ext>
            </a:extLst>
          </p:cNvPr>
          <p:cNvSpPr>
            <a:spLocks noGrp="1"/>
          </p:cNvSpPr>
          <p:nvPr>
            <p:ph type="ctrTitle"/>
          </p:nvPr>
        </p:nvSpPr>
        <p:spPr>
          <a:xfrm>
            <a:off x="1524000" y="1122363"/>
            <a:ext cx="9144000" cy="2387600"/>
          </a:xfrm>
        </p:spPr>
        <p:txBody>
          <a:bodyPr anchor="b"/>
          <a:lstStyle>
            <a:lvl1pPr algn="ctr">
              <a:defRPr sz="6000"/>
            </a:lvl1pPr>
          </a:lstStyle>
          <a:p>
            <a:r>
              <a:rPr lang="en-US" dirty="0"/>
              <a:t>Click to edit Master title style</a:t>
            </a:r>
          </a:p>
        </p:txBody>
      </p:sp>
      <p:sp>
        <p:nvSpPr>
          <p:cNvPr id="3" name="Subtitle 2">
            <a:extLst>
              <a:ext uri="{FF2B5EF4-FFF2-40B4-BE49-F238E27FC236}">
                <a16:creationId xmlns:a16="http://schemas.microsoft.com/office/drawing/2014/main" id="{EE4C0AB2-16B7-ABE2-B58E-3BB76004A9E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795B8A35-9A7D-E534-D801-9214B10E868F}"/>
              </a:ext>
            </a:extLst>
          </p:cNvPr>
          <p:cNvSpPr>
            <a:spLocks noGrp="1"/>
          </p:cNvSpPr>
          <p:nvPr>
            <p:ph type="dt" sz="half" idx="10"/>
          </p:nvPr>
        </p:nvSpPr>
        <p:spPr/>
        <p:txBody>
          <a:bodyPr/>
          <a:lstStyle/>
          <a:p>
            <a:fld id="{FC1DFEBF-38F1-453E-B69D-6B9271114889}" type="datetime1">
              <a:rPr lang="en-US" smtClean="0"/>
              <a:t>9/2/2025</a:t>
            </a:fld>
            <a:endParaRPr lang="en-US" dirty="0"/>
          </a:p>
        </p:txBody>
      </p:sp>
      <p:sp>
        <p:nvSpPr>
          <p:cNvPr id="5" name="Footer Placeholder 4">
            <a:extLst>
              <a:ext uri="{FF2B5EF4-FFF2-40B4-BE49-F238E27FC236}">
                <a16:creationId xmlns:a16="http://schemas.microsoft.com/office/drawing/2014/main" id="{A68268FE-1A6B-3B8A-9160-73579F35BE1B}"/>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52BD6639-51F7-67FF-CC34-EB8C0182E994}"/>
              </a:ext>
            </a:extLst>
          </p:cNvPr>
          <p:cNvSpPr>
            <a:spLocks noGrp="1"/>
          </p:cNvSpPr>
          <p:nvPr>
            <p:ph type="sldNum" sz="quarter" idx="12"/>
          </p:nvPr>
        </p:nvSpPr>
        <p:spPr/>
        <p:txBody>
          <a:bodyPr/>
          <a:lstStyle/>
          <a:p>
            <a:fld id="{4C487655-AABA-4CA8-8EDF-7F823A468B89}" type="slidenum">
              <a:rPr lang="en-US" smtClean="0"/>
              <a:t>‹#›</a:t>
            </a:fld>
            <a:endParaRPr lang="en-US" dirty="0"/>
          </a:p>
        </p:txBody>
      </p:sp>
    </p:spTree>
    <p:extLst>
      <p:ext uri="{BB962C8B-B14F-4D97-AF65-F5344CB8AC3E}">
        <p14:creationId xmlns:p14="http://schemas.microsoft.com/office/powerpoint/2010/main" val="24471719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2CC470-7C6A-7924-EAD0-67D09CF0EA03}"/>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F93258FB-74B7-5EEF-53E8-4CC1489909D3}"/>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15AADDD-72F3-0095-2D6E-4C653A9FAFB8}"/>
              </a:ext>
            </a:extLst>
          </p:cNvPr>
          <p:cNvSpPr>
            <a:spLocks noGrp="1"/>
          </p:cNvSpPr>
          <p:nvPr>
            <p:ph type="dt" sz="half" idx="10"/>
          </p:nvPr>
        </p:nvSpPr>
        <p:spPr/>
        <p:txBody>
          <a:bodyPr/>
          <a:lstStyle/>
          <a:p>
            <a:fld id="{E562D55E-282F-4DF6-A403-09EC22362B14}" type="datetime1">
              <a:rPr lang="en-US" smtClean="0"/>
              <a:t>9/2/2025</a:t>
            </a:fld>
            <a:endParaRPr lang="en-US" dirty="0"/>
          </a:p>
        </p:txBody>
      </p:sp>
      <p:sp>
        <p:nvSpPr>
          <p:cNvPr id="5" name="Footer Placeholder 4">
            <a:extLst>
              <a:ext uri="{FF2B5EF4-FFF2-40B4-BE49-F238E27FC236}">
                <a16:creationId xmlns:a16="http://schemas.microsoft.com/office/drawing/2014/main" id="{A95950F3-5E49-3C5F-BE10-03E000C33327}"/>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52DB1718-A130-D803-E465-A462404B87C5}"/>
              </a:ext>
            </a:extLst>
          </p:cNvPr>
          <p:cNvSpPr>
            <a:spLocks noGrp="1"/>
          </p:cNvSpPr>
          <p:nvPr>
            <p:ph type="sldNum" sz="quarter" idx="12"/>
          </p:nvPr>
        </p:nvSpPr>
        <p:spPr/>
        <p:txBody>
          <a:bodyPr/>
          <a:lstStyle/>
          <a:p>
            <a:fld id="{4C487655-AABA-4CA8-8EDF-7F823A468B89}" type="slidenum">
              <a:rPr lang="en-US" smtClean="0"/>
              <a:t>‹#›</a:t>
            </a:fld>
            <a:endParaRPr lang="en-US" dirty="0"/>
          </a:p>
        </p:txBody>
      </p:sp>
    </p:spTree>
    <p:extLst>
      <p:ext uri="{BB962C8B-B14F-4D97-AF65-F5344CB8AC3E}">
        <p14:creationId xmlns:p14="http://schemas.microsoft.com/office/powerpoint/2010/main" val="7096472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39078D7A-04A2-D620-2630-1D62546B1620}"/>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78387427-E822-3DCC-7B2E-A1D29D5A0F07}"/>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8C5954B-320A-A6B4-AACA-3317F5D4E745}"/>
              </a:ext>
            </a:extLst>
          </p:cNvPr>
          <p:cNvSpPr>
            <a:spLocks noGrp="1"/>
          </p:cNvSpPr>
          <p:nvPr>
            <p:ph type="dt" sz="half" idx="10"/>
          </p:nvPr>
        </p:nvSpPr>
        <p:spPr/>
        <p:txBody>
          <a:bodyPr/>
          <a:lstStyle/>
          <a:p>
            <a:fld id="{7DCA848F-AFAA-441B-B746-4E7F497AF1EA}" type="datetime1">
              <a:rPr lang="en-US" smtClean="0"/>
              <a:t>9/2/2025</a:t>
            </a:fld>
            <a:endParaRPr lang="en-US" dirty="0"/>
          </a:p>
        </p:txBody>
      </p:sp>
      <p:sp>
        <p:nvSpPr>
          <p:cNvPr id="5" name="Footer Placeholder 4">
            <a:extLst>
              <a:ext uri="{FF2B5EF4-FFF2-40B4-BE49-F238E27FC236}">
                <a16:creationId xmlns:a16="http://schemas.microsoft.com/office/drawing/2014/main" id="{1DFF64D2-C11B-00D1-FE40-1B62EB978D49}"/>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18ADE5E8-F2B1-E798-5A06-997FCCAAC08A}"/>
              </a:ext>
            </a:extLst>
          </p:cNvPr>
          <p:cNvSpPr>
            <a:spLocks noGrp="1"/>
          </p:cNvSpPr>
          <p:nvPr>
            <p:ph type="sldNum" sz="quarter" idx="12"/>
          </p:nvPr>
        </p:nvSpPr>
        <p:spPr/>
        <p:txBody>
          <a:bodyPr/>
          <a:lstStyle/>
          <a:p>
            <a:fld id="{4C487655-AABA-4CA8-8EDF-7F823A468B89}" type="slidenum">
              <a:rPr lang="en-US" smtClean="0"/>
              <a:t>‹#›</a:t>
            </a:fld>
            <a:endParaRPr lang="en-US" dirty="0"/>
          </a:p>
        </p:txBody>
      </p:sp>
    </p:spTree>
    <p:extLst>
      <p:ext uri="{BB962C8B-B14F-4D97-AF65-F5344CB8AC3E}">
        <p14:creationId xmlns:p14="http://schemas.microsoft.com/office/powerpoint/2010/main" val="41084150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34D47C-E5D4-DDBE-EF1F-104F24CBDBE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7A7A19A-EFF8-5A88-EDE7-FCDEB4D78621}"/>
              </a:ext>
            </a:extLst>
          </p:cNvPr>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CD1A261B-1101-FA3D-CB17-80CD5369B0D2}"/>
              </a:ext>
            </a:extLst>
          </p:cNvPr>
          <p:cNvSpPr>
            <a:spLocks noGrp="1"/>
          </p:cNvSpPr>
          <p:nvPr>
            <p:ph type="dt" sz="half" idx="10"/>
          </p:nvPr>
        </p:nvSpPr>
        <p:spPr/>
        <p:txBody>
          <a:bodyPr/>
          <a:lstStyle/>
          <a:p>
            <a:fld id="{E9559EE1-3FE3-4F1C-88F4-6491735106DF}" type="datetime1">
              <a:rPr lang="en-US" smtClean="0"/>
              <a:t>9/2/2025</a:t>
            </a:fld>
            <a:endParaRPr lang="en-US" dirty="0"/>
          </a:p>
        </p:txBody>
      </p:sp>
      <p:sp>
        <p:nvSpPr>
          <p:cNvPr id="5" name="Footer Placeholder 4">
            <a:extLst>
              <a:ext uri="{FF2B5EF4-FFF2-40B4-BE49-F238E27FC236}">
                <a16:creationId xmlns:a16="http://schemas.microsoft.com/office/drawing/2014/main" id="{7414FFDC-ABE1-592D-57CE-8741396CF21B}"/>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93CD6818-E9DF-7030-FFE5-7CA03965DA8F}"/>
              </a:ext>
            </a:extLst>
          </p:cNvPr>
          <p:cNvSpPr>
            <a:spLocks noGrp="1"/>
          </p:cNvSpPr>
          <p:nvPr>
            <p:ph type="sldNum" sz="quarter" idx="12"/>
          </p:nvPr>
        </p:nvSpPr>
        <p:spPr/>
        <p:txBody>
          <a:bodyPr/>
          <a:lstStyle/>
          <a:p>
            <a:fld id="{4C487655-AABA-4CA8-8EDF-7F823A468B89}" type="slidenum">
              <a:rPr lang="en-US" smtClean="0"/>
              <a:t>‹#›</a:t>
            </a:fld>
            <a:endParaRPr lang="en-US" dirty="0"/>
          </a:p>
        </p:txBody>
      </p:sp>
    </p:spTree>
    <p:extLst>
      <p:ext uri="{BB962C8B-B14F-4D97-AF65-F5344CB8AC3E}">
        <p14:creationId xmlns:p14="http://schemas.microsoft.com/office/powerpoint/2010/main" val="16226853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C06587-444C-EF7D-FE7D-26950F0218A5}"/>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6F87D5E7-6A38-CB7B-087D-EFA48605BD5A}"/>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6E13B643-410E-1842-F193-BB0856DD3B97}"/>
              </a:ext>
            </a:extLst>
          </p:cNvPr>
          <p:cNvSpPr>
            <a:spLocks noGrp="1"/>
          </p:cNvSpPr>
          <p:nvPr>
            <p:ph type="dt" sz="half" idx="10"/>
          </p:nvPr>
        </p:nvSpPr>
        <p:spPr/>
        <p:txBody>
          <a:bodyPr/>
          <a:lstStyle/>
          <a:p>
            <a:fld id="{2BCB98A3-03EC-44AE-87A9-06CAEF1F7F50}" type="datetime1">
              <a:rPr lang="en-US" smtClean="0"/>
              <a:t>9/2/2025</a:t>
            </a:fld>
            <a:endParaRPr lang="en-US" dirty="0"/>
          </a:p>
        </p:txBody>
      </p:sp>
      <p:sp>
        <p:nvSpPr>
          <p:cNvPr id="5" name="Footer Placeholder 4">
            <a:extLst>
              <a:ext uri="{FF2B5EF4-FFF2-40B4-BE49-F238E27FC236}">
                <a16:creationId xmlns:a16="http://schemas.microsoft.com/office/drawing/2014/main" id="{19C310AA-4DB2-8CE6-7A4D-79BDFF9390A8}"/>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65895118-C53B-3A3F-6834-2DFBDB6A66B6}"/>
              </a:ext>
            </a:extLst>
          </p:cNvPr>
          <p:cNvSpPr>
            <a:spLocks noGrp="1"/>
          </p:cNvSpPr>
          <p:nvPr>
            <p:ph type="sldNum" sz="quarter" idx="12"/>
          </p:nvPr>
        </p:nvSpPr>
        <p:spPr/>
        <p:txBody>
          <a:bodyPr/>
          <a:lstStyle>
            <a:lvl1pPr>
              <a:defRPr sz="2400"/>
            </a:lvl1pPr>
          </a:lstStyle>
          <a:p>
            <a:fld id="{4C487655-AABA-4CA8-8EDF-7F823A468B89}" type="slidenum">
              <a:rPr lang="en-US" smtClean="0"/>
              <a:pPr/>
              <a:t>‹#›</a:t>
            </a:fld>
            <a:endParaRPr lang="en-US" dirty="0"/>
          </a:p>
        </p:txBody>
      </p:sp>
    </p:spTree>
    <p:extLst>
      <p:ext uri="{BB962C8B-B14F-4D97-AF65-F5344CB8AC3E}">
        <p14:creationId xmlns:p14="http://schemas.microsoft.com/office/powerpoint/2010/main" val="7477729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524F9B-580C-A699-4DAD-825D9764977E}"/>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BDB657F-30D5-8754-A04E-2319F40CBB62}"/>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9ED0171C-FAF2-6322-9CB6-83481AC90DF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6DCA7575-0A3B-0E0A-BD71-4E15EDB8C1B9}"/>
              </a:ext>
            </a:extLst>
          </p:cNvPr>
          <p:cNvSpPr>
            <a:spLocks noGrp="1"/>
          </p:cNvSpPr>
          <p:nvPr>
            <p:ph type="dt" sz="half" idx="10"/>
          </p:nvPr>
        </p:nvSpPr>
        <p:spPr/>
        <p:txBody>
          <a:bodyPr/>
          <a:lstStyle/>
          <a:p>
            <a:fld id="{04FE1CA8-87D7-4728-855E-A6F52CD10CAE}" type="datetime1">
              <a:rPr lang="en-US" smtClean="0"/>
              <a:t>9/2/2025</a:t>
            </a:fld>
            <a:endParaRPr lang="en-US" dirty="0"/>
          </a:p>
        </p:txBody>
      </p:sp>
      <p:sp>
        <p:nvSpPr>
          <p:cNvPr id="6" name="Footer Placeholder 5">
            <a:extLst>
              <a:ext uri="{FF2B5EF4-FFF2-40B4-BE49-F238E27FC236}">
                <a16:creationId xmlns:a16="http://schemas.microsoft.com/office/drawing/2014/main" id="{E40D1E5B-D828-19AE-17EE-C271B397E621}"/>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1765FB46-D28D-EC75-7CA7-EA327DD4A649}"/>
              </a:ext>
            </a:extLst>
          </p:cNvPr>
          <p:cNvSpPr>
            <a:spLocks noGrp="1"/>
          </p:cNvSpPr>
          <p:nvPr>
            <p:ph type="sldNum" sz="quarter" idx="12"/>
          </p:nvPr>
        </p:nvSpPr>
        <p:spPr/>
        <p:txBody>
          <a:bodyPr/>
          <a:lstStyle/>
          <a:p>
            <a:fld id="{4C487655-AABA-4CA8-8EDF-7F823A468B89}" type="slidenum">
              <a:rPr lang="en-US" smtClean="0"/>
              <a:t>‹#›</a:t>
            </a:fld>
            <a:endParaRPr lang="en-US" dirty="0"/>
          </a:p>
        </p:txBody>
      </p:sp>
    </p:spTree>
    <p:extLst>
      <p:ext uri="{BB962C8B-B14F-4D97-AF65-F5344CB8AC3E}">
        <p14:creationId xmlns:p14="http://schemas.microsoft.com/office/powerpoint/2010/main" val="30569929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093603-E112-DFF4-C6D8-0496D1F8433D}"/>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963D8518-394B-3008-7BBC-EC6A55EC2C5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4A4CE79-3B5F-ADA4-FD7E-2BADC81B1B2F}"/>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22F9E515-664E-EA56-A2AF-C9343137F7A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5A36BE7C-46E7-7413-B469-8EDAED08E679}"/>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F6D25A12-CF47-C955-9369-051EB51AA200}"/>
              </a:ext>
            </a:extLst>
          </p:cNvPr>
          <p:cNvSpPr>
            <a:spLocks noGrp="1"/>
          </p:cNvSpPr>
          <p:nvPr>
            <p:ph type="dt" sz="half" idx="10"/>
          </p:nvPr>
        </p:nvSpPr>
        <p:spPr/>
        <p:txBody>
          <a:bodyPr/>
          <a:lstStyle/>
          <a:p>
            <a:fld id="{7D47593D-2A19-4BA0-A48C-0342333B9754}" type="datetime1">
              <a:rPr lang="en-US" smtClean="0"/>
              <a:t>9/2/2025</a:t>
            </a:fld>
            <a:endParaRPr lang="en-US" dirty="0"/>
          </a:p>
        </p:txBody>
      </p:sp>
      <p:sp>
        <p:nvSpPr>
          <p:cNvPr id="8" name="Footer Placeholder 7">
            <a:extLst>
              <a:ext uri="{FF2B5EF4-FFF2-40B4-BE49-F238E27FC236}">
                <a16:creationId xmlns:a16="http://schemas.microsoft.com/office/drawing/2014/main" id="{C34E7A9D-A7AC-5CCE-916E-4708D90BE2FD}"/>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BAB038D7-1F9A-7C8D-3467-FE7A67DDF1A7}"/>
              </a:ext>
            </a:extLst>
          </p:cNvPr>
          <p:cNvSpPr>
            <a:spLocks noGrp="1"/>
          </p:cNvSpPr>
          <p:nvPr>
            <p:ph type="sldNum" sz="quarter" idx="12"/>
          </p:nvPr>
        </p:nvSpPr>
        <p:spPr/>
        <p:txBody>
          <a:bodyPr/>
          <a:lstStyle/>
          <a:p>
            <a:fld id="{4C487655-AABA-4CA8-8EDF-7F823A468B89}" type="slidenum">
              <a:rPr lang="en-US" smtClean="0"/>
              <a:t>‹#›</a:t>
            </a:fld>
            <a:endParaRPr lang="en-US" dirty="0"/>
          </a:p>
        </p:txBody>
      </p:sp>
    </p:spTree>
    <p:extLst>
      <p:ext uri="{BB962C8B-B14F-4D97-AF65-F5344CB8AC3E}">
        <p14:creationId xmlns:p14="http://schemas.microsoft.com/office/powerpoint/2010/main" val="3334821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96F14C-5EC1-FFCB-42AF-C06EA7E9F1BE}"/>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2A838D3D-E6E8-5AFB-CD5F-2004F64FC8C2}"/>
              </a:ext>
            </a:extLst>
          </p:cNvPr>
          <p:cNvSpPr>
            <a:spLocks noGrp="1"/>
          </p:cNvSpPr>
          <p:nvPr>
            <p:ph type="dt" sz="half" idx="10"/>
          </p:nvPr>
        </p:nvSpPr>
        <p:spPr/>
        <p:txBody>
          <a:bodyPr/>
          <a:lstStyle/>
          <a:p>
            <a:fld id="{08E3F4E6-0320-4AB2-9586-65A0EC89B335}" type="datetime1">
              <a:rPr lang="en-US" smtClean="0"/>
              <a:t>9/2/2025</a:t>
            </a:fld>
            <a:endParaRPr lang="en-US" dirty="0"/>
          </a:p>
        </p:txBody>
      </p:sp>
      <p:sp>
        <p:nvSpPr>
          <p:cNvPr id="4" name="Footer Placeholder 3">
            <a:extLst>
              <a:ext uri="{FF2B5EF4-FFF2-40B4-BE49-F238E27FC236}">
                <a16:creationId xmlns:a16="http://schemas.microsoft.com/office/drawing/2014/main" id="{706272A8-54EF-7B38-A358-08F90C01F517}"/>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9E14D8C2-D005-DED5-4959-89AEC0450454}"/>
              </a:ext>
            </a:extLst>
          </p:cNvPr>
          <p:cNvSpPr>
            <a:spLocks noGrp="1"/>
          </p:cNvSpPr>
          <p:nvPr>
            <p:ph type="sldNum" sz="quarter" idx="12"/>
          </p:nvPr>
        </p:nvSpPr>
        <p:spPr/>
        <p:txBody>
          <a:bodyPr/>
          <a:lstStyle/>
          <a:p>
            <a:fld id="{4C487655-AABA-4CA8-8EDF-7F823A468B89}" type="slidenum">
              <a:rPr lang="en-US" smtClean="0"/>
              <a:t>‹#›</a:t>
            </a:fld>
            <a:endParaRPr lang="en-US" dirty="0"/>
          </a:p>
        </p:txBody>
      </p:sp>
    </p:spTree>
    <p:extLst>
      <p:ext uri="{BB962C8B-B14F-4D97-AF65-F5344CB8AC3E}">
        <p14:creationId xmlns:p14="http://schemas.microsoft.com/office/powerpoint/2010/main" val="202840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95C7C2D-B365-526F-4F06-0D77F79E873C}"/>
              </a:ext>
            </a:extLst>
          </p:cNvPr>
          <p:cNvSpPr>
            <a:spLocks noGrp="1"/>
          </p:cNvSpPr>
          <p:nvPr>
            <p:ph type="dt" sz="half" idx="10"/>
          </p:nvPr>
        </p:nvSpPr>
        <p:spPr/>
        <p:txBody>
          <a:bodyPr/>
          <a:lstStyle/>
          <a:p>
            <a:fld id="{7D7AE04C-41B0-4DF8-B4DF-3F22EB69F7D9}" type="datetime1">
              <a:rPr lang="en-US" smtClean="0"/>
              <a:t>9/2/2025</a:t>
            </a:fld>
            <a:endParaRPr lang="en-US" dirty="0"/>
          </a:p>
        </p:txBody>
      </p:sp>
      <p:sp>
        <p:nvSpPr>
          <p:cNvPr id="3" name="Footer Placeholder 2">
            <a:extLst>
              <a:ext uri="{FF2B5EF4-FFF2-40B4-BE49-F238E27FC236}">
                <a16:creationId xmlns:a16="http://schemas.microsoft.com/office/drawing/2014/main" id="{2156161F-9918-75C3-BF19-FF80F60666FA}"/>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5AFC89C8-F884-B4CE-CC3A-B5DD10267252}"/>
              </a:ext>
            </a:extLst>
          </p:cNvPr>
          <p:cNvSpPr>
            <a:spLocks noGrp="1"/>
          </p:cNvSpPr>
          <p:nvPr>
            <p:ph type="sldNum" sz="quarter" idx="12"/>
          </p:nvPr>
        </p:nvSpPr>
        <p:spPr/>
        <p:txBody>
          <a:bodyPr/>
          <a:lstStyle/>
          <a:p>
            <a:fld id="{4C487655-AABA-4CA8-8EDF-7F823A468B89}" type="slidenum">
              <a:rPr lang="en-US" smtClean="0"/>
              <a:t>‹#›</a:t>
            </a:fld>
            <a:endParaRPr lang="en-US" dirty="0"/>
          </a:p>
        </p:txBody>
      </p:sp>
    </p:spTree>
    <p:extLst>
      <p:ext uri="{BB962C8B-B14F-4D97-AF65-F5344CB8AC3E}">
        <p14:creationId xmlns:p14="http://schemas.microsoft.com/office/powerpoint/2010/main" val="376452023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B91BF9-30F3-7A2D-F8A3-791EAA2E317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87FFAEA7-9263-F1E8-CF52-8B33D6B022E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3DE4BC12-B876-ECAE-F678-32CD8C05E5C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326B8F7-7894-FF4F-9E5D-F4C3BF944274}"/>
              </a:ext>
            </a:extLst>
          </p:cNvPr>
          <p:cNvSpPr>
            <a:spLocks noGrp="1"/>
          </p:cNvSpPr>
          <p:nvPr>
            <p:ph type="dt" sz="half" idx="10"/>
          </p:nvPr>
        </p:nvSpPr>
        <p:spPr/>
        <p:txBody>
          <a:bodyPr/>
          <a:lstStyle/>
          <a:p>
            <a:fld id="{7E3FA6D4-EBBF-4864-B002-3CA151825A93}" type="datetime1">
              <a:rPr lang="en-US" smtClean="0"/>
              <a:t>9/2/2025</a:t>
            </a:fld>
            <a:endParaRPr lang="en-US" dirty="0"/>
          </a:p>
        </p:txBody>
      </p:sp>
      <p:sp>
        <p:nvSpPr>
          <p:cNvPr id="6" name="Footer Placeholder 5">
            <a:extLst>
              <a:ext uri="{FF2B5EF4-FFF2-40B4-BE49-F238E27FC236}">
                <a16:creationId xmlns:a16="http://schemas.microsoft.com/office/drawing/2014/main" id="{E679ACDA-52C6-F398-2177-A0803A626421}"/>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19C16BF6-1F54-7DA1-7084-343B5356BCD0}"/>
              </a:ext>
            </a:extLst>
          </p:cNvPr>
          <p:cNvSpPr>
            <a:spLocks noGrp="1"/>
          </p:cNvSpPr>
          <p:nvPr>
            <p:ph type="sldNum" sz="quarter" idx="12"/>
          </p:nvPr>
        </p:nvSpPr>
        <p:spPr/>
        <p:txBody>
          <a:bodyPr/>
          <a:lstStyle/>
          <a:p>
            <a:fld id="{4C487655-AABA-4CA8-8EDF-7F823A468B89}" type="slidenum">
              <a:rPr lang="en-US" smtClean="0"/>
              <a:t>‹#›</a:t>
            </a:fld>
            <a:endParaRPr lang="en-US" dirty="0"/>
          </a:p>
        </p:txBody>
      </p:sp>
    </p:spTree>
    <p:extLst>
      <p:ext uri="{BB962C8B-B14F-4D97-AF65-F5344CB8AC3E}">
        <p14:creationId xmlns:p14="http://schemas.microsoft.com/office/powerpoint/2010/main" val="12042369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0C6086-B265-7989-A55A-FE17F422279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DBFB91EF-A99A-25F1-6C9D-92B8F71174F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a:extLst>
              <a:ext uri="{FF2B5EF4-FFF2-40B4-BE49-F238E27FC236}">
                <a16:creationId xmlns:a16="http://schemas.microsoft.com/office/drawing/2014/main" id="{D3E8F43F-ACB9-99C3-B69D-70FFB2FF56C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DAC79EE-3EFB-E190-AF9B-5F23BF397578}"/>
              </a:ext>
            </a:extLst>
          </p:cNvPr>
          <p:cNvSpPr>
            <a:spLocks noGrp="1"/>
          </p:cNvSpPr>
          <p:nvPr>
            <p:ph type="dt" sz="half" idx="10"/>
          </p:nvPr>
        </p:nvSpPr>
        <p:spPr/>
        <p:txBody>
          <a:bodyPr/>
          <a:lstStyle/>
          <a:p>
            <a:fld id="{694C26E8-E5AC-42DB-AADB-FD38C3D12385}" type="datetime1">
              <a:rPr lang="en-US" smtClean="0"/>
              <a:t>9/2/2025</a:t>
            </a:fld>
            <a:endParaRPr lang="en-US" dirty="0"/>
          </a:p>
        </p:txBody>
      </p:sp>
      <p:sp>
        <p:nvSpPr>
          <p:cNvPr id="6" name="Footer Placeholder 5">
            <a:extLst>
              <a:ext uri="{FF2B5EF4-FFF2-40B4-BE49-F238E27FC236}">
                <a16:creationId xmlns:a16="http://schemas.microsoft.com/office/drawing/2014/main" id="{0AF44726-F697-024F-F154-A2BCD05A950D}"/>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A5BE7A1D-F51D-E5B6-0EC8-F1719AF82DA5}"/>
              </a:ext>
            </a:extLst>
          </p:cNvPr>
          <p:cNvSpPr>
            <a:spLocks noGrp="1"/>
          </p:cNvSpPr>
          <p:nvPr>
            <p:ph type="sldNum" sz="quarter" idx="12"/>
          </p:nvPr>
        </p:nvSpPr>
        <p:spPr/>
        <p:txBody>
          <a:bodyPr/>
          <a:lstStyle/>
          <a:p>
            <a:fld id="{4C487655-AABA-4CA8-8EDF-7F823A468B89}" type="slidenum">
              <a:rPr lang="en-US" smtClean="0"/>
              <a:t>‹#›</a:t>
            </a:fld>
            <a:endParaRPr lang="en-US" dirty="0"/>
          </a:p>
        </p:txBody>
      </p:sp>
    </p:spTree>
    <p:extLst>
      <p:ext uri="{BB962C8B-B14F-4D97-AF65-F5344CB8AC3E}">
        <p14:creationId xmlns:p14="http://schemas.microsoft.com/office/powerpoint/2010/main" val="39629047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6209199-E8C0-37D2-8430-9C299015E05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C9AF55D3-8504-6824-94F1-CDF34B6D5BD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3BA72C5-C4A1-21A1-F750-B87A42DF962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C1407FC-BC4F-44A5-8993-81604E7062F8}" type="datetime1">
              <a:rPr lang="en-US" smtClean="0"/>
              <a:t>9/2/2025</a:t>
            </a:fld>
            <a:endParaRPr lang="en-US" dirty="0"/>
          </a:p>
        </p:txBody>
      </p:sp>
      <p:sp>
        <p:nvSpPr>
          <p:cNvPr id="5" name="Footer Placeholder 4">
            <a:extLst>
              <a:ext uri="{FF2B5EF4-FFF2-40B4-BE49-F238E27FC236}">
                <a16:creationId xmlns:a16="http://schemas.microsoft.com/office/drawing/2014/main" id="{882A07C0-D3F6-68E4-1384-C86F364CCA0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a:extLst>
              <a:ext uri="{FF2B5EF4-FFF2-40B4-BE49-F238E27FC236}">
                <a16:creationId xmlns:a16="http://schemas.microsoft.com/office/drawing/2014/main" id="{E1C53108-2941-6203-3401-5406B9B3165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2800">
                <a:solidFill>
                  <a:schemeClr val="tx1">
                    <a:tint val="75000"/>
                  </a:schemeClr>
                </a:solidFill>
              </a:defRPr>
            </a:lvl1pPr>
          </a:lstStyle>
          <a:p>
            <a:fld id="{4C487655-AABA-4CA8-8EDF-7F823A468B89}" type="slidenum">
              <a:rPr lang="en-US" smtClean="0"/>
              <a:pPr/>
              <a:t>‹#›</a:t>
            </a:fld>
            <a:endParaRPr lang="en-US" dirty="0"/>
          </a:p>
        </p:txBody>
      </p:sp>
    </p:spTree>
    <p:extLst>
      <p:ext uri="{BB962C8B-B14F-4D97-AF65-F5344CB8AC3E}">
        <p14:creationId xmlns:p14="http://schemas.microsoft.com/office/powerpoint/2010/main" val="69566352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creativecommons.org/licenses/by-nc/3.0/" TargetMode="External"/><Relationship Id="rId2" Type="http://schemas.openxmlformats.org/officeDocument/2006/relationships/hyperlink" Target="https://community.mis.temple.edu/jshafer" TargetMode="External"/><Relationship Id="rId1" Type="http://schemas.openxmlformats.org/officeDocument/2006/relationships/slideLayout" Target="../slideLayouts/slideLayout1.xml"/><Relationship Id="rId4" Type="http://schemas.openxmlformats.org/officeDocument/2006/relationships/image" Target="../media/image1.png"/></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https://www.wallpaperflare.com/silhouette-of-dream-catcher-dreams-feather-decoration-protection-wallpaper-aaysb" TargetMode="External"/><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https://fortune.com/2025/01/20/sam-altman-ai-fans-lower-expectations-rumors-openai-brink-superintelligence/" TargetMode="External"/><Relationship Id="rId2" Type="http://schemas.openxmlformats.org/officeDocument/2006/relationships/hyperlink" Target="https://blog.samaltman.com/reflections" TargetMode="External"/><Relationship Id="rId1" Type="http://schemas.openxmlformats.org/officeDocument/2006/relationships/slideLayout" Target="../slideLayouts/slideLayout2.xml"/><Relationship Id="rId6" Type="http://schemas.openxmlformats.org/officeDocument/2006/relationships/hyperlink" Target="https://creativecommons.org/licenses/by-nc-sa/3.0/" TargetMode="External"/><Relationship Id="rId5" Type="http://schemas.openxmlformats.org/officeDocument/2006/relationships/hyperlink" Target="https://www.flickr.com/photos/46645318@N02/4698703312" TargetMode="External"/><Relationship Id="rId4" Type="http://schemas.openxmlformats.org/officeDocument/2006/relationships/image" Target="../media/image2.jp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s://science.howstuffworks.com/innovation/big-thinkers/computer-defeat-chess-champion.htm" TargetMode="External"/><Relationship Id="rId2" Type="http://schemas.openxmlformats.org/officeDocument/2006/relationships/hyperlink" Target="https://chesspulse.com/are-chess-computers-unbeatable/"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s://www.geeksforgeeks.org/turing-test-artificial-intelligence/" TargetMode="External"/><Relationship Id="rId2" Type="http://schemas.openxmlformats.org/officeDocument/2006/relationships/hyperlink" Target="https://chesspulse.com/are-chess-computers-unbeatable/"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hyperlink" Target="https://www.geeksforgeeks.org/difference-between-artificial-intelligence-vs-machine-learning-vs-deep-learning/"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1.xml"/><Relationship Id="rId7" Type="http://schemas.openxmlformats.org/officeDocument/2006/relationships/hyperlink" Target="https://www.geeksforgeeks.org/difference-between-artificial-intelligence-vs-machine-learning-vs-deep-learning/" TargetMode="Externa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1019B3-EF15-89E8-C1F0-C8B933E9CAC8}"/>
              </a:ext>
            </a:extLst>
          </p:cNvPr>
          <p:cNvSpPr>
            <a:spLocks noGrp="1"/>
          </p:cNvSpPr>
          <p:nvPr>
            <p:ph type="ctrTitle"/>
          </p:nvPr>
        </p:nvSpPr>
        <p:spPr>
          <a:xfrm>
            <a:off x="4325163" y="1403184"/>
            <a:ext cx="7560894" cy="1811965"/>
          </a:xfrm>
        </p:spPr>
        <p:txBody>
          <a:bodyPr>
            <a:normAutofit/>
          </a:bodyPr>
          <a:lstStyle/>
          <a:p>
            <a:r>
              <a:rPr lang="en-US" dirty="0">
                <a:latin typeface="Segoe UI" panose="020B0502040204020203" pitchFamily="34" charset="0"/>
                <a:ea typeface="Tahoma" panose="020B0604030504040204" pitchFamily="34" charset="0"/>
                <a:cs typeface="Segoe UI" panose="020B0502040204020203" pitchFamily="34" charset="0"/>
              </a:rPr>
              <a:t>AI, ML and Deep Learning</a:t>
            </a:r>
          </a:p>
        </p:txBody>
      </p:sp>
      <p:sp>
        <p:nvSpPr>
          <p:cNvPr id="3" name="Subtitle 2">
            <a:extLst>
              <a:ext uri="{FF2B5EF4-FFF2-40B4-BE49-F238E27FC236}">
                <a16:creationId xmlns:a16="http://schemas.microsoft.com/office/drawing/2014/main" id="{071FC15D-C8AA-1066-06DE-10EA5ACD2E81}"/>
              </a:ext>
            </a:extLst>
          </p:cNvPr>
          <p:cNvSpPr>
            <a:spLocks noGrp="1"/>
          </p:cNvSpPr>
          <p:nvPr>
            <p:ph type="subTitle" idx="1"/>
          </p:nvPr>
        </p:nvSpPr>
        <p:spPr>
          <a:xfrm>
            <a:off x="6849137" y="4304581"/>
            <a:ext cx="5036920" cy="2553420"/>
          </a:xfrm>
        </p:spPr>
        <p:txBody>
          <a:bodyPr>
            <a:normAutofit/>
          </a:bodyPr>
          <a:lstStyle/>
          <a:p>
            <a:pPr algn="r"/>
            <a:r>
              <a:rPr lang="sv-SE" sz="2000" dirty="0">
                <a:latin typeface="Segoe UI" panose="020B0502040204020203" pitchFamily="34" charset="0"/>
                <a:cs typeface="Segoe UI" panose="020B0502040204020203" pitchFamily="34" charset="0"/>
              </a:rPr>
              <a:t>Jeremy Shafer</a:t>
            </a:r>
          </a:p>
          <a:p>
            <a:pPr algn="r"/>
            <a:r>
              <a:rPr lang="sv-SE" sz="2000" dirty="0">
                <a:latin typeface="Segoe UI" panose="020B0502040204020203" pitchFamily="34" charset="0"/>
                <a:cs typeface="Segoe UI" panose="020B0502040204020203" pitchFamily="34" charset="0"/>
              </a:rPr>
              <a:t>jeremy@temple.edu</a:t>
            </a:r>
          </a:p>
          <a:p>
            <a:pPr algn="r"/>
            <a:r>
              <a:rPr lang="sv-SE" sz="2000" dirty="0">
                <a:latin typeface="Segoe UI" panose="020B0502040204020203" pitchFamily="34" charset="0"/>
                <a:cs typeface="Segoe UI" panose="020B0502040204020203" pitchFamily="34" charset="0"/>
                <a:hlinkClick r:id="rId2"/>
              </a:rPr>
              <a:t>https://community.mis.temple.edu/jshafer</a:t>
            </a:r>
            <a:r>
              <a:rPr lang="sv-SE" sz="2000" dirty="0">
                <a:latin typeface="Segoe UI" panose="020B0502040204020203" pitchFamily="34" charset="0"/>
                <a:cs typeface="Segoe UI" panose="020B0502040204020203" pitchFamily="34" charset="0"/>
              </a:rPr>
              <a:t> </a:t>
            </a:r>
          </a:p>
          <a:p>
            <a:pPr algn="r"/>
            <a:endParaRPr lang="sv-SE" sz="2000" dirty="0">
              <a:latin typeface="Segoe UI" panose="020B0502040204020203" pitchFamily="34" charset="0"/>
              <a:cs typeface="Segoe UI" panose="020B0502040204020203" pitchFamily="34" charset="0"/>
            </a:endParaRPr>
          </a:p>
          <a:p>
            <a:br>
              <a:rPr lang="sv-SE" sz="2000" dirty="0">
                <a:latin typeface="Segoe UI" panose="020B0502040204020203" pitchFamily="34" charset="0"/>
                <a:cs typeface="Segoe UI" panose="020B0502040204020203" pitchFamily="34" charset="0"/>
              </a:rPr>
            </a:br>
            <a:r>
              <a:rPr lang="sv-SE" sz="1600" i="1" dirty="0">
                <a:latin typeface="Segoe UI" panose="020B0502040204020203" pitchFamily="34" charset="0"/>
                <a:cs typeface="Segoe UI" panose="020B0502040204020203" pitchFamily="34" charset="0"/>
              </a:rPr>
              <a:t> </a:t>
            </a:r>
            <a:endParaRPr lang="sv-SE" sz="2000" i="1" dirty="0">
              <a:latin typeface="Segoe UI" panose="020B0502040204020203" pitchFamily="34" charset="0"/>
              <a:cs typeface="Segoe UI" panose="020B0502040204020203" pitchFamily="34" charset="0"/>
            </a:endParaRPr>
          </a:p>
        </p:txBody>
      </p:sp>
      <p:sp>
        <p:nvSpPr>
          <p:cNvPr id="8" name="Rectangle 7">
            <a:extLst>
              <a:ext uri="{FF2B5EF4-FFF2-40B4-BE49-F238E27FC236}">
                <a16:creationId xmlns:a16="http://schemas.microsoft.com/office/drawing/2014/main" id="{1A8F0792-367D-9A34-82A1-183B7ADA0726}"/>
              </a:ext>
            </a:extLst>
          </p:cNvPr>
          <p:cNvSpPr/>
          <p:nvPr/>
        </p:nvSpPr>
        <p:spPr>
          <a:xfrm>
            <a:off x="0" y="0"/>
            <a:ext cx="12192000" cy="914400"/>
          </a:xfrm>
          <a:prstGeom prst="rect">
            <a:avLst/>
          </a:prstGeom>
          <a:solidFill>
            <a:srgbClr val="A3263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r>
              <a:rPr lang="en-US" sz="4000" dirty="0">
                <a:latin typeface="+mj-lt"/>
                <a:ea typeface="Tahoma" panose="020B0604030504040204" pitchFamily="34" charset="0"/>
                <a:cs typeface="Segoe UI" panose="020B0502040204020203" pitchFamily="34" charset="0"/>
              </a:rPr>
              <a:t>MIS3536</a:t>
            </a:r>
            <a:r>
              <a:rPr lang="en-US" sz="4000">
                <a:latin typeface="+mj-lt"/>
                <a:ea typeface="Tahoma" panose="020B0604030504040204" pitchFamily="34" charset="0"/>
                <a:cs typeface="Segoe UI" panose="020B0502040204020203" pitchFamily="34" charset="0"/>
              </a:rPr>
              <a:t>: Info Sys </a:t>
            </a:r>
            <a:r>
              <a:rPr lang="en-US" sz="4000" dirty="0">
                <a:latin typeface="+mj-lt"/>
                <a:ea typeface="Tahoma" panose="020B0604030504040204" pitchFamily="34" charset="0"/>
                <a:cs typeface="Segoe UI" panose="020B0502040204020203" pitchFamily="34" charset="0"/>
              </a:rPr>
              <a:t>Innovation with A.I.</a:t>
            </a:r>
          </a:p>
        </p:txBody>
      </p:sp>
      <p:sp>
        <p:nvSpPr>
          <p:cNvPr id="7" name="TextBox 6">
            <a:extLst>
              <a:ext uri="{FF2B5EF4-FFF2-40B4-BE49-F238E27FC236}">
                <a16:creationId xmlns:a16="http://schemas.microsoft.com/office/drawing/2014/main" id="{962BF4CA-20AD-7B77-3525-D45E1C263E05}"/>
              </a:ext>
            </a:extLst>
          </p:cNvPr>
          <p:cNvSpPr txBox="1"/>
          <p:nvPr/>
        </p:nvSpPr>
        <p:spPr>
          <a:xfrm>
            <a:off x="305943" y="6131434"/>
            <a:ext cx="5805577" cy="230832"/>
          </a:xfrm>
          <a:prstGeom prst="rect">
            <a:avLst/>
          </a:prstGeom>
          <a:noFill/>
        </p:spPr>
        <p:txBody>
          <a:bodyPr wrap="square" rtlCol="0">
            <a:spAutoFit/>
          </a:bodyPr>
          <a:lstStyle/>
          <a:p>
            <a:pPr algn="ctr"/>
            <a:r>
              <a:rPr lang="en-US" sz="900" dirty="0"/>
              <a:t>Unless otherwise indicated, all decorative images are by Unknown Author and licensed under </a:t>
            </a:r>
            <a:r>
              <a:rPr lang="en-US" sz="900" dirty="0">
                <a:hlinkClick r:id="rId3" tooltip="https://creativecommons.org/licenses/by-nc/3.0/"/>
              </a:rPr>
              <a:t>CC BY-NC</a:t>
            </a:r>
            <a:endParaRPr lang="en-US" sz="900" dirty="0"/>
          </a:p>
        </p:txBody>
      </p:sp>
      <p:pic>
        <p:nvPicPr>
          <p:cNvPr id="6" name="Picture 5" descr="A blue light bulb with a brain inside">
            <a:extLst>
              <a:ext uri="{FF2B5EF4-FFF2-40B4-BE49-F238E27FC236}">
                <a16:creationId xmlns:a16="http://schemas.microsoft.com/office/drawing/2014/main" id="{A36D6498-511E-A47E-A31E-A870F7805CAE}"/>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66227" y="1403184"/>
            <a:ext cx="5285007" cy="4688174"/>
          </a:xfrm>
          <a:prstGeom prst="rect">
            <a:avLst/>
          </a:prstGeom>
        </p:spPr>
      </p:pic>
    </p:spTree>
    <p:extLst>
      <p:ext uri="{BB962C8B-B14F-4D97-AF65-F5344CB8AC3E}">
        <p14:creationId xmlns:p14="http://schemas.microsoft.com/office/powerpoint/2010/main" val="179386572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4" name="Rectangle 9">
            <a:extLst>
              <a:ext uri="{FF2B5EF4-FFF2-40B4-BE49-F238E27FC236}">
                <a16:creationId xmlns:a16="http://schemas.microsoft.com/office/drawing/2014/main" id="{45D37F4E-DDB4-456B-97E0-9937730A039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E60EEFF8-5D54-0069-3D39-DDD6E4F3D6CF}"/>
              </a:ext>
            </a:extLst>
          </p:cNvPr>
          <p:cNvSpPr>
            <a:spLocks noGrp="1"/>
          </p:cNvSpPr>
          <p:nvPr>
            <p:ph type="title"/>
          </p:nvPr>
        </p:nvSpPr>
        <p:spPr>
          <a:xfrm>
            <a:off x="572493" y="238539"/>
            <a:ext cx="11018520" cy="1434415"/>
          </a:xfrm>
        </p:spPr>
        <p:txBody>
          <a:bodyPr anchor="b">
            <a:normAutofit/>
          </a:bodyPr>
          <a:lstStyle/>
          <a:p>
            <a:pPr>
              <a:lnSpc>
                <a:spcPct val="115000"/>
              </a:lnSpc>
              <a:spcBef>
                <a:spcPts val="720"/>
              </a:spcBef>
              <a:spcAft>
                <a:spcPts val="360"/>
              </a:spcAft>
            </a:pPr>
            <a:r>
              <a:rPr lang="en-US" sz="5400" dirty="0"/>
              <a:t>Types of (modern) Al</a:t>
            </a:r>
          </a:p>
        </p:txBody>
      </p:sp>
      <p:sp>
        <p:nvSpPr>
          <p:cNvPr id="15" name="sketchy line">
            <a:extLst>
              <a:ext uri="{FF2B5EF4-FFF2-40B4-BE49-F238E27FC236}">
                <a16:creationId xmlns:a16="http://schemas.microsoft.com/office/drawing/2014/main" id="{B2DD41CD-8F47-4F56-AD12-4E2FF769698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72493" y="1681544"/>
            <a:ext cx="10972800" cy="18288"/>
          </a:xfrm>
          <a:custGeom>
            <a:avLst/>
            <a:gdLst>
              <a:gd name="connsiteX0" fmla="*/ 0 w 10972800"/>
              <a:gd name="connsiteY0" fmla="*/ 0 h 18288"/>
              <a:gd name="connsiteX1" fmla="*/ 356616 w 10972800"/>
              <a:gd name="connsiteY1" fmla="*/ 0 h 18288"/>
              <a:gd name="connsiteX2" fmla="*/ 1042416 w 10972800"/>
              <a:gd name="connsiteY2" fmla="*/ 0 h 18288"/>
              <a:gd name="connsiteX3" fmla="*/ 1947672 w 10972800"/>
              <a:gd name="connsiteY3" fmla="*/ 0 h 18288"/>
              <a:gd name="connsiteX4" fmla="*/ 2633472 w 10972800"/>
              <a:gd name="connsiteY4" fmla="*/ 0 h 18288"/>
              <a:gd name="connsiteX5" fmla="*/ 2990088 w 10972800"/>
              <a:gd name="connsiteY5" fmla="*/ 0 h 18288"/>
              <a:gd name="connsiteX6" fmla="*/ 3456432 w 10972800"/>
              <a:gd name="connsiteY6" fmla="*/ 0 h 18288"/>
              <a:gd name="connsiteX7" fmla="*/ 4361688 w 10972800"/>
              <a:gd name="connsiteY7" fmla="*/ 0 h 18288"/>
              <a:gd name="connsiteX8" fmla="*/ 5266944 w 10972800"/>
              <a:gd name="connsiteY8" fmla="*/ 0 h 18288"/>
              <a:gd name="connsiteX9" fmla="*/ 6172200 w 10972800"/>
              <a:gd name="connsiteY9" fmla="*/ 0 h 18288"/>
              <a:gd name="connsiteX10" fmla="*/ 6528816 w 10972800"/>
              <a:gd name="connsiteY10" fmla="*/ 0 h 18288"/>
              <a:gd name="connsiteX11" fmla="*/ 7214616 w 10972800"/>
              <a:gd name="connsiteY11" fmla="*/ 0 h 18288"/>
              <a:gd name="connsiteX12" fmla="*/ 7790688 w 10972800"/>
              <a:gd name="connsiteY12" fmla="*/ 0 h 18288"/>
              <a:gd name="connsiteX13" fmla="*/ 8147304 w 10972800"/>
              <a:gd name="connsiteY13" fmla="*/ 0 h 18288"/>
              <a:gd name="connsiteX14" fmla="*/ 9052560 w 10972800"/>
              <a:gd name="connsiteY14" fmla="*/ 0 h 18288"/>
              <a:gd name="connsiteX15" fmla="*/ 9409176 w 10972800"/>
              <a:gd name="connsiteY15" fmla="*/ 0 h 18288"/>
              <a:gd name="connsiteX16" fmla="*/ 9765792 w 10972800"/>
              <a:gd name="connsiteY16" fmla="*/ 0 h 18288"/>
              <a:gd name="connsiteX17" fmla="*/ 10341864 w 10972800"/>
              <a:gd name="connsiteY17" fmla="*/ 0 h 18288"/>
              <a:gd name="connsiteX18" fmla="*/ 10972800 w 10972800"/>
              <a:gd name="connsiteY18" fmla="*/ 0 h 18288"/>
              <a:gd name="connsiteX19" fmla="*/ 10972800 w 10972800"/>
              <a:gd name="connsiteY19" fmla="*/ 18288 h 18288"/>
              <a:gd name="connsiteX20" fmla="*/ 10177272 w 10972800"/>
              <a:gd name="connsiteY20" fmla="*/ 18288 h 18288"/>
              <a:gd name="connsiteX21" fmla="*/ 9820656 w 10972800"/>
              <a:gd name="connsiteY21" fmla="*/ 18288 h 18288"/>
              <a:gd name="connsiteX22" fmla="*/ 9464040 w 10972800"/>
              <a:gd name="connsiteY22" fmla="*/ 18288 h 18288"/>
              <a:gd name="connsiteX23" fmla="*/ 8778240 w 10972800"/>
              <a:gd name="connsiteY23" fmla="*/ 18288 h 18288"/>
              <a:gd name="connsiteX24" fmla="*/ 8421624 w 10972800"/>
              <a:gd name="connsiteY24" fmla="*/ 18288 h 18288"/>
              <a:gd name="connsiteX25" fmla="*/ 7735824 w 10972800"/>
              <a:gd name="connsiteY25" fmla="*/ 18288 h 18288"/>
              <a:gd name="connsiteX26" fmla="*/ 6940296 w 10972800"/>
              <a:gd name="connsiteY26" fmla="*/ 18288 h 18288"/>
              <a:gd name="connsiteX27" fmla="*/ 6254496 w 10972800"/>
              <a:gd name="connsiteY27" fmla="*/ 18288 h 18288"/>
              <a:gd name="connsiteX28" fmla="*/ 5458968 w 10972800"/>
              <a:gd name="connsiteY28" fmla="*/ 18288 h 18288"/>
              <a:gd name="connsiteX29" fmla="*/ 4663440 w 10972800"/>
              <a:gd name="connsiteY29" fmla="*/ 18288 h 18288"/>
              <a:gd name="connsiteX30" fmla="*/ 4306824 w 10972800"/>
              <a:gd name="connsiteY30" fmla="*/ 18288 h 18288"/>
              <a:gd name="connsiteX31" fmla="*/ 3840480 w 10972800"/>
              <a:gd name="connsiteY31" fmla="*/ 18288 h 18288"/>
              <a:gd name="connsiteX32" fmla="*/ 3264408 w 10972800"/>
              <a:gd name="connsiteY32" fmla="*/ 18288 h 18288"/>
              <a:gd name="connsiteX33" fmla="*/ 2578608 w 10972800"/>
              <a:gd name="connsiteY33" fmla="*/ 18288 h 18288"/>
              <a:gd name="connsiteX34" fmla="*/ 1673352 w 10972800"/>
              <a:gd name="connsiteY34" fmla="*/ 18288 h 18288"/>
              <a:gd name="connsiteX35" fmla="*/ 877824 w 10972800"/>
              <a:gd name="connsiteY35" fmla="*/ 18288 h 18288"/>
              <a:gd name="connsiteX36" fmla="*/ 0 w 10972800"/>
              <a:gd name="connsiteY36" fmla="*/ 18288 h 18288"/>
              <a:gd name="connsiteX37" fmla="*/ 0 w 10972800"/>
              <a:gd name="connsiteY37"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Lst>
            <a:rect l="l" t="t" r="r" b="b"/>
            <a:pathLst>
              <a:path w="10972800" h="18288" fill="none" extrusionOk="0">
                <a:moveTo>
                  <a:pt x="0" y="0"/>
                </a:moveTo>
                <a:cubicBezTo>
                  <a:pt x="165916" y="-1866"/>
                  <a:pt x="188720" y="13756"/>
                  <a:pt x="356616" y="0"/>
                </a:cubicBezTo>
                <a:cubicBezTo>
                  <a:pt x="524512" y="-13756"/>
                  <a:pt x="734781" y="8922"/>
                  <a:pt x="1042416" y="0"/>
                </a:cubicBezTo>
                <a:cubicBezTo>
                  <a:pt x="1350051" y="-8922"/>
                  <a:pt x="1595982" y="-26315"/>
                  <a:pt x="1947672" y="0"/>
                </a:cubicBezTo>
                <a:cubicBezTo>
                  <a:pt x="2299362" y="26315"/>
                  <a:pt x="2292691" y="-19526"/>
                  <a:pt x="2633472" y="0"/>
                </a:cubicBezTo>
                <a:cubicBezTo>
                  <a:pt x="2974253" y="19526"/>
                  <a:pt x="2857309" y="10773"/>
                  <a:pt x="2990088" y="0"/>
                </a:cubicBezTo>
                <a:cubicBezTo>
                  <a:pt x="3122867" y="-10773"/>
                  <a:pt x="3359343" y="7194"/>
                  <a:pt x="3456432" y="0"/>
                </a:cubicBezTo>
                <a:cubicBezTo>
                  <a:pt x="3553521" y="-7194"/>
                  <a:pt x="4136258" y="5108"/>
                  <a:pt x="4361688" y="0"/>
                </a:cubicBezTo>
                <a:cubicBezTo>
                  <a:pt x="4587118" y="-5108"/>
                  <a:pt x="4992424" y="-42958"/>
                  <a:pt x="5266944" y="0"/>
                </a:cubicBezTo>
                <a:cubicBezTo>
                  <a:pt x="5541464" y="42958"/>
                  <a:pt x="5882966" y="-3430"/>
                  <a:pt x="6172200" y="0"/>
                </a:cubicBezTo>
                <a:cubicBezTo>
                  <a:pt x="6461434" y="3430"/>
                  <a:pt x="6432127" y="6688"/>
                  <a:pt x="6528816" y="0"/>
                </a:cubicBezTo>
                <a:cubicBezTo>
                  <a:pt x="6625505" y="-6688"/>
                  <a:pt x="6916805" y="-436"/>
                  <a:pt x="7214616" y="0"/>
                </a:cubicBezTo>
                <a:cubicBezTo>
                  <a:pt x="7512427" y="436"/>
                  <a:pt x="7626159" y="-6909"/>
                  <a:pt x="7790688" y="0"/>
                </a:cubicBezTo>
                <a:cubicBezTo>
                  <a:pt x="7955217" y="6909"/>
                  <a:pt x="8048891" y="15307"/>
                  <a:pt x="8147304" y="0"/>
                </a:cubicBezTo>
                <a:cubicBezTo>
                  <a:pt x="8245717" y="-15307"/>
                  <a:pt x="8645618" y="-11734"/>
                  <a:pt x="9052560" y="0"/>
                </a:cubicBezTo>
                <a:cubicBezTo>
                  <a:pt x="9459502" y="11734"/>
                  <a:pt x="9320584" y="8388"/>
                  <a:pt x="9409176" y="0"/>
                </a:cubicBezTo>
                <a:cubicBezTo>
                  <a:pt x="9497768" y="-8388"/>
                  <a:pt x="9644192" y="8379"/>
                  <a:pt x="9765792" y="0"/>
                </a:cubicBezTo>
                <a:cubicBezTo>
                  <a:pt x="9887392" y="-8379"/>
                  <a:pt x="10105220" y="-12663"/>
                  <a:pt x="10341864" y="0"/>
                </a:cubicBezTo>
                <a:cubicBezTo>
                  <a:pt x="10578508" y="12663"/>
                  <a:pt x="10773103" y="-5786"/>
                  <a:pt x="10972800" y="0"/>
                </a:cubicBezTo>
                <a:cubicBezTo>
                  <a:pt x="10972146" y="8818"/>
                  <a:pt x="10972240" y="13823"/>
                  <a:pt x="10972800" y="18288"/>
                </a:cubicBezTo>
                <a:cubicBezTo>
                  <a:pt x="10588778" y="31598"/>
                  <a:pt x="10543381" y="-12698"/>
                  <a:pt x="10177272" y="18288"/>
                </a:cubicBezTo>
                <a:cubicBezTo>
                  <a:pt x="9811163" y="49274"/>
                  <a:pt x="9996817" y="25662"/>
                  <a:pt x="9820656" y="18288"/>
                </a:cubicBezTo>
                <a:cubicBezTo>
                  <a:pt x="9644495" y="10914"/>
                  <a:pt x="9607007" y="31631"/>
                  <a:pt x="9464040" y="18288"/>
                </a:cubicBezTo>
                <a:cubicBezTo>
                  <a:pt x="9321073" y="4945"/>
                  <a:pt x="9114189" y="28940"/>
                  <a:pt x="8778240" y="18288"/>
                </a:cubicBezTo>
                <a:cubicBezTo>
                  <a:pt x="8442291" y="7636"/>
                  <a:pt x="8594763" y="987"/>
                  <a:pt x="8421624" y="18288"/>
                </a:cubicBezTo>
                <a:cubicBezTo>
                  <a:pt x="8248485" y="35589"/>
                  <a:pt x="7929515" y="37573"/>
                  <a:pt x="7735824" y="18288"/>
                </a:cubicBezTo>
                <a:cubicBezTo>
                  <a:pt x="7542133" y="-997"/>
                  <a:pt x="7252504" y="33858"/>
                  <a:pt x="6940296" y="18288"/>
                </a:cubicBezTo>
                <a:cubicBezTo>
                  <a:pt x="6628088" y="2718"/>
                  <a:pt x="6528503" y="48389"/>
                  <a:pt x="6254496" y="18288"/>
                </a:cubicBezTo>
                <a:cubicBezTo>
                  <a:pt x="5980489" y="-11813"/>
                  <a:pt x="5695784" y="-3740"/>
                  <a:pt x="5458968" y="18288"/>
                </a:cubicBezTo>
                <a:cubicBezTo>
                  <a:pt x="5222152" y="40316"/>
                  <a:pt x="5010751" y="19095"/>
                  <a:pt x="4663440" y="18288"/>
                </a:cubicBezTo>
                <a:cubicBezTo>
                  <a:pt x="4316129" y="17481"/>
                  <a:pt x="4425552" y="1606"/>
                  <a:pt x="4306824" y="18288"/>
                </a:cubicBezTo>
                <a:cubicBezTo>
                  <a:pt x="4188096" y="34970"/>
                  <a:pt x="3941535" y="7481"/>
                  <a:pt x="3840480" y="18288"/>
                </a:cubicBezTo>
                <a:cubicBezTo>
                  <a:pt x="3739425" y="29095"/>
                  <a:pt x="3402388" y="17641"/>
                  <a:pt x="3264408" y="18288"/>
                </a:cubicBezTo>
                <a:cubicBezTo>
                  <a:pt x="3126428" y="18935"/>
                  <a:pt x="2776779" y="9983"/>
                  <a:pt x="2578608" y="18288"/>
                </a:cubicBezTo>
                <a:cubicBezTo>
                  <a:pt x="2380437" y="26593"/>
                  <a:pt x="1909468" y="25818"/>
                  <a:pt x="1673352" y="18288"/>
                </a:cubicBezTo>
                <a:cubicBezTo>
                  <a:pt x="1437236" y="10758"/>
                  <a:pt x="1131180" y="49884"/>
                  <a:pt x="877824" y="18288"/>
                </a:cubicBezTo>
                <a:cubicBezTo>
                  <a:pt x="624468" y="-13308"/>
                  <a:pt x="206753" y="2195"/>
                  <a:pt x="0" y="18288"/>
                </a:cubicBezTo>
                <a:cubicBezTo>
                  <a:pt x="313" y="10654"/>
                  <a:pt x="-263" y="4056"/>
                  <a:pt x="0" y="0"/>
                </a:cubicBezTo>
                <a:close/>
              </a:path>
              <a:path w="10972800" h="18288" stroke="0" extrusionOk="0">
                <a:moveTo>
                  <a:pt x="0" y="0"/>
                </a:moveTo>
                <a:cubicBezTo>
                  <a:pt x="164017" y="-17675"/>
                  <a:pt x="309425" y="9913"/>
                  <a:pt x="466344" y="0"/>
                </a:cubicBezTo>
                <a:cubicBezTo>
                  <a:pt x="623263" y="-9913"/>
                  <a:pt x="659300" y="-14524"/>
                  <a:pt x="822960" y="0"/>
                </a:cubicBezTo>
                <a:cubicBezTo>
                  <a:pt x="986620" y="14524"/>
                  <a:pt x="1105222" y="-16481"/>
                  <a:pt x="1289304" y="0"/>
                </a:cubicBezTo>
                <a:cubicBezTo>
                  <a:pt x="1473386" y="16481"/>
                  <a:pt x="1693223" y="26161"/>
                  <a:pt x="1975104" y="0"/>
                </a:cubicBezTo>
                <a:cubicBezTo>
                  <a:pt x="2256985" y="-26161"/>
                  <a:pt x="2435781" y="23061"/>
                  <a:pt x="2770632" y="0"/>
                </a:cubicBezTo>
                <a:cubicBezTo>
                  <a:pt x="3105483" y="-23061"/>
                  <a:pt x="3247479" y="-44011"/>
                  <a:pt x="3675888" y="0"/>
                </a:cubicBezTo>
                <a:cubicBezTo>
                  <a:pt x="4104297" y="44011"/>
                  <a:pt x="4280918" y="4017"/>
                  <a:pt x="4581144" y="0"/>
                </a:cubicBezTo>
                <a:cubicBezTo>
                  <a:pt x="4881370" y="-4017"/>
                  <a:pt x="5021699" y="-11889"/>
                  <a:pt x="5157216" y="0"/>
                </a:cubicBezTo>
                <a:cubicBezTo>
                  <a:pt x="5292733" y="11889"/>
                  <a:pt x="5603398" y="-17698"/>
                  <a:pt x="5952744" y="0"/>
                </a:cubicBezTo>
                <a:cubicBezTo>
                  <a:pt x="6302090" y="17698"/>
                  <a:pt x="6353093" y="-11909"/>
                  <a:pt x="6638544" y="0"/>
                </a:cubicBezTo>
                <a:cubicBezTo>
                  <a:pt x="6923995" y="11909"/>
                  <a:pt x="7053404" y="21630"/>
                  <a:pt x="7214616" y="0"/>
                </a:cubicBezTo>
                <a:cubicBezTo>
                  <a:pt x="7375828" y="-21630"/>
                  <a:pt x="7837963" y="3886"/>
                  <a:pt x="8010144" y="0"/>
                </a:cubicBezTo>
                <a:cubicBezTo>
                  <a:pt x="8182325" y="-3886"/>
                  <a:pt x="8224183" y="16009"/>
                  <a:pt x="8366760" y="0"/>
                </a:cubicBezTo>
                <a:cubicBezTo>
                  <a:pt x="8509337" y="-16009"/>
                  <a:pt x="8687920" y="-5720"/>
                  <a:pt x="8942832" y="0"/>
                </a:cubicBezTo>
                <a:cubicBezTo>
                  <a:pt x="9197744" y="5720"/>
                  <a:pt x="9368437" y="20479"/>
                  <a:pt x="9628632" y="0"/>
                </a:cubicBezTo>
                <a:cubicBezTo>
                  <a:pt x="9888827" y="-20479"/>
                  <a:pt x="10560858" y="-20746"/>
                  <a:pt x="10972800" y="0"/>
                </a:cubicBezTo>
                <a:cubicBezTo>
                  <a:pt x="10972186" y="5722"/>
                  <a:pt x="10972980" y="12495"/>
                  <a:pt x="10972800" y="18288"/>
                </a:cubicBezTo>
                <a:cubicBezTo>
                  <a:pt x="10786146" y="12536"/>
                  <a:pt x="10623717" y="14033"/>
                  <a:pt x="10506456" y="18288"/>
                </a:cubicBezTo>
                <a:cubicBezTo>
                  <a:pt x="10389195" y="22543"/>
                  <a:pt x="10296178" y="20107"/>
                  <a:pt x="10149840" y="18288"/>
                </a:cubicBezTo>
                <a:cubicBezTo>
                  <a:pt x="10003502" y="16469"/>
                  <a:pt x="9767530" y="28891"/>
                  <a:pt x="9464040" y="18288"/>
                </a:cubicBezTo>
                <a:cubicBezTo>
                  <a:pt x="9160550" y="7685"/>
                  <a:pt x="9229050" y="2659"/>
                  <a:pt x="8997696" y="18288"/>
                </a:cubicBezTo>
                <a:cubicBezTo>
                  <a:pt x="8766342" y="33917"/>
                  <a:pt x="8340136" y="34864"/>
                  <a:pt x="8092440" y="18288"/>
                </a:cubicBezTo>
                <a:cubicBezTo>
                  <a:pt x="7844744" y="1712"/>
                  <a:pt x="7863720" y="27405"/>
                  <a:pt x="7735824" y="18288"/>
                </a:cubicBezTo>
                <a:cubicBezTo>
                  <a:pt x="7607928" y="9171"/>
                  <a:pt x="7323619" y="461"/>
                  <a:pt x="7050024" y="18288"/>
                </a:cubicBezTo>
                <a:cubicBezTo>
                  <a:pt x="6776429" y="36115"/>
                  <a:pt x="6787899" y="28206"/>
                  <a:pt x="6693408" y="18288"/>
                </a:cubicBezTo>
                <a:cubicBezTo>
                  <a:pt x="6598917" y="8370"/>
                  <a:pt x="6395231" y="19114"/>
                  <a:pt x="6227064" y="18288"/>
                </a:cubicBezTo>
                <a:cubicBezTo>
                  <a:pt x="6058897" y="17462"/>
                  <a:pt x="5618582" y="1091"/>
                  <a:pt x="5431536" y="18288"/>
                </a:cubicBezTo>
                <a:cubicBezTo>
                  <a:pt x="5244490" y="35485"/>
                  <a:pt x="4729797" y="-9650"/>
                  <a:pt x="4526280" y="18288"/>
                </a:cubicBezTo>
                <a:cubicBezTo>
                  <a:pt x="4322763" y="46226"/>
                  <a:pt x="4216797" y="756"/>
                  <a:pt x="4059936" y="18288"/>
                </a:cubicBezTo>
                <a:cubicBezTo>
                  <a:pt x="3903075" y="35820"/>
                  <a:pt x="3537912" y="42098"/>
                  <a:pt x="3374136" y="18288"/>
                </a:cubicBezTo>
                <a:cubicBezTo>
                  <a:pt x="3210360" y="-5522"/>
                  <a:pt x="3126842" y="39135"/>
                  <a:pt x="2907792" y="18288"/>
                </a:cubicBezTo>
                <a:cubicBezTo>
                  <a:pt x="2688742" y="-2559"/>
                  <a:pt x="2490436" y="34100"/>
                  <a:pt x="2112264" y="18288"/>
                </a:cubicBezTo>
                <a:cubicBezTo>
                  <a:pt x="1734092" y="2476"/>
                  <a:pt x="1744622" y="-7274"/>
                  <a:pt x="1536192" y="18288"/>
                </a:cubicBezTo>
                <a:cubicBezTo>
                  <a:pt x="1327762" y="43850"/>
                  <a:pt x="1189025" y="6435"/>
                  <a:pt x="1069848" y="18288"/>
                </a:cubicBezTo>
                <a:cubicBezTo>
                  <a:pt x="950671" y="30141"/>
                  <a:pt x="858345" y="33684"/>
                  <a:pt x="713232" y="18288"/>
                </a:cubicBezTo>
                <a:cubicBezTo>
                  <a:pt x="568119" y="2892"/>
                  <a:pt x="250292" y="5410"/>
                  <a:pt x="0" y="18288"/>
                </a:cubicBezTo>
                <a:cubicBezTo>
                  <a:pt x="465" y="13062"/>
                  <a:pt x="-894" y="9029"/>
                  <a:pt x="0" y="0"/>
                </a:cubicBezTo>
                <a:close/>
              </a:path>
            </a:pathLst>
          </a:custGeom>
          <a:solidFill>
            <a:schemeClr val="accent2">
              <a:alpha val="75000"/>
            </a:schemeClr>
          </a:solidFill>
          <a:ln w="44450" cap="rnd">
            <a:solidFill>
              <a:schemeClr val="accent2">
                <a:alpha val="75000"/>
              </a:schemeClr>
            </a:solidFill>
            <a:round/>
            <a:extLst>
              <a:ext uri="{C807C97D-BFC1-408E-A445-0C87EB9F89A2}">
                <ask:lineSketchStyleProps xmlns:ask="http://schemas.microsoft.com/office/drawing/2018/sketchyshapes" sd="2727557108">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5" name="Content Placeholder 4">
            <a:extLst>
              <a:ext uri="{FF2B5EF4-FFF2-40B4-BE49-F238E27FC236}">
                <a16:creationId xmlns:a16="http://schemas.microsoft.com/office/drawing/2014/main" id="{1D7B4E89-18B3-6BC6-F376-C77C1F86F39C}"/>
              </a:ext>
            </a:extLst>
          </p:cNvPr>
          <p:cNvGraphicFramePr>
            <a:graphicFrameLocks noGrp="1"/>
          </p:cNvGraphicFramePr>
          <p:nvPr>
            <p:ph idx="1"/>
            <p:extLst>
              <p:ext uri="{D42A27DB-BD31-4B8C-83A1-F6EECF244321}">
                <p14:modId xmlns:p14="http://schemas.microsoft.com/office/powerpoint/2010/main" val="966241316"/>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Slide Number Placeholder 3">
            <a:extLst>
              <a:ext uri="{FF2B5EF4-FFF2-40B4-BE49-F238E27FC236}">
                <a16:creationId xmlns:a16="http://schemas.microsoft.com/office/drawing/2014/main" id="{BA3C9916-D5D9-46AF-0AF2-E58A758EEE68}"/>
              </a:ext>
            </a:extLst>
          </p:cNvPr>
          <p:cNvSpPr>
            <a:spLocks noGrp="1"/>
          </p:cNvSpPr>
          <p:nvPr>
            <p:ph type="sldNum" sz="quarter" idx="12"/>
          </p:nvPr>
        </p:nvSpPr>
        <p:spPr>
          <a:xfrm>
            <a:off x="8610600" y="6356350"/>
            <a:ext cx="2743200" cy="365125"/>
          </a:xfrm>
        </p:spPr>
        <p:txBody>
          <a:bodyPr>
            <a:normAutofit fontScale="70000" lnSpcReduction="20000"/>
          </a:bodyPr>
          <a:lstStyle/>
          <a:p>
            <a:pPr>
              <a:spcAft>
                <a:spcPts val="600"/>
              </a:spcAft>
            </a:pPr>
            <a:fld id="{4C487655-AABA-4CA8-8EDF-7F823A468B89}" type="slidenum">
              <a:rPr lang="en-US" smtClean="0"/>
              <a:pPr>
                <a:spcAft>
                  <a:spcPts val="600"/>
                </a:spcAft>
              </a:pPr>
              <a:t>10</a:t>
            </a:fld>
            <a:endParaRPr lang="en-US" dirty="0"/>
          </a:p>
        </p:txBody>
      </p:sp>
    </p:spTree>
    <p:extLst>
      <p:ext uri="{BB962C8B-B14F-4D97-AF65-F5344CB8AC3E}">
        <p14:creationId xmlns:p14="http://schemas.microsoft.com/office/powerpoint/2010/main" val="384008439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D2DD8ED4-DACF-40E0-8D89-62731D7722DA}"/>
            </a:ext>
          </a:extLst>
        </p:cNvPr>
        <p:cNvGrpSpPr/>
        <p:nvPr/>
      </p:nvGrpSpPr>
      <p:grpSpPr>
        <a:xfrm>
          <a:off x="0" y="0"/>
          <a:ext cx="0" cy="0"/>
          <a:chOff x="0" y="0"/>
          <a:chExt cx="0" cy="0"/>
        </a:xfrm>
      </p:grpSpPr>
      <p:sp useBgFill="1">
        <p:nvSpPr>
          <p:cNvPr id="14" name="Rectangle 9">
            <a:extLst>
              <a:ext uri="{FF2B5EF4-FFF2-40B4-BE49-F238E27FC236}">
                <a16:creationId xmlns:a16="http://schemas.microsoft.com/office/drawing/2014/main" id="{453F6402-4A04-2730-E03C-3DD7AEBDAB7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566BA67E-1FA6-8CBE-CD6F-78506DEA1CEC}"/>
              </a:ext>
            </a:extLst>
          </p:cNvPr>
          <p:cNvSpPr>
            <a:spLocks noGrp="1"/>
          </p:cNvSpPr>
          <p:nvPr>
            <p:ph type="title"/>
          </p:nvPr>
        </p:nvSpPr>
        <p:spPr>
          <a:xfrm>
            <a:off x="572493" y="238539"/>
            <a:ext cx="11018520" cy="1434415"/>
          </a:xfrm>
        </p:spPr>
        <p:txBody>
          <a:bodyPr anchor="b">
            <a:normAutofit/>
          </a:bodyPr>
          <a:lstStyle/>
          <a:p>
            <a:r>
              <a:rPr lang="en-US" sz="5400" dirty="0"/>
              <a:t>What would AGI look like?</a:t>
            </a:r>
          </a:p>
        </p:txBody>
      </p:sp>
      <p:sp>
        <p:nvSpPr>
          <p:cNvPr id="15" name="sketchy line">
            <a:extLst>
              <a:ext uri="{FF2B5EF4-FFF2-40B4-BE49-F238E27FC236}">
                <a16:creationId xmlns:a16="http://schemas.microsoft.com/office/drawing/2014/main" id="{24D540F6-E3A4-BC48-08FA-556E947433C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72493" y="1681544"/>
            <a:ext cx="10972800" cy="18288"/>
          </a:xfrm>
          <a:custGeom>
            <a:avLst/>
            <a:gdLst>
              <a:gd name="connsiteX0" fmla="*/ 0 w 10972800"/>
              <a:gd name="connsiteY0" fmla="*/ 0 h 18288"/>
              <a:gd name="connsiteX1" fmla="*/ 356616 w 10972800"/>
              <a:gd name="connsiteY1" fmla="*/ 0 h 18288"/>
              <a:gd name="connsiteX2" fmla="*/ 1042416 w 10972800"/>
              <a:gd name="connsiteY2" fmla="*/ 0 h 18288"/>
              <a:gd name="connsiteX3" fmla="*/ 1947672 w 10972800"/>
              <a:gd name="connsiteY3" fmla="*/ 0 h 18288"/>
              <a:gd name="connsiteX4" fmla="*/ 2633472 w 10972800"/>
              <a:gd name="connsiteY4" fmla="*/ 0 h 18288"/>
              <a:gd name="connsiteX5" fmla="*/ 2990088 w 10972800"/>
              <a:gd name="connsiteY5" fmla="*/ 0 h 18288"/>
              <a:gd name="connsiteX6" fmla="*/ 3456432 w 10972800"/>
              <a:gd name="connsiteY6" fmla="*/ 0 h 18288"/>
              <a:gd name="connsiteX7" fmla="*/ 4361688 w 10972800"/>
              <a:gd name="connsiteY7" fmla="*/ 0 h 18288"/>
              <a:gd name="connsiteX8" fmla="*/ 5266944 w 10972800"/>
              <a:gd name="connsiteY8" fmla="*/ 0 h 18288"/>
              <a:gd name="connsiteX9" fmla="*/ 6172200 w 10972800"/>
              <a:gd name="connsiteY9" fmla="*/ 0 h 18288"/>
              <a:gd name="connsiteX10" fmla="*/ 6528816 w 10972800"/>
              <a:gd name="connsiteY10" fmla="*/ 0 h 18288"/>
              <a:gd name="connsiteX11" fmla="*/ 7214616 w 10972800"/>
              <a:gd name="connsiteY11" fmla="*/ 0 h 18288"/>
              <a:gd name="connsiteX12" fmla="*/ 7790688 w 10972800"/>
              <a:gd name="connsiteY12" fmla="*/ 0 h 18288"/>
              <a:gd name="connsiteX13" fmla="*/ 8147304 w 10972800"/>
              <a:gd name="connsiteY13" fmla="*/ 0 h 18288"/>
              <a:gd name="connsiteX14" fmla="*/ 9052560 w 10972800"/>
              <a:gd name="connsiteY14" fmla="*/ 0 h 18288"/>
              <a:gd name="connsiteX15" fmla="*/ 9409176 w 10972800"/>
              <a:gd name="connsiteY15" fmla="*/ 0 h 18288"/>
              <a:gd name="connsiteX16" fmla="*/ 9765792 w 10972800"/>
              <a:gd name="connsiteY16" fmla="*/ 0 h 18288"/>
              <a:gd name="connsiteX17" fmla="*/ 10341864 w 10972800"/>
              <a:gd name="connsiteY17" fmla="*/ 0 h 18288"/>
              <a:gd name="connsiteX18" fmla="*/ 10972800 w 10972800"/>
              <a:gd name="connsiteY18" fmla="*/ 0 h 18288"/>
              <a:gd name="connsiteX19" fmla="*/ 10972800 w 10972800"/>
              <a:gd name="connsiteY19" fmla="*/ 18288 h 18288"/>
              <a:gd name="connsiteX20" fmla="*/ 10177272 w 10972800"/>
              <a:gd name="connsiteY20" fmla="*/ 18288 h 18288"/>
              <a:gd name="connsiteX21" fmla="*/ 9820656 w 10972800"/>
              <a:gd name="connsiteY21" fmla="*/ 18288 h 18288"/>
              <a:gd name="connsiteX22" fmla="*/ 9464040 w 10972800"/>
              <a:gd name="connsiteY22" fmla="*/ 18288 h 18288"/>
              <a:gd name="connsiteX23" fmla="*/ 8778240 w 10972800"/>
              <a:gd name="connsiteY23" fmla="*/ 18288 h 18288"/>
              <a:gd name="connsiteX24" fmla="*/ 8421624 w 10972800"/>
              <a:gd name="connsiteY24" fmla="*/ 18288 h 18288"/>
              <a:gd name="connsiteX25" fmla="*/ 7735824 w 10972800"/>
              <a:gd name="connsiteY25" fmla="*/ 18288 h 18288"/>
              <a:gd name="connsiteX26" fmla="*/ 6940296 w 10972800"/>
              <a:gd name="connsiteY26" fmla="*/ 18288 h 18288"/>
              <a:gd name="connsiteX27" fmla="*/ 6254496 w 10972800"/>
              <a:gd name="connsiteY27" fmla="*/ 18288 h 18288"/>
              <a:gd name="connsiteX28" fmla="*/ 5458968 w 10972800"/>
              <a:gd name="connsiteY28" fmla="*/ 18288 h 18288"/>
              <a:gd name="connsiteX29" fmla="*/ 4663440 w 10972800"/>
              <a:gd name="connsiteY29" fmla="*/ 18288 h 18288"/>
              <a:gd name="connsiteX30" fmla="*/ 4306824 w 10972800"/>
              <a:gd name="connsiteY30" fmla="*/ 18288 h 18288"/>
              <a:gd name="connsiteX31" fmla="*/ 3840480 w 10972800"/>
              <a:gd name="connsiteY31" fmla="*/ 18288 h 18288"/>
              <a:gd name="connsiteX32" fmla="*/ 3264408 w 10972800"/>
              <a:gd name="connsiteY32" fmla="*/ 18288 h 18288"/>
              <a:gd name="connsiteX33" fmla="*/ 2578608 w 10972800"/>
              <a:gd name="connsiteY33" fmla="*/ 18288 h 18288"/>
              <a:gd name="connsiteX34" fmla="*/ 1673352 w 10972800"/>
              <a:gd name="connsiteY34" fmla="*/ 18288 h 18288"/>
              <a:gd name="connsiteX35" fmla="*/ 877824 w 10972800"/>
              <a:gd name="connsiteY35" fmla="*/ 18288 h 18288"/>
              <a:gd name="connsiteX36" fmla="*/ 0 w 10972800"/>
              <a:gd name="connsiteY36" fmla="*/ 18288 h 18288"/>
              <a:gd name="connsiteX37" fmla="*/ 0 w 10972800"/>
              <a:gd name="connsiteY37"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Lst>
            <a:rect l="l" t="t" r="r" b="b"/>
            <a:pathLst>
              <a:path w="10972800" h="18288" fill="none" extrusionOk="0">
                <a:moveTo>
                  <a:pt x="0" y="0"/>
                </a:moveTo>
                <a:cubicBezTo>
                  <a:pt x="165916" y="-1866"/>
                  <a:pt x="188720" y="13756"/>
                  <a:pt x="356616" y="0"/>
                </a:cubicBezTo>
                <a:cubicBezTo>
                  <a:pt x="524512" y="-13756"/>
                  <a:pt x="734781" y="8922"/>
                  <a:pt x="1042416" y="0"/>
                </a:cubicBezTo>
                <a:cubicBezTo>
                  <a:pt x="1350051" y="-8922"/>
                  <a:pt x="1595982" y="-26315"/>
                  <a:pt x="1947672" y="0"/>
                </a:cubicBezTo>
                <a:cubicBezTo>
                  <a:pt x="2299362" y="26315"/>
                  <a:pt x="2292691" y="-19526"/>
                  <a:pt x="2633472" y="0"/>
                </a:cubicBezTo>
                <a:cubicBezTo>
                  <a:pt x="2974253" y="19526"/>
                  <a:pt x="2857309" y="10773"/>
                  <a:pt x="2990088" y="0"/>
                </a:cubicBezTo>
                <a:cubicBezTo>
                  <a:pt x="3122867" y="-10773"/>
                  <a:pt x="3359343" y="7194"/>
                  <a:pt x="3456432" y="0"/>
                </a:cubicBezTo>
                <a:cubicBezTo>
                  <a:pt x="3553521" y="-7194"/>
                  <a:pt x="4136258" y="5108"/>
                  <a:pt x="4361688" y="0"/>
                </a:cubicBezTo>
                <a:cubicBezTo>
                  <a:pt x="4587118" y="-5108"/>
                  <a:pt x="4992424" y="-42958"/>
                  <a:pt x="5266944" y="0"/>
                </a:cubicBezTo>
                <a:cubicBezTo>
                  <a:pt x="5541464" y="42958"/>
                  <a:pt x="5882966" y="-3430"/>
                  <a:pt x="6172200" y="0"/>
                </a:cubicBezTo>
                <a:cubicBezTo>
                  <a:pt x="6461434" y="3430"/>
                  <a:pt x="6432127" y="6688"/>
                  <a:pt x="6528816" y="0"/>
                </a:cubicBezTo>
                <a:cubicBezTo>
                  <a:pt x="6625505" y="-6688"/>
                  <a:pt x="6916805" y="-436"/>
                  <a:pt x="7214616" y="0"/>
                </a:cubicBezTo>
                <a:cubicBezTo>
                  <a:pt x="7512427" y="436"/>
                  <a:pt x="7626159" y="-6909"/>
                  <a:pt x="7790688" y="0"/>
                </a:cubicBezTo>
                <a:cubicBezTo>
                  <a:pt x="7955217" y="6909"/>
                  <a:pt x="8048891" y="15307"/>
                  <a:pt x="8147304" y="0"/>
                </a:cubicBezTo>
                <a:cubicBezTo>
                  <a:pt x="8245717" y="-15307"/>
                  <a:pt x="8645618" y="-11734"/>
                  <a:pt x="9052560" y="0"/>
                </a:cubicBezTo>
                <a:cubicBezTo>
                  <a:pt x="9459502" y="11734"/>
                  <a:pt x="9320584" y="8388"/>
                  <a:pt x="9409176" y="0"/>
                </a:cubicBezTo>
                <a:cubicBezTo>
                  <a:pt x="9497768" y="-8388"/>
                  <a:pt x="9644192" y="8379"/>
                  <a:pt x="9765792" y="0"/>
                </a:cubicBezTo>
                <a:cubicBezTo>
                  <a:pt x="9887392" y="-8379"/>
                  <a:pt x="10105220" y="-12663"/>
                  <a:pt x="10341864" y="0"/>
                </a:cubicBezTo>
                <a:cubicBezTo>
                  <a:pt x="10578508" y="12663"/>
                  <a:pt x="10773103" y="-5786"/>
                  <a:pt x="10972800" y="0"/>
                </a:cubicBezTo>
                <a:cubicBezTo>
                  <a:pt x="10972146" y="8818"/>
                  <a:pt x="10972240" y="13823"/>
                  <a:pt x="10972800" y="18288"/>
                </a:cubicBezTo>
                <a:cubicBezTo>
                  <a:pt x="10588778" y="31598"/>
                  <a:pt x="10543381" y="-12698"/>
                  <a:pt x="10177272" y="18288"/>
                </a:cubicBezTo>
                <a:cubicBezTo>
                  <a:pt x="9811163" y="49274"/>
                  <a:pt x="9996817" y="25662"/>
                  <a:pt x="9820656" y="18288"/>
                </a:cubicBezTo>
                <a:cubicBezTo>
                  <a:pt x="9644495" y="10914"/>
                  <a:pt x="9607007" y="31631"/>
                  <a:pt x="9464040" y="18288"/>
                </a:cubicBezTo>
                <a:cubicBezTo>
                  <a:pt x="9321073" y="4945"/>
                  <a:pt x="9114189" y="28940"/>
                  <a:pt x="8778240" y="18288"/>
                </a:cubicBezTo>
                <a:cubicBezTo>
                  <a:pt x="8442291" y="7636"/>
                  <a:pt x="8594763" y="987"/>
                  <a:pt x="8421624" y="18288"/>
                </a:cubicBezTo>
                <a:cubicBezTo>
                  <a:pt x="8248485" y="35589"/>
                  <a:pt x="7929515" y="37573"/>
                  <a:pt x="7735824" y="18288"/>
                </a:cubicBezTo>
                <a:cubicBezTo>
                  <a:pt x="7542133" y="-997"/>
                  <a:pt x="7252504" y="33858"/>
                  <a:pt x="6940296" y="18288"/>
                </a:cubicBezTo>
                <a:cubicBezTo>
                  <a:pt x="6628088" y="2718"/>
                  <a:pt x="6528503" y="48389"/>
                  <a:pt x="6254496" y="18288"/>
                </a:cubicBezTo>
                <a:cubicBezTo>
                  <a:pt x="5980489" y="-11813"/>
                  <a:pt x="5695784" y="-3740"/>
                  <a:pt x="5458968" y="18288"/>
                </a:cubicBezTo>
                <a:cubicBezTo>
                  <a:pt x="5222152" y="40316"/>
                  <a:pt x="5010751" y="19095"/>
                  <a:pt x="4663440" y="18288"/>
                </a:cubicBezTo>
                <a:cubicBezTo>
                  <a:pt x="4316129" y="17481"/>
                  <a:pt x="4425552" y="1606"/>
                  <a:pt x="4306824" y="18288"/>
                </a:cubicBezTo>
                <a:cubicBezTo>
                  <a:pt x="4188096" y="34970"/>
                  <a:pt x="3941535" y="7481"/>
                  <a:pt x="3840480" y="18288"/>
                </a:cubicBezTo>
                <a:cubicBezTo>
                  <a:pt x="3739425" y="29095"/>
                  <a:pt x="3402388" y="17641"/>
                  <a:pt x="3264408" y="18288"/>
                </a:cubicBezTo>
                <a:cubicBezTo>
                  <a:pt x="3126428" y="18935"/>
                  <a:pt x="2776779" y="9983"/>
                  <a:pt x="2578608" y="18288"/>
                </a:cubicBezTo>
                <a:cubicBezTo>
                  <a:pt x="2380437" y="26593"/>
                  <a:pt x="1909468" y="25818"/>
                  <a:pt x="1673352" y="18288"/>
                </a:cubicBezTo>
                <a:cubicBezTo>
                  <a:pt x="1437236" y="10758"/>
                  <a:pt x="1131180" y="49884"/>
                  <a:pt x="877824" y="18288"/>
                </a:cubicBezTo>
                <a:cubicBezTo>
                  <a:pt x="624468" y="-13308"/>
                  <a:pt x="206753" y="2195"/>
                  <a:pt x="0" y="18288"/>
                </a:cubicBezTo>
                <a:cubicBezTo>
                  <a:pt x="313" y="10654"/>
                  <a:pt x="-263" y="4056"/>
                  <a:pt x="0" y="0"/>
                </a:cubicBezTo>
                <a:close/>
              </a:path>
              <a:path w="10972800" h="18288" stroke="0" extrusionOk="0">
                <a:moveTo>
                  <a:pt x="0" y="0"/>
                </a:moveTo>
                <a:cubicBezTo>
                  <a:pt x="164017" y="-17675"/>
                  <a:pt x="309425" y="9913"/>
                  <a:pt x="466344" y="0"/>
                </a:cubicBezTo>
                <a:cubicBezTo>
                  <a:pt x="623263" y="-9913"/>
                  <a:pt x="659300" y="-14524"/>
                  <a:pt x="822960" y="0"/>
                </a:cubicBezTo>
                <a:cubicBezTo>
                  <a:pt x="986620" y="14524"/>
                  <a:pt x="1105222" y="-16481"/>
                  <a:pt x="1289304" y="0"/>
                </a:cubicBezTo>
                <a:cubicBezTo>
                  <a:pt x="1473386" y="16481"/>
                  <a:pt x="1693223" y="26161"/>
                  <a:pt x="1975104" y="0"/>
                </a:cubicBezTo>
                <a:cubicBezTo>
                  <a:pt x="2256985" y="-26161"/>
                  <a:pt x="2435781" y="23061"/>
                  <a:pt x="2770632" y="0"/>
                </a:cubicBezTo>
                <a:cubicBezTo>
                  <a:pt x="3105483" y="-23061"/>
                  <a:pt x="3247479" y="-44011"/>
                  <a:pt x="3675888" y="0"/>
                </a:cubicBezTo>
                <a:cubicBezTo>
                  <a:pt x="4104297" y="44011"/>
                  <a:pt x="4280918" y="4017"/>
                  <a:pt x="4581144" y="0"/>
                </a:cubicBezTo>
                <a:cubicBezTo>
                  <a:pt x="4881370" y="-4017"/>
                  <a:pt x="5021699" y="-11889"/>
                  <a:pt x="5157216" y="0"/>
                </a:cubicBezTo>
                <a:cubicBezTo>
                  <a:pt x="5292733" y="11889"/>
                  <a:pt x="5603398" y="-17698"/>
                  <a:pt x="5952744" y="0"/>
                </a:cubicBezTo>
                <a:cubicBezTo>
                  <a:pt x="6302090" y="17698"/>
                  <a:pt x="6353093" y="-11909"/>
                  <a:pt x="6638544" y="0"/>
                </a:cubicBezTo>
                <a:cubicBezTo>
                  <a:pt x="6923995" y="11909"/>
                  <a:pt x="7053404" y="21630"/>
                  <a:pt x="7214616" y="0"/>
                </a:cubicBezTo>
                <a:cubicBezTo>
                  <a:pt x="7375828" y="-21630"/>
                  <a:pt x="7837963" y="3886"/>
                  <a:pt x="8010144" y="0"/>
                </a:cubicBezTo>
                <a:cubicBezTo>
                  <a:pt x="8182325" y="-3886"/>
                  <a:pt x="8224183" y="16009"/>
                  <a:pt x="8366760" y="0"/>
                </a:cubicBezTo>
                <a:cubicBezTo>
                  <a:pt x="8509337" y="-16009"/>
                  <a:pt x="8687920" y="-5720"/>
                  <a:pt x="8942832" y="0"/>
                </a:cubicBezTo>
                <a:cubicBezTo>
                  <a:pt x="9197744" y="5720"/>
                  <a:pt x="9368437" y="20479"/>
                  <a:pt x="9628632" y="0"/>
                </a:cubicBezTo>
                <a:cubicBezTo>
                  <a:pt x="9888827" y="-20479"/>
                  <a:pt x="10560858" y="-20746"/>
                  <a:pt x="10972800" y="0"/>
                </a:cubicBezTo>
                <a:cubicBezTo>
                  <a:pt x="10972186" y="5722"/>
                  <a:pt x="10972980" y="12495"/>
                  <a:pt x="10972800" y="18288"/>
                </a:cubicBezTo>
                <a:cubicBezTo>
                  <a:pt x="10786146" y="12536"/>
                  <a:pt x="10623717" y="14033"/>
                  <a:pt x="10506456" y="18288"/>
                </a:cubicBezTo>
                <a:cubicBezTo>
                  <a:pt x="10389195" y="22543"/>
                  <a:pt x="10296178" y="20107"/>
                  <a:pt x="10149840" y="18288"/>
                </a:cubicBezTo>
                <a:cubicBezTo>
                  <a:pt x="10003502" y="16469"/>
                  <a:pt x="9767530" y="28891"/>
                  <a:pt x="9464040" y="18288"/>
                </a:cubicBezTo>
                <a:cubicBezTo>
                  <a:pt x="9160550" y="7685"/>
                  <a:pt x="9229050" y="2659"/>
                  <a:pt x="8997696" y="18288"/>
                </a:cubicBezTo>
                <a:cubicBezTo>
                  <a:pt x="8766342" y="33917"/>
                  <a:pt x="8340136" y="34864"/>
                  <a:pt x="8092440" y="18288"/>
                </a:cubicBezTo>
                <a:cubicBezTo>
                  <a:pt x="7844744" y="1712"/>
                  <a:pt x="7863720" y="27405"/>
                  <a:pt x="7735824" y="18288"/>
                </a:cubicBezTo>
                <a:cubicBezTo>
                  <a:pt x="7607928" y="9171"/>
                  <a:pt x="7323619" y="461"/>
                  <a:pt x="7050024" y="18288"/>
                </a:cubicBezTo>
                <a:cubicBezTo>
                  <a:pt x="6776429" y="36115"/>
                  <a:pt x="6787899" y="28206"/>
                  <a:pt x="6693408" y="18288"/>
                </a:cubicBezTo>
                <a:cubicBezTo>
                  <a:pt x="6598917" y="8370"/>
                  <a:pt x="6395231" y="19114"/>
                  <a:pt x="6227064" y="18288"/>
                </a:cubicBezTo>
                <a:cubicBezTo>
                  <a:pt x="6058897" y="17462"/>
                  <a:pt x="5618582" y="1091"/>
                  <a:pt x="5431536" y="18288"/>
                </a:cubicBezTo>
                <a:cubicBezTo>
                  <a:pt x="5244490" y="35485"/>
                  <a:pt x="4729797" y="-9650"/>
                  <a:pt x="4526280" y="18288"/>
                </a:cubicBezTo>
                <a:cubicBezTo>
                  <a:pt x="4322763" y="46226"/>
                  <a:pt x="4216797" y="756"/>
                  <a:pt x="4059936" y="18288"/>
                </a:cubicBezTo>
                <a:cubicBezTo>
                  <a:pt x="3903075" y="35820"/>
                  <a:pt x="3537912" y="42098"/>
                  <a:pt x="3374136" y="18288"/>
                </a:cubicBezTo>
                <a:cubicBezTo>
                  <a:pt x="3210360" y="-5522"/>
                  <a:pt x="3126842" y="39135"/>
                  <a:pt x="2907792" y="18288"/>
                </a:cubicBezTo>
                <a:cubicBezTo>
                  <a:pt x="2688742" y="-2559"/>
                  <a:pt x="2490436" y="34100"/>
                  <a:pt x="2112264" y="18288"/>
                </a:cubicBezTo>
                <a:cubicBezTo>
                  <a:pt x="1734092" y="2476"/>
                  <a:pt x="1744622" y="-7274"/>
                  <a:pt x="1536192" y="18288"/>
                </a:cubicBezTo>
                <a:cubicBezTo>
                  <a:pt x="1327762" y="43850"/>
                  <a:pt x="1189025" y="6435"/>
                  <a:pt x="1069848" y="18288"/>
                </a:cubicBezTo>
                <a:cubicBezTo>
                  <a:pt x="950671" y="30141"/>
                  <a:pt x="858345" y="33684"/>
                  <a:pt x="713232" y="18288"/>
                </a:cubicBezTo>
                <a:cubicBezTo>
                  <a:pt x="568119" y="2892"/>
                  <a:pt x="250292" y="5410"/>
                  <a:pt x="0" y="18288"/>
                </a:cubicBezTo>
                <a:cubicBezTo>
                  <a:pt x="465" y="13062"/>
                  <a:pt x="-894" y="9029"/>
                  <a:pt x="0" y="0"/>
                </a:cubicBezTo>
                <a:close/>
              </a:path>
            </a:pathLst>
          </a:custGeom>
          <a:solidFill>
            <a:schemeClr val="accent2">
              <a:alpha val="75000"/>
            </a:schemeClr>
          </a:solidFill>
          <a:ln w="44450" cap="rnd">
            <a:solidFill>
              <a:schemeClr val="accent2">
                <a:alpha val="75000"/>
              </a:schemeClr>
            </a:solidFill>
            <a:round/>
            <a:extLst>
              <a:ext uri="{C807C97D-BFC1-408E-A445-0C87EB9F89A2}">
                <ask:lineSketchStyleProps xmlns:ask="http://schemas.microsoft.com/office/drawing/2018/sketchyshapes" sd="2727557108">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7A4DFE8A-98C4-E89A-DBD2-27FE590C290E}"/>
              </a:ext>
            </a:extLst>
          </p:cNvPr>
          <p:cNvSpPr>
            <a:spLocks noGrp="1"/>
          </p:cNvSpPr>
          <p:nvPr>
            <p:ph idx="1"/>
          </p:nvPr>
        </p:nvSpPr>
        <p:spPr>
          <a:xfrm>
            <a:off x="572492" y="1911494"/>
            <a:ext cx="10781307" cy="4088090"/>
          </a:xfrm>
        </p:spPr>
        <p:txBody>
          <a:bodyPr anchor="t">
            <a:normAutofit fontScale="70000" lnSpcReduction="20000"/>
          </a:bodyPr>
          <a:lstStyle/>
          <a:p>
            <a:pPr marL="0" indent="0">
              <a:lnSpc>
                <a:spcPct val="115000"/>
              </a:lnSpc>
              <a:spcBef>
                <a:spcPts val="720"/>
              </a:spcBef>
              <a:spcAft>
                <a:spcPts val="360"/>
              </a:spcAft>
              <a:buNone/>
            </a:pPr>
            <a:r>
              <a:rPr lang="en-US" sz="3200" dirty="0"/>
              <a:t>These are “Shafer’s General Intelligence Criteria” only</a:t>
            </a:r>
          </a:p>
          <a:p>
            <a:pPr marL="514350" indent="-514350">
              <a:lnSpc>
                <a:spcPct val="115000"/>
              </a:lnSpc>
              <a:spcBef>
                <a:spcPts val="720"/>
              </a:spcBef>
              <a:spcAft>
                <a:spcPts val="360"/>
              </a:spcAft>
              <a:buFont typeface="+mj-lt"/>
              <a:buAutoNum type="arabicPeriod"/>
            </a:pPr>
            <a:r>
              <a:rPr lang="en-US" sz="3200" dirty="0"/>
              <a:t>It passes the Turing test.</a:t>
            </a:r>
          </a:p>
          <a:p>
            <a:pPr marL="514350" indent="-514350">
              <a:lnSpc>
                <a:spcPct val="115000"/>
              </a:lnSpc>
              <a:spcBef>
                <a:spcPts val="720"/>
              </a:spcBef>
              <a:spcAft>
                <a:spcPts val="360"/>
              </a:spcAft>
              <a:buFont typeface="+mj-lt"/>
              <a:buAutoNum type="arabicPeriod"/>
            </a:pPr>
            <a:r>
              <a:rPr lang="en-US" sz="3200" dirty="0"/>
              <a:t>It can perform agentic search against the Internet.</a:t>
            </a:r>
          </a:p>
          <a:p>
            <a:pPr marL="514350" indent="-514350">
              <a:lnSpc>
                <a:spcPct val="115000"/>
              </a:lnSpc>
              <a:spcBef>
                <a:spcPts val="720"/>
              </a:spcBef>
              <a:spcAft>
                <a:spcPts val="360"/>
              </a:spcAft>
              <a:buFont typeface="+mj-lt"/>
              <a:buAutoNum type="arabicPeriod"/>
            </a:pPr>
            <a:r>
              <a:rPr lang="en-US" sz="3200" dirty="0"/>
              <a:t>It remembers context indefinitely (or in terms of decades, not minutes).</a:t>
            </a:r>
          </a:p>
          <a:p>
            <a:pPr marL="514350" indent="-514350">
              <a:lnSpc>
                <a:spcPct val="115000"/>
              </a:lnSpc>
              <a:spcBef>
                <a:spcPts val="720"/>
              </a:spcBef>
              <a:spcAft>
                <a:spcPts val="360"/>
              </a:spcAft>
              <a:buFont typeface="+mj-lt"/>
              <a:buAutoNum type="arabicPeriod"/>
            </a:pPr>
            <a:r>
              <a:rPr lang="en-US" sz="3200" dirty="0"/>
              <a:t>It has agency to perform computing tasks. (See “computer use” from Anthropic, and the upcoming “Operator” from OpenAI.)</a:t>
            </a:r>
          </a:p>
          <a:p>
            <a:pPr marL="514350" indent="-514350">
              <a:lnSpc>
                <a:spcPct val="115000"/>
              </a:lnSpc>
              <a:spcBef>
                <a:spcPts val="720"/>
              </a:spcBef>
              <a:spcAft>
                <a:spcPts val="360"/>
              </a:spcAft>
              <a:buFont typeface="+mj-lt"/>
              <a:buAutoNum type="arabicPeriod"/>
            </a:pPr>
            <a:r>
              <a:rPr lang="en-US" sz="3200" dirty="0"/>
              <a:t>It can independently investigate a topic using the scientific method: observation, fact-gathering, hypothesis, testing, analysis, conclusion.</a:t>
            </a:r>
          </a:p>
          <a:p>
            <a:pPr marL="514350" indent="-514350">
              <a:lnSpc>
                <a:spcPct val="115000"/>
              </a:lnSpc>
              <a:spcBef>
                <a:spcPts val="720"/>
              </a:spcBef>
              <a:spcAft>
                <a:spcPts val="360"/>
              </a:spcAft>
              <a:buFont typeface="+mj-lt"/>
              <a:buAutoNum type="arabicPeriod"/>
            </a:pPr>
            <a:r>
              <a:rPr lang="en-US" sz="3200" dirty="0"/>
              <a:t>It knows when to stop.</a:t>
            </a:r>
          </a:p>
          <a:p>
            <a:pPr>
              <a:lnSpc>
                <a:spcPct val="115000"/>
              </a:lnSpc>
              <a:spcBef>
                <a:spcPts val="720"/>
              </a:spcBef>
              <a:spcAft>
                <a:spcPts val="360"/>
              </a:spcAft>
            </a:pPr>
            <a:endParaRPr lang="en-US" sz="3200" dirty="0"/>
          </a:p>
        </p:txBody>
      </p:sp>
      <p:sp>
        <p:nvSpPr>
          <p:cNvPr id="4" name="Slide Number Placeholder 3">
            <a:extLst>
              <a:ext uri="{FF2B5EF4-FFF2-40B4-BE49-F238E27FC236}">
                <a16:creationId xmlns:a16="http://schemas.microsoft.com/office/drawing/2014/main" id="{0B99B57E-4C4C-086C-B913-7E06B60C3431}"/>
              </a:ext>
            </a:extLst>
          </p:cNvPr>
          <p:cNvSpPr>
            <a:spLocks noGrp="1"/>
          </p:cNvSpPr>
          <p:nvPr>
            <p:ph type="sldNum" sz="quarter" idx="12"/>
          </p:nvPr>
        </p:nvSpPr>
        <p:spPr>
          <a:xfrm>
            <a:off x="8610600" y="6356350"/>
            <a:ext cx="2743200" cy="365125"/>
          </a:xfrm>
        </p:spPr>
        <p:txBody>
          <a:bodyPr>
            <a:normAutofit fontScale="70000" lnSpcReduction="20000"/>
          </a:bodyPr>
          <a:lstStyle/>
          <a:p>
            <a:pPr>
              <a:spcAft>
                <a:spcPts val="600"/>
              </a:spcAft>
            </a:pPr>
            <a:fld id="{4C487655-AABA-4CA8-8EDF-7F823A468B89}" type="slidenum">
              <a:rPr lang="en-US" smtClean="0"/>
              <a:pPr>
                <a:spcAft>
                  <a:spcPts val="600"/>
                </a:spcAft>
              </a:pPr>
              <a:t>11</a:t>
            </a:fld>
            <a:endParaRPr lang="en-US" dirty="0"/>
          </a:p>
        </p:txBody>
      </p:sp>
    </p:spTree>
    <p:extLst>
      <p:ext uri="{BB962C8B-B14F-4D97-AF65-F5344CB8AC3E}">
        <p14:creationId xmlns:p14="http://schemas.microsoft.com/office/powerpoint/2010/main" val="70855880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4" name="Rectangle 23">
            <a:extLst>
              <a:ext uri="{FF2B5EF4-FFF2-40B4-BE49-F238E27FC236}">
                <a16:creationId xmlns:a16="http://schemas.microsoft.com/office/drawing/2014/main" id="{2C61293E-6EBE-43EF-A52C-9BEBFD7679D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A8EE59CE-050E-6E8B-311B-FFBAA5CBC51E}"/>
              </a:ext>
            </a:extLst>
          </p:cNvPr>
          <p:cNvSpPr>
            <a:spLocks noGrp="1"/>
          </p:cNvSpPr>
          <p:nvPr>
            <p:ph type="title"/>
          </p:nvPr>
        </p:nvSpPr>
        <p:spPr>
          <a:xfrm>
            <a:off x="5297762" y="329184"/>
            <a:ext cx="6251110" cy="1783080"/>
          </a:xfrm>
        </p:spPr>
        <p:txBody>
          <a:bodyPr anchor="b">
            <a:normAutofit/>
          </a:bodyPr>
          <a:lstStyle/>
          <a:p>
            <a:r>
              <a:rPr lang="en-US" sz="4200" dirty="0"/>
              <a:t>Reasons to be hopeful: Catch a vision for yourself</a:t>
            </a:r>
          </a:p>
        </p:txBody>
      </p:sp>
      <p:pic>
        <p:nvPicPr>
          <p:cNvPr id="8" name="Picture 7" descr="A close-up of a dream catcher&#10;&#10;AI-generated content may be incorrect.">
            <a:extLst>
              <a:ext uri="{FF2B5EF4-FFF2-40B4-BE49-F238E27FC236}">
                <a16:creationId xmlns:a16="http://schemas.microsoft.com/office/drawing/2014/main" id="{1B1AA163-AD77-EFAB-64C2-26C9BA56519B}"/>
              </a:ext>
            </a:extLst>
          </p:cNvPr>
          <p:cNvPicPr>
            <a:picLocks noChangeAspect="1"/>
          </p:cNvPicPr>
          <p:nvPr/>
        </p:nvPicPr>
        <p:blipFill>
          <a:blip r:embed="rId2">
            <a:extLst>
              <a:ext uri="{28A0092B-C50C-407E-A947-70E740481C1C}">
                <a14:useLocalDpi xmlns:a14="http://schemas.microsoft.com/office/drawing/2010/main" val="0"/>
              </a:ext>
              <a:ext uri="{837473B0-CC2E-450A-ABE3-18F120FF3D39}">
                <a1611:picAttrSrcUrl xmlns:a1611="http://schemas.microsoft.com/office/drawing/2016/11/main" r:id="rId3"/>
              </a:ext>
            </a:extLst>
          </a:blip>
          <a:srcRect r="-1" b="1709"/>
          <a:stretch>
            <a:fillRect/>
          </a:stretch>
        </p:blipFill>
        <p:spPr>
          <a:xfrm>
            <a:off x="1" y="10"/>
            <a:ext cx="4657344" cy="6857990"/>
          </a:xfrm>
          <a:custGeom>
            <a:avLst/>
            <a:gdLst/>
            <a:ahLst/>
            <a:cxnLst/>
            <a:rect l="l" t="t" r="r" b="b"/>
            <a:pathLst>
              <a:path w="4657344" h="6858000">
                <a:moveTo>
                  <a:pt x="0" y="0"/>
                </a:moveTo>
                <a:lnTo>
                  <a:pt x="3429755" y="0"/>
                </a:lnTo>
                <a:lnTo>
                  <a:pt x="3526016" y="148742"/>
                </a:lnTo>
                <a:cubicBezTo>
                  <a:pt x="3657740" y="365513"/>
                  <a:pt x="3777402" y="589569"/>
                  <a:pt x="3886489" y="819975"/>
                </a:cubicBezTo>
                <a:cubicBezTo>
                  <a:pt x="3891856" y="833492"/>
                  <a:pt x="3900663" y="845393"/>
                  <a:pt x="3912049" y="854514"/>
                </a:cubicBezTo>
                <a:cubicBezTo>
                  <a:pt x="3897352" y="819849"/>
                  <a:pt x="3883037" y="784928"/>
                  <a:pt x="3868083" y="750263"/>
                </a:cubicBezTo>
                <a:cubicBezTo>
                  <a:pt x="3806989" y="608712"/>
                  <a:pt x="3742478" y="469145"/>
                  <a:pt x="3674155" y="331786"/>
                </a:cubicBezTo>
                <a:lnTo>
                  <a:pt x="3496656" y="0"/>
                </a:lnTo>
                <a:lnTo>
                  <a:pt x="3554371" y="0"/>
                </a:lnTo>
                <a:lnTo>
                  <a:pt x="3661621" y="196614"/>
                </a:lnTo>
                <a:cubicBezTo>
                  <a:pt x="3856899" y="573253"/>
                  <a:pt x="4021071" y="966066"/>
                  <a:pt x="4161279" y="1371196"/>
                </a:cubicBezTo>
                <a:cubicBezTo>
                  <a:pt x="4379525" y="2007265"/>
                  <a:pt x="4530141" y="2664286"/>
                  <a:pt x="4610660" y="3331516"/>
                </a:cubicBezTo>
                <a:cubicBezTo>
                  <a:pt x="4652837" y="3672965"/>
                  <a:pt x="4671625" y="4013908"/>
                  <a:pt x="4645040" y="4357388"/>
                </a:cubicBezTo>
                <a:cubicBezTo>
                  <a:pt x="4613599" y="4758899"/>
                  <a:pt x="4566181" y="5157998"/>
                  <a:pt x="4485789" y="5552906"/>
                </a:cubicBezTo>
                <a:cubicBezTo>
                  <a:pt x="4397121" y="5988893"/>
                  <a:pt x="4276748" y="6414594"/>
                  <a:pt x="4117769" y="6828295"/>
                </a:cubicBezTo>
                <a:lnTo>
                  <a:pt x="4105288" y="6858000"/>
                </a:lnTo>
                <a:lnTo>
                  <a:pt x="4052520" y="6858000"/>
                </a:lnTo>
                <a:lnTo>
                  <a:pt x="4059369" y="6841549"/>
                </a:lnTo>
                <a:cubicBezTo>
                  <a:pt x="4147276" y="6614016"/>
                  <a:pt x="4224193" y="6380817"/>
                  <a:pt x="4291518" y="6142729"/>
                </a:cubicBezTo>
                <a:cubicBezTo>
                  <a:pt x="4350055" y="5935370"/>
                  <a:pt x="4393256" y="5723695"/>
                  <a:pt x="4443357" y="5513923"/>
                </a:cubicBezTo>
                <a:cubicBezTo>
                  <a:pt x="4444541" y="5502788"/>
                  <a:pt x="4445137" y="5491601"/>
                  <a:pt x="4445146" y="5480401"/>
                </a:cubicBezTo>
                <a:cubicBezTo>
                  <a:pt x="4408465" y="5607635"/>
                  <a:pt x="4379196" y="5719759"/>
                  <a:pt x="4344559" y="5830359"/>
                </a:cubicBezTo>
                <a:cubicBezTo>
                  <a:pt x="4254261" y="6118381"/>
                  <a:pt x="4150112" y="6398531"/>
                  <a:pt x="4031702" y="6670527"/>
                </a:cubicBezTo>
                <a:lnTo>
                  <a:pt x="3943824" y="6858000"/>
                </a:lnTo>
                <a:lnTo>
                  <a:pt x="0" y="6858000"/>
                </a:lnTo>
                <a:close/>
              </a:path>
            </a:pathLst>
          </a:custGeom>
        </p:spPr>
      </p:pic>
      <p:sp>
        <p:nvSpPr>
          <p:cNvPr id="26" name="sketchy line">
            <a:extLst>
              <a:ext uri="{FF2B5EF4-FFF2-40B4-BE49-F238E27FC236}">
                <a16:creationId xmlns:a16="http://schemas.microsoft.com/office/drawing/2014/main" id="{21540236-BFD5-4A9D-8840-4703E7F7682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297762" y="2374947"/>
            <a:ext cx="4243589" cy="18288"/>
          </a:xfrm>
          <a:custGeom>
            <a:avLst/>
            <a:gdLst>
              <a:gd name="connsiteX0" fmla="*/ 0 w 4243589"/>
              <a:gd name="connsiteY0" fmla="*/ 0 h 18288"/>
              <a:gd name="connsiteX1" fmla="*/ 478919 w 4243589"/>
              <a:gd name="connsiteY1" fmla="*/ 0 h 18288"/>
              <a:gd name="connsiteX2" fmla="*/ 957839 w 4243589"/>
              <a:gd name="connsiteY2" fmla="*/ 0 h 18288"/>
              <a:gd name="connsiteX3" fmla="*/ 1521630 w 4243589"/>
              <a:gd name="connsiteY3" fmla="*/ 0 h 18288"/>
              <a:gd name="connsiteX4" fmla="*/ 2212729 w 4243589"/>
              <a:gd name="connsiteY4" fmla="*/ 0 h 18288"/>
              <a:gd name="connsiteX5" fmla="*/ 2734084 w 4243589"/>
              <a:gd name="connsiteY5" fmla="*/ 0 h 18288"/>
              <a:gd name="connsiteX6" fmla="*/ 3255439 w 4243589"/>
              <a:gd name="connsiteY6" fmla="*/ 0 h 18288"/>
              <a:gd name="connsiteX7" fmla="*/ 4243589 w 4243589"/>
              <a:gd name="connsiteY7" fmla="*/ 0 h 18288"/>
              <a:gd name="connsiteX8" fmla="*/ 4243589 w 4243589"/>
              <a:gd name="connsiteY8" fmla="*/ 18288 h 18288"/>
              <a:gd name="connsiteX9" fmla="*/ 3594926 w 4243589"/>
              <a:gd name="connsiteY9" fmla="*/ 18288 h 18288"/>
              <a:gd name="connsiteX10" fmla="*/ 3073571 w 4243589"/>
              <a:gd name="connsiteY10" fmla="*/ 18288 h 18288"/>
              <a:gd name="connsiteX11" fmla="*/ 2552216 w 4243589"/>
              <a:gd name="connsiteY11" fmla="*/ 18288 h 18288"/>
              <a:gd name="connsiteX12" fmla="*/ 1903553 w 4243589"/>
              <a:gd name="connsiteY12" fmla="*/ 18288 h 18288"/>
              <a:gd name="connsiteX13" fmla="*/ 1212454 w 4243589"/>
              <a:gd name="connsiteY13" fmla="*/ 18288 h 18288"/>
              <a:gd name="connsiteX14" fmla="*/ 733535 w 4243589"/>
              <a:gd name="connsiteY14" fmla="*/ 18288 h 18288"/>
              <a:gd name="connsiteX15" fmla="*/ 0 w 4243589"/>
              <a:gd name="connsiteY15" fmla="*/ 18288 h 18288"/>
              <a:gd name="connsiteX16" fmla="*/ 0 w 4243589"/>
              <a:gd name="connsiteY16"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4243589" h="18288" fill="none" extrusionOk="0">
                <a:moveTo>
                  <a:pt x="0" y="0"/>
                </a:moveTo>
                <a:cubicBezTo>
                  <a:pt x="213395" y="-21006"/>
                  <a:pt x="307421" y="-18116"/>
                  <a:pt x="478919" y="0"/>
                </a:cubicBezTo>
                <a:cubicBezTo>
                  <a:pt x="650417" y="18116"/>
                  <a:pt x="831092" y="-21237"/>
                  <a:pt x="957839" y="0"/>
                </a:cubicBezTo>
                <a:cubicBezTo>
                  <a:pt x="1084586" y="21237"/>
                  <a:pt x="1301682" y="25124"/>
                  <a:pt x="1521630" y="0"/>
                </a:cubicBezTo>
                <a:cubicBezTo>
                  <a:pt x="1741578" y="-25124"/>
                  <a:pt x="1970269" y="-29139"/>
                  <a:pt x="2212729" y="0"/>
                </a:cubicBezTo>
                <a:cubicBezTo>
                  <a:pt x="2455189" y="29139"/>
                  <a:pt x="2558847" y="-4796"/>
                  <a:pt x="2734084" y="0"/>
                </a:cubicBezTo>
                <a:cubicBezTo>
                  <a:pt x="2909321" y="4796"/>
                  <a:pt x="3097217" y="-13409"/>
                  <a:pt x="3255439" y="0"/>
                </a:cubicBezTo>
                <a:cubicBezTo>
                  <a:pt x="3413662" y="13409"/>
                  <a:pt x="3979999" y="-10121"/>
                  <a:pt x="4243589" y="0"/>
                </a:cubicBezTo>
                <a:cubicBezTo>
                  <a:pt x="4244484" y="8974"/>
                  <a:pt x="4243043" y="9359"/>
                  <a:pt x="4243589" y="18288"/>
                </a:cubicBezTo>
                <a:cubicBezTo>
                  <a:pt x="4058777" y="31246"/>
                  <a:pt x="3910348" y="3158"/>
                  <a:pt x="3594926" y="18288"/>
                </a:cubicBezTo>
                <a:cubicBezTo>
                  <a:pt x="3279504" y="33418"/>
                  <a:pt x="3319955" y="-3977"/>
                  <a:pt x="3073571" y="18288"/>
                </a:cubicBezTo>
                <a:cubicBezTo>
                  <a:pt x="2827187" y="40553"/>
                  <a:pt x="2767387" y="1863"/>
                  <a:pt x="2552216" y="18288"/>
                </a:cubicBezTo>
                <a:cubicBezTo>
                  <a:pt x="2337046" y="34713"/>
                  <a:pt x="2181871" y="19527"/>
                  <a:pt x="1903553" y="18288"/>
                </a:cubicBezTo>
                <a:cubicBezTo>
                  <a:pt x="1625235" y="17049"/>
                  <a:pt x="1557672" y="24174"/>
                  <a:pt x="1212454" y="18288"/>
                </a:cubicBezTo>
                <a:cubicBezTo>
                  <a:pt x="867236" y="12402"/>
                  <a:pt x="874382" y="15627"/>
                  <a:pt x="733535" y="18288"/>
                </a:cubicBezTo>
                <a:cubicBezTo>
                  <a:pt x="592688" y="20949"/>
                  <a:pt x="183477" y="14753"/>
                  <a:pt x="0" y="18288"/>
                </a:cubicBezTo>
                <a:cubicBezTo>
                  <a:pt x="-229" y="14222"/>
                  <a:pt x="509" y="5816"/>
                  <a:pt x="0" y="0"/>
                </a:cubicBezTo>
                <a:close/>
              </a:path>
              <a:path w="4243589" h="18288" stroke="0" extrusionOk="0">
                <a:moveTo>
                  <a:pt x="0" y="0"/>
                </a:moveTo>
                <a:cubicBezTo>
                  <a:pt x="143690" y="16630"/>
                  <a:pt x="266667" y="14847"/>
                  <a:pt x="521355" y="0"/>
                </a:cubicBezTo>
                <a:cubicBezTo>
                  <a:pt x="776043" y="-14847"/>
                  <a:pt x="814491" y="-17363"/>
                  <a:pt x="1000275" y="0"/>
                </a:cubicBezTo>
                <a:cubicBezTo>
                  <a:pt x="1186059" y="17363"/>
                  <a:pt x="1352504" y="-23507"/>
                  <a:pt x="1521630" y="0"/>
                </a:cubicBezTo>
                <a:cubicBezTo>
                  <a:pt x="1690756" y="23507"/>
                  <a:pt x="1889525" y="5871"/>
                  <a:pt x="2127857" y="0"/>
                </a:cubicBezTo>
                <a:cubicBezTo>
                  <a:pt x="2366189" y="-5871"/>
                  <a:pt x="2620628" y="-27997"/>
                  <a:pt x="2776520" y="0"/>
                </a:cubicBezTo>
                <a:cubicBezTo>
                  <a:pt x="2932412" y="27997"/>
                  <a:pt x="3131683" y="-25073"/>
                  <a:pt x="3467618" y="0"/>
                </a:cubicBezTo>
                <a:cubicBezTo>
                  <a:pt x="3803553" y="25073"/>
                  <a:pt x="4017371" y="3071"/>
                  <a:pt x="4243589" y="0"/>
                </a:cubicBezTo>
                <a:cubicBezTo>
                  <a:pt x="4243134" y="6162"/>
                  <a:pt x="4243492" y="11775"/>
                  <a:pt x="4243589" y="18288"/>
                </a:cubicBezTo>
                <a:cubicBezTo>
                  <a:pt x="4017834" y="-5779"/>
                  <a:pt x="3834586" y="13376"/>
                  <a:pt x="3594926" y="18288"/>
                </a:cubicBezTo>
                <a:cubicBezTo>
                  <a:pt x="3355266" y="23200"/>
                  <a:pt x="3204179" y="2869"/>
                  <a:pt x="2903827" y="18288"/>
                </a:cubicBezTo>
                <a:cubicBezTo>
                  <a:pt x="2603475" y="33707"/>
                  <a:pt x="2526187" y="46187"/>
                  <a:pt x="2212729" y="18288"/>
                </a:cubicBezTo>
                <a:cubicBezTo>
                  <a:pt x="1899271" y="-9611"/>
                  <a:pt x="1966289" y="29692"/>
                  <a:pt x="1733809" y="18288"/>
                </a:cubicBezTo>
                <a:cubicBezTo>
                  <a:pt x="1501329" y="6884"/>
                  <a:pt x="1343612" y="12492"/>
                  <a:pt x="1085146" y="18288"/>
                </a:cubicBezTo>
                <a:cubicBezTo>
                  <a:pt x="826680" y="24084"/>
                  <a:pt x="778184" y="35607"/>
                  <a:pt x="521355" y="18288"/>
                </a:cubicBezTo>
                <a:cubicBezTo>
                  <a:pt x="264526" y="969"/>
                  <a:pt x="120277" y="4268"/>
                  <a:pt x="0" y="18288"/>
                </a:cubicBezTo>
                <a:cubicBezTo>
                  <a:pt x="766" y="10800"/>
                  <a:pt x="-457" y="8180"/>
                  <a:pt x="0" y="0"/>
                </a:cubicBezTo>
                <a:close/>
              </a:path>
            </a:pathLst>
          </a:custGeom>
          <a:solidFill>
            <a:schemeClr val="accent2"/>
          </a:solidFill>
          <a:ln w="44450" cap="rnd">
            <a:solidFill>
              <a:schemeClr val="accent2"/>
            </a:solidFill>
            <a:round/>
            <a:extLst>
              <a:ext uri="{C807C97D-BFC1-408E-A445-0C87EB9F89A2}">
                <ask:lineSketchStyleProps xmlns:ask="http://schemas.microsoft.com/office/drawing/2018/sketchyshapes" sd="2727557108">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A49571D4-D12E-B972-8766-8B154C06D3D3}"/>
              </a:ext>
            </a:extLst>
          </p:cNvPr>
          <p:cNvSpPr>
            <a:spLocks noGrp="1"/>
          </p:cNvSpPr>
          <p:nvPr>
            <p:ph idx="1"/>
          </p:nvPr>
        </p:nvSpPr>
        <p:spPr>
          <a:xfrm>
            <a:off x="5297762" y="2706624"/>
            <a:ext cx="6251110" cy="3483864"/>
          </a:xfrm>
        </p:spPr>
        <p:txBody>
          <a:bodyPr>
            <a:normAutofit/>
          </a:bodyPr>
          <a:lstStyle/>
          <a:p>
            <a:r>
              <a:rPr lang="en-US" sz="2200" dirty="0"/>
              <a:t>“Human in the loop” is a real thing</a:t>
            </a:r>
          </a:p>
          <a:p>
            <a:r>
              <a:rPr lang="en-US" sz="2200" dirty="0"/>
              <a:t>Examine/Detect/Address Biases in training data</a:t>
            </a:r>
          </a:p>
          <a:p>
            <a:r>
              <a:rPr lang="en-US" sz="2200" dirty="0"/>
              <a:t>Red Teaming</a:t>
            </a:r>
          </a:p>
          <a:p>
            <a:r>
              <a:rPr lang="en-US" sz="2200" dirty="0"/>
              <a:t>Quality Assurance</a:t>
            </a:r>
          </a:p>
          <a:p>
            <a:r>
              <a:rPr lang="en-US" sz="2200" dirty="0"/>
              <a:t>Continuous review process</a:t>
            </a:r>
          </a:p>
          <a:p>
            <a:pPr lvl="1"/>
            <a:r>
              <a:rPr lang="en-US" sz="2200" dirty="0"/>
              <a:t>AI Governance </a:t>
            </a:r>
          </a:p>
          <a:p>
            <a:pPr lvl="1"/>
            <a:r>
              <a:rPr lang="en-US" sz="2200"/>
              <a:t>AI Risk</a:t>
            </a:r>
          </a:p>
          <a:p>
            <a:pPr lvl="1"/>
            <a:r>
              <a:rPr lang="en-US" sz="2200" dirty="0"/>
              <a:t>AI Compliance</a:t>
            </a:r>
          </a:p>
          <a:p>
            <a:pPr lvl="1"/>
            <a:endParaRPr lang="en-US" sz="2200" dirty="0"/>
          </a:p>
        </p:txBody>
      </p:sp>
      <p:sp>
        <p:nvSpPr>
          <p:cNvPr id="4" name="Slide Number Placeholder 3">
            <a:extLst>
              <a:ext uri="{FF2B5EF4-FFF2-40B4-BE49-F238E27FC236}">
                <a16:creationId xmlns:a16="http://schemas.microsoft.com/office/drawing/2014/main" id="{F3C0C09F-8A50-2E63-A361-4490A618BAC6}"/>
              </a:ext>
            </a:extLst>
          </p:cNvPr>
          <p:cNvSpPr>
            <a:spLocks noGrp="1"/>
          </p:cNvSpPr>
          <p:nvPr>
            <p:ph type="sldNum" sz="quarter" idx="12"/>
          </p:nvPr>
        </p:nvSpPr>
        <p:spPr>
          <a:xfrm>
            <a:off x="10052978" y="6356350"/>
            <a:ext cx="1300821" cy="365125"/>
          </a:xfrm>
        </p:spPr>
        <p:txBody>
          <a:bodyPr>
            <a:normAutofit/>
          </a:bodyPr>
          <a:lstStyle/>
          <a:p>
            <a:pPr>
              <a:lnSpc>
                <a:spcPct val="90000"/>
              </a:lnSpc>
              <a:spcAft>
                <a:spcPts val="600"/>
              </a:spcAft>
            </a:pPr>
            <a:fld id="{4C487655-AABA-4CA8-8EDF-7F823A468B89}" type="slidenum">
              <a:rPr lang="en-US" sz="1800"/>
              <a:pPr>
                <a:lnSpc>
                  <a:spcPct val="90000"/>
                </a:lnSpc>
                <a:spcAft>
                  <a:spcPts val="600"/>
                </a:spcAft>
              </a:pPr>
              <a:t>12</a:t>
            </a:fld>
            <a:endParaRPr lang="en-US" sz="1800"/>
          </a:p>
        </p:txBody>
      </p:sp>
    </p:spTree>
    <p:extLst>
      <p:ext uri="{BB962C8B-B14F-4D97-AF65-F5344CB8AC3E}">
        <p14:creationId xmlns:p14="http://schemas.microsoft.com/office/powerpoint/2010/main" val="341563544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7" name="Rectangle 16">
            <a:extLst>
              <a:ext uri="{FF2B5EF4-FFF2-40B4-BE49-F238E27FC236}">
                <a16:creationId xmlns:a16="http://schemas.microsoft.com/office/drawing/2014/main" id="{F13C74B1-5B17-4795-BED0-7140497B445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DE5D9B5C-B5B6-22DF-3E52-19730A488AC5}"/>
              </a:ext>
            </a:extLst>
          </p:cNvPr>
          <p:cNvSpPr>
            <a:spLocks noGrp="1"/>
          </p:cNvSpPr>
          <p:nvPr>
            <p:ph type="title"/>
          </p:nvPr>
        </p:nvSpPr>
        <p:spPr>
          <a:xfrm>
            <a:off x="640080" y="325369"/>
            <a:ext cx="4368602" cy="1956841"/>
          </a:xfrm>
        </p:spPr>
        <p:txBody>
          <a:bodyPr anchor="b">
            <a:normAutofit/>
          </a:bodyPr>
          <a:lstStyle/>
          <a:p>
            <a:r>
              <a:rPr lang="en-US" sz="5400" dirty="0"/>
              <a:t>Shifting sands!</a:t>
            </a:r>
          </a:p>
        </p:txBody>
      </p:sp>
      <p:sp>
        <p:nvSpPr>
          <p:cNvPr id="19" name="sketchy line">
            <a:extLst>
              <a:ext uri="{FF2B5EF4-FFF2-40B4-BE49-F238E27FC236}">
                <a16:creationId xmlns:a16="http://schemas.microsoft.com/office/drawing/2014/main" id="{D4974D33-8DC5-464E-8C6D-BE58F0669C1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0080" y="2586994"/>
            <a:ext cx="3474720" cy="18288"/>
          </a:xfrm>
          <a:custGeom>
            <a:avLst/>
            <a:gdLst>
              <a:gd name="connsiteX0" fmla="*/ 0 w 3474720"/>
              <a:gd name="connsiteY0" fmla="*/ 0 h 18288"/>
              <a:gd name="connsiteX1" fmla="*/ 694944 w 3474720"/>
              <a:gd name="connsiteY1" fmla="*/ 0 h 18288"/>
              <a:gd name="connsiteX2" fmla="*/ 1355141 w 3474720"/>
              <a:gd name="connsiteY2" fmla="*/ 0 h 18288"/>
              <a:gd name="connsiteX3" fmla="*/ 2015338 w 3474720"/>
              <a:gd name="connsiteY3" fmla="*/ 0 h 18288"/>
              <a:gd name="connsiteX4" fmla="*/ 2779776 w 3474720"/>
              <a:gd name="connsiteY4" fmla="*/ 0 h 18288"/>
              <a:gd name="connsiteX5" fmla="*/ 3474720 w 3474720"/>
              <a:gd name="connsiteY5" fmla="*/ 0 h 18288"/>
              <a:gd name="connsiteX6" fmla="*/ 3474720 w 3474720"/>
              <a:gd name="connsiteY6" fmla="*/ 18288 h 18288"/>
              <a:gd name="connsiteX7" fmla="*/ 2779776 w 3474720"/>
              <a:gd name="connsiteY7" fmla="*/ 18288 h 18288"/>
              <a:gd name="connsiteX8" fmla="*/ 2189074 w 3474720"/>
              <a:gd name="connsiteY8" fmla="*/ 18288 h 18288"/>
              <a:gd name="connsiteX9" fmla="*/ 1528877 w 3474720"/>
              <a:gd name="connsiteY9" fmla="*/ 18288 h 18288"/>
              <a:gd name="connsiteX10" fmla="*/ 868680 w 3474720"/>
              <a:gd name="connsiteY10" fmla="*/ 18288 h 18288"/>
              <a:gd name="connsiteX11" fmla="*/ 0 w 3474720"/>
              <a:gd name="connsiteY11" fmla="*/ 18288 h 18288"/>
              <a:gd name="connsiteX12" fmla="*/ 0 w 3474720"/>
              <a:gd name="connsiteY12"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474720" h="18288" fill="none" extrusionOk="0">
                <a:moveTo>
                  <a:pt x="0" y="0"/>
                </a:moveTo>
                <a:cubicBezTo>
                  <a:pt x="224454" y="-14544"/>
                  <a:pt x="495407" y="26540"/>
                  <a:pt x="694944" y="0"/>
                </a:cubicBezTo>
                <a:cubicBezTo>
                  <a:pt x="894481" y="-26540"/>
                  <a:pt x="1130063" y="24713"/>
                  <a:pt x="1355141" y="0"/>
                </a:cubicBezTo>
                <a:cubicBezTo>
                  <a:pt x="1580219" y="-24713"/>
                  <a:pt x="1820099" y="26695"/>
                  <a:pt x="2015338" y="0"/>
                </a:cubicBezTo>
                <a:cubicBezTo>
                  <a:pt x="2210577" y="-26695"/>
                  <a:pt x="2402045" y="165"/>
                  <a:pt x="2779776" y="0"/>
                </a:cubicBezTo>
                <a:cubicBezTo>
                  <a:pt x="3157507" y="-165"/>
                  <a:pt x="3286859" y="-15571"/>
                  <a:pt x="3474720" y="0"/>
                </a:cubicBezTo>
                <a:cubicBezTo>
                  <a:pt x="3474286" y="7551"/>
                  <a:pt x="3474253" y="9822"/>
                  <a:pt x="3474720" y="18288"/>
                </a:cubicBezTo>
                <a:cubicBezTo>
                  <a:pt x="3233904" y="29845"/>
                  <a:pt x="2945134" y="-5256"/>
                  <a:pt x="2779776" y="18288"/>
                </a:cubicBezTo>
                <a:cubicBezTo>
                  <a:pt x="2614418" y="41832"/>
                  <a:pt x="2339768" y="22709"/>
                  <a:pt x="2189074" y="18288"/>
                </a:cubicBezTo>
                <a:cubicBezTo>
                  <a:pt x="2038380" y="13867"/>
                  <a:pt x="1817434" y="-4947"/>
                  <a:pt x="1528877" y="18288"/>
                </a:cubicBezTo>
                <a:cubicBezTo>
                  <a:pt x="1240320" y="41523"/>
                  <a:pt x="1042447" y="37198"/>
                  <a:pt x="868680" y="18288"/>
                </a:cubicBezTo>
                <a:cubicBezTo>
                  <a:pt x="694913" y="-622"/>
                  <a:pt x="233232" y="44909"/>
                  <a:pt x="0" y="18288"/>
                </a:cubicBezTo>
                <a:cubicBezTo>
                  <a:pt x="60" y="11696"/>
                  <a:pt x="66" y="3758"/>
                  <a:pt x="0" y="0"/>
                </a:cubicBezTo>
                <a:close/>
              </a:path>
              <a:path w="3474720" h="18288" stroke="0" extrusionOk="0">
                <a:moveTo>
                  <a:pt x="0" y="0"/>
                </a:moveTo>
                <a:cubicBezTo>
                  <a:pt x="202328" y="-14716"/>
                  <a:pt x="332722" y="-11499"/>
                  <a:pt x="625450" y="0"/>
                </a:cubicBezTo>
                <a:cubicBezTo>
                  <a:pt x="918178" y="11499"/>
                  <a:pt x="1096688" y="5123"/>
                  <a:pt x="1389888" y="0"/>
                </a:cubicBezTo>
                <a:cubicBezTo>
                  <a:pt x="1683088" y="-5123"/>
                  <a:pt x="1835981" y="-14038"/>
                  <a:pt x="1980590" y="0"/>
                </a:cubicBezTo>
                <a:cubicBezTo>
                  <a:pt x="2125199" y="14038"/>
                  <a:pt x="2396099" y="-7203"/>
                  <a:pt x="2571293" y="0"/>
                </a:cubicBezTo>
                <a:cubicBezTo>
                  <a:pt x="2746487" y="7203"/>
                  <a:pt x="3041609" y="-12036"/>
                  <a:pt x="3474720" y="0"/>
                </a:cubicBezTo>
                <a:cubicBezTo>
                  <a:pt x="3474638" y="4406"/>
                  <a:pt x="3474631" y="9982"/>
                  <a:pt x="3474720" y="18288"/>
                </a:cubicBezTo>
                <a:cubicBezTo>
                  <a:pt x="3324873" y="21876"/>
                  <a:pt x="3136771" y="12587"/>
                  <a:pt x="2814523" y="18288"/>
                </a:cubicBezTo>
                <a:cubicBezTo>
                  <a:pt x="2492275" y="23989"/>
                  <a:pt x="2294402" y="47111"/>
                  <a:pt x="2154326" y="18288"/>
                </a:cubicBezTo>
                <a:cubicBezTo>
                  <a:pt x="2014250" y="-10535"/>
                  <a:pt x="1820317" y="33903"/>
                  <a:pt x="1494130" y="18288"/>
                </a:cubicBezTo>
                <a:cubicBezTo>
                  <a:pt x="1167943" y="2673"/>
                  <a:pt x="948432" y="14868"/>
                  <a:pt x="729691" y="18288"/>
                </a:cubicBezTo>
                <a:cubicBezTo>
                  <a:pt x="510950" y="21708"/>
                  <a:pt x="264032" y="24354"/>
                  <a:pt x="0" y="18288"/>
                </a:cubicBezTo>
                <a:cubicBezTo>
                  <a:pt x="189" y="14288"/>
                  <a:pt x="-703" y="3747"/>
                  <a:pt x="0" y="0"/>
                </a:cubicBezTo>
                <a:close/>
              </a:path>
            </a:pathLst>
          </a:custGeom>
          <a:solidFill>
            <a:schemeClr val="accent2"/>
          </a:solidFill>
          <a:ln w="44450" cap="rnd">
            <a:solidFill>
              <a:schemeClr val="accent2"/>
            </a:solidFill>
            <a:round/>
            <a:extLst>
              <a:ext uri="{C807C97D-BFC1-408E-A445-0C87EB9F89A2}">
                <ask:lineSketchStyleProps xmlns:ask="http://schemas.microsoft.com/office/drawing/2018/sketchyshapes" sd="2863741219">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EC60ABF2-A029-040A-B9B5-D8EAC699A7CD}"/>
              </a:ext>
            </a:extLst>
          </p:cNvPr>
          <p:cNvSpPr>
            <a:spLocks noGrp="1"/>
          </p:cNvSpPr>
          <p:nvPr>
            <p:ph idx="1"/>
          </p:nvPr>
        </p:nvSpPr>
        <p:spPr>
          <a:xfrm>
            <a:off x="640080" y="2872899"/>
            <a:ext cx="5999259" cy="3320668"/>
          </a:xfrm>
        </p:spPr>
        <p:txBody>
          <a:bodyPr>
            <a:normAutofit/>
          </a:bodyPr>
          <a:lstStyle/>
          <a:p>
            <a:r>
              <a:rPr lang="en-US" sz="2000" dirty="0"/>
              <a:t>Sam Altman, CEO of OpenAI writes “We are now confident we know how to build AGI as we have traditionally understood it.” ( </a:t>
            </a:r>
            <a:r>
              <a:rPr lang="en-US" sz="2000" dirty="0">
                <a:hlinkClick r:id="rId2"/>
              </a:rPr>
              <a:t>post</a:t>
            </a:r>
            <a:r>
              <a:rPr lang="en-US" sz="2000" dirty="0"/>
              <a:t> on blog.samaltman.com, 1/5/2025)</a:t>
            </a:r>
          </a:p>
          <a:p>
            <a:pPr marL="0" indent="0">
              <a:buNone/>
            </a:pPr>
            <a:endParaRPr lang="en-US" sz="2000" dirty="0"/>
          </a:p>
          <a:p>
            <a:r>
              <a:rPr lang="en-US" sz="2000" dirty="0"/>
              <a:t>Sam Altman tells AI fans to “lower their expectations” (</a:t>
            </a:r>
            <a:r>
              <a:rPr lang="en-US" sz="2000" dirty="0">
                <a:hlinkClick r:id="rId3"/>
              </a:rPr>
              <a:t>article</a:t>
            </a:r>
            <a:r>
              <a:rPr lang="en-US" sz="2000" dirty="0"/>
              <a:t> on fortune.com, 1/20/2025) </a:t>
            </a:r>
          </a:p>
          <a:p>
            <a:pPr marL="457200" lvl="1" indent="0">
              <a:buNone/>
            </a:pPr>
            <a:endParaRPr lang="en-US" sz="2000" dirty="0"/>
          </a:p>
          <a:p>
            <a:r>
              <a:rPr lang="en-US" sz="2000" dirty="0"/>
              <a:t>What motivations might Altman have to (knowingly or unknowingly) stretch the truth?</a:t>
            </a:r>
          </a:p>
          <a:p>
            <a:pPr marL="0" indent="0">
              <a:buNone/>
            </a:pPr>
            <a:endParaRPr lang="en-US" sz="1500" dirty="0"/>
          </a:p>
          <a:p>
            <a:pPr marL="0" indent="0">
              <a:buNone/>
            </a:pPr>
            <a:endParaRPr lang="en-US" sz="1500" dirty="0"/>
          </a:p>
        </p:txBody>
      </p:sp>
      <p:pic>
        <p:nvPicPr>
          <p:cNvPr id="10" name="Picture 9" descr="Sandcastles on a beach with water in the background&#10;&#10;AI-generated content may be incorrect.">
            <a:extLst>
              <a:ext uri="{FF2B5EF4-FFF2-40B4-BE49-F238E27FC236}">
                <a16:creationId xmlns:a16="http://schemas.microsoft.com/office/drawing/2014/main" id="{D9D3C270-072F-43E3-114C-A50133926948}"/>
              </a:ext>
            </a:extLst>
          </p:cNvPr>
          <p:cNvPicPr>
            <a:picLocks noChangeAspect="1"/>
          </p:cNvPicPr>
          <p:nvPr/>
        </p:nvPicPr>
        <p:blipFill>
          <a:blip r:embed="rId4">
            <a:extLst>
              <a:ext uri="{28A0092B-C50C-407E-A947-70E740481C1C}">
                <a14:useLocalDpi xmlns:a14="http://schemas.microsoft.com/office/drawing/2010/main" val="0"/>
              </a:ext>
              <a:ext uri="{837473B0-CC2E-450A-ABE3-18F120FF3D39}">
                <a1611:picAttrSrcUrl xmlns:a1611="http://schemas.microsoft.com/office/drawing/2016/11/main" r:id="rId5"/>
              </a:ext>
            </a:extLst>
          </a:blip>
          <a:srcRect l="21065" r="20759" b="-1"/>
          <a:stretch>
            <a:fillRect/>
          </a:stretch>
        </p:blipFill>
        <p:spPr>
          <a:xfrm>
            <a:off x="6877878" y="0"/>
            <a:ext cx="6596650" cy="6857990"/>
          </a:xfrm>
          <a:custGeom>
            <a:avLst/>
            <a:gdLst/>
            <a:ahLst/>
            <a:cxnLst/>
            <a:rect l="l" t="t" r="r" b="b"/>
            <a:pathLst>
              <a:path w="6878775" h="6858000">
                <a:moveTo>
                  <a:pt x="1102973" y="0"/>
                </a:moveTo>
                <a:lnTo>
                  <a:pt x="1160688" y="0"/>
                </a:lnTo>
                <a:lnTo>
                  <a:pt x="983189" y="331786"/>
                </a:lnTo>
                <a:cubicBezTo>
                  <a:pt x="914866" y="469145"/>
                  <a:pt x="850355" y="608712"/>
                  <a:pt x="789261" y="750263"/>
                </a:cubicBezTo>
                <a:cubicBezTo>
                  <a:pt x="774307" y="784928"/>
                  <a:pt x="759992" y="819849"/>
                  <a:pt x="745295" y="854514"/>
                </a:cubicBezTo>
                <a:cubicBezTo>
                  <a:pt x="756682" y="845393"/>
                  <a:pt x="765489" y="833492"/>
                  <a:pt x="770857" y="819975"/>
                </a:cubicBezTo>
                <a:cubicBezTo>
                  <a:pt x="879943" y="589569"/>
                  <a:pt x="999605" y="365513"/>
                  <a:pt x="1131329" y="148742"/>
                </a:cubicBezTo>
                <a:lnTo>
                  <a:pt x="1227589" y="0"/>
                </a:lnTo>
                <a:lnTo>
                  <a:pt x="6878775" y="0"/>
                </a:lnTo>
                <a:lnTo>
                  <a:pt x="6878775" y="6858000"/>
                </a:lnTo>
                <a:lnTo>
                  <a:pt x="713521" y="6858000"/>
                </a:lnTo>
                <a:lnTo>
                  <a:pt x="625642" y="6670527"/>
                </a:lnTo>
                <a:cubicBezTo>
                  <a:pt x="507232" y="6398531"/>
                  <a:pt x="403083" y="6118381"/>
                  <a:pt x="312785" y="5830359"/>
                </a:cubicBezTo>
                <a:cubicBezTo>
                  <a:pt x="278149" y="5719759"/>
                  <a:pt x="248879" y="5607635"/>
                  <a:pt x="212198" y="5480401"/>
                </a:cubicBezTo>
                <a:cubicBezTo>
                  <a:pt x="212208" y="5491601"/>
                  <a:pt x="212803" y="5502788"/>
                  <a:pt x="213988" y="5513923"/>
                </a:cubicBezTo>
                <a:cubicBezTo>
                  <a:pt x="264089" y="5723695"/>
                  <a:pt x="307290" y="5935370"/>
                  <a:pt x="365826" y="6142729"/>
                </a:cubicBezTo>
                <a:cubicBezTo>
                  <a:pt x="433152" y="6380817"/>
                  <a:pt x="510068" y="6614016"/>
                  <a:pt x="597975" y="6841549"/>
                </a:cubicBezTo>
                <a:lnTo>
                  <a:pt x="604824" y="6858000"/>
                </a:lnTo>
                <a:lnTo>
                  <a:pt x="552056" y="6858000"/>
                </a:lnTo>
                <a:lnTo>
                  <a:pt x="539576" y="6828295"/>
                </a:lnTo>
                <a:cubicBezTo>
                  <a:pt x="380597" y="6414594"/>
                  <a:pt x="260223" y="5988893"/>
                  <a:pt x="171555" y="5552906"/>
                </a:cubicBezTo>
                <a:cubicBezTo>
                  <a:pt x="91163" y="5157998"/>
                  <a:pt x="43746" y="4758899"/>
                  <a:pt x="12305" y="4357388"/>
                </a:cubicBezTo>
                <a:cubicBezTo>
                  <a:pt x="-14281" y="4013908"/>
                  <a:pt x="4507" y="3672965"/>
                  <a:pt x="46684" y="3331516"/>
                </a:cubicBezTo>
                <a:cubicBezTo>
                  <a:pt x="127203" y="2664286"/>
                  <a:pt x="277819" y="2007265"/>
                  <a:pt x="496065" y="1371196"/>
                </a:cubicBezTo>
                <a:cubicBezTo>
                  <a:pt x="636273" y="966066"/>
                  <a:pt x="800445" y="573253"/>
                  <a:pt x="995723" y="196614"/>
                </a:cubicBezTo>
                <a:close/>
              </a:path>
            </a:pathLst>
          </a:custGeom>
        </p:spPr>
      </p:pic>
      <p:sp>
        <p:nvSpPr>
          <p:cNvPr id="4" name="Slide Number Placeholder 3">
            <a:extLst>
              <a:ext uri="{FF2B5EF4-FFF2-40B4-BE49-F238E27FC236}">
                <a16:creationId xmlns:a16="http://schemas.microsoft.com/office/drawing/2014/main" id="{58D41786-8AEC-EE39-CA99-387F39C67F17}"/>
              </a:ext>
            </a:extLst>
          </p:cNvPr>
          <p:cNvSpPr>
            <a:spLocks noGrp="1"/>
          </p:cNvSpPr>
          <p:nvPr>
            <p:ph type="sldNum" sz="quarter" idx="12"/>
          </p:nvPr>
        </p:nvSpPr>
        <p:spPr>
          <a:xfrm>
            <a:off x="10439400" y="6356350"/>
            <a:ext cx="914400" cy="365125"/>
          </a:xfrm>
        </p:spPr>
        <p:txBody>
          <a:bodyPr>
            <a:normAutofit/>
          </a:bodyPr>
          <a:lstStyle/>
          <a:p>
            <a:pPr>
              <a:lnSpc>
                <a:spcPct val="90000"/>
              </a:lnSpc>
              <a:spcAft>
                <a:spcPts val="600"/>
              </a:spcAft>
            </a:pPr>
            <a:fld id="{4C487655-AABA-4CA8-8EDF-7F823A468B89}" type="slidenum">
              <a:rPr lang="en-US" sz="1800">
                <a:solidFill>
                  <a:srgbClr val="FFFFFF"/>
                </a:solidFill>
              </a:rPr>
              <a:pPr>
                <a:lnSpc>
                  <a:spcPct val="90000"/>
                </a:lnSpc>
                <a:spcAft>
                  <a:spcPts val="600"/>
                </a:spcAft>
              </a:pPr>
              <a:t>2</a:t>
            </a:fld>
            <a:endParaRPr lang="en-US" sz="1800">
              <a:solidFill>
                <a:srgbClr val="FFFFFF"/>
              </a:solidFill>
            </a:endParaRPr>
          </a:p>
        </p:txBody>
      </p:sp>
      <p:sp>
        <p:nvSpPr>
          <p:cNvPr id="12" name="TextBox 11">
            <a:extLst>
              <a:ext uri="{FF2B5EF4-FFF2-40B4-BE49-F238E27FC236}">
                <a16:creationId xmlns:a16="http://schemas.microsoft.com/office/drawing/2014/main" id="{C047FEB4-C040-A4FE-3165-EBE7B8E77765}"/>
              </a:ext>
            </a:extLst>
          </p:cNvPr>
          <p:cNvSpPr txBox="1"/>
          <p:nvPr/>
        </p:nvSpPr>
        <p:spPr>
          <a:xfrm>
            <a:off x="11065324" y="6657935"/>
            <a:ext cx="2410727" cy="307777"/>
          </a:xfrm>
          <a:prstGeom prst="rect">
            <a:avLst/>
          </a:prstGeom>
          <a:solidFill>
            <a:srgbClr val="000000"/>
          </a:solidFill>
        </p:spPr>
        <p:txBody>
          <a:bodyPr wrap="square" rtlCol="0">
            <a:spAutoFit/>
          </a:bodyPr>
          <a:lstStyle/>
          <a:p>
            <a:pPr algn="r">
              <a:spcAft>
                <a:spcPts val="600"/>
              </a:spcAft>
            </a:pPr>
            <a:r>
              <a:rPr lang="en-US" sz="700">
                <a:solidFill>
                  <a:srgbClr val="FFFFFF"/>
                </a:solidFill>
                <a:hlinkClick r:id="rId5" tooltip="https://www.flickr.com/photos/46645318@N02/4698703312">
                  <a:extLst>
                    <a:ext uri="{A12FA001-AC4F-418D-AE19-62706E023703}">
                      <ahyp:hlinkClr xmlns:ahyp="http://schemas.microsoft.com/office/drawing/2018/hyperlinkcolor" val="tx"/>
                    </a:ext>
                  </a:extLst>
                </a:hlinkClick>
              </a:rPr>
              <a:t>This Photo</a:t>
            </a:r>
            <a:r>
              <a:rPr lang="en-US" sz="700">
                <a:solidFill>
                  <a:srgbClr val="FFFFFF"/>
                </a:solidFill>
              </a:rPr>
              <a:t> by Unknown Author is licensed under </a:t>
            </a:r>
            <a:r>
              <a:rPr lang="en-US" sz="700">
                <a:solidFill>
                  <a:srgbClr val="FFFFFF"/>
                </a:solidFill>
                <a:hlinkClick r:id="rId6" tooltip="https://creativecommons.org/licenses/by-nc-sa/3.0/">
                  <a:extLst>
                    <a:ext uri="{A12FA001-AC4F-418D-AE19-62706E023703}">
                      <ahyp:hlinkClr xmlns:ahyp="http://schemas.microsoft.com/office/drawing/2018/hyperlinkcolor" val="tx"/>
                    </a:ext>
                  </a:extLst>
                </a:hlinkClick>
              </a:rPr>
              <a:t>CC BY-SA-NC</a:t>
            </a:r>
            <a:endParaRPr lang="en-US" sz="700">
              <a:solidFill>
                <a:srgbClr val="FFFFFF"/>
              </a:solidFill>
            </a:endParaRPr>
          </a:p>
        </p:txBody>
      </p:sp>
    </p:spTree>
    <p:extLst>
      <p:ext uri="{BB962C8B-B14F-4D97-AF65-F5344CB8AC3E}">
        <p14:creationId xmlns:p14="http://schemas.microsoft.com/office/powerpoint/2010/main" val="36607826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4" name="Rectangle 9">
            <a:extLst>
              <a:ext uri="{FF2B5EF4-FFF2-40B4-BE49-F238E27FC236}">
                <a16:creationId xmlns:a16="http://schemas.microsoft.com/office/drawing/2014/main" id="{45D37F4E-DDB4-456B-97E0-9937730A039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E60EEFF8-5D54-0069-3D39-DDD6E4F3D6CF}"/>
              </a:ext>
            </a:extLst>
          </p:cNvPr>
          <p:cNvSpPr>
            <a:spLocks noGrp="1"/>
          </p:cNvSpPr>
          <p:nvPr>
            <p:ph type="title"/>
          </p:nvPr>
        </p:nvSpPr>
        <p:spPr>
          <a:xfrm>
            <a:off x="572493" y="238539"/>
            <a:ext cx="11018520" cy="1434415"/>
          </a:xfrm>
        </p:spPr>
        <p:txBody>
          <a:bodyPr anchor="b">
            <a:normAutofit/>
          </a:bodyPr>
          <a:lstStyle/>
          <a:p>
            <a:r>
              <a:rPr lang="en-US" sz="5400" dirty="0"/>
              <a:t>Agenda</a:t>
            </a:r>
          </a:p>
        </p:txBody>
      </p:sp>
      <p:sp>
        <p:nvSpPr>
          <p:cNvPr id="15" name="sketchy line">
            <a:extLst>
              <a:ext uri="{FF2B5EF4-FFF2-40B4-BE49-F238E27FC236}">
                <a16:creationId xmlns:a16="http://schemas.microsoft.com/office/drawing/2014/main" id="{B2DD41CD-8F47-4F56-AD12-4E2FF769698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72493" y="1681544"/>
            <a:ext cx="10972800" cy="18288"/>
          </a:xfrm>
          <a:custGeom>
            <a:avLst/>
            <a:gdLst>
              <a:gd name="connsiteX0" fmla="*/ 0 w 10972800"/>
              <a:gd name="connsiteY0" fmla="*/ 0 h 18288"/>
              <a:gd name="connsiteX1" fmla="*/ 356616 w 10972800"/>
              <a:gd name="connsiteY1" fmla="*/ 0 h 18288"/>
              <a:gd name="connsiteX2" fmla="*/ 1042416 w 10972800"/>
              <a:gd name="connsiteY2" fmla="*/ 0 h 18288"/>
              <a:gd name="connsiteX3" fmla="*/ 1947672 w 10972800"/>
              <a:gd name="connsiteY3" fmla="*/ 0 h 18288"/>
              <a:gd name="connsiteX4" fmla="*/ 2633472 w 10972800"/>
              <a:gd name="connsiteY4" fmla="*/ 0 h 18288"/>
              <a:gd name="connsiteX5" fmla="*/ 2990088 w 10972800"/>
              <a:gd name="connsiteY5" fmla="*/ 0 h 18288"/>
              <a:gd name="connsiteX6" fmla="*/ 3456432 w 10972800"/>
              <a:gd name="connsiteY6" fmla="*/ 0 h 18288"/>
              <a:gd name="connsiteX7" fmla="*/ 4361688 w 10972800"/>
              <a:gd name="connsiteY7" fmla="*/ 0 h 18288"/>
              <a:gd name="connsiteX8" fmla="*/ 5266944 w 10972800"/>
              <a:gd name="connsiteY8" fmla="*/ 0 h 18288"/>
              <a:gd name="connsiteX9" fmla="*/ 6172200 w 10972800"/>
              <a:gd name="connsiteY9" fmla="*/ 0 h 18288"/>
              <a:gd name="connsiteX10" fmla="*/ 6528816 w 10972800"/>
              <a:gd name="connsiteY10" fmla="*/ 0 h 18288"/>
              <a:gd name="connsiteX11" fmla="*/ 7214616 w 10972800"/>
              <a:gd name="connsiteY11" fmla="*/ 0 h 18288"/>
              <a:gd name="connsiteX12" fmla="*/ 7790688 w 10972800"/>
              <a:gd name="connsiteY12" fmla="*/ 0 h 18288"/>
              <a:gd name="connsiteX13" fmla="*/ 8147304 w 10972800"/>
              <a:gd name="connsiteY13" fmla="*/ 0 h 18288"/>
              <a:gd name="connsiteX14" fmla="*/ 9052560 w 10972800"/>
              <a:gd name="connsiteY14" fmla="*/ 0 h 18288"/>
              <a:gd name="connsiteX15" fmla="*/ 9409176 w 10972800"/>
              <a:gd name="connsiteY15" fmla="*/ 0 h 18288"/>
              <a:gd name="connsiteX16" fmla="*/ 9765792 w 10972800"/>
              <a:gd name="connsiteY16" fmla="*/ 0 h 18288"/>
              <a:gd name="connsiteX17" fmla="*/ 10341864 w 10972800"/>
              <a:gd name="connsiteY17" fmla="*/ 0 h 18288"/>
              <a:gd name="connsiteX18" fmla="*/ 10972800 w 10972800"/>
              <a:gd name="connsiteY18" fmla="*/ 0 h 18288"/>
              <a:gd name="connsiteX19" fmla="*/ 10972800 w 10972800"/>
              <a:gd name="connsiteY19" fmla="*/ 18288 h 18288"/>
              <a:gd name="connsiteX20" fmla="*/ 10177272 w 10972800"/>
              <a:gd name="connsiteY20" fmla="*/ 18288 h 18288"/>
              <a:gd name="connsiteX21" fmla="*/ 9820656 w 10972800"/>
              <a:gd name="connsiteY21" fmla="*/ 18288 h 18288"/>
              <a:gd name="connsiteX22" fmla="*/ 9464040 w 10972800"/>
              <a:gd name="connsiteY22" fmla="*/ 18288 h 18288"/>
              <a:gd name="connsiteX23" fmla="*/ 8778240 w 10972800"/>
              <a:gd name="connsiteY23" fmla="*/ 18288 h 18288"/>
              <a:gd name="connsiteX24" fmla="*/ 8421624 w 10972800"/>
              <a:gd name="connsiteY24" fmla="*/ 18288 h 18288"/>
              <a:gd name="connsiteX25" fmla="*/ 7735824 w 10972800"/>
              <a:gd name="connsiteY25" fmla="*/ 18288 h 18288"/>
              <a:gd name="connsiteX26" fmla="*/ 6940296 w 10972800"/>
              <a:gd name="connsiteY26" fmla="*/ 18288 h 18288"/>
              <a:gd name="connsiteX27" fmla="*/ 6254496 w 10972800"/>
              <a:gd name="connsiteY27" fmla="*/ 18288 h 18288"/>
              <a:gd name="connsiteX28" fmla="*/ 5458968 w 10972800"/>
              <a:gd name="connsiteY28" fmla="*/ 18288 h 18288"/>
              <a:gd name="connsiteX29" fmla="*/ 4663440 w 10972800"/>
              <a:gd name="connsiteY29" fmla="*/ 18288 h 18288"/>
              <a:gd name="connsiteX30" fmla="*/ 4306824 w 10972800"/>
              <a:gd name="connsiteY30" fmla="*/ 18288 h 18288"/>
              <a:gd name="connsiteX31" fmla="*/ 3840480 w 10972800"/>
              <a:gd name="connsiteY31" fmla="*/ 18288 h 18288"/>
              <a:gd name="connsiteX32" fmla="*/ 3264408 w 10972800"/>
              <a:gd name="connsiteY32" fmla="*/ 18288 h 18288"/>
              <a:gd name="connsiteX33" fmla="*/ 2578608 w 10972800"/>
              <a:gd name="connsiteY33" fmla="*/ 18288 h 18288"/>
              <a:gd name="connsiteX34" fmla="*/ 1673352 w 10972800"/>
              <a:gd name="connsiteY34" fmla="*/ 18288 h 18288"/>
              <a:gd name="connsiteX35" fmla="*/ 877824 w 10972800"/>
              <a:gd name="connsiteY35" fmla="*/ 18288 h 18288"/>
              <a:gd name="connsiteX36" fmla="*/ 0 w 10972800"/>
              <a:gd name="connsiteY36" fmla="*/ 18288 h 18288"/>
              <a:gd name="connsiteX37" fmla="*/ 0 w 10972800"/>
              <a:gd name="connsiteY37"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Lst>
            <a:rect l="l" t="t" r="r" b="b"/>
            <a:pathLst>
              <a:path w="10972800" h="18288" fill="none" extrusionOk="0">
                <a:moveTo>
                  <a:pt x="0" y="0"/>
                </a:moveTo>
                <a:cubicBezTo>
                  <a:pt x="165916" y="-1866"/>
                  <a:pt x="188720" y="13756"/>
                  <a:pt x="356616" y="0"/>
                </a:cubicBezTo>
                <a:cubicBezTo>
                  <a:pt x="524512" y="-13756"/>
                  <a:pt x="734781" y="8922"/>
                  <a:pt x="1042416" y="0"/>
                </a:cubicBezTo>
                <a:cubicBezTo>
                  <a:pt x="1350051" y="-8922"/>
                  <a:pt x="1595982" y="-26315"/>
                  <a:pt x="1947672" y="0"/>
                </a:cubicBezTo>
                <a:cubicBezTo>
                  <a:pt x="2299362" y="26315"/>
                  <a:pt x="2292691" y="-19526"/>
                  <a:pt x="2633472" y="0"/>
                </a:cubicBezTo>
                <a:cubicBezTo>
                  <a:pt x="2974253" y="19526"/>
                  <a:pt x="2857309" y="10773"/>
                  <a:pt x="2990088" y="0"/>
                </a:cubicBezTo>
                <a:cubicBezTo>
                  <a:pt x="3122867" y="-10773"/>
                  <a:pt x="3359343" y="7194"/>
                  <a:pt x="3456432" y="0"/>
                </a:cubicBezTo>
                <a:cubicBezTo>
                  <a:pt x="3553521" y="-7194"/>
                  <a:pt x="4136258" y="5108"/>
                  <a:pt x="4361688" y="0"/>
                </a:cubicBezTo>
                <a:cubicBezTo>
                  <a:pt x="4587118" y="-5108"/>
                  <a:pt x="4992424" y="-42958"/>
                  <a:pt x="5266944" y="0"/>
                </a:cubicBezTo>
                <a:cubicBezTo>
                  <a:pt x="5541464" y="42958"/>
                  <a:pt x="5882966" y="-3430"/>
                  <a:pt x="6172200" y="0"/>
                </a:cubicBezTo>
                <a:cubicBezTo>
                  <a:pt x="6461434" y="3430"/>
                  <a:pt x="6432127" y="6688"/>
                  <a:pt x="6528816" y="0"/>
                </a:cubicBezTo>
                <a:cubicBezTo>
                  <a:pt x="6625505" y="-6688"/>
                  <a:pt x="6916805" y="-436"/>
                  <a:pt x="7214616" y="0"/>
                </a:cubicBezTo>
                <a:cubicBezTo>
                  <a:pt x="7512427" y="436"/>
                  <a:pt x="7626159" y="-6909"/>
                  <a:pt x="7790688" y="0"/>
                </a:cubicBezTo>
                <a:cubicBezTo>
                  <a:pt x="7955217" y="6909"/>
                  <a:pt x="8048891" y="15307"/>
                  <a:pt x="8147304" y="0"/>
                </a:cubicBezTo>
                <a:cubicBezTo>
                  <a:pt x="8245717" y="-15307"/>
                  <a:pt x="8645618" y="-11734"/>
                  <a:pt x="9052560" y="0"/>
                </a:cubicBezTo>
                <a:cubicBezTo>
                  <a:pt x="9459502" y="11734"/>
                  <a:pt x="9320584" y="8388"/>
                  <a:pt x="9409176" y="0"/>
                </a:cubicBezTo>
                <a:cubicBezTo>
                  <a:pt x="9497768" y="-8388"/>
                  <a:pt x="9644192" y="8379"/>
                  <a:pt x="9765792" y="0"/>
                </a:cubicBezTo>
                <a:cubicBezTo>
                  <a:pt x="9887392" y="-8379"/>
                  <a:pt x="10105220" y="-12663"/>
                  <a:pt x="10341864" y="0"/>
                </a:cubicBezTo>
                <a:cubicBezTo>
                  <a:pt x="10578508" y="12663"/>
                  <a:pt x="10773103" y="-5786"/>
                  <a:pt x="10972800" y="0"/>
                </a:cubicBezTo>
                <a:cubicBezTo>
                  <a:pt x="10972146" y="8818"/>
                  <a:pt x="10972240" y="13823"/>
                  <a:pt x="10972800" y="18288"/>
                </a:cubicBezTo>
                <a:cubicBezTo>
                  <a:pt x="10588778" y="31598"/>
                  <a:pt x="10543381" y="-12698"/>
                  <a:pt x="10177272" y="18288"/>
                </a:cubicBezTo>
                <a:cubicBezTo>
                  <a:pt x="9811163" y="49274"/>
                  <a:pt x="9996817" y="25662"/>
                  <a:pt x="9820656" y="18288"/>
                </a:cubicBezTo>
                <a:cubicBezTo>
                  <a:pt x="9644495" y="10914"/>
                  <a:pt x="9607007" y="31631"/>
                  <a:pt x="9464040" y="18288"/>
                </a:cubicBezTo>
                <a:cubicBezTo>
                  <a:pt x="9321073" y="4945"/>
                  <a:pt x="9114189" y="28940"/>
                  <a:pt x="8778240" y="18288"/>
                </a:cubicBezTo>
                <a:cubicBezTo>
                  <a:pt x="8442291" y="7636"/>
                  <a:pt x="8594763" y="987"/>
                  <a:pt x="8421624" y="18288"/>
                </a:cubicBezTo>
                <a:cubicBezTo>
                  <a:pt x="8248485" y="35589"/>
                  <a:pt x="7929515" y="37573"/>
                  <a:pt x="7735824" y="18288"/>
                </a:cubicBezTo>
                <a:cubicBezTo>
                  <a:pt x="7542133" y="-997"/>
                  <a:pt x="7252504" y="33858"/>
                  <a:pt x="6940296" y="18288"/>
                </a:cubicBezTo>
                <a:cubicBezTo>
                  <a:pt x="6628088" y="2718"/>
                  <a:pt x="6528503" y="48389"/>
                  <a:pt x="6254496" y="18288"/>
                </a:cubicBezTo>
                <a:cubicBezTo>
                  <a:pt x="5980489" y="-11813"/>
                  <a:pt x="5695784" y="-3740"/>
                  <a:pt x="5458968" y="18288"/>
                </a:cubicBezTo>
                <a:cubicBezTo>
                  <a:pt x="5222152" y="40316"/>
                  <a:pt x="5010751" y="19095"/>
                  <a:pt x="4663440" y="18288"/>
                </a:cubicBezTo>
                <a:cubicBezTo>
                  <a:pt x="4316129" y="17481"/>
                  <a:pt x="4425552" y="1606"/>
                  <a:pt x="4306824" y="18288"/>
                </a:cubicBezTo>
                <a:cubicBezTo>
                  <a:pt x="4188096" y="34970"/>
                  <a:pt x="3941535" y="7481"/>
                  <a:pt x="3840480" y="18288"/>
                </a:cubicBezTo>
                <a:cubicBezTo>
                  <a:pt x="3739425" y="29095"/>
                  <a:pt x="3402388" y="17641"/>
                  <a:pt x="3264408" y="18288"/>
                </a:cubicBezTo>
                <a:cubicBezTo>
                  <a:pt x="3126428" y="18935"/>
                  <a:pt x="2776779" y="9983"/>
                  <a:pt x="2578608" y="18288"/>
                </a:cubicBezTo>
                <a:cubicBezTo>
                  <a:pt x="2380437" y="26593"/>
                  <a:pt x="1909468" y="25818"/>
                  <a:pt x="1673352" y="18288"/>
                </a:cubicBezTo>
                <a:cubicBezTo>
                  <a:pt x="1437236" y="10758"/>
                  <a:pt x="1131180" y="49884"/>
                  <a:pt x="877824" y="18288"/>
                </a:cubicBezTo>
                <a:cubicBezTo>
                  <a:pt x="624468" y="-13308"/>
                  <a:pt x="206753" y="2195"/>
                  <a:pt x="0" y="18288"/>
                </a:cubicBezTo>
                <a:cubicBezTo>
                  <a:pt x="313" y="10654"/>
                  <a:pt x="-263" y="4056"/>
                  <a:pt x="0" y="0"/>
                </a:cubicBezTo>
                <a:close/>
              </a:path>
              <a:path w="10972800" h="18288" stroke="0" extrusionOk="0">
                <a:moveTo>
                  <a:pt x="0" y="0"/>
                </a:moveTo>
                <a:cubicBezTo>
                  <a:pt x="164017" y="-17675"/>
                  <a:pt x="309425" y="9913"/>
                  <a:pt x="466344" y="0"/>
                </a:cubicBezTo>
                <a:cubicBezTo>
                  <a:pt x="623263" y="-9913"/>
                  <a:pt x="659300" y="-14524"/>
                  <a:pt x="822960" y="0"/>
                </a:cubicBezTo>
                <a:cubicBezTo>
                  <a:pt x="986620" y="14524"/>
                  <a:pt x="1105222" y="-16481"/>
                  <a:pt x="1289304" y="0"/>
                </a:cubicBezTo>
                <a:cubicBezTo>
                  <a:pt x="1473386" y="16481"/>
                  <a:pt x="1693223" y="26161"/>
                  <a:pt x="1975104" y="0"/>
                </a:cubicBezTo>
                <a:cubicBezTo>
                  <a:pt x="2256985" y="-26161"/>
                  <a:pt x="2435781" y="23061"/>
                  <a:pt x="2770632" y="0"/>
                </a:cubicBezTo>
                <a:cubicBezTo>
                  <a:pt x="3105483" y="-23061"/>
                  <a:pt x="3247479" y="-44011"/>
                  <a:pt x="3675888" y="0"/>
                </a:cubicBezTo>
                <a:cubicBezTo>
                  <a:pt x="4104297" y="44011"/>
                  <a:pt x="4280918" y="4017"/>
                  <a:pt x="4581144" y="0"/>
                </a:cubicBezTo>
                <a:cubicBezTo>
                  <a:pt x="4881370" y="-4017"/>
                  <a:pt x="5021699" y="-11889"/>
                  <a:pt x="5157216" y="0"/>
                </a:cubicBezTo>
                <a:cubicBezTo>
                  <a:pt x="5292733" y="11889"/>
                  <a:pt x="5603398" y="-17698"/>
                  <a:pt x="5952744" y="0"/>
                </a:cubicBezTo>
                <a:cubicBezTo>
                  <a:pt x="6302090" y="17698"/>
                  <a:pt x="6353093" y="-11909"/>
                  <a:pt x="6638544" y="0"/>
                </a:cubicBezTo>
                <a:cubicBezTo>
                  <a:pt x="6923995" y="11909"/>
                  <a:pt x="7053404" y="21630"/>
                  <a:pt x="7214616" y="0"/>
                </a:cubicBezTo>
                <a:cubicBezTo>
                  <a:pt x="7375828" y="-21630"/>
                  <a:pt x="7837963" y="3886"/>
                  <a:pt x="8010144" y="0"/>
                </a:cubicBezTo>
                <a:cubicBezTo>
                  <a:pt x="8182325" y="-3886"/>
                  <a:pt x="8224183" y="16009"/>
                  <a:pt x="8366760" y="0"/>
                </a:cubicBezTo>
                <a:cubicBezTo>
                  <a:pt x="8509337" y="-16009"/>
                  <a:pt x="8687920" y="-5720"/>
                  <a:pt x="8942832" y="0"/>
                </a:cubicBezTo>
                <a:cubicBezTo>
                  <a:pt x="9197744" y="5720"/>
                  <a:pt x="9368437" y="20479"/>
                  <a:pt x="9628632" y="0"/>
                </a:cubicBezTo>
                <a:cubicBezTo>
                  <a:pt x="9888827" y="-20479"/>
                  <a:pt x="10560858" y="-20746"/>
                  <a:pt x="10972800" y="0"/>
                </a:cubicBezTo>
                <a:cubicBezTo>
                  <a:pt x="10972186" y="5722"/>
                  <a:pt x="10972980" y="12495"/>
                  <a:pt x="10972800" y="18288"/>
                </a:cubicBezTo>
                <a:cubicBezTo>
                  <a:pt x="10786146" y="12536"/>
                  <a:pt x="10623717" y="14033"/>
                  <a:pt x="10506456" y="18288"/>
                </a:cubicBezTo>
                <a:cubicBezTo>
                  <a:pt x="10389195" y="22543"/>
                  <a:pt x="10296178" y="20107"/>
                  <a:pt x="10149840" y="18288"/>
                </a:cubicBezTo>
                <a:cubicBezTo>
                  <a:pt x="10003502" y="16469"/>
                  <a:pt x="9767530" y="28891"/>
                  <a:pt x="9464040" y="18288"/>
                </a:cubicBezTo>
                <a:cubicBezTo>
                  <a:pt x="9160550" y="7685"/>
                  <a:pt x="9229050" y="2659"/>
                  <a:pt x="8997696" y="18288"/>
                </a:cubicBezTo>
                <a:cubicBezTo>
                  <a:pt x="8766342" y="33917"/>
                  <a:pt x="8340136" y="34864"/>
                  <a:pt x="8092440" y="18288"/>
                </a:cubicBezTo>
                <a:cubicBezTo>
                  <a:pt x="7844744" y="1712"/>
                  <a:pt x="7863720" y="27405"/>
                  <a:pt x="7735824" y="18288"/>
                </a:cubicBezTo>
                <a:cubicBezTo>
                  <a:pt x="7607928" y="9171"/>
                  <a:pt x="7323619" y="461"/>
                  <a:pt x="7050024" y="18288"/>
                </a:cubicBezTo>
                <a:cubicBezTo>
                  <a:pt x="6776429" y="36115"/>
                  <a:pt x="6787899" y="28206"/>
                  <a:pt x="6693408" y="18288"/>
                </a:cubicBezTo>
                <a:cubicBezTo>
                  <a:pt x="6598917" y="8370"/>
                  <a:pt x="6395231" y="19114"/>
                  <a:pt x="6227064" y="18288"/>
                </a:cubicBezTo>
                <a:cubicBezTo>
                  <a:pt x="6058897" y="17462"/>
                  <a:pt x="5618582" y="1091"/>
                  <a:pt x="5431536" y="18288"/>
                </a:cubicBezTo>
                <a:cubicBezTo>
                  <a:pt x="5244490" y="35485"/>
                  <a:pt x="4729797" y="-9650"/>
                  <a:pt x="4526280" y="18288"/>
                </a:cubicBezTo>
                <a:cubicBezTo>
                  <a:pt x="4322763" y="46226"/>
                  <a:pt x="4216797" y="756"/>
                  <a:pt x="4059936" y="18288"/>
                </a:cubicBezTo>
                <a:cubicBezTo>
                  <a:pt x="3903075" y="35820"/>
                  <a:pt x="3537912" y="42098"/>
                  <a:pt x="3374136" y="18288"/>
                </a:cubicBezTo>
                <a:cubicBezTo>
                  <a:pt x="3210360" y="-5522"/>
                  <a:pt x="3126842" y="39135"/>
                  <a:pt x="2907792" y="18288"/>
                </a:cubicBezTo>
                <a:cubicBezTo>
                  <a:pt x="2688742" y="-2559"/>
                  <a:pt x="2490436" y="34100"/>
                  <a:pt x="2112264" y="18288"/>
                </a:cubicBezTo>
                <a:cubicBezTo>
                  <a:pt x="1734092" y="2476"/>
                  <a:pt x="1744622" y="-7274"/>
                  <a:pt x="1536192" y="18288"/>
                </a:cubicBezTo>
                <a:cubicBezTo>
                  <a:pt x="1327762" y="43850"/>
                  <a:pt x="1189025" y="6435"/>
                  <a:pt x="1069848" y="18288"/>
                </a:cubicBezTo>
                <a:cubicBezTo>
                  <a:pt x="950671" y="30141"/>
                  <a:pt x="858345" y="33684"/>
                  <a:pt x="713232" y="18288"/>
                </a:cubicBezTo>
                <a:cubicBezTo>
                  <a:pt x="568119" y="2892"/>
                  <a:pt x="250292" y="5410"/>
                  <a:pt x="0" y="18288"/>
                </a:cubicBezTo>
                <a:cubicBezTo>
                  <a:pt x="465" y="13062"/>
                  <a:pt x="-894" y="9029"/>
                  <a:pt x="0" y="0"/>
                </a:cubicBezTo>
                <a:close/>
              </a:path>
            </a:pathLst>
          </a:custGeom>
          <a:solidFill>
            <a:schemeClr val="accent2">
              <a:alpha val="75000"/>
            </a:schemeClr>
          </a:solidFill>
          <a:ln w="44450" cap="rnd">
            <a:solidFill>
              <a:schemeClr val="accent2">
                <a:alpha val="75000"/>
              </a:schemeClr>
            </a:solidFill>
            <a:round/>
            <a:extLst>
              <a:ext uri="{C807C97D-BFC1-408E-A445-0C87EB9F89A2}">
                <ask:lineSketchStyleProps xmlns:ask="http://schemas.microsoft.com/office/drawing/2018/sketchyshapes" sd="2727557108">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096B51F5-7FD8-CFD0-A9C3-4D61187A9817}"/>
              </a:ext>
            </a:extLst>
          </p:cNvPr>
          <p:cNvSpPr>
            <a:spLocks noGrp="1"/>
          </p:cNvSpPr>
          <p:nvPr>
            <p:ph idx="1"/>
          </p:nvPr>
        </p:nvSpPr>
        <p:spPr>
          <a:xfrm>
            <a:off x="572493" y="2071316"/>
            <a:ext cx="11324038" cy="4119172"/>
          </a:xfrm>
        </p:spPr>
        <p:txBody>
          <a:bodyPr anchor="t">
            <a:normAutofit/>
          </a:bodyPr>
          <a:lstStyle/>
          <a:p>
            <a:r>
              <a:rPr lang="en-US" sz="3200" dirty="0"/>
              <a:t>Let’s meet Eliza (again?)</a:t>
            </a:r>
          </a:p>
          <a:p>
            <a:r>
              <a:rPr lang="en-US" sz="3200" dirty="0"/>
              <a:t>Discuss: How our expectations of AI have shifted over time.</a:t>
            </a:r>
          </a:p>
          <a:p>
            <a:r>
              <a:rPr lang="en-US" sz="3200" dirty="0"/>
              <a:t>The definitions of AI, ML, and Deep Learning.</a:t>
            </a:r>
          </a:p>
          <a:p>
            <a:r>
              <a:rPr lang="en-US" sz="3200" dirty="0"/>
              <a:t>The focus of modern AI.</a:t>
            </a:r>
          </a:p>
          <a:p>
            <a:r>
              <a:rPr lang="en-US" sz="3200" dirty="0"/>
              <a:t>Shafer’s General Intelligence Criteria</a:t>
            </a:r>
          </a:p>
          <a:p>
            <a:r>
              <a:rPr lang="en-US" sz="3200" dirty="0"/>
              <a:t>Reasons to be hopeful</a:t>
            </a:r>
          </a:p>
        </p:txBody>
      </p:sp>
      <p:sp>
        <p:nvSpPr>
          <p:cNvPr id="4" name="Slide Number Placeholder 3">
            <a:extLst>
              <a:ext uri="{FF2B5EF4-FFF2-40B4-BE49-F238E27FC236}">
                <a16:creationId xmlns:a16="http://schemas.microsoft.com/office/drawing/2014/main" id="{BA3C9916-D5D9-46AF-0AF2-E58A758EEE68}"/>
              </a:ext>
            </a:extLst>
          </p:cNvPr>
          <p:cNvSpPr>
            <a:spLocks noGrp="1"/>
          </p:cNvSpPr>
          <p:nvPr>
            <p:ph type="sldNum" sz="quarter" idx="12"/>
          </p:nvPr>
        </p:nvSpPr>
        <p:spPr>
          <a:xfrm>
            <a:off x="8610600" y="6356350"/>
            <a:ext cx="2743200" cy="365125"/>
          </a:xfrm>
        </p:spPr>
        <p:txBody>
          <a:bodyPr>
            <a:normAutofit fontScale="70000" lnSpcReduction="20000"/>
          </a:bodyPr>
          <a:lstStyle/>
          <a:p>
            <a:pPr>
              <a:spcAft>
                <a:spcPts val="600"/>
              </a:spcAft>
            </a:pPr>
            <a:fld id="{4C487655-AABA-4CA8-8EDF-7F823A468B89}" type="slidenum">
              <a:rPr lang="en-US" smtClean="0"/>
              <a:pPr>
                <a:spcAft>
                  <a:spcPts val="600"/>
                </a:spcAft>
              </a:pPr>
              <a:t>3</a:t>
            </a:fld>
            <a:endParaRPr lang="en-US"/>
          </a:p>
        </p:txBody>
      </p:sp>
    </p:spTree>
    <p:extLst>
      <p:ext uri="{BB962C8B-B14F-4D97-AF65-F5344CB8AC3E}">
        <p14:creationId xmlns:p14="http://schemas.microsoft.com/office/powerpoint/2010/main" val="106661114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4" name="Rectangle 9">
            <a:extLst>
              <a:ext uri="{FF2B5EF4-FFF2-40B4-BE49-F238E27FC236}">
                <a16:creationId xmlns:a16="http://schemas.microsoft.com/office/drawing/2014/main" id="{45D37F4E-DDB4-456B-97E0-9937730A039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E60EEFF8-5D54-0069-3D39-DDD6E4F3D6CF}"/>
              </a:ext>
            </a:extLst>
          </p:cNvPr>
          <p:cNvSpPr>
            <a:spLocks noGrp="1"/>
          </p:cNvSpPr>
          <p:nvPr>
            <p:ph type="title"/>
          </p:nvPr>
        </p:nvSpPr>
        <p:spPr>
          <a:xfrm>
            <a:off x="572493" y="238539"/>
            <a:ext cx="11018520" cy="1434415"/>
          </a:xfrm>
        </p:spPr>
        <p:txBody>
          <a:bodyPr anchor="b">
            <a:normAutofit/>
          </a:bodyPr>
          <a:lstStyle/>
          <a:p>
            <a:r>
              <a:rPr lang="en-US" sz="5400" dirty="0"/>
              <a:t>AI Expectations have shifted</a:t>
            </a:r>
          </a:p>
        </p:txBody>
      </p:sp>
      <p:sp>
        <p:nvSpPr>
          <p:cNvPr id="15" name="sketchy line">
            <a:extLst>
              <a:ext uri="{FF2B5EF4-FFF2-40B4-BE49-F238E27FC236}">
                <a16:creationId xmlns:a16="http://schemas.microsoft.com/office/drawing/2014/main" id="{B2DD41CD-8F47-4F56-AD12-4E2FF769698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72493" y="1681544"/>
            <a:ext cx="10972800" cy="18288"/>
          </a:xfrm>
          <a:custGeom>
            <a:avLst/>
            <a:gdLst>
              <a:gd name="connsiteX0" fmla="*/ 0 w 10972800"/>
              <a:gd name="connsiteY0" fmla="*/ 0 h 18288"/>
              <a:gd name="connsiteX1" fmla="*/ 356616 w 10972800"/>
              <a:gd name="connsiteY1" fmla="*/ 0 h 18288"/>
              <a:gd name="connsiteX2" fmla="*/ 1042416 w 10972800"/>
              <a:gd name="connsiteY2" fmla="*/ 0 h 18288"/>
              <a:gd name="connsiteX3" fmla="*/ 1947672 w 10972800"/>
              <a:gd name="connsiteY3" fmla="*/ 0 h 18288"/>
              <a:gd name="connsiteX4" fmla="*/ 2633472 w 10972800"/>
              <a:gd name="connsiteY4" fmla="*/ 0 h 18288"/>
              <a:gd name="connsiteX5" fmla="*/ 2990088 w 10972800"/>
              <a:gd name="connsiteY5" fmla="*/ 0 h 18288"/>
              <a:gd name="connsiteX6" fmla="*/ 3456432 w 10972800"/>
              <a:gd name="connsiteY6" fmla="*/ 0 h 18288"/>
              <a:gd name="connsiteX7" fmla="*/ 4361688 w 10972800"/>
              <a:gd name="connsiteY7" fmla="*/ 0 h 18288"/>
              <a:gd name="connsiteX8" fmla="*/ 5266944 w 10972800"/>
              <a:gd name="connsiteY8" fmla="*/ 0 h 18288"/>
              <a:gd name="connsiteX9" fmla="*/ 6172200 w 10972800"/>
              <a:gd name="connsiteY9" fmla="*/ 0 h 18288"/>
              <a:gd name="connsiteX10" fmla="*/ 6528816 w 10972800"/>
              <a:gd name="connsiteY10" fmla="*/ 0 h 18288"/>
              <a:gd name="connsiteX11" fmla="*/ 7214616 w 10972800"/>
              <a:gd name="connsiteY11" fmla="*/ 0 h 18288"/>
              <a:gd name="connsiteX12" fmla="*/ 7790688 w 10972800"/>
              <a:gd name="connsiteY12" fmla="*/ 0 h 18288"/>
              <a:gd name="connsiteX13" fmla="*/ 8147304 w 10972800"/>
              <a:gd name="connsiteY13" fmla="*/ 0 h 18288"/>
              <a:gd name="connsiteX14" fmla="*/ 9052560 w 10972800"/>
              <a:gd name="connsiteY14" fmla="*/ 0 h 18288"/>
              <a:gd name="connsiteX15" fmla="*/ 9409176 w 10972800"/>
              <a:gd name="connsiteY15" fmla="*/ 0 h 18288"/>
              <a:gd name="connsiteX16" fmla="*/ 9765792 w 10972800"/>
              <a:gd name="connsiteY16" fmla="*/ 0 h 18288"/>
              <a:gd name="connsiteX17" fmla="*/ 10341864 w 10972800"/>
              <a:gd name="connsiteY17" fmla="*/ 0 h 18288"/>
              <a:gd name="connsiteX18" fmla="*/ 10972800 w 10972800"/>
              <a:gd name="connsiteY18" fmla="*/ 0 h 18288"/>
              <a:gd name="connsiteX19" fmla="*/ 10972800 w 10972800"/>
              <a:gd name="connsiteY19" fmla="*/ 18288 h 18288"/>
              <a:gd name="connsiteX20" fmla="*/ 10177272 w 10972800"/>
              <a:gd name="connsiteY20" fmla="*/ 18288 h 18288"/>
              <a:gd name="connsiteX21" fmla="*/ 9820656 w 10972800"/>
              <a:gd name="connsiteY21" fmla="*/ 18288 h 18288"/>
              <a:gd name="connsiteX22" fmla="*/ 9464040 w 10972800"/>
              <a:gd name="connsiteY22" fmla="*/ 18288 h 18288"/>
              <a:gd name="connsiteX23" fmla="*/ 8778240 w 10972800"/>
              <a:gd name="connsiteY23" fmla="*/ 18288 h 18288"/>
              <a:gd name="connsiteX24" fmla="*/ 8421624 w 10972800"/>
              <a:gd name="connsiteY24" fmla="*/ 18288 h 18288"/>
              <a:gd name="connsiteX25" fmla="*/ 7735824 w 10972800"/>
              <a:gd name="connsiteY25" fmla="*/ 18288 h 18288"/>
              <a:gd name="connsiteX26" fmla="*/ 6940296 w 10972800"/>
              <a:gd name="connsiteY26" fmla="*/ 18288 h 18288"/>
              <a:gd name="connsiteX27" fmla="*/ 6254496 w 10972800"/>
              <a:gd name="connsiteY27" fmla="*/ 18288 h 18288"/>
              <a:gd name="connsiteX28" fmla="*/ 5458968 w 10972800"/>
              <a:gd name="connsiteY28" fmla="*/ 18288 h 18288"/>
              <a:gd name="connsiteX29" fmla="*/ 4663440 w 10972800"/>
              <a:gd name="connsiteY29" fmla="*/ 18288 h 18288"/>
              <a:gd name="connsiteX30" fmla="*/ 4306824 w 10972800"/>
              <a:gd name="connsiteY30" fmla="*/ 18288 h 18288"/>
              <a:gd name="connsiteX31" fmla="*/ 3840480 w 10972800"/>
              <a:gd name="connsiteY31" fmla="*/ 18288 h 18288"/>
              <a:gd name="connsiteX32" fmla="*/ 3264408 w 10972800"/>
              <a:gd name="connsiteY32" fmla="*/ 18288 h 18288"/>
              <a:gd name="connsiteX33" fmla="*/ 2578608 w 10972800"/>
              <a:gd name="connsiteY33" fmla="*/ 18288 h 18288"/>
              <a:gd name="connsiteX34" fmla="*/ 1673352 w 10972800"/>
              <a:gd name="connsiteY34" fmla="*/ 18288 h 18288"/>
              <a:gd name="connsiteX35" fmla="*/ 877824 w 10972800"/>
              <a:gd name="connsiteY35" fmla="*/ 18288 h 18288"/>
              <a:gd name="connsiteX36" fmla="*/ 0 w 10972800"/>
              <a:gd name="connsiteY36" fmla="*/ 18288 h 18288"/>
              <a:gd name="connsiteX37" fmla="*/ 0 w 10972800"/>
              <a:gd name="connsiteY37"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Lst>
            <a:rect l="l" t="t" r="r" b="b"/>
            <a:pathLst>
              <a:path w="10972800" h="18288" fill="none" extrusionOk="0">
                <a:moveTo>
                  <a:pt x="0" y="0"/>
                </a:moveTo>
                <a:cubicBezTo>
                  <a:pt x="165916" y="-1866"/>
                  <a:pt x="188720" y="13756"/>
                  <a:pt x="356616" y="0"/>
                </a:cubicBezTo>
                <a:cubicBezTo>
                  <a:pt x="524512" y="-13756"/>
                  <a:pt x="734781" y="8922"/>
                  <a:pt x="1042416" y="0"/>
                </a:cubicBezTo>
                <a:cubicBezTo>
                  <a:pt x="1350051" y="-8922"/>
                  <a:pt x="1595982" y="-26315"/>
                  <a:pt x="1947672" y="0"/>
                </a:cubicBezTo>
                <a:cubicBezTo>
                  <a:pt x="2299362" y="26315"/>
                  <a:pt x="2292691" y="-19526"/>
                  <a:pt x="2633472" y="0"/>
                </a:cubicBezTo>
                <a:cubicBezTo>
                  <a:pt x="2974253" y="19526"/>
                  <a:pt x="2857309" y="10773"/>
                  <a:pt x="2990088" y="0"/>
                </a:cubicBezTo>
                <a:cubicBezTo>
                  <a:pt x="3122867" y="-10773"/>
                  <a:pt x="3359343" y="7194"/>
                  <a:pt x="3456432" y="0"/>
                </a:cubicBezTo>
                <a:cubicBezTo>
                  <a:pt x="3553521" y="-7194"/>
                  <a:pt x="4136258" y="5108"/>
                  <a:pt x="4361688" y="0"/>
                </a:cubicBezTo>
                <a:cubicBezTo>
                  <a:pt x="4587118" y="-5108"/>
                  <a:pt x="4992424" y="-42958"/>
                  <a:pt x="5266944" y="0"/>
                </a:cubicBezTo>
                <a:cubicBezTo>
                  <a:pt x="5541464" y="42958"/>
                  <a:pt x="5882966" y="-3430"/>
                  <a:pt x="6172200" y="0"/>
                </a:cubicBezTo>
                <a:cubicBezTo>
                  <a:pt x="6461434" y="3430"/>
                  <a:pt x="6432127" y="6688"/>
                  <a:pt x="6528816" y="0"/>
                </a:cubicBezTo>
                <a:cubicBezTo>
                  <a:pt x="6625505" y="-6688"/>
                  <a:pt x="6916805" y="-436"/>
                  <a:pt x="7214616" y="0"/>
                </a:cubicBezTo>
                <a:cubicBezTo>
                  <a:pt x="7512427" y="436"/>
                  <a:pt x="7626159" y="-6909"/>
                  <a:pt x="7790688" y="0"/>
                </a:cubicBezTo>
                <a:cubicBezTo>
                  <a:pt x="7955217" y="6909"/>
                  <a:pt x="8048891" y="15307"/>
                  <a:pt x="8147304" y="0"/>
                </a:cubicBezTo>
                <a:cubicBezTo>
                  <a:pt x="8245717" y="-15307"/>
                  <a:pt x="8645618" y="-11734"/>
                  <a:pt x="9052560" y="0"/>
                </a:cubicBezTo>
                <a:cubicBezTo>
                  <a:pt x="9459502" y="11734"/>
                  <a:pt x="9320584" y="8388"/>
                  <a:pt x="9409176" y="0"/>
                </a:cubicBezTo>
                <a:cubicBezTo>
                  <a:pt x="9497768" y="-8388"/>
                  <a:pt x="9644192" y="8379"/>
                  <a:pt x="9765792" y="0"/>
                </a:cubicBezTo>
                <a:cubicBezTo>
                  <a:pt x="9887392" y="-8379"/>
                  <a:pt x="10105220" y="-12663"/>
                  <a:pt x="10341864" y="0"/>
                </a:cubicBezTo>
                <a:cubicBezTo>
                  <a:pt x="10578508" y="12663"/>
                  <a:pt x="10773103" y="-5786"/>
                  <a:pt x="10972800" y="0"/>
                </a:cubicBezTo>
                <a:cubicBezTo>
                  <a:pt x="10972146" y="8818"/>
                  <a:pt x="10972240" y="13823"/>
                  <a:pt x="10972800" y="18288"/>
                </a:cubicBezTo>
                <a:cubicBezTo>
                  <a:pt x="10588778" y="31598"/>
                  <a:pt x="10543381" y="-12698"/>
                  <a:pt x="10177272" y="18288"/>
                </a:cubicBezTo>
                <a:cubicBezTo>
                  <a:pt x="9811163" y="49274"/>
                  <a:pt x="9996817" y="25662"/>
                  <a:pt x="9820656" y="18288"/>
                </a:cubicBezTo>
                <a:cubicBezTo>
                  <a:pt x="9644495" y="10914"/>
                  <a:pt x="9607007" y="31631"/>
                  <a:pt x="9464040" y="18288"/>
                </a:cubicBezTo>
                <a:cubicBezTo>
                  <a:pt x="9321073" y="4945"/>
                  <a:pt x="9114189" y="28940"/>
                  <a:pt x="8778240" y="18288"/>
                </a:cubicBezTo>
                <a:cubicBezTo>
                  <a:pt x="8442291" y="7636"/>
                  <a:pt x="8594763" y="987"/>
                  <a:pt x="8421624" y="18288"/>
                </a:cubicBezTo>
                <a:cubicBezTo>
                  <a:pt x="8248485" y="35589"/>
                  <a:pt x="7929515" y="37573"/>
                  <a:pt x="7735824" y="18288"/>
                </a:cubicBezTo>
                <a:cubicBezTo>
                  <a:pt x="7542133" y="-997"/>
                  <a:pt x="7252504" y="33858"/>
                  <a:pt x="6940296" y="18288"/>
                </a:cubicBezTo>
                <a:cubicBezTo>
                  <a:pt x="6628088" y="2718"/>
                  <a:pt x="6528503" y="48389"/>
                  <a:pt x="6254496" y="18288"/>
                </a:cubicBezTo>
                <a:cubicBezTo>
                  <a:pt x="5980489" y="-11813"/>
                  <a:pt x="5695784" y="-3740"/>
                  <a:pt x="5458968" y="18288"/>
                </a:cubicBezTo>
                <a:cubicBezTo>
                  <a:pt x="5222152" y="40316"/>
                  <a:pt x="5010751" y="19095"/>
                  <a:pt x="4663440" y="18288"/>
                </a:cubicBezTo>
                <a:cubicBezTo>
                  <a:pt x="4316129" y="17481"/>
                  <a:pt x="4425552" y="1606"/>
                  <a:pt x="4306824" y="18288"/>
                </a:cubicBezTo>
                <a:cubicBezTo>
                  <a:pt x="4188096" y="34970"/>
                  <a:pt x="3941535" y="7481"/>
                  <a:pt x="3840480" y="18288"/>
                </a:cubicBezTo>
                <a:cubicBezTo>
                  <a:pt x="3739425" y="29095"/>
                  <a:pt x="3402388" y="17641"/>
                  <a:pt x="3264408" y="18288"/>
                </a:cubicBezTo>
                <a:cubicBezTo>
                  <a:pt x="3126428" y="18935"/>
                  <a:pt x="2776779" y="9983"/>
                  <a:pt x="2578608" y="18288"/>
                </a:cubicBezTo>
                <a:cubicBezTo>
                  <a:pt x="2380437" y="26593"/>
                  <a:pt x="1909468" y="25818"/>
                  <a:pt x="1673352" y="18288"/>
                </a:cubicBezTo>
                <a:cubicBezTo>
                  <a:pt x="1437236" y="10758"/>
                  <a:pt x="1131180" y="49884"/>
                  <a:pt x="877824" y="18288"/>
                </a:cubicBezTo>
                <a:cubicBezTo>
                  <a:pt x="624468" y="-13308"/>
                  <a:pt x="206753" y="2195"/>
                  <a:pt x="0" y="18288"/>
                </a:cubicBezTo>
                <a:cubicBezTo>
                  <a:pt x="313" y="10654"/>
                  <a:pt x="-263" y="4056"/>
                  <a:pt x="0" y="0"/>
                </a:cubicBezTo>
                <a:close/>
              </a:path>
              <a:path w="10972800" h="18288" stroke="0" extrusionOk="0">
                <a:moveTo>
                  <a:pt x="0" y="0"/>
                </a:moveTo>
                <a:cubicBezTo>
                  <a:pt x="164017" y="-17675"/>
                  <a:pt x="309425" y="9913"/>
                  <a:pt x="466344" y="0"/>
                </a:cubicBezTo>
                <a:cubicBezTo>
                  <a:pt x="623263" y="-9913"/>
                  <a:pt x="659300" y="-14524"/>
                  <a:pt x="822960" y="0"/>
                </a:cubicBezTo>
                <a:cubicBezTo>
                  <a:pt x="986620" y="14524"/>
                  <a:pt x="1105222" y="-16481"/>
                  <a:pt x="1289304" y="0"/>
                </a:cubicBezTo>
                <a:cubicBezTo>
                  <a:pt x="1473386" y="16481"/>
                  <a:pt x="1693223" y="26161"/>
                  <a:pt x="1975104" y="0"/>
                </a:cubicBezTo>
                <a:cubicBezTo>
                  <a:pt x="2256985" y="-26161"/>
                  <a:pt x="2435781" y="23061"/>
                  <a:pt x="2770632" y="0"/>
                </a:cubicBezTo>
                <a:cubicBezTo>
                  <a:pt x="3105483" y="-23061"/>
                  <a:pt x="3247479" y="-44011"/>
                  <a:pt x="3675888" y="0"/>
                </a:cubicBezTo>
                <a:cubicBezTo>
                  <a:pt x="4104297" y="44011"/>
                  <a:pt x="4280918" y="4017"/>
                  <a:pt x="4581144" y="0"/>
                </a:cubicBezTo>
                <a:cubicBezTo>
                  <a:pt x="4881370" y="-4017"/>
                  <a:pt x="5021699" y="-11889"/>
                  <a:pt x="5157216" y="0"/>
                </a:cubicBezTo>
                <a:cubicBezTo>
                  <a:pt x="5292733" y="11889"/>
                  <a:pt x="5603398" y="-17698"/>
                  <a:pt x="5952744" y="0"/>
                </a:cubicBezTo>
                <a:cubicBezTo>
                  <a:pt x="6302090" y="17698"/>
                  <a:pt x="6353093" y="-11909"/>
                  <a:pt x="6638544" y="0"/>
                </a:cubicBezTo>
                <a:cubicBezTo>
                  <a:pt x="6923995" y="11909"/>
                  <a:pt x="7053404" y="21630"/>
                  <a:pt x="7214616" y="0"/>
                </a:cubicBezTo>
                <a:cubicBezTo>
                  <a:pt x="7375828" y="-21630"/>
                  <a:pt x="7837963" y="3886"/>
                  <a:pt x="8010144" y="0"/>
                </a:cubicBezTo>
                <a:cubicBezTo>
                  <a:pt x="8182325" y="-3886"/>
                  <a:pt x="8224183" y="16009"/>
                  <a:pt x="8366760" y="0"/>
                </a:cubicBezTo>
                <a:cubicBezTo>
                  <a:pt x="8509337" y="-16009"/>
                  <a:pt x="8687920" y="-5720"/>
                  <a:pt x="8942832" y="0"/>
                </a:cubicBezTo>
                <a:cubicBezTo>
                  <a:pt x="9197744" y="5720"/>
                  <a:pt x="9368437" y="20479"/>
                  <a:pt x="9628632" y="0"/>
                </a:cubicBezTo>
                <a:cubicBezTo>
                  <a:pt x="9888827" y="-20479"/>
                  <a:pt x="10560858" y="-20746"/>
                  <a:pt x="10972800" y="0"/>
                </a:cubicBezTo>
                <a:cubicBezTo>
                  <a:pt x="10972186" y="5722"/>
                  <a:pt x="10972980" y="12495"/>
                  <a:pt x="10972800" y="18288"/>
                </a:cubicBezTo>
                <a:cubicBezTo>
                  <a:pt x="10786146" y="12536"/>
                  <a:pt x="10623717" y="14033"/>
                  <a:pt x="10506456" y="18288"/>
                </a:cubicBezTo>
                <a:cubicBezTo>
                  <a:pt x="10389195" y="22543"/>
                  <a:pt x="10296178" y="20107"/>
                  <a:pt x="10149840" y="18288"/>
                </a:cubicBezTo>
                <a:cubicBezTo>
                  <a:pt x="10003502" y="16469"/>
                  <a:pt x="9767530" y="28891"/>
                  <a:pt x="9464040" y="18288"/>
                </a:cubicBezTo>
                <a:cubicBezTo>
                  <a:pt x="9160550" y="7685"/>
                  <a:pt x="9229050" y="2659"/>
                  <a:pt x="8997696" y="18288"/>
                </a:cubicBezTo>
                <a:cubicBezTo>
                  <a:pt x="8766342" y="33917"/>
                  <a:pt x="8340136" y="34864"/>
                  <a:pt x="8092440" y="18288"/>
                </a:cubicBezTo>
                <a:cubicBezTo>
                  <a:pt x="7844744" y="1712"/>
                  <a:pt x="7863720" y="27405"/>
                  <a:pt x="7735824" y="18288"/>
                </a:cubicBezTo>
                <a:cubicBezTo>
                  <a:pt x="7607928" y="9171"/>
                  <a:pt x="7323619" y="461"/>
                  <a:pt x="7050024" y="18288"/>
                </a:cubicBezTo>
                <a:cubicBezTo>
                  <a:pt x="6776429" y="36115"/>
                  <a:pt x="6787899" y="28206"/>
                  <a:pt x="6693408" y="18288"/>
                </a:cubicBezTo>
                <a:cubicBezTo>
                  <a:pt x="6598917" y="8370"/>
                  <a:pt x="6395231" y="19114"/>
                  <a:pt x="6227064" y="18288"/>
                </a:cubicBezTo>
                <a:cubicBezTo>
                  <a:pt x="6058897" y="17462"/>
                  <a:pt x="5618582" y="1091"/>
                  <a:pt x="5431536" y="18288"/>
                </a:cubicBezTo>
                <a:cubicBezTo>
                  <a:pt x="5244490" y="35485"/>
                  <a:pt x="4729797" y="-9650"/>
                  <a:pt x="4526280" y="18288"/>
                </a:cubicBezTo>
                <a:cubicBezTo>
                  <a:pt x="4322763" y="46226"/>
                  <a:pt x="4216797" y="756"/>
                  <a:pt x="4059936" y="18288"/>
                </a:cubicBezTo>
                <a:cubicBezTo>
                  <a:pt x="3903075" y="35820"/>
                  <a:pt x="3537912" y="42098"/>
                  <a:pt x="3374136" y="18288"/>
                </a:cubicBezTo>
                <a:cubicBezTo>
                  <a:pt x="3210360" y="-5522"/>
                  <a:pt x="3126842" y="39135"/>
                  <a:pt x="2907792" y="18288"/>
                </a:cubicBezTo>
                <a:cubicBezTo>
                  <a:pt x="2688742" y="-2559"/>
                  <a:pt x="2490436" y="34100"/>
                  <a:pt x="2112264" y="18288"/>
                </a:cubicBezTo>
                <a:cubicBezTo>
                  <a:pt x="1734092" y="2476"/>
                  <a:pt x="1744622" y="-7274"/>
                  <a:pt x="1536192" y="18288"/>
                </a:cubicBezTo>
                <a:cubicBezTo>
                  <a:pt x="1327762" y="43850"/>
                  <a:pt x="1189025" y="6435"/>
                  <a:pt x="1069848" y="18288"/>
                </a:cubicBezTo>
                <a:cubicBezTo>
                  <a:pt x="950671" y="30141"/>
                  <a:pt x="858345" y="33684"/>
                  <a:pt x="713232" y="18288"/>
                </a:cubicBezTo>
                <a:cubicBezTo>
                  <a:pt x="568119" y="2892"/>
                  <a:pt x="250292" y="5410"/>
                  <a:pt x="0" y="18288"/>
                </a:cubicBezTo>
                <a:cubicBezTo>
                  <a:pt x="465" y="13062"/>
                  <a:pt x="-894" y="9029"/>
                  <a:pt x="0" y="0"/>
                </a:cubicBezTo>
                <a:close/>
              </a:path>
            </a:pathLst>
          </a:custGeom>
          <a:solidFill>
            <a:schemeClr val="accent2">
              <a:alpha val="75000"/>
            </a:schemeClr>
          </a:solidFill>
          <a:ln w="44450" cap="rnd">
            <a:solidFill>
              <a:schemeClr val="accent2">
                <a:alpha val="75000"/>
              </a:schemeClr>
            </a:solidFill>
            <a:round/>
            <a:extLst>
              <a:ext uri="{C807C97D-BFC1-408E-A445-0C87EB9F89A2}">
                <ask:lineSketchStyleProps xmlns:ask="http://schemas.microsoft.com/office/drawing/2018/sketchyshapes" sd="2727557108">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096B51F5-7FD8-CFD0-A9C3-4D61187A9817}"/>
              </a:ext>
            </a:extLst>
          </p:cNvPr>
          <p:cNvSpPr>
            <a:spLocks noGrp="1"/>
          </p:cNvSpPr>
          <p:nvPr>
            <p:ph idx="1"/>
          </p:nvPr>
        </p:nvSpPr>
        <p:spPr>
          <a:xfrm>
            <a:off x="572492" y="1854726"/>
            <a:ext cx="10781307" cy="4335762"/>
          </a:xfrm>
        </p:spPr>
        <p:txBody>
          <a:bodyPr anchor="t">
            <a:normAutofit fontScale="92500" lnSpcReduction="10000"/>
          </a:bodyPr>
          <a:lstStyle/>
          <a:p>
            <a:pPr lvl="1"/>
            <a:r>
              <a:rPr lang="en-US" b="0" i="0" dirty="0">
                <a:solidFill>
                  <a:srgbClr val="000000"/>
                </a:solidFill>
                <a:effectLst/>
              </a:rPr>
              <a:t>The philosopher </a:t>
            </a:r>
            <a:r>
              <a:rPr lang="en-US" b="1" i="0" dirty="0">
                <a:solidFill>
                  <a:srgbClr val="000000"/>
                </a:solidFill>
                <a:effectLst/>
              </a:rPr>
              <a:t>Hubert Dreyfus</a:t>
            </a:r>
            <a:r>
              <a:rPr lang="en-US" b="0" i="0" dirty="0">
                <a:solidFill>
                  <a:srgbClr val="000000"/>
                </a:solidFill>
                <a:effectLst/>
              </a:rPr>
              <a:t> famously doubted that a computer could beat a human playing chess. In 1972, he his book “What Computers Can’t Do” was published.  In that book he questioned the computer’s ability to serve as a model for the human brain and asserted that no computer program could defeat even a 10-year-old child at chess.</a:t>
            </a:r>
            <a:br>
              <a:rPr lang="en-US" dirty="0">
                <a:solidFill>
                  <a:srgbClr val="000000"/>
                </a:solidFill>
                <a:hlinkClick r:id="rId2"/>
              </a:rPr>
            </a:br>
            <a:r>
              <a:rPr lang="en-US" b="0" i="0" dirty="0">
                <a:solidFill>
                  <a:srgbClr val="000000"/>
                </a:solidFill>
                <a:effectLst/>
                <a:hlinkClick r:id="rId2"/>
              </a:rPr>
              <a:t>https://chesspulse.com/are-chess-computers-unbeatable/</a:t>
            </a:r>
            <a:r>
              <a:rPr lang="en-US" dirty="0">
                <a:solidFill>
                  <a:srgbClr val="000000"/>
                </a:solidFill>
              </a:rPr>
              <a:t> </a:t>
            </a:r>
            <a:br>
              <a:rPr lang="en-US" dirty="0">
                <a:solidFill>
                  <a:srgbClr val="000000"/>
                </a:solidFill>
              </a:rPr>
            </a:br>
            <a:endParaRPr lang="en-US" b="0" i="0" dirty="0">
              <a:solidFill>
                <a:srgbClr val="000000"/>
              </a:solidFill>
              <a:effectLst/>
            </a:endParaRPr>
          </a:p>
          <a:p>
            <a:pPr lvl="1"/>
            <a:r>
              <a:rPr lang="en-US" b="0" i="0" dirty="0">
                <a:solidFill>
                  <a:srgbClr val="000000"/>
                </a:solidFill>
                <a:effectLst/>
              </a:rPr>
              <a:t>In 1968, the International Chess Master David Levy bet that no computer could beat him at chess in 10 years, and that if he did win, it would be another ten after that before a computer beat him. Levy won the bet, but in 1989, it finally happened. Deep Thought, initially created by programmers at Carnegie Mellon University, beat Levy.</a:t>
            </a:r>
            <a:br>
              <a:rPr lang="en-US" b="0" i="0" dirty="0">
                <a:solidFill>
                  <a:srgbClr val="000000"/>
                </a:solidFill>
                <a:effectLst/>
              </a:rPr>
            </a:br>
            <a:r>
              <a:rPr lang="en-US" b="0" i="0" dirty="0">
                <a:solidFill>
                  <a:srgbClr val="000000"/>
                </a:solidFill>
                <a:effectLst/>
                <a:hlinkClick r:id="rId3"/>
              </a:rPr>
              <a:t>https://science.howstuffworks.com/innovation/big-thinkers/computer-defeat-chess-champion.htm</a:t>
            </a:r>
            <a:r>
              <a:rPr lang="en-US" b="0" i="0" dirty="0">
                <a:solidFill>
                  <a:srgbClr val="000000"/>
                </a:solidFill>
                <a:effectLst/>
              </a:rPr>
              <a:t> </a:t>
            </a:r>
            <a:br>
              <a:rPr lang="en-US" b="0" i="0" dirty="0">
                <a:solidFill>
                  <a:srgbClr val="000000"/>
                </a:solidFill>
                <a:effectLst/>
              </a:rPr>
            </a:br>
            <a:endParaRPr lang="en-US" b="0" i="0" dirty="0">
              <a:solidFill>
                <a:srgbClr val="000000"/>
              </a:solidFill>
              <a:effectLst/>
            </a:endParaRPr>
          </a:p>
          <a:p>
            <a:pPr marL="457200" lvl="1" indent="0">
              <a:buNone/>
            </a:pPr>
            <a:endParaRPr lang="en-US" b="0" i="0" dirty="0">
              <a:solidFill>
                <a:srgbClr val="000000"/>
              </a:solidFill>
              <a:effectLst/>
            </a:endParaRPr>
          </a:p>
          <a:p>
            <a:pPr lvl="1"/>
            <a:endParaRPr lang="en-US" sz="2800" dirty="0"/>
          </a:p>
        </p:txBody>
      </p:sp>
      <p:sp>
        <p:nvSpPr>
          <p:cNvPr id="4" name="Slide Number Placeholder 3">
            <a:extLst>
              <a:ext uri="{FF2B5EF4-FFF2-40B4-BE49-F238E27FC236}">
                <a16:creationId xmlns:a16="http://schemas.microsoft.com/office/drawing/2014/main" id="{BA3C9916-D5D9-46AF-0AF2-E58A758EEE68}"/>
              </a:ext>
            </a:extLst>
          </p:cNvPr>
          <p:cNvSpPr>
            <a:spLocks noGrp="1"/>
          </p:cNvSpPr>
          <p:nvPr>
            <p:ph type="sldNum" sz="quarter" idx="12"/>
          </p:nvPr>
        </p:nvSpPr>
        <p:spPr>
          <a:xfrm>
            <a:off x="8610600" y="6356350"/>
            <a:ext cx="2743200" cy="365125"/>
          </a:xfrm>
        </p:spPr>
        <p:txBody>
          <a:bodyPr>
            <a:normAutofit fontScale="70000" lnSpcReduction="20000"/>
          </a:bodyPr>
          <a:lstStyle/>
          <a:p>
            <a:pPr>
              <a:spcAft>
                <a:spcPts val="600"/>
              </a:spcAft>
            </a:pPr>
            <a:fld id="{4C487655-AABA-4CA8-8EDF-7F823A468B89}" type="slidenum">
              <a:rPr lang="en-US" smtClean="0"/>
              <a:pPr>
                <a:spcAft>
                  <a:spcPts val="600"/>
                </a:spcAft>
              </a:pPr>
              <a:t>4</a:t>
            </a:fld>
            <a:endParaRPr lang="en-US"/>
          </a:p>
        </p:txBody>
      </p:sp>
    </p:spTree>
    <p:extLst>
      <p:ext uri="{BB962C8B-B14F-4D97-AF65-F5344CB8AC3E}">
        <p14:creationId xmlns:p14="http://schemas.microsoft.com/office/powerpoint/2010/main" val="248520405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179D5885-7B28-6148-9E75-408D237DB029}"/>
            </a:ext>
          </a:extLst>
        </p:cNvPr>
        <p:cNvGrpSpPr/>
        <p:nvPr/>
      </p:nvGrpSpPr>
      <p:grpSpPr>
        <a:xfrm>
          <a:off x="0" y="0"/>
          <a:ext cx="0" cy="0"/>
          <a:chOff x="0" y="0"/>
          <a:chExt cx="0" cy="0"/>
        </a:xfrm>
      </p:grpSpPr>
      <p:sp useBgFill="1">
        <p:nvSpPr>
          <p:cNvPr id="14" name="Rectangle 9">
            <a:extLst>
              <a:ext uri="{FF2B5EF4-FFF2-40B4-BE49-F238E27FC236}">
                <a16:creationId xmlns:a16="http://schemas.microsoft.com/office/drawing/2014/main" id="{DD586D2B-A5FF-1955-6D30-D1142F16663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2A0ED8FA-C455-C326-2ADC-2CD5D95198AF}"/>
              </a:ext>
            </a:extLst>
          </p:cNvPr>
          <p:cNvSpPr>
            <a:spLocks noGrp="1"/>
          </p:cNvSpPr>
          <p:nvPr>
            <p:ph type="title"/>
          </p:nvPr>
        </p:nvSpPr>
        <p:spPr>
          <a:xfrm>
            <a:off x="572493" y="238539"/>
            <a:ext cx="11018520" cy="1434415"/>
          </a:xfrm>
        </p:spPr>
        <p:txBody>
          <a:bodyPr anchor="b">
            <a:normAutofit/>
          </a:bodyPr>
          <a:lstStyle/>
          <a:p>
            <a:r>
              <a:rPr lang="en-US" sz="5400" dirty="0"/>
              <a:t>AI Expectations keep shifting!</a:t>
            </a:r>
          </a:p>
        </p:txBody>
      </p:sp>
      <p:sp>
        <p:nvSpPr>
          <p:cNvPr id="15" name="sketchy line">
            <a:extLst>
              <a:ext uri="{FF2B5EF4-FFF2-40B4-BE49-F238E27FC236}">
                <a16:creationId xmlns:a16="http://schemas.microsoft.com/office/drawing/2014/main" id="{9A8DB005-18D1-6741-FE7A-6CC3696A23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72493" y="1681544"/>
            <a:ext cx="10972800" cy="18288"/>
          </a:xfrm>
          <a:custGeom>
            <a:avLst/>
            <a:gdLst>
              <a:gd name="connsiteX0" fmla="*/ 0 w 10972800"/>
              <a:gd name="connsiteY0" fmla="*/ 0 h 18288"/>
              <a:gd name="connsiteX1" fmla="*/ 356616 w 10972800"/>
              <a:gd name="connsiteY1" fmla="*/ 0 h 18288"/>
              <a:gd name="connsiteX2" fmla="*/ 1042416 w 10972800"/>
              <a:gd name="connsiteY2" fmla="*/ 0 h 18288"/>
              <a:gd name="connsiteX3" fmla="*/ 1947672 w 10972800"/>
              <a:gd name="connsiteY3" fmla="*/ 0 h 18288"/>
              <a:gd name="connsiteX4" fmla="*/ 2633472 w 10972800"/>
              <a:gd name="connsiteY4" fmla="*/ 0 h 18288"/>
              <a:gd name="connsiteX5" fmla="*/ 2990088 w 10972800"/>
              <a:gd name="connsiteY5" fmla="*/ 0 h 18288"/>
              <a:gd name="connsiteX6" fmla="*/ 3456432 w 10972800"/>
              <a:gd name="connsiteY6" fmla="*/ 0 h 18288"/>
              <a:gd name="connsiteX7" fmla="*/ 4361688 w 10972800"/>
              <a:gd name="connsiteY7" fmla="*/ 0 h 18288"/>
              <a:gd name="connsiteX8" fmla="*/ 5266944 w 10972800"/>
              <a:gd name="connsiteY8" fmla="*/ 0 h 18288"/>
              <a:gd name="connsiteX9" fmla="*/ 6172200 w 10972800"/>
              <a:gd name="connsiteY9" fmla="*/ 0 h 18288"/>
              <a:gd name="connsiteX10" fmla="*/ 6528816 w 10972800"/>
              <a:gd name="connsiteY10" fmla="*/ 0 h 18288"/>
              <a:gd name="connsiteX11" fmla="*/ 7214616 w 10972800"/>
              <a:gd name="connsiteY11" fmla="*/ 0 h 18288"/>
              <a:gd name="connsiteX12" fmla="*/ 7790688 w 10972800"/>
              <a:gd name="connsiteY12" fmla="*/ 0 h 18288"/>
              <a:gd name="connsiteX13" fmla="*/ 8147304 w 10972800"/>
              <a:gd name="connsiteY13" fmla="*/ 0 h 18288"/>
              <a:gd name="connsiteX14" fmla="*/ 9052560 w 10972800"/>
              <a:gd name="connsiteY14" fmla="*/ 0 h 18288"/>
              <a:gd name="connsiteX15" fmla="*/ 9409176 w 10972800"/>
              <a:gd name="connsiteY15" fmla="*/ 0 h 18288"/>
              <a:gd name="connsiteX16" fmla="*/ 9765792 w 10972800"/>
              <a:gd name="connsiteY16" fmla="*/ 0 h 18288"/>
              <a:gd name="connsiteX17" fmla="*/ 10341864 w 10972800"/>
              <a:gd name="connsiteY17" fmla="*/ 0 h 18288"/>
              <a:gd name="connsiteX18" fmla="*/ 10972800 w 10972800"/>
              <a:gd name="connsiteY18" fmla="*/ 0 h 18288"/>
              <a:gd name="connsiteX19" fmla="*/ 10972800 w 10972800"/>
              <a:gd name="connsiteY19" fmla="*/ 18288 h 18288"/>
              <a:gd name="connsiteX20" fmla="*/ 10177272 w 10972800"/>
              <a:gd name="connsiteY20" fmla="*/ 18288 h 18288"/>
              <a:gd name="connsiteX21" fmla="*/ 9820656 w 10972800"/>
              <a:gd name="connsiteY21" fmla="*/ 18288 h 18288"/>
              <a:gd name="connsiteX22" fmla="*/ 9464040 w 10972800"/>
              <a:gd name="connsiteY22" fmla="*/ 18288 h 18288"/>
              <a:gd name="connsiteX23" fmla="*/ 8778240 w 10972800"/>
              <a:gd name="connsiteY23" fmla="*/ 18288 h 18288"/>
              <a:gd name="connsiteX24" fmla="*/ 8421624 w 10972800"/>
              <a:gd name="connsiteY24" fmla="*/ 18288 h 18288"/>
              <a:gd name="connsiteX25" fmla="*/ 7735824 w 10972800"/>
              <a:gd name="connsiteY25" fmla="*/ 18288 h 18288"/>
              <a:gd name="connsiteX26" fmla="*/ 6940296 w 10972800"/>
              <a:gd name="connsiteY26" fmla="*/ 18288 h 18288"/>
              <a:gd name="connsiteX27" fmla="*/ 6254496 w 10972800"/>
              <a:gd name="connsiteY27" fmla="*/ 18288 h 18288"/>
              <a:gd name="connsiteX28" fmla="*/ 5458968 w 10972800"/>
              <a:gd name="connsiteY28" fmla="*/ 18288 h 18288"/>
              <a:gd name="connsiteX29" fmla="*/ 4663440 w 10972800"/>
              <a:gd name="connsiteY29" fmla="*/ 18288 h 18288"/>
              <a:gd name="connsiteX30" fmla="*/ 4306824 w 10972800"/>
              <a:gd name="connsiteY30" fmla="*/ 18288 h 18288"/>
              <a:gd name="connsiteX31" fmla="*/ 3840480 w 10972800"/>
              <a:gd name="connsiteY31" fmla="*/ 18288 h 18288"/>
              <a:gd name="connsiteX32" fmla="*/ 3264408 w 10972800"/>
              <a:gd name="connsiteY32" fmla="*/ 18288 h 18288"/>
              <a:gd name="connsiteX33" fmla="*/ 2578608 w 10972800"/>
              <a:gd name="connsiteY33" fmla="*/ 18288 h 18288"/>
              <a:gd name="connsiteX34" fmla="*/ 1673352 w 10972800"/>
              <a:gd name="connsiteY34" fmla="*/ 18288 h 18288"/>
              <a:gd name="connsiteX35" fmla="*/ 877824 w 10972800"/>
              <a:gd name="connsiteY35" fmla="*/ 18288 h 18288"/>
              <a:gd name="connsiteX36" fmla="*/ 0 w 10972800"/>
              <a:gd name="connsiteY36" fmla="*/ 18288 h 18288"/>
              <a:gd name="connsiteX37" fmla="*/ 0 w 10972800"/>
              <a:gd name="connsiteY37"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Lst>
            <a:rect l="l" t="t" r="r" b="b"/>
            <a:pathLst>
              <a:path w="10972800" h="18288" fill="none" extrusionOk="0">
                <a:moveTo>
                  <a:pt x="0" y="0"/>
                </a:moveTo>
                <a:cubicBezTo>
                  <a:pt x="165916" y="-1866"/>
                  <a:pt x="188720" y="13756"/>
                  <a:pt x="356616" y="0"/>
                </a:cubicBezTo>
                <a:cubicBezTo>
                  <a:pt x="524512" y="-13756"/>
                  <a:pt x="734781" y="8922"/>
                  <a:pt x="1042416" y="0"/>
                </a:cubicBezTo>
                <a:cubicBezTo>
                  <a:pt x="1350051" y="-8922"/>
                  <a:pt x="1595982" y="-26315"/>
                  <a:pt x="1947672" y="0"/>
                </a:cubicBezTo>
                <a:cubicBezTo>
                  <a:pt x="2299362" y="26315"/>
                  <a:pt x="2292691" y="-19526"/>
                  <a:pt x="2633472" y="0"/>
                </a:cubicBezTo>
                <a:cubicBezTo>
                  <a:pt x="2974253" y="19526"/>
                  <a:pt x="2857309" y="10773"/>
                  <a:pt x="2990088" y="0"/>
                </a:cubicBezTo>
                <a:cubicBezTo>
                  <a:pt x="3122867" y="-10773"/>
                  <a:pt x="3359343" y="7194"/>
                  <a:pt x="3456432" y="0"/>
                </a:cubicBezTo>
                <a:cubicBezTo>
                  <a:pt x="3553521" y="-7194"/>
                  <a:pt x="4136258" y="5108"/>
                  <a:pt x="4361688" y="0"/>
                </a:cubicBezTo>
                <a:cubicBezTo>
                  <a:pt x="4587118" y="-5108"/>
                  <a:pt x="4992424" y="-42958"/>
                  <a:pt x="5266944" y="0"/>
                </a:cubicBezTo>
                <a:cubicBezTo>
                  <a:pt x="5541464" y="42958"/>
                  <a:pt x="5882966" y="-3430"/>
                  <a:pt x="6172200" y="0"/>
                </a:cubicBezTo>
                <a:cubicBezTo>
                  <a:pt x="6461434" y="3430"/>
                  <a:pt x="6432127" y="6688"/>
                  <a:pt x="6528816" y="0"/>
                </a:cubicBezTo>
                <a:cubicBezTo>
                  <a:pt x="6625505" y="-6688"/>
                  <a:pt x="6916805" y="-436"/>
                  <a:pt x="7214616" y="0"/>
                </a:cubicBezTo>
                <a:cubicBezTo>
                  <a:pt x="7512427" y="436"/>
                  <a:pt x="7626159" y="-6909"/>
                  <a:pt x="7790688" y="0"/>
                </a:cubicBezTo>
                <a:cubicBezTo>
                  <a:pt x="7955217" y="6909"/>
                  <a:pt x="8048891" y="15307"/>
                  <a:pt x="8147304" y="0"/>
                </a:cubicBezTo>
                <a:cubicBezTo>
                  <a:pt x="8245717" y="-15307"/>
                  <a:pt x="8645618" y="-11734"/>
                  <a:pt x="9052560" y="0"/>
                </a:cubicBezTo>
                <a:cubicBezTo>
                  <a:pt x="9459502" y="11734"/>
                  <a:pt x="9320584" y="8388"/>
                  <a:pt x="9409176" y="0"/>
                </a:cubicBezTo>
                <a:cubicBezTo>
                  <a:pt x="9497768" y="-8388"/>
                  <a:pt x="9644192" y="8379"/>
                  <a:pt x="9765792" y="0"/>
                </a:cubicBezTo>
                <a:cubicBezTo>
                  <a:pt x="9887392" y="-8379"/>
                  <a:pt x="10105220" y="-12663"/>
                  <a:pt x="10341864" y="0"/>
                </a:cubicBezTo>
                <a:cubicBezTo>
                  <a:pt x="10578508" y="12663"/>
                  <a:pt x="10773103" y="-5786"/>
                  <a:pt x="10972800" y="0"/>
                </a:cubicBezTo>
                <a:cubicBezTo>
                  <a:pt x="10972146" y="8818"/>
                  <a:pt x="10972240" y="13823"/>
                  <a:pt x="10972800" y="18288"/>
                </a:cubicBezTo>
                <a:cubicBezTo>
                  <a:pt x="10588778" y="31598"/>
                  <a:pt x="10543381" y="-12698"/>
                  <a:pt x="10177272" y="18288"/>
                </a:cubicBezTo>
                <a:cubicBezTo>
                  <a:pt x="9811163" y="49274"/>
                  <a:pt x="9996817" y="25662"/>
                  <a:pt x="9820656" y="18288"/>
                </a:cubicBezTo>
                <a:cubicBezTo>
                  <a:pt x="9644495" y="10914"/>
                  <a:pt x="9607007" y="31631"/>
                  <a:pt x="9464040" y="18288"/>
                </a:cubicBezTo>
                <a:cubicBezTo>
                  <a:pt x="9321073" y="4945"/>
                  <a:pt x="9114189" y="28940"/>
                  <a:pt x="8778240" y="18288"/>
                </a:cubicBezTo>
                <a:cubicBezTo>
                  <a:pt x="8442291" y="7636"/>
                  <a:pt x="8594763" y="987"/>
                  <a:pt x="8421624" y="18288"/>
                </a:cubicBezTo>
                <a:cubicBezTo>
                  <a:pt x="8248485" y="35589"/>
                  <a:pt x="7929515" y="37573"/>
                  <a:pt x="7735824" y="18288"/>
                </a:cubicBezTo>
                <a:cubicBezTo>
                  <a:pt x="7542133" y="-997"/>
                  <a:pt x="7252504" y="33858"/>
                  <a:pt x="6940296" y="18288"/>
                </a:cubicBezTo>
                <a:cubicBezTo>
                  <a:pt x="6628088" y="2718"/>
                  <a:pt x="6528503" y="48389"/>
                  <a:pt x="6254496" y="18288"/>
                </a:cubicBezTo>
                <a:cubicBezTo>
                  <a:pt x="5980489" y="-11813"/>
                  <a:pt x="5695784" y="-3740"/>
                  <a:pt x="5458968" y="18288"/>
                </a:cubicBezTo>
                <a:cubicBezTo>
                  <a:pt x="5222152" y="40316"/>
                  <a:pt x="5010751" y="19095"/>
                  <a:pt x="4663440" y="18288"/>
                </a:cubicBezTo>
                <a:cubicBezTo>
                  <a:pt x="4316129" y="17481"/>
                  <a:pt x="4425552" y="1606"/>
                  <a:pt x="4306824" y="18288"/>
                </a:cubicBezTo>
                <a:cubicBezTo>
                  <a:pt x="4188096" y="34970"/>
                  <a:pt x="3941535" y="7481"/>
                  <a:pt x="3840480" y="18288"/>
                </a:cubicBezTo>
                <a:cubicBezTo>
                  <a:pt x="3739425" y="29095"/>
                  <a:pt x="3402388" y="17641"/>
                  <a:pt x="3264408" y="18288"/>
                </a:cubicBezTo>
                <a:cubicBezTo>
                  <a:pt x="3126428" y="18935"/>
                  <a:pt x="2776779" y="9983"/>
                  <a:pt x="2578608" y="18288"/>
                </a:cubicBezTo>
                <a:cubicBezTo>
                  <a:pt x="2380437" y="26593"/>
                  <a:pt x="1909468" y="25818"/>
                  <a:pt x="1673352" y="18288"/>
                </a:cubicBezTo>
                <a:cubicBezTo>
                  <a:pt x="1437236" y="10758"/>
                  <a:pt x="1131180" y="49884"/>
                  <a:pt x="877824" y="18288"/>
                </a:cubicBezTo>
                <a:cubicBezTo>
                  <a:pt x="624468" y="-13308"/>
                  <a:pt x="206753" y="2195"/>
                  <a:pt x="0" y="18288"/>
                </a:cubicBezTo>
                <a:cubicBezTo>
                  <a:pt x="313" y="10654"/>
                  <a:pt x="-263" y="4056"/>
                  <a:pt x="0" y="0"/>
                </a:cubicBezTo>
                <a:close/>
              </a:path>
              <a:path w="10972800" h="18288" stroke="0" extrusionOk="0">
                <a:moveTo>
                  <a:pt x="0" y="0"/>
                </a:moveTo>
                <a:cubicBezTo>
                  <a:pt x="164017" y="-17675"/>
                  <a:pt x="309425" y="9913"/>
                  <a:pt x="466344" y="0"/>
                </a:cubicBezTo>
                <a:cubicBezTo>
                  <a:pt x="623263" y="-9913"/>
                  <a:pt x="659300" y="-14524"/>
                  <a:pt x="822960" y="0"/>
                </a:cubicBezTo>
                <a:cubicBezTo>
                  <a:pt x="986620" y="14524"/>
                  <a:pt x="1105222" y="-16481"/>
                  <a:pt x="1289304" y="0"/>
                </a:cubicBezTo>
                <a:cubicBezTo>
                  <a:pt x="1473386" y="16481"/>
                  <a:pt x="1693223" y="26161"/>
                  <a:pt x="1975104" y="0"/>
                </a:cubicBezTo>
                <a:cubicBezTo>
                  <a:pt x="2256985" y="-26161"/>
                  <a:pt x="2435781" y="23061"/>
                  <a:pt x="2770632" y="0"/>
                </a:cubicBezTo>
                <a:cubicBezTo>
                  <a:pt x="3105483" y="-23061"/>
                  <a:pt x="3247479" y="-44011"/>
                  <a:pt x="3675888" y="0"/>
                </a:cubicBezTo>
                <a:cubicBezTo>
                  <a:pt x="4104297" y="44011"/>
                  <a:pt x="4280918" y="4017"/>
                  <a:pt x="4581144" y="0"/>
                </a:cubicBezTo>
                <a:cubicBezTo>
                  <a:pt x="4881370" y="-4017"/>
                  <a:pt x="5021699" y="-11889"/>
                  <a:pt x="5157216" y="0"/>
                </a:cubicBezTo>
                <a:cubicBezTo>
                  <a:pt x="5292733" y="11889"/>
                  <a:pt x="5603398" y="-17698"/>
                  <a:pt x="5952744" y="0"/>
                </a:cubicBezTo>
                <a:cubicBezTo>
                  <a:pt x="6302090" y="17698"/>
                  <a:pt x="6353093" y="-11909"/>
                  <a:pt x="6638544" y="0"/>
                </a:cubicBezTo>
                <a:cubicBezTo>
                  <a:pt x="6923995" y="11909"/>
                  <a:pt x="7053404" y="21630"/>
                  <a:pt x="7214616" y="0"/>
                </a:cubicBezTo>
                <a:cubicBezTo>
                  <a:pt x="7375828" y="-21630"/>
                  <a:pt x="7837963" y="3886"/>
                  <a:pt x="8010144" y="0"/>
                </a:cubicBezTo>
                <a:cubicBezTo>
                  <a:pt x="8182325" y="-3886"/>
                  <a:pt x="8224183" y="16009"/>
                  <a:pt x="8366760" y="0"/>
                </a:cubicBezTo>
                <a:cubicBezTo>
                  <a:pt x="8509337" y="-16009"/>
                  <a:pt x="8687920" y="-5720"/>
                  <a:pt x="8942832" y="0"/>
                </a:cubicBezTo>
                <a:cubicBezTo>
                  <a:pt x="9197744" y="5720"/>
                  <a:pt x="9368437" y="20479"/>
                  <a:pt x="9628632" y="0"/>
                </a:cubicBezTo>
                <a:cubicBezTo>
                  <a:pt x="9888827" y="-20479"/>
                  <a:pt x="10560858" y="-20746"/>
                  <a:pt x="10972800" y="0"/>
                </a:cubicBezTo>
                <a:cubicBezTo>
                  <a:pt x="10972186" y="5722"/>
                  <a:pt x="10972980" y="12495"/>
                  <a:pt x="10972800" y="18288"/>
                </a:cubicBezTo>
                <a:cubicBezTo>
                  <a:pt x="10786146" y="12536"/>
                  <a:pt x="10623717" y="14033"/>
                  <a:pt x="10506456" y="18288"/>
                </a:cubicBezTo>
                <a:cubicBezTo>
                  <a:pt x="10389195" y="22543"/>
                  <a:pt x="10296178" y="20107"/>
                  <a:pt x="10149840" y="18288"/>
                </a:cubicBezTo>
                <a:cubicBezTo>
                  <a:pt x="10003502" y="16469"/>
                  <a:pt x="9767530" y="28891"/>
                  <a:pt x="9464040" y="18288"/>
                </a:cubicBezTo>
                <a:cubicBezTo>
                  <a:pt x="9160550" y="7685"/>
                  <a:pt x="9229050" y="2659"/>
                  <a:pt x="8997696" y="18288"/>
                </a:cubicBezTo>
                <a:cubicBezTo>
                  <a:pt x="8766342" y="33917"/>
                  <a:pt x="8340136" y="34864"/>
                  <a:pt x="8092440" y="18288"/>
                </a:cubicBezTo>
                <a:cubicBezTo>
                  <a:pt x="7844744" y="1712"/>
                  <a:pt x="7863720" y="27405"/>
                  <a:pt x="7735824" y="18288"/>
                </a:cubicBezTo>
                <a:cubicBezTo>
                  <a:pt x="7607928" y="9171"/>
                  <a:pt x="7323619" y="461"/>
                  <a:pt x="7050024" y="18288"/>
                </a:cubicBezTo>
                <a:cubicBezTo>
                  <a:pt x="6776429" y="36115"/>
                  <a:pt x="6787899" y="28206"/>
                  <a:pt x="6693408" y="18288"/>
                </a:cubicBezTo>
                <a:cubicBezTo>
                  <a:pt x="6598917" y="8370"/>
                  <a:pt x="6395231" y="19114"/>
                  <a:pt x="6227064" y="18288"/>
                </a:cubicBezTo>
                <a:cubicBezTo>
                  <a:pt x="6058897" y="17462"/>
                  <a:pt x="5618582" y="1091"/>
                  <a:pt x="5431536" y="18288"/>
                </a:cubicBezTo>
                <a:cubicBezTo>
                  <a:pt x="5244490" y="35485"/>
                  <a:pt x="4729797" y="-9650"/>
                  <a:pt x="4526280" y="18288"/>
                </a:cubicBezTo>
                <a:cubicBezTo>
                  <a:pt x="4322763" y="46226"/>
                  <a:pt x="4216797" y="756"/>
                  <a:pt x="4059936" y="18288"/>
                </a:cubicBezTo>
                <a:cubicBezTo>
                  <a:pt x="3903075" y="35820"/>
                  <a:pt x="3537912" y="42098"/>
                  <a:pt x="3374136" y="18288"/>
                </a:cubicBezTo>
                <a:cubicBezTo>
                  <a:pt x="3210360" y="-5522"/>
                  <a:pt x="3126842" y="39135"/>
                  <a:pt x="2907792" y="18288"/>
                </a:cubicBezTo>
                <a:cubicBezTo>
                  <a:pt x="2688742" y="-2559"/>
                  <a:pt x="2490436" y="34100"/>
                  <a:pt x="2112264" y="18288"/>
                </a:cubicBezTo>
                <a:cubicBezTo>
                  <a:pt x="1734092" y="2476"/>
                  <a:pt x="1744622" y="-7274"/>
                  <a:pt x="1536192" y="18288"/>
                </a:cubicBezTo>
                <a:cubicBezTo>
                  <a:pt x="1327762" y="43850"/>
                  <a:pt x="1189025" y="6435"/>
                  <a:pt x="1069848" y="18288"/>
                </a:cubicBezTo>
                <a:cubicBezTo>
                  <a:pt x="950671" y="30141"/>
                  <a:pt x="858345" y="33684"/>
                  <a:pt x="713232" y="18288"/>
                </a:cubicBezTo>
                <a:cubicBezTo>
                  <a:pt x="568119" y="2892"/>
                  <a:pt x="250292" y="5410"/>
                  <a:pt x="0" y="18288"/>
                </a:cubicBezTo>
                <a:cubicBezTo>
                  <a:pt x="465" y="13062"/>
                  <a:pt x="-894" y="9029"/>
                  <a:pt x="0" y="0"/>
                </a:cubicBezTo>
                <a:close/>
              </a:path>
            </a:pathLst>
          </a:custGeom>
          <a:solidFill>
            <a:schemeClr val="accent2">
              <a:alpha val="75000"/>
            </a:schemeClr>
          </a:solidFill>
          <a:ln w="44450" cap="rnd">
            <a:solidFill>
              <a:schemeClr val="accent2">
                <a:alpha val="75000"/>
              </a:schemeClr>
            </a:solidFill>
            <a:round/>
            <a:extLst>
              <a:ext uri="{C807C97D-BFC1-408E-A445-0C87EB9F89A2}">
                <ask:lineSketchStyleProps xmlns:ask="http://schemas.microsoft.com/office/drawing/2018/sketchyshapes" sd="2727557108">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FBD4C616-7A0A-6651-DBE0-05985E573D34}"/>
              </a:ext>
            </a:extLst>
          </p:cNvPr>
          <p:cNvSpPr>
            <a:spLocks noGrp="1"/>
          </p:cNvSpPr>
          <p:nvPr>
            <p:ph idx="1"/>
          </p:nvPr>
        </p:nvSpPr>
        <p:spPr>
          <a:xfrm>
            <a:off x="572492" y="1854726"/>
            <a:ext cx="10781307" cy="4335762"/>
          </a:xfrm>
        </p:spPr>
        <p:txBody>
          <a:bodyPr anchor="t">
            <a:normAutofit/>
          </a:bodyPr>
          <a:lstStyle/>
          <a:p>
            <a:pPr lvl="1"/>
            <a:r>
              <a:rPr lang="en-US" b="0" i="0" dirty="0">
                <a:solidFill>
                  <a:srgbClr val="000000"/>
                </a:solidFill>
                <a:effectLst/>
              </a:rPr>
              <a:t>The Turing Test is a method for evaluating a machine's ability to exhibit human-like intelligence through conversation12. Developed by </a:t>
            </a:r>
            <a:r>
              <a:rPr lang="en-US" b="1" i="0" dirty="0">
                <a:solidFill>
                  <a:srgbClr val="000000"/>
                </a:solidFill>
                <a:effectLst/>
              </a:rPr>
              <a:t>Alan Turing </a:t>
            </a:r>
            <a:r>
              <a:rPr lang="en-US" b="0" i="0" dirty="0">
                <a:solidFill>
                  <a:srgbClr val="000000"/>
                </a:solidFill>
                <a:effectLst/>
              </a:rPr>
              <a:t>in 1950, it involves a human judge engaging in text-based conversations with both a human and a machine, without knowing which is which.</a:t>
            </a:r>
            <a:br>
              <a:rPr lang="en-US" dirty="0">
                <a:solidFill>
                  <a:srgbClr val="000000"/>
                </a:solidFill>
                <a:hlinkClick r:id="rId2"/>
              </a:rPr>
            </a:br>
            <a:r>
              <a:rPr lang="en-US" dirty="0">
                <a:solidFill>
                  <a:srgbClr val="000000"/>
                </a:solidFill>
                <a:hlinkClick r:id="rId3"/>
              </a:rPr>
              <a:t>https://www.geeksforgeeks.org/turing-test-artificial-intelligence/</a:t>
            </a:r>
            <a:r>
              <a:rPr lang="en-US" dirty="0">
                <a:solidFill>
                  <a:srgbClr val="000000"/>
                </a:solidFill>
              </a:rPr>
              <a:t> </a:t>
            </a:r>
          </a:p>
          <a:p>
            <a:pPr lvl="1"/>
            <a:endParaRPr lang="en-US" b="0" i="0" dirty="0">
              <a:solidFill>
                <a:srgbClr val="000000"/>
              </a:solidFill>
              <a:effectLst/>
            </a:endParaRPr>
          </a:p>
          <a:p>
            <a:pPr lvl="1"/>
            <a:r>
              <a:rPr lang="en-US" sz="3000" dirty="0">
                <a:solidFill>
                  <a:srgbClr val="000000"/>
                </a:solidFill>
              </a:rPr>
              <a:t>Your own example?</a:t>
            </a:r>
            <a:endParaRPr lang="en-US" sz="3000" b="0" i="0" dirty="0">
              <a:solidFill>
                <a:srgbClr val="000000"/>
              </a:solidFill>
              <a:effectLst/>
            </a:endParaRPr>
          </a:p>
          <a:p>
            <a:pPr lvl="1"/>
            <a:endParaRPr lang="en-US" b="0" i="0" dirty="0">
              <a:solidFill>
                <a:srgbClr val="000000"/>
              </a:solidFill>
              <a:effectLst/>
            </a:endParaRPr>
          </a:p>
          <a:p>
            <a:pPr lvl="1"/>
            <a:endParaRPr lang="en-US" sz="2800" dirty="0"/>
          </a:p>
        </p:txBody>
      </p:sp>
      <p:sp>
        <p:nvSpPr>
          <p:cNvPr id="4" name="Slide Number Placeholder 3">
            <a:extLst>
              <a:ext uri="{FF2B5EF4-FFF2-40B4-BE49-F238E27FC236}">
                <a16:creationId xmlns:a16="http://schemas.microsoft.com/office/drawing/2014/main" id="{FB820518-B02A-A460-39C4-012BEE8CDFE4}"/>
              </a:ext>
            </a:extLst>
          </p:cNvPr>
          <p:cNvSpPr>
            <a:spLocks noGrp="1"/>
          </p:cNvSpPr>
          <p:nvPr>
            <p:ph type="sldNum" sz="quarter" idx="12"/>
          </p:nvPr>
        </p:nvSpPr>
        <p:spPr>
          <a:xfrm>
            <a:off x="8610600" y="6356350"/>
            <a:ext cx="2743200" cy="365125"/>
          </a:xfrm>
        </p:spPr>
        <p:txBody>
          <a:bodyPr>
            <a:normAutofit fontScale="70000" lnSpcReduction="20000"/>
          </a:bodyPr>
          <a:lstStyle/>
          <a:p>
            <a:pPr>
              <a:spcAft>
                <a:spcPts val="600"/>
              </a:spcAft>
            </a:pPr>
            <a:fld id="{4C487655-AABA-4CA8-8EDF-7F823A468B89}" type="slidenum">
              <a:rPr lang="en-US" smtClean="0"/>
              <a:pPr>
                <a:spcAft>
                  <a:spcPts val="600"/>
                </a:spcAft>
              </a:pPr>
              <a:t>5</a:t>
            </a:fld>
            <a:endParaRPr lang="en-US"/>
          </a:p>
        </p:txBody>
      </p:sp>
    </p:spTree>
    <p:extLst>
      <p:ext uri="{BB962C8B-B14F-4D97-AF65-F5344CB8AC3E}">
        <p14:creationId xmlns:p14="http://schemas.microsoft.com/office/powerpoint/2010/main" val="37760534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4" name="Rectangle 9">
            <a:extLst>
              <a:ext uri="{FF2B5EF4-FFF2-40B4-BE49-F238E27FC236}">
                <a16:creationId xmlns:a16="http://schemas.microsoft.com/office/drawing/2014/main" id="{45D37F4E-DDB4-456B-97E0-9937730A039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E60EEFF8-5D54-0069-3D39-DDD6E4F3D6CF}"/>
              </a:ext>
            </a:extLst>
          </p:cNvPr>
          <p:cNvSpPr>
            <a:spLocks noGrp="1"/>
          </p:cNvSpPr>
          <p:nvPr>
            <p:ph type="title"/>
          </p:nvPr>
        </p:nvSpPr>
        <p:spPr>
          <a:xfrm>
            <a:off x="572493" y="238539"/>
            <a:ext cx="11018520" cy="1434415"/>
          </a:xfrm>
        </p:spPr>
        <p:txBody>
          <a:bodyPr anchor="b">
            <a:normAutofit/>
          </a:bodyPr>
          <a:lstStyle/>
          <a:p>
            <a:r>
              <a:rPr lang="en-US" sz="5400" dirty="0"/>
              <a:t>Definitions</a:t>
            </a:r>
          </a:p>
        </p:txBody>
      </p:sp>
      <p:sp>
        <p:nvSpPr>
          <p:cNvPr id="15" name="sketchy line">
            <a:extLst>
              <a:ext uri="{FF2B5EF4-FFF2-40B4-BE49-F238E27FC236}">
                <a16:creationId xmlns:a16="http://schemas.microsoft.com/office/drawing/2014/main" id="{B2DD41CD-8F47-4F56-AD12-4E2FF769698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72493" y="1681544"/>
            <a:ext cx="10972800" cy="18288"/>
          </a:xfrm>
          <a:custGeom>
            <a:avLst/>
            <a:gdLst>
              <a:gd name="connsiteX0" fmla="*/ 0 w 10972800"/>
              <a:gd name="connsiteY0" fmla="*/ 0 h 18288"/>
              <a:gd name="connsiteX1" fmla="*/ 356616 w 10972800"/>
              <a:gd name="connsiteY1" fmla="*/ 0 h 18288"/>
              <a:gd name="connsiteX2" fmla="*/ 1042416 w 10972800"/>
              <a:gd name="connsiteY2" fmla="*/ 0 h 18288"/>
              <a:gd name="connsiteX3" fmla="*/ 1947672 w 10972800"/>
              <a:gd name="connsiteY3" fmla="*/ 0 h 18288"/>
              <a:gd name="connsiteX4" fmla="*/ 2633472 w 10972800"/>
              <a:gd name="connsiteY4" fmla="*/ 0 h 18288"/>
              <a:gd name="connsiteX5" fmla="*/ 2990088 w 10972800"/>
              <a:gd name="connsiteY5" fmla="*/ 0 h 18288"/>
              <a:gd name="connsiteX6" fmla="*/ 3456432 w 10972800"/>
              <a:gd name="connsiteY6" fmla="*/ 0 h 18288"/>
              <a:gd name="connsiteX7" fmla="*/ 4361688 w 10972800"/>
              <a:gd name="connsiteY7" fmla="*/ 0 h 18288"/>
              <a:gd name="connsiteX8" fmla="*/ 5266944 w 10972800"/>
              <a:gd name="connsiteY8" fmla="*/ 0 h 18288"/>
              <a:gd name="connsiteX9" fmla="*/ 6172200 w 10972800"/>
              <a:gd name="connsiteY9" fmla="*/ 0 h 18288"/>
              <a:gd name="connsiteX10" fmla="*/ 6528816 w 10972800"/>
              <a:gd name="connsiteY10" fmla="*/ 0 h 18288"/>
              <a:gd name="connsiteX11" fmla="*/ 7214616 w 10972800"/>
              <a:gd name="connsiteY11" fmla="*/ 0 h 18288"/>
              <a:gd name="connsiteX12" fmla="*/ 7790688 w 10972800"/>
              <a:gd name="connsiteY12" fmla="*/ 0 h 18288"/>
              <a:gd name="connsiteX13" fmla="*/ 8147304 w 10972800"/>
              <a:gd name="connsiteY13" fmla="*/ 0 h 18288"/>
              <a:gd name="connsiteX14" fmla="*/ 9052560 w 10972800"/>
              <a:gd name="connsiteY14" fmla="*/ 0 h 18288"/>
              <a:gd name="connsiteX15" fmla="*/ 9409176 w 10972800"/>
              <a:gd name="connsiteY15" fmla="*/ 0 h 18288"/>
              <a:gd name="connsiteX16" fmla="*/ 9765792 w 10972800"/>
              <a:gd name="connsiteY16" fmla="*/ 0 h 18288"/>
              <a:gd name="connsiteX17" fmla="*/ 10341864 w 10972800"/>
              <a:gd name="connsiteY17" fmla="*/ 0 h 18288"/>
              <a:gd name="connsiteX18" fmla="*/ 10972800 w 10972800"/>
              <a:gd name="connsiteY18" fmla="*/ 0 h 18288"/>
              <a:gd name="connsiteX19" fmla="*/ 10972800 w 10972800"/>
              <a:gd name="connsiteY19" fmla="*/ 18288 h 18288"/>
              <a:gd name="connsiteX20" fmla="*/ 10177272 w 10972800"/>
              <a:gd name="connsiteY20" fmla="*/ 18288 h 18288"/>
              <a:gd name="connsiteX21" fmla="*/ 9820656 w 10972800"/>
              <a:gd name="connsiteY21" fmla="*/ 18288 h 18288"/>
              <a:gd name="connsiteX22" fmla="*/ 9464040 w 10972800"/>
              <a:gd name="connsiteY22" fmla="*/ 18288 h 18288"/>
              <a:gd name="connsiteX23" fmla="*/ 8778240 w 10972800"/>
              <a:gd name="connsiteY23" fmla="*/ 18288 h 18288"/>
              <a:gd name="connsiteX24" fmla="*/ 8421624 w 10972800"/>
              <a:gd name="connsiteY24" fmla="*/ 18288 h 18288"/>
              <a:gd name="connsiteX25" fmla="*/ 7735824 w 10972800"/>
              <a:gd name="connsiteY25" fmla="*/ 18288 h 18288"/>
              <a:gd name="connsiteX26" fmla="*/ 6940296 w 10972800"/>
              <a:gd name="connsiteY26" fmla="*/ 18288 h 18288"/>
              <a:gd name="connsiteX27" fmla="*/ 6254496 w 10972800"/>
              <a:gd name="connsiteY27" fmla="*/ 18288 h 18288"/>
              <a:gd name="connsiteX28" fmla="*/ 5458968 w 10972800"/>
              <a:gd name="connsiteY28" fmla="*/ 18288 h 18288"/>
              <a:gd name="connsiteX29" fmla="*/ 4663440 w 10972800"/>
              <a:gd name="connsiteY29" fmla="*/ 18288 h 18288"/>
              <a:gd name="connsiteX30" fmla="*/ 4306824 w 10972800"/>
              <a:gd name="connsiteY30" fmla="*/ 18288 h 18288"/>
              <a:gd name="connsiteX31" fmla="*/ 3840480 w 10972800"/>
              <a:gd name="connsiteY31" fmla="*/ 18288 h 18288"/>
              <a:gd name="connsiteX32" fmla="*/ 3264408 w 10972800"/>
              <a:gd name="connsiteY32" fmla="*/ 18288 h 18288"/>
              <a:gd name="connsiteX33" fmla="*/ 2578608 w 10972800"/>
              <a:gd name="connsiteY33" fmla="*/ 18288 h 18288"/>
              <a:gd name="connsiteX34" fmla="*/ 1673352 w 10972800"/>
              <a:gd name="connsiteY34" fmla="*/ 18288 h 18288"/>
              <a:gd name="connsiteX35" fmla="*/ 877824 w 10972800"/>
              <a:gd name="connsiteY35" fmla="*/ 18288 h 18288"/>
              <a:gd name="connsiteX36" fmla="*/ 0 w 10972800"/>
              <a:gd name="connsiteY36" fmla="*/ 18288 h 18288"/>
              <a:gd name="connsiteX37" fmla="*/ 0 w 10972800"/>
              <a:gd name="connsiteY37"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Lst>
            <a:rect l="l" t="t" r="r" b="b"/>
            <a:pathLst>
              <a:path w="10972800" h="18288" fill="none" extrusionOk="0">
                <a:moveTo>
                  <a:pt x="0" y="0"/>
                </a:moveTo>
                <a:cubicBezTo>
                  <a:pt x="165916" y="-1866"/>
                  <a:pt x="188720" y="13756"/>
                  <a:pt x="356616" y="0"/>
                </a:cubicBezTo>
                <a:cubicBezTo>
                  <a:pt x="524512" y="-13756"/>
                  <a:pt x="734781" y="8922"/>
                  <a:pt x="1042416" y="0"/>
                </a:cubicBezTo>
                <a:cubicBezTo>
                  <a:pt x="1350051" y="-8922"/>
                  <a:pt x="1595982" y="-26315"/>
                  <a:pt x="1947672" y="0"/>
                </a:cubicBezTo>
                <a:cubicBezTo>
                  <a:pt x="2299362" y="26315"/>
                  <a:pt x="2292691" y="-19526"/>
                  <a:pt x="2633472" y="0"/>
                </a:cubicBezTo>
                <a:cubicBezTo>
                  <a:pt x="2974253" y="19526"/>
                  <a:pt x="2857309" y="10773"/>
                  <a:pt x="2990088" y="0"/>
                </a:cubicBezTo>
                <a:cubicBezTo>
                  <a:pt x="3122867" y="-10773"/>
                  <a:pt x="3359343" y="7194"/>
                  <a:pt x="3456432" y="0"/>
                </a:cubicBezTo>
                <a:cubicBezTo>
                  <a:pt x="3553521" y="-7194"/>
                  <a:pt x="4136258" y="5108"/>
                  <a:pt x="4361688" y="0"/>
                </a:cubicBezTo>
                <a:cubicBezTo>
                  <a:pt x="4587118" y="-5108"/>
                  <a:pt x="4992424" y="-42958"/>
                  <a:pt x="5266944" y="0"/>
                </a:cubicBezTo>
                <a:cubicBezTo>
                  <a:pt x="5541464" y="42958"/>
                  <a:pt x="5882966" y="-3430"/>
                  <a:pt x="6172200" y="0"/>
                </a:cubicBezTo>
                <a:cubicBezTo>
                  <a:pt x="6461434" y="3430"/>
                  <a:pt x="6432127" y="6688"/>
                  <a:pt x="6528816" y="0"/>
                </a:cubicBezTo>
                <a:cubicBezTo>
                  <a:pt x="6625505" y="-6688"/>
                  <a:pt x="6916805" y="-436"/>
                  <a:pt x="7214616" y="0"/>
                </a:cubicBezTo>
                <a:cubicBezTo>
                  <a:pt x="7512427" y="436"/>
                  <a:pt x="7626159" y="-6909"/>
                  <a:pt x="7790688" y="0"/>
                </a:cubicBezTo>
                <a:cubicBezTo>
                  <a:pt x="7955217" y="6909"/>
                  <a:pt x="8048891" y="15307"/>
                  <a:pt x="8147304" y="0"/>
                </a:cubicBezTo>
                <a:cubicBezTo>
                  <a:pt x="8245717" y="-15307"/>
                  <a:pt x="8645618" y="-11734"/>
                  <a:pt x="9052560" y="0"/>
                </a:cubicBezTo>
                <a:cubicBezTo>
                  <a:pt x="9459502" y="11734"/>
                  <a:pt x="9320584" y="8388"/>
                  <a:pt x="9409176" y="0"/>
                </a:cubicBezTo>
                <a:cubicBezTo>
                  <a:pt x="9497768" y="-8388"/>
                  <a:pt x="9644192" y="8379"/>
                  <a:pt x="9765792" y="0"/>
                </a:cubicBezTo>
                <a:cubicBezTo>
                  <a:pt x="9887392" y="-8379"/>
                  <a:pt x="10105220" y="-12663"/>
                  <a:pt x="10341864" y="0"/>
                </a:cubicBezTo>
                <a:cubicBezTo>
                  <a:pt x="10578508" y="12663"/>
                  <a:pt x="10773103" y="-5786"/>
                  <a:pt x="10972800" y="0"/>
                </a:cubicBezTo>
                <a:cubicBezTo>
                  <a:pt x="10972146" y="8818"/>
                  <a:pt x="10972240" y="13823"/>
                  <a:pt x="10972800" y="18288"/>
                </a:cubicBezTo>
                <a:cubicBezTo>
                  <a:pt x="10588778" y="31598"/>
                  <a:pt x="10543381" y="-12698"/>
                  <a:pt x="10177272" y="18288"/>
                </a:cubicBezTo>
                <a:cubicBezTo>
                  <a:pt x="9811163" y="49274"/>
                  <a:pt x="9996817" y="25662"/>
                  <a:pt x="9820656" y="18288"/>
                </a:cubicBezTo>
                <a:cubicBezTo>
                  <a:pt x="9644495" y="10914"/>
                  <a:pt x="9607007" y="31631"/>
                  <a:pt x="9464040" y="18288"/>
                </a:cubicBezTo>
                <a:cubicBezTo>
                  <a:pt x="9321073" y="4945"/>
                  <a:pt x="9114189" y="28940"/>
                  <a:pt x="8778240" y="18288"/>
                </a:cubicBezTo>
                <a:cubicBezTo>
                  <a:pt x="8442291" y="7636"/>
                  <a:pt x="8594763" y="987"/>
                  <a:pt x="8421624" y="18288"/>
                </a:cubicBezTo>
                <a:cubicBezTo>
                  <a:pt x="8248485" y="35589"/>
                  <a:pt x="7929515" y="37573"/>
                  <a:pt x="7735824" y="18288"/>
                </a:cubicBezTo>
                <a:cubicBezTo>
                  <a:pt x="7542133" y="-997"/>
                  <a:pt x="7252504" y="33858"/>
                  <a:pt x="6940296" y="18288"/>
                </a:cubicBezTo>
                <a:cubicBezTo>
                  <a:pt x="6628088" y="2718"/>
                  <a:pt x="6528503" y="48389"/>
                  <a:pt x="6254496" y="18288"/>
                </a:cubicBezTo>
                <a:cubicBezTo>
                  <a:pt x="5980489" y="-11813"/>
                  <a:pt x="5695784" y="-3740"/>
                  <a:pt x="5458968" y="18288"/>
                </a:cubicBezTo>
                <a:cubicBezTo>
                  <a:pt x="5222152" y="40316"/>
                  <a:pt x="5010751" y="19095"/>
                  <a:pt x="4663440" y="18288"/>
                </a:cubicBezTo>
                <a:cubicBezTo>
                  <a:pt x="4316129" y="17481"/>
                  <a:pt x="4425552" y="1606"/>
                  <a:pt x="4306824" y="18288"/>
                </a:cubicBezTo>
                <a:cubicBezTo>
                  <a:pt x="4188096" y="34970"/>
                  <a:pt x="3941535" y="7481"/>
                  <a:pt x="3840480" y="18288"/>
                </a:cubicBezTo>
                <a:cubicBezTo>
                  <a:pt x="3739425" y="29095"/>
                  <a:pt x="3402388" y="17641"/>
                  <a:pt x="3264408" y="18288"/>
                </a:cubicBezTo>
                <a:cubicBezTo>
                  <a:pt x="3126428" y="18935"/>
                  <a:pt x="2776779" y="9983"/>
                  <a:pt x="2578608" y="18288"/>
                </a:cubicBezTo>
                <a:cubicBezTo>
                  <a:pt x="2380437" y="26593"/>
                  <a:pt x="1909468" y="25818"/>
                  <a:pt x="1673352" y="18288"/>
                </a:cubicBezTo>
                <a:cubicBezTo>
                  <a:pt x="1437236" y="10758"/>
                  <a:pt x="1131180" y="49884"/>
                  <a:pt x="877824" y="18288"/>
                </a:cubicBezTo>
                <a:cubicBezTo>
                  <a:pt x="624468" y="-13308"/>
                  <a:pt x="206753" y="2195"/>
                  <a:pt x="0" y="18288"/>
                </a:cubicBezTo>
                <a:cubicBezTo>
                  <a:pt x="313" y="10654"/>
                  <a:pt x="-263" y="4056"/>
                  <a:pt x="0" y="0"/>
                </a:cubicBezTo>
                <a:close/>
              </a:path>
              <a:path w="10972800" h="18288" stroke="0" extrusionOk="0">
                <a:moveTo>
                  <a:pt x="0" y="0"/>
                </a:moveTo>
                <a:cubicBezTo>
                  <a:pt x="164017" y="-17675"/>
                  <a:pt x="309425" y="9913"/>
                  <a:pt x="466344" y="0"/>
                </a:cubicBezTo>
                <a:cubicBezTo>
                  <a:pt x="623263" y="-9913"/>
                  <a:pt x="659300" y="-14524"/>
                  <a:pt x="822960" y="0"/>
                </a:cubicBezTo>
                <a:cubicBezTo>
                  <a:pt x="986620" y="14524"/>
                  <a:pt x="1105222" y="-16481"/>
                  <a:pt x="1289304" y="0"/>
                </a:cubicBezTo>
                <a:cubicBezTo>
                  <a:pt x="1473386" y="16481"/>
                  <a:pt x="1693223" y="26161"/>
                  <a:pt x="1975104" y="0"/>
                </a:cubicBezTo>
                <a:cubicBezTo>
                  <a:pt x="2256985" y="-26161"/>
                  <a:pt x="2435781" y="23061"/>
                  <a:pt x="2770632" y="0"/>
                </a:cubicBezTo>
                <a:cubicBezTo>
                  <a:pt x="3105483" y="-23061"/>
                  <a:pt x="3247479" y="-44011"/>
                  <a:pt x="3675888" y="0"/>
                </a:cubicBezTo>
                <a:cubicBezTo>
                  <a:pt x="4104297" y="44011"/>
                  <a:pt x="4280918" y="4017"/>
                  <a:pt x="4581144" y="0"/>
                </a:cubicBezTo>
                <a:cubicBezTo>
                  <a:pt x="4881370" y="-4017"/>
                  <a:pt x="5021699" y="-11889"/>
                  <a:pt x="5157216" y="0"/>
                </a:cubicBezTo>
                <a:cubicBezTo>
                  <a:pt x="5292733" y="11889"/>
                  <a:pt x="5603398" y="-17698"/>
                  <a:pt x="5952744" y="0"/>
                </a:cubicBezTo>
                <a:cubicBezTo>
                  <a:pt x="6302090" y="17698"/>
                  <a:pt x="6353093" y="-11909"/>
                  <a:pt x="6638544" y="0"/>
                </a:cubicBezTo>
                <a:cubicBezTo>
                  <a:pt x="6923995" y="11909"/>
                  <a:pt x="7053404" y="21630"/>
                  <a:pt x="7214616" y="0"/>
                </a:cubicBezTo>
                <a:cubicBezTo>
                  <a:pt x="7375828" y="-21630"/>
                  <a:pt x="7837963" y="3886"/>
                  <a:pt x="8010144" y="0"/>
                </a:cubicBezTo>
                <a:cubicBezTo>
                  <a:pt x="8182325" y="-3886"/>
                  <a:pt x="8224183" y="16009"/>
                  <a:pt x="8366760" y="0"/>
                </a:cubicBezTo>
                <a:cubicBezTo>
                  <a:pt x="8509337" y="-16009"/>
                  <a:pt x="8687920" y="-5720"/>
                  <a:pt x="8942832" y="0"/>
                </a:cubicBezTo>
                <a:cubicBezTo>
                  <a:pt x="9197744" y="5720"/>
                  <a:pt x="9368437" y="20479"/>
                  <a:pt x="9628632" y="0"/>
                </a:cubicBezTo>
                <a:cubicBezTo>
                  <a:pt x="9888827" y="-20479"/>
                  <a:pt x="10560858" y="-20746"/>
                  <a:pt x="10972800" y="0"/>
                </a:cubicBezTo>
                <a:cubicBezTo>
                  <a:pt x="10972186" y="5722"/>
                  <a:pt x="10972980" y="12495"/>
                  <a:pt x="10972800" y="18288"/>
                </a:cubicBezTo>
                <a:cubicBezTo>
                  <a:pt x="10786146" y="12536"/>
                  <a:pt x="10623717" y="14033"/>
                  <a:pt x="10506456" y="18288"/>
                </a:cubicBezTo>
                <a:cubicBezTo>
                  <a:pt x="10389195" y="22543"/>
                  <a:pt x="10296178" y="20107"/>
                  <a:pt x="10149840" y="18288"/>
                </a:cubicBezTo>
                <a:cubicBezTo>
                  <a:pt x="10003502" y="16469"/>
                  <a:pt x="9767530" y="28891"/>
                  <a:pt x="9464040" y="18288"/>
                </a:cubicBezTo>
                <a:cubicBezTo>
                  <a:pt x="9160550" y="7685"/>
                  <a:pt x="9229050" y="2659"/>
                  <a:pt x="8997696" y="18288"/>
                </a:cubicBezTo>
                <a:cubicBezTo>
                  <a:pt x="8766342" y="33917"/>
                  <a:pt x="8340136" y="34864"/>
                  <a:pt x="8092440" y="18288"/>
                </a:cubicBezTo>
                <a:cubicBezTo>
                  <a:pt x="7844744" y="1712"/>
                  <a:pt x="7863720" y="27405"/>
                  <a:pt x="7735824" y="18288"/>
                </a:cubicBezTo>
                <a:cubicBezTo>
                  <a:pt x="7607928" y="9171"/>
                  <a:pt x="7323619" y="461"/>
                  <a:pt x="7050024" y="18288"/>
                </a:cubicBezTo>
                <a:cubicBezTo>
                  <a:pt x="6776429" y="36115"/>
                  <a:pt x="6787899" y="28206"/>
                  <a:pt x="6693408" y="18288"/>
                </a:cubicBezTo>
                <a:cubicBezTo>
                  <a:pt x="6598917" y="8370"/>
                  <a:pt x="6395231" y="19114"/>
                  <a:pt x="6227064" y="18288"/>
                </a:cubicBezTo>
                <a:cubicBezTo>
                  <a:pt x="6058897" y="17462"/>
                  <a:pt x="5618582" y="1091"/>
                  <a:pt x="5431536" y="18288"/>
                </a:cubicBezTo>
                <a:cubicBezTo>
                  <a:pt x="5244490" y="35485"/>
                  <a:pt x="4729797" y="-9650"/>
                  <a:pt x="4526280" y="18288"/>
                </a:cubicBezTo>
                <a:cubicBezTo>
                  <a:pt x="4322763" y="46226"/>
                  <a:pt x="4216797" y="756"/>
                  <a:pt x="4059936" y="18288"/>
                </a:cubicBezTo>
                <a:cubicBezTo>
                  <a:pt x="3903075" y="35820"/>
                  <a:pt x="3537912" y="42098"/>
                  <a:pt x="3374136" y="18288"/>
                </a:cubicBezTo>
                <a:cubicBezTo>
                  <a:pt x="3210360" y="-5522"/>
                  <a:pt x="3126842" y="39135"/>
                  <a:pt x="2907792" y="18288"/>
                </a:cubicBezTo>
                <a:cubicBezTo>
                  <a:pt x="2688742" y="-2559"/>
                  <a:pt x="2490436" y="34100"/>
                  <a:pt x="2112264" y="18288"/>
                </a:cubicBezTo>
                <a:cubicBezTo>
                  <a:pt x="1734092" y="2476"/>
                  <a:pt x="1744622" y="-7274"/>
                  <a:pt x="1536192" y="18288"/>
                </a:cubicBezTo>
                <a:cubicBezTo>
                  <a:pt x="1327762" y="43850"/>
                  <a:pt x="1189025" y="6435"/>
                  <a:pt x="1069848" y="18288"/>
                </a:cubicBezTo>
                <a:cubicBezTo>
                  <a:pt x="950671" y="30141"/>
                  <a:pt x="858345" y="33684"/>
                  <a:pt x="713232" y="18288"/>
                </a:cubicBezTo>
                <a:cubicBezTo>
                  <a:pt x="568119" y="2892"/>
                  <a:pt x="250292" y="5410"/>
                  <a:pt x="0" y="18288"/>
                </a:cubicBezTo>
                <a:cubicBezTo>
                  <a:pt x="465" y="13062"/>
                  <a:pt x="-894" y="9029"/>
                  <a:pt x="0" y="0"/>
                </a:cubicBezTo>
                <a:close/>
              </a:path>
            </a:pathLst>
          </a:custGeom>
          <a:solidFill>
            <a:schemeClr val="accent2">
              <a:alpha val="75000"/>
            </a:schemeClr>
          </a:solidFill>
          <a:ln w="44450" cap="rnd">
            <a:solidFill>
              <a:schemeClr val="accent2">
                <a:alpha val="75000"/>
              </a:schemeClr>
            </a:solidFill>
            <a:round/>
            <a:extLst>
              <a:ext uri="{C807C97D-BFC1-408E-A445-0C87EB9F89A2}">
                <ask:lineSketchStyleProps xmlns:ask="http://schemas.microsoft.com/office/drawing/2018/sketchyshapes" sd="2727557108">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096B51F5-7FD8-CFD0-A9C3-4D61187A9817}"/>
              </a:ext>
            </a:extLst>
          </p:cNvPr>
          <p:cNvSpPr>
            <a:spLocks noGrp="1"/>
          </p:cNvSpPr>
          <p:nvPr>
            <p:ph idx="1"/>
          </p:nvPr>
        </p:nvSpPr>
        <p:spPr>
          <a:xfrm>
            <a:off x="572492" y="2071314"/>
            <a:ext cx="10781307" cy="3928269"/>
          </a:xfrm>
        </p:spPr>
        <p:txBody>
          <a:bodyPr anchor="t">
            <a:normAutofit fontScale="92500" lnSpcReduction="10000"/>
          </a:bodyPr>
          <a:lstStyle/>
          <a:p>
            <a:pPr>
              <a:lnSpc>
                <a:spcPct val="115000"/>
              </a:lnSpc>
              <a:spcBef>
                <a:spcPts val="720"/>
              </a:spcBef>
              <a:spcAft>
                <a:spcPts val="360"/>
              </a:spcAft>
            </a:pPr>
            <a:r>
              <a:rPr lang="en-US" sz="2000" b="1" dirty="0">
                <a:solidFill>
                  <a:srgbClr val="000000"/>
                </a:solidFill>
                <a:effectLst/>
                <a:latin typeface="Segoe UI" panose="020B0502040204020203" pitchFamily="34" charset="0"/>
                <a:ea typeface="Segoe UI" panose="020B0502040204020203" pitchFamily="34" charset="0"/>
              </a:rPr>
              <a:t>Artificial Intelligence (AI)</a:t>
            </a:r>
            <a:r>
              <a:rPr lang="en-US" sz="2000" dirty="0">
                <a:solidFill>
                  <a:srgbClr val="000000"/>
                </a:solidFill>
                <a:effectLst/>
                <a:latin typeface="Segoe UI" panose="020B0502040204020203" pitchFamily="34" charset="0"/>
                <a:ea typeface="Segoe UI" panose="020B0502040204020203" pitchFamily="34" charset="0"/>
              </a:rPr>
              <a:t> is the ability of machines to perform tasks that typically require human intelligence. AI is a broad field that encompasses many subfields, including machine learning and deep learning.</a:t>
            </a:r>
          </a:p>
          <a:p>
            <a:pPr>
              <a:lnSpc>
                <a:spcPct val="115000"/>
              </a:lnSpc>
              <a:spcBef>
                <a:spcPts val="720"/>
              </a:spcBef>
              <a:spcAft>
                <a:spcPts val="360"/>
              </a:spcAft>
            </a:pPr>
            <a:r>
              <a:rPr lang="en-US" sz="2000" b="1" dirty="0">
                <a:solidFill>
                  <a:srgbClr val="000000"/>
                </a:solidFill>
                <a:effectLst/>
                <a:latin typeface="Segoe UI" panose="020B0502040204020203" pitchFamily="34" charset="0"/>
                <a:ea typeface="Segoe UI" panose="020B0502040204020203" pitchFamily="34" charset="0"/>
              </a:rPr>
              <a:t>Machine Learning (ML)</a:t>
            </a:r>
            <a:r>
              <a:rPr lang="en-US" sz="2000" dirty="0">
                <a:solidFill>
                  <a:srgbClr val="000000"/>
                </a:solidFill>
                <a:effectLst/>
                <a:latin typeface="Segoe UI" panose="020B0502040204020203" pitchFamily="34" charset="0"/>
                <a:ea typeface="Segoe UI" panose="020B0502040204020203" pitchFamily="34" charset="0"/>
              </a:rPr>
              <a:t> is a subset of AI that involves training algorithms to learn patterns in data and make predictions or decisions based on that data. </a:t>
            </a:r>
          </a:p>
          <a:p>
            <a:pPr>
              <a:lnSpc>
                <a:spcPct val="115000"/>
              </a:lnSpc>
              <a:spcBef>
                <a:spcPts val="720"/>
              </a:spcBef>
              <a:spcAft>
                <a:spcPts val="360"/>
              </a:spcAft>
            </a:pPr>
            <a:r>
              <a:rPr lang="en-US" sz="2000" b="1" dirty="0">
                <a:solidFill>
                  <a:srgbClr val="000000"/>
                </a:solidFill>
                <a:effectLst/>
                <a:latin typeface="Segoe UI" panose="020B0502040204020203" pitchFamily="34" charset="0"/>
                <a:ea typeface="Segoe UI" panose="020B0502040204020203" pitchFamily="34" charset="0"/>
              </a:rPr>
              <a:t>Deep Learning (DL)</a:t>
            </a:r>
            <a:r>
              <a:rPr lang="en-US" sz="2000" dirty="0">
                <a:solidFill>
                  <a:srgbClr val="000000"/>
                </a:solidFill>
                <a:effectLst/>
                <a:latin typeface="Segoe UI" panose="020B0502040204020203" pitchFamily="34" charset="0"/>
                <a:ea typeface="Segoe UI" panose="020B0502040204020203" pitchFamily="34" charset="0"/>
              </a:rPr>
              <a:t> is a subset of ML that involves training artificial neural networks to discover patterns in data. DL algorithms are particularly good at handling large, complex datasets and can be used for tasks such as image recognition, speech recognition, and natural language processing.</a:t>
            </a:r>
            <a:br>
              <a:rPr lang="en-US" sz="2000" dirty="0">
                <a:solidFill>
                  <a:srgbClr val="000000"/>
                </a:solidFill>
                <a:effectLst/>
                <a:latin typeface="Segoe UI" panose="020B0502040204020203" pitchFamily="34" charset="0"/>
                <a:ea typeface="Segoe UI" panose="020B0502040204020203" pitchFamily="34" charset="0"/>
              </a:rPr>
            </a:br>
            <a:br>
              <a:rPr lang="en-US" sz="2000" dirty="0">
                <a:solidFill>
                  <a:srgbClr val="000000"/>
                </a:solidFill>
                <a:effectLst/>
                <a:latin typeface="Segoe UI" panose="020B0502040204020203" pitchFamily="34" charset="0"/>
                <a:ea typeface="Segoe UI" panose="020B0502040204020203" pitchFamily="34" charset="0"/>
              </a:rPr>
            </a:br>
            <a:r>
              <a:rPr lang="en-US" sz="1800" dirty="0">
                <a:hlinkClick r:id="rId2"/>
              </a:rPr>
              <a:t>https://www.geeksforgeeks.org/difference-between-artificial-intelligence-vs-machine-learning-vs-deep-learning/</a:t>
            </a:r>
            <a:r>
              <a:rPr lang="en-US" sz="1800" dirty="0"/>
              <a:t>    </a:t>
            </a:r>
          </a:p>
        </p:txBody>
      </p:sp>
      <p:sp>
        <p:nvSpPr>
          <p:cNvPr id="4" name="Slide Number Placeholder 3">
            <a:extLst>
              <a:ext uri="{FF2B5EF4-FFF2-40B4-BE49-F238E27FC236}">
                <a16:creationId xmlns:a16="http://schemas.microsoft.com/office/drawing/2014/main" id="{BA3C9916-D5D9-46AF-0AF2-E58A758EEE68}"/>
              </a:ext>
            </a:extLst>
          </p:cNvPr>
          <p:cNvSpPr>
            <a:spLocks noGrp="1"/>
          </p:cNvSpPr>
          <p:nvPr>
            <p:ph type="sldNum" sz="quarter" idx="12"/>
          </p:nvPr>
        </p:nvSpPr>
        <p:spPr>
          <a:xfrm>
            <a:off x="8610600" y="6356350"/>
            <a:ext cx="2743200" cy="365125"/>
          </a:xfrm>
        </p:spPr>
        <p:txBody>
          <a:bodyPr>
            <a:normAutofit fontScale="70000" lnSpcReduction="20000"/>
          </a:bodyPr>
          <a:lstStyle/>
          <a:p>
            <a:pPr>
              <a:spcAft>
                <a:spcPts val="600"/>
              </a:spcAft>
            </a:pPr>
            <a:fld id="{4C487655-AABA-4CA8-8EDF-7F823A468B89}" type="slidenum">
              <a:rPr lang="en-US" smtClean="0"/>
              <a:pPr>
                <a:spcAft>
                  <a:spcPts val="600"/>
                </a:spcAft>
              </a:pPr>
              <a:t>6</a:t>
            </a:fld>
            <a:endParaRPr lang="en-US" dirty="0"/>
          </a:p>
        </p:txBody>
      </p:sp>
    </p:spTree>
    <p:extLst>
      <p:ext uri="{BB962C8B-B14F-4D97-AF65-F5344CB8AC3E}">
        <p14:creationId xmlns:p14="http://schemas.microsoft.com/office/powerpoint/2010/main" val="311206249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D988FE-0844-A669-998D-BD5473EE9C1D}"/>
              </a:ext>
            </a:extLst>
          </p:cNvPr>
          <p:cNvSpPr>
            <a:spLocks noGrp="1"/>
          </p:cNvSpPr>
          <p:nvPr>
            <p:ph type="title"/>
          </p:nvPr>
        </p:nvSpPr>
        <p:spPr/>
        <p:txBody>
          <a:bodyPr/>
          <a:lstStyle/>
          <a:p>
            <a:r>
              <a:rPr lang="en-US" dirty="0"/>
              <a:t>An illustration:</a:t>
            </a:r>
          </a:p>
        </p:txBody>
      </p:sp>
      <p:graphicFrame>
        <p:nvGraphicFramePr>
          <p:cNvPr id="5" name="Content Placeholder 4">
            <a:extLst>
              <a:ext uri="{FF2B5EF4-FFF2-40B4-BE49-F238E27FC236}">
                <a16:creationId xmlns:a16="http://schemas.microsoft.com/office/drawing/2014/main" id="{64AA0DAB-C382-97F6-34EE-D488DFFD7826}"/>
              </a:ext>
            </a:extLst>
          </p:cNvPr>
          <p:cNvGraphicFramePr>
            <a:graphicFrameLocks noGrp="1"/>
          </p:cNvGraphicFramePr>
          <p:nvPr>
            <p:ph idx="1"/>
            <p:extLst>
              <p:ext uri="{D42A27DB-BD31-4B8C-83A1-F6EECF244321}">
                <p14:modId xmlns:p14="http://schemas.microsoft.com/office/powerpoint/2010/main" val="2269288873"/>
              </p:ext>
            </p:extLst>
          </p:nvPr>
        </p:nvGraphicFramePr>
        <p:xfrm>
          <a:off x="838201" y="1825625"/>
          <a:ext cx="4293636" cy="373542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Slide Number Placeholder 3">
            <a:extLst>
              <a:ext uri="{FF2B5EF4-FFF2-40B4-BE49-F238E27FC236}">
                <a16:creationId xmlns:a16="http://schemas.microsoft.com/office/drawing/2014/main" id="{FCBCE15B-7192-7B75-0F72-5BC262D6228B}"/>
              </a:ext>
            </a:extLst>
          </p:cNvPr>
          <p:cNvSpPr>
            <a:spLocks noGrp="1"/>
          </p:cNvSpPr>
          <p:nvPr>
            <p:ph type="sldNum" sz="quarter" idx="12"/>
          </p:nvPr>
        </p:nvSpPr>
        <p:spPr/>
        <p:txBody>
          <a:bodyPr/>
          <a:lstStyle/>
          <a:p>
            <a:fld id="{4C487655-AABA-4CA8-8EDF-7F823A468B89}" type="slidenum">
              <a:rPr lang="en-US" smtClean="0"/>
              <a:t>7</a:t>
            </a:fld>
            <a:endParaRPr lang="en-US" dirty="0"/>
          </a:p>
        </p:txBody>
      </p:sp>
      <p:sp>
        <p:nvSpPr>
          <p:cNvPr id="6" name="TextBox 5">
            <a:extLst>
              <a:ext uri="{FF2B5EF4-FFF2-40B4-BE49-F238E27FC236}">
                <a16:creationId xmlns:a16="http://schemas.microsoft.com/office/drawing/2014/main" id="{89864ED5-72A7-532E-B20A-694FC575F4D6}"/>
              </a:ext>
            </a:extLst>
          </p:cNvPr>
          <p:cNvSpPr txBox="1"/>
          <p:nvPr/>
        </p:nvSpPr>
        <p:spPr>
          <a:xfrm>
            <a:off x="5066522" y="447040"/>
            <a:ext cx="6559421" cy="5078313"/>
          </a:xfrm>
          <a:prstGeom prst="rect">
            <a:avLst/>
          </a:prstGeom>
          <a:noFill/>
        </p:spPr>
        <p:txBody>
          <a:bodyPr wrap="square" rtlCol="0">
            <a:spAutoFit/>
          </a:bodyPr>
          <a:lstStyle/>
          <a:p>
            <a:pPr marL="285750" indent="-285750">
              <a:buFont typeface="Arial" panose="020B0604020202020204" pitchFamily="34" charset="0"/>
              <a:buChar char="•"/>
            </a:pPr>
            <a:r>
              <a:rPr lang="en-US" dirty="0"/>
              <a:t>Artificial Intelligence (AI) is </a:t>
            </a:r>
            <a:r>
              <a:rPr lang="en-US" b="1" i="1" dirty="0"/>
              <a:t>any automation that appears to be intelligent</a:t>
            </a:r>
            <a:r>
              <a:rPr lang="en-US" dirty="0"/>
              <a:t>.  Early AI efforts relied on decision-making workflows that were known in advance.</a:t>
            </a:r>
            <a:br>
              <a:rPr lang="en-US" dirty="0"/>
            </a:br>
            <a:endParaRPr lang="en-US" dirty="0"/>
          </a:p>
          <a:p>
            <a:pPr marL="285750" indent="-285750">
              <a:buFont typeface="Arial" panose="020B0604020202020204" pitchFamily="34" charset="0"/>
              <a:buChar char="•"/>
            </a:pPr>
            <a:r>
              <a:rPr lang="en-US" dirty="0"/>
              <a:t>Machine Learning (ML) keeps track of past successes and failures in the context of a certain kind of problem.  The record of those successes and failures is used to respond to future events. </a:t>
            </a:r>
            <a:r>
              <a:rPr lang="en-US" b="1" i="1" dirty="0"/>
              <a:t>ML allows a computer to improve its decision-making ability without being explicitly programmed.</a:t>
            </a:r>
            <a:r>
              <a:rPr lang="en-US" dirty="0"/>
              <a:t> ML is a subset of AI.</a:t>
            </a:r>
            <a:br>
              <a:rPr lang="en-US" dirty="0"/>
            </a:br>
            <a:endParaRPr lang="en-US" dirty="0"/>
          </a:p>
          <a:p>
            <a:pPr marL="285750" indent="-285750">
              <a:buFont typeface="Arial" panose="020B0604020202020204" pitchFamily="34" charset="0"/>
              <a:buChar char="•"/>
            </a:pPr>
            <a:r>
              <a:rPr lang="en-US" dirty="0"/>
              <a:t>Deep Learning (DL) Deep Learning is a subset of ML.  Deep Learning makes use of  </a:t>
            </a:r>
            <a:r>
              <a:rPr lang="en-US" b="1" i="1" dirty="0"/>
              <a:t>Neural Networks </a:t>
            </a:r>
            <a:r>
              <a:rPr lang="en-US" dirty="0"/>
              <a:t>(similar to the neurons working in our brain) to mimic human brain-like behavior. DL algorithms focus on identifying patterns and classifying information accordingly. DL works on </a:t>
            </a:r>
            <a:r>
              <a:rPr lang="en-US" b="1" i="1" dirty="0"/>
              <a:t>larger sets of data </a:t>
            </a:r>
            <a:r>
              <a:rPr lang="en-US" dirty="0"/>
              <a:t>(i.e. “Big Data”) when compared to ML and the prediction mechanisms are self-administered by machines.</a:t>
            </a:r>
          </a:p>
          <a:p>
            <a:pPr marL="285750" indent="-285750">
              <a:buFont typeface="Arial" panose="020B0604020202020204" pitchFamily="34" charset="0"/>
              <a:buChar char="•"/>
            </a:pPr>
            <a:endParaRPr lang="en-US" dirty="0"/>
          </a:p>
        </p:txBody>
      </p:sp>
      <p:sp>
        <p:nvSpPr>
          <p:cNvPr id="8" name="TextBox 7">
            <a:extLst>
              <a:ext uri="{FF2B5EF4-FFF2-40B4-BE49-F238E27FC236}">
                <a16:creationId xmlns:a16="http://schemas.microsoft.com/office/drawing/2014/main" id="{2C499626-6D1D-41BA-9AE0-C072FC9716DA}"/>
              </a:ext>
            </a:extLst>
          </p:cNvPr>
          <p:cNvSpPr txBox="1"/>
          <p:nvPr/>
        </p:nvSpPr>
        <p:spPr>
          <a:xfrm>
            <a:off x="5131837" y="5645020"/>
            <a:ext cx="6494106" cy="584775"/>
          </a:xfrm>
          <a:prstGeom prst="rect">
            <a:avLst/>
          </a:prstGeom>
          <a:noFill/>
        </p:spPr>
        <p:txBody>
          <a:bodyPr wrap="square">
            <a:spAutoFit/>
          </a:bodyPr>
          <a:lstStyle/>
          <a:p>
            <a:r>
              <a:rPr lang="en-US" sz="1600" dirty="0">
                <a:hlinkClick r:id="rId7"/>
              </a:rPr>
              <a:t>https://www.geeksforgeeks.org/difference-between-artificial-intelligence-vs-machine-learning-vs-deep-learning/</a:t>
            </a:r>
            <a:endParaRPr lang="en-US" sz="1600" dirty="0"/>
          </a:p>
        </p:txBody>
      </p:sp>
    </p:spTree>
    <p:extLst>
      <p:ext uri="{BB962C8B-B14F-4D97-AF65-F5344CB8AC3E}">
        <p14:creationId xmlns:p14="http://schemas.microsoft.com/office/powerpoint/2010/main" val="184655321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086F81-8B6A-F981-05C9-5BACBA4A4BA5}"/>
              </a:ext>
            </a:extLst>
          </p:cNvPr>
          <p:cNvSpPr>
            <a:spLocks noGrp="1"/>
          </p:cNvSpPr>
          <p:nvPr>
            <p:ph type="title"/>
          </p:nvPr>
        </p:nvSpPr>
        <p:spPr/>
        <p:txBody>
          <a:bodyPr/>
          <a:lstStyle/>
          <a:p>
            <a:r>
              <a:rPr lang="en-US" dirty="0"/>
              <a:t>Applications of AI (not a complete list!)</a:t>
            </a:r>
          </a:p>
        </p:txBody>
      </p:sp>
      <p:graphicFrame>
        <p:nvGraphicFramePr>
          <p:cNvPr id="5" name="Content Placeholder 4">
            <a:extLst>
              <a:ext uri="{FF2B5EF4-FFF2-40B4-BE49-F238E27FC236}">
                <a16:creationId xmlns:a16="http://schemas.microsoft.com/office/drawing/2014/main" id="{FB2745EC-CB30-6BAA-A093-207A7BB3B7A1}"/>
              </a:ext>
            </a:extLst>
          </p:cNvPr>
          <p:cNvGraphicFramePr>
            <a:graphicFrameLocks noGrp="1"/>
          </p:cNvGraphicFramePr>
          <p:nvPr>
            <p:ph idx="1"/>
            <p:extLst>
              <p:ext uri="{D42A27DB-BD31-4B8C-83A1-F6EECF244321}">
                <p14:modId xmlns:p14="http://schemas.microsoft.com/office/powerpoint/2010/main" val="2058915436"/>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Slide Number Placeholder 3">
            <a:extLst>
              <a:ext uri="{FF2B5EF4-FFF2-40B4-BE49-F238E27FC236}">
                <a16:creationId xmlns:a16="http://schemas.microsoft.com/office/drawing/2014/main" id="{0E6DCEAD-6A1D-5401-B005-820F08156E6F}"/>
              </a:ext>
            </a:extLst>
          </p:cNvPr>
          <p:cNvSpPr>
            <a:spLocks noGrp="1"/>
          </p:cNvSpPr>
          <p:nvPr>
            <p:ph type="sldNum" sz="quarter" idx="12"/>
          </p:nvPr>
        </p:nvSpPr>
        <p:spPr/>
        <p:txBody>
          <a:bodyPr/>
          <a:lstStyle/>
          <a:p>
            <a:fld id="{4C487655-AABA-4CA8-8EDF-7F823A468B89}" type="slidenum">
              <a:rPr lang="en-US" smtClean="0"/>
              <a:t>8</a:t>
            </a:fld>
            <a:endParaRPr lang="en-US" dirty="0"/>
          </a:p>
        </p:txBody>
      </p:sp>
    </p:spTree>
    <p:extLst>
      <p:ext uri="{BB962C8B-B14F-4D97-AF65-F5344CB8AC3E}">
        <p14:creationId xmlns:p14="http://schemas.microsoft.com/office/powerpoint/2010/main" val="118034050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4" name="Rectangle 9">
            <a:extLst>
              <a:ext uri="{FF2B5EF4-FFF2-40B4-BE49-F238E27FC236}">
                <a16:creationId xmlns:a16="http://schemas.microsoft.com/office/drawing/2014/main" id="{45D37F4E-DDB4-456B-97E0-9937730A039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E60EEFF8-5D54-0069-3D39-DDD6E4F3D6CF}"/>
              </a:ext>
            </a:extLst>
          </p:cNvPr>
          <p:cNvSpPr>
            <a:spLocks noGrp="1"/>
          </p:cNvSpPr>
          <p:nvPr>
            <p:ph type="title"/>
          </p:nvPr>
        </p:nvSpPr>
        <p:spPr>
          <a:xfrm>
            <a:off x="572493" y="238539"/>
            <a:ext cx="11018520" cy="1434415"/>
          </a:xfrm>
        </p:spPr>
        <p:txBody>
          <a:bodyPr anchor="b">
            <a:normAutofit/>
          </a:bodyPr>
          <a:lstStyle/>
          <a:p>
            <a:r>
              <a:rPr lang="en-US" sz="5400" dirty="0"/>
              <a:t>The focus of modern AI</a:t>
            </a:r>
          </a:p>
        </p:txBody>
      </p:sp>
      <p:sp>
        <p:nvSpPr>
          <p:cNvPr id="15" name="sketchy line">
            <a:extLst>
              <a:ext uri="{FF2B5EF4-FFF2-40B4-BE49-F238E27FC236}">
                <a16:creationId xmlns:a16="http://schemas.microsoft.com/office/drawing/2014/main" id="{B2DD41CD-8F47-4F56-AD12-4E2FF769698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72493" y="1681544"/>
            <a:ext cx="10972800" cy="18288"/>
          </a:xfrm>
          <a:custGeom>
            <a:avLst/>
            <a:gdLst>
              <a:gd name="connsiteX0" fmla="*/ 0 w 10972800"/>
              <a:gd name="connsiteY0" fmla="*/ 0 h 18288"/>
              <a:gd name="connsiteX1" fmla="*/ 356616 w 10972800"/>
              <a:gd name="connsiteY1" fmla="*/ 0 h 18288"/>
              <a:gd name="connsiteX2" fmla="*/ 1042416 w 10972800"/>
              <a:gd name="connsiteY2" fmla="*/ 0 h 18288"/>
              <a:gd name="connsiteX3" fmla="*/ 1947672 w 10972800"/>
              <a:gd name="connsiteY3" fmla="*/ 0 h 18288"/>
              <a:gd name="connsiteX4" fmla="*/ 2633472 w 10972800"/>
              <a:gd name="connsiteY4" fmla="*/ 0 h 18288"/>
              <a:gd name="connsiteX5" fmla="*/ 2990088 w 10972800"/>
              <a:gd name="connsiteY5" fmla="*/ 0 h 18288"/>
              <a:gd name="connsiteX6" fmla="*/ 3456432 w 10972800"/>
              <a:gd name="connsiteY6" fmla="*/ 0 h 18288"/>
              <a:gd name="connsiteX7" fmla="*/ 4361688 w 10972800"/>
              <a:gd name="connsiteY7" fmla="*/ 0 h 18288"/>
              <a:gd name="connsiteX8" fmla="*/ 5266944 w 10972800"/>
              <a:gd name="connsiteY8" fmla="*/ 0 h 18288"/>
              <a:gd name="connsiteX9" fmla="*/ 6172200 w 10972800"/>
              <a:gd name="connsiteY9" fmla="*/ 0 h 18288"/>
              <a:gd name="connsiteX10" fmla="*/ 6528816 w 10972800"/>
              <a:gd name="connsiteY10" fmla="*/ 0 h 18288"/>
              <a:gd name="connsiteX11" fmla="*/ 7214616 w 10972800"/>
              <a:gd name="connsiteY11" fmla="*/ 0 h 18288"/>
              <a:gd name="connsiteX12" fmla="*/ 7790688 w 10972800"/>
              <a:gd name="connsiteY12" fmla="*/ 0 h 18288"/>
              <a:gd name="connsiteX13" fmla="*/ 8147304 w 10972800"/>
              <a:gd name="connsiteY13" fmla="*/ 0 h 18288"/>
              <a:gd name="connsiteX14" fmla="*/ 9052560 w 10972800"/>
              <a:gd name="connsiteY14" fmla="*/ 0 h 18288"/>
              <a:gd name="connsiteX15" fmla="*/ 9409176 w 10972800"/>
              <a:gd name="connsiteY15" fmla="*/ 0 h 18288"/>
              <a:gd name="connsiteX16" fmla="*/ 9765792 w 10972800"/>
              <a:gd name="connsiteY16" fmla="*/ 0 h 18288"/>
              <a:gd name="connsiteX17" fmla="*/ 10341864 w 10972800"/>
              <a:gd name="connsiteY17" fmla="*/ 0 h 18288"/>
              <a:gd name="connsiteX18" fmla="*/ 10972800 w 10972800"/>
              <a:gd name="connsiteY18" fmla="*/ 0 h 18288"/>
              <a:gd name="connsiteX19" fmla="*/ 10972800 w 10972800"/>
              <a:gd name="connsiteY19" fmla="*/ 18288 h 18288"/>
              <a:gd name="connsiteX20" fmla="*/ 10177272 w 10972800"/>
              <a:gd name="connsiteY20" fmla="*/ 18288 h 18288"/>
              <a:gd name="connsiteX21" fmla="*/ 9820656 w 10972800"/>
              <a:gd name="connsiteY21" fmla="*/ 18288 h 18288"/>
              <a:gd name="connsiteX22" fmla="*/ 9464040 w 10972800"/>
              <a:gd name="connsiteY22" fmla="*/ 18288 h 18288"/>
              <a:gd name="connsiteX23" fmla="*/ 8778240 w 10972800"/>
              <a:gd name="connsiteY23" fmla="*/ 18288 h 18288"/>
              <a:gd name="connsiteX24" fmla="*/ 8421624 w 10972800"/>
              <a:gd name="connsiteY24" fmla="*/ 18288 h 18288"/>
              <a:gd name="connsiteX25" fmla="*/ 7735824 w 10972800"/>
              <a:gd name="connsiteY25" fmla="*/ 18288 h 18288"/>
              <a:gd name="connsiteX26" fmla="*/ 6940296 w 10972800"/>
              <a:gd name="connsiteY26" fmla="*/ 18288 h 18288"/>
              <a:gd name="connsiteX27" fmla="*/ 6254496 w 10972800"/>
              <a:gd name="connsiteY27" fmla="*/ 18288 h 18288"/>
              <a:gd name="connsiteX28" fmla="*/ 5458968 w 10972800"/>
              <a:gd name="connsiteY28" fmla="*/ 18288 h 18288"/>
              <a:gd name="connsiteX29" fmla="*/ 4663440 w 10972800"/>
              <a:gd name="connsiteY29" fmla="*/ 18288 h 18288"/>
              <a:gd name="connsiteX30" fmla="*/ 4306824 w 10972800"/>
              <a:gd name="connsiteY30" fmla="*/ 18288 h 18288"/>
              <a:gd name="connsiteX31" fmla="*/ 3840480 w 10972800"/>
              <a:gd name="connsiteY31" fmla="*/ 18288 h 18288"/>
              <a:gd name="connsiteX32" fmla="*/ 3264408 w 10972800"/>
              <a:gd name="connsiteY32" fmla="*/ 18288 h 18288"/>
              <a:gd name="connsiteX33" fmla="*/ 2578608 w 10972800"/>
              <a:gd name="connsiteY33" fmla="*/ 18288 h 18288"/>
              <a:gd name="connsiteX34" fmla="*/ 1673352 w 10972800"/>
              <a:gd name="connsiteY34" fmla="*/ 18288 h 18288"/>
              <a:gd name="connsiteX35" fmla="*/ 877824 w 10972800"/>
              <a:gd name="connsiteY35" fmla="*/ 18288 h 18288"/>
              <a:gd name="connsiteX36" fmla="*/ 0 w 10972800"/>
              <a:gd name="connsiteY36" fmla="*/ 18288 h 18288"/>
              <a:gd name="connsiteX37" fmla="*/ 0 w 10972800"/>
              <a:gd name="connsiteY37"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Lst>
            <a:rect l="l" t="t" r="r" b="b"/>
            <a:pathLst>
              <a:path w="10972800" h="18288" fill="none" extrusionOk="0">
                <a:moveTo>
                  <a:pt x="0" y="0"/>
                </a:moveTo>
                <a:cubicBezTo>
                  <a:pt x="165916" y="-1866"/>
                  <a:pt x="188720" y="13756"/>
                  <a:pt x="356616" y="0"/>
                </a:cubicBezTo>
                <a:cubicBezTo>
                  <a:pt x="524512" y="-13756"/>
                  <a:pt x="734781" y="8922"/>
                  <a:pt x="1042416" y="0"/>
                </a:cubicBezTo>
                <a:cubicBezTo>
                  <a:pt x="1350051" y="-8922"/>
                  <a:pt x="1595982" y="-26315"/>
                  <a:pt x="1947672" y="0"/>
                </a:cubicBezTo>
                <a:cubicBezTo>
                  <a:pt x="2299362" y="26315"/>
                  <a:pt x="2292691" y="-19526"/>
                  <a:pt x="2633472" y="0"/>
                </a:cubicBezTo>
                <a:cubicBezTo>
                  <a:pt x="2974253" y="19526"/>
                  <a:pt x="2857309" y="10773"/>
                  <a:pt x="2990088" y="0"/>
                </a:cubicBezTo>
                <a:cubicBezTo>
                  <a:pt x="3122867" y="-10773"/>
                  <a:pt x="3359343" y="7194"/>
                  <a:pt x="3456432" y="0"/>
                </a:cubicBezTo>
                <a:cubicBezTo>
                  <a:pt x="3553521" y="-7194"/>
                  <a:pt x="4136258" y="5108"/>
                  <a:pt x="4361688" y="0"/>
                </a:cubicBezTo>
                <a:cubicBezTo>
                  <a:pt x="4587118" y="-5108"/>
                  <a:pt x="4992424" y="-42958"/>
                  <a:pt x="5266944" y="0"/>
                </a:cubicBezTo>
                <a:cubicBezTo>
                  <a:pt x="5541464" y="42958"/>
                  <a:pt x="5882966" y="-3430"/>
                  <a:pt x="6172200" y="0"/>
                </a:cubicBezTo>
                <a:cubicBezTo>
                  <a:pt x="6461434" y="3430"/>
                  <a:pt x="6432127" y="6688"/>
                  <a:pt x="6528816" y="0"/>
                </a:cubicBezTo>
                <a:cubicBezTo>
                  <a:pt x="6625505" y="-6688"/>
                  <a:pt x="6916805" y="-436"/>
                  <a:pt x="7214616" y="0"/>
                </a:cubicBezTo>
                <a:cubicBezTo>
                  <a:pt x="7512427" y="436"/>
                  <a:pt x="7626159" y="-6909"/>
                  <a:pt x="7790688" y="0"/>
                </a:cubicBezTo>
                <a:cubicBezTo>
                  <a:pt x="7955217" y="6909"/>
                  <a:pt x="8048891" y="15307"/>
                  <a:pt x="8147304" y="0"/>
                </a:cubicBezTo>
                <a:cubicBezTo>
                  <a:pt x="8245717" y="-15307"/>
                  <a:pt x="8645618" y="-11734"/>
                  <a:pt x="9052560" y="0"/>
                </a:cubicBezTo>
                <a:cubicBezTo>
                  <a:pt x="9459502" y="11734"/>
                  <a:pt x="9320584" y="8388"/>
                  <a:pt x="9409176" y="0"/>
                </a:cubicBezTo>
                <a:cubicBezTo>
                  <a:pt x="9497768" y="-8388"/>
                  <a:pt x="9644192" y="8379"/>
                  <a:pt x="9765792" y="0"/>
                </a:cubicBezTo>
                <a:cubicBezTo>
                  <a:pt x="9887392" y="-8379"/>
                  <a:pt x="10105220" y="-12663"/>
                  <a:pt x="10341864" y="0"/>
                </a:cubicBezTo>
                <a:cubicBezTo>
                  <a:pt x="10578508" y="12663"/>
                  <a:pt x="10773103" y="-5786"/>
                  <a:pt x="10972800" y="0"/>
                </a:cubicBezTo>
                <a:cubicBezTo>
                  <a:pt x="10972146" y="8818"/>
                  <a:pt x="10972240" y="13823"/>
                  <a:pt x="10972800" y="18288"/>
                </a:cubicBezTo>
                <a:cubicBezTo>
                  <a:pt x="10588778" y="31598"/>
                  <a:pt x="10543381" y="-12698"/>
                  <a:pt x="10177272" y="18288"/>
                </a:cubicBezTo>
                <a:cubicBezTo>
                  <a:pt x="9811163" y="49274"/>
                  <a:pt x="9996817" y="25662"/>
                  <a:pt x="9820656" y="18288"/>
                </a:cubicBezTo>
                <a:cubicBezTo>
                  <a:pt x="9644495" y="10914"/>
                  <a:pt x="9607007" y="31631"/>
                  <a:pt x="9464040" y="18288"/>
                </a:cubicBezTo>
                <a:cubicBezTo>
                  <a:pt x="9321073" y="4945"/>
                  <a:pt x="9114189" y="28940"/>
                  <a:pt x="8778240" y="18288"/>
                </a:cubicBezTo>
                <a:cubicBezTo>
                  <a:pt x="8442291" y="7636"/>
                  <a:pt x="8594763" y="987"/>
                  <a:pt x="8421624" y="18288"/>
                </a:cubicBezTo>
                <a:cubicBezTo>
                  <a:pt x="8248485" y="35589"/>
                  <a:pt x="7929515" y="37573"/>
                  <a:pt x="7735824" y="18288"/>
                </a:cubicBezTo>
                <a:cubicBezTo>
                  <a:pt x="7542133" y="-997"/>
                  <a:pt x="7252504" y="33858"/>
                  <a:pt x="6940296" y="18288"/>
                </a:cubicBezTo>
                <a:cubicBezTo>
                  <a:pt x="6628088" y="2718"/>
                  <a:pt x="6528503" y="48389"/>
                  <a:pt x="6254496" y="18288"/>
                </a:cubicBezTo>
                <a:cubicBezTo>
                  <a:pt x="5980489" y="-11813"/>
                  <a:pt x="5695784" y="-3740"/>
                  <a:pt x="5458968" y="18288"/>
                </a:cubicBezTo>
                <a:cubicBezTo>
                  <a:pt x="5222152" y="40316"/>
                  <a:pt x="5010751" y="19095"/>
                  <a:pt x="4663440" y="18288"/>
                </a:cubicBezTo>
                <a:cubicBezTo>
                  <a:pt x="4316129" y="17481"/>
                  <a:pt x="4425552" y="1606"/>
                  <a:pt x="4306824" y="18288"/>
                </a:cubicBezTo>
                <a:cubicBezTo>
                  <a:pt x="4188096" y="34970"/>
                  <a:pt x="3941535" y="7481"/>
                  <a:pt x="3840480" y="18288"/>
                </a:cubicBezTo>
                <a:cubicBezTo>
                  <a:pt x="3739425" y="29095"/>
                  <a:pt x="3402388" y="17641"/>
                  <a:pt x="3264408" y="18288"/>
                </a:cubicBezTo>
                <a:cubicBezTo>
                  <a:pt x="3126428" y="18935"/>
                  <a:pt x="2776779" y="9983"/>
                  <a:pt x="2578608" y="18288"/>
                </a:cubicBezTo>
                <a:cubicBezTo>
                  <a:pt x="2380437" y="26593"/>
                  <a:pt x="1909468" y="25818"/>
                  <a:pt x="1673352" y="18288"/>
                </a:cubicBezTo>
                <a:cubicBezTo>
                  <a:pt x="1437236" y="10758"/>
                  <a:pt x="1131180" y="49884"/>
                  <a:pt x="877824" y="18288"/>
                </a:cubicBezTo>
                <a:cubicBezTo>
                  <a:pt x="624468" y="-13308"/>
                  <a:pt x="206753" y="2195"/>
                  <a:pt x="0" y="18288"/>
                </a:cubicBezTo>
                <a:cubicBezTo>
                  <a:pt x="313" y="10654"/>
                  <a:pt x="-263" y="4056"/>
                  <a:pt x="0" y="0"/>
                </a:cubicBezTo>
                <a:close/>
              </a:path>
              <a:path w="10972800" h="18288" stroke="0" extrusionOk="0">
                <a:moveTo>
                  <a:pt x="0" y="0"/>
                </a:moveTo>
                <a:cubicBezTo>
                  <a:pt x="164017" y="-17675"/>
                  <a:pt x="309425" y="9913"/>
                  <a:pt x="466344" y="0"/>
                </a:cubicBezTo>
                <a:cubicBezTo>
                  <a:pt x="623263" y="-9913"/>
                  <a:pt x="659300" y="-14524"/>
                  <a:pt x="822960" y="0"/>
                </a:cubicBezTo>
                <a:cubicBezTo>
                  <a:pt x="986620" y="14524"/>
                  <a:pt x="1105222" y="-16481"/>
                  <a:pt x="1289304" y="0"/>
                </a:cubicBezTo>
                <a:cubicBezTo>
                  <a:pt x="1473386" y="16481"/>
                  <a:pt x="1693223" y="26161"/>
                  <a:pt x="1975104" y="0"/>
                </a:cubicBezTo>
                <a:cubicBezTo>
                  <a:pt x="2256985" y="-26161"/>
                  <a:pt x="2435781" y="23061"/>
                  <a:pt x="2770632" y="0"/>
                </a:cubicBezTo>
                <a:cubicBezTo>
                  <a:pt x="3105483" y="-23061"/>
                  <a:pt x="3247479" y="-44011"/>
                  <a:pt x="3675888" y="0"/>
                </a:cubicBezTo>
                <a:cubicBezTo>
                  <a:pt x="4104297" y="44011"/>
                  <a:pt x="4280918" y="4017"/>
                  <a:pt x="4581144" y="0"/>
                </a:cubicBezTo>
                <a:cubicBezTo>
                  <a:pt x="4881370" y="-4017"/>
                  <a:pt x="5021699" y="-11889"/>
                  <a:pt x="5157216" y="0"/>
                </a:cubicBezTo>
                <a:cubicBezTo>
                  <a:pt x="5292733" y="11889"/>
                  <a:pt x="5603398" y="-17698"/>
                  <a:pt x="5952744" y="0"/>
                </a:cubicBezTo>
                <a:cubicBezTo>
                  <a:pt x="6302090" y="17698"/>
                  <a:pt x="6353093" y="-11909"/>
                  <a:pt x="6638544" y="0"/>
                </a:cubicBezTo>
                <a:cubicBezTo>
                  <a:pt x="6923995" y="11909"/>
                  <a:pt x="7053404" y="21630"/>
                  <a:pt x="7214616" y="0"/>
                </a:cubicBezTo>
                <a:cubicBezTo>
                  <a:pt x="7375828" y="-21630"/>
                  <a:pt x="7837963" y="3886"/>
                  <a:pt x="8010144" y="0"/>
                </a:cubicBezTo>
                <a:cubicBezTo>
                  <a:pt x="8182325" y="-3886"/>
                  <a:pt x="8224183" y="16009"/>
                  <a:pt x="8366760" y="0"/>
                </a:cubicBezTo>
                <a:cubicBezTo>
                  <a:pt x="8509337" y="-16009"/>
                  <a:pt x="8687920" y="-5720"/>
                  <a:pt x="8942832" y="0"/>
                </a:cubicBezTo>
                <a:cubicBezTo>
                  <a:pt x="9197744" y="5720"/>
                  <a:pt x="9368437" y="20479"/>
                  <a:pt x="9628632" y="0"/>
                </a:cubicBezTo>
                <a:cubicBezTo>
                  <a:pt x="9888827" y="-20479"/>
                  <a:pt x="10560858" y="-20746"/>
                  <a:pt x="10972800" y="0"/>
                </a:cubicBezTo>
                <a:cubicBezTo>
                  <a:pt x="10972186" y="5722"/>
                  <a:pt x="10972980" y="12495"/>
                  <a:pt x="10972800" y="18288"/>
                </a:cubicBezTo>
                <a:cubicBezTo>
                  <a:pt x="10786146" y="12536"/>
                  <a:pt x="10623717" y="14033"/>
                  <a:pt x="10506456" y="18288"/>
                </a:cubicBezTo>
                <a:cubicBezTo>
                  <a:pt x="10389195" y="22543"/>
                  <a:pt x="10296178" y="20107"/>
                  <a:pt x="10149840" y="18288"/>
                </a:cubicBezTo>
                <a:cubicBezTo>
                  <a:pt x="10003502" y="16469"/>
                  <a:pt x="9767530" y="28891"/>
                  <a:pt x="9464040" y="18288"/>
                </a:cubicBezTo>
                <a:cubicBezTo>
                  <a:pt x="9160550" y="7685"/>
                  <a:pt x="9229050" y="2659"/>
                  <a:pt x="8997696" y="18288"/>
                </a:cubicBezTo>
                <a:cubicBezTo>
                  <a:pt x="8766342" y="33917"/>
                  <a:pt x="8340136" y="34864"/>
                  <a:pt x="8092440" y="18288"/>
                </a:cubicBezTo>
                <a:cubicBezTo>
                  <a:pt x="7844744" y="1712"/>
                  <a:pt x="7863720" y="27405"/>
                  <a:pt x="7735824" y="18288"/>
                </a:cubicBezTo>
                <a:cubicBezTo>
                  <a:pt x="7607928" y="9171"/>
                  <a:pt x="7323619" y="461"/>
                  <a:pt x="7050024" y="18288"/>
                </a:cubicBezTo>
                <a:cubicBezTo>
                  <a:pt x="6776429" y="36115"/>
                  <a:pt x="6787899" y="28206"/>
                  <a:pt x="6693408" y="18288"/>
                </a:cubicBezTo>
                <a:cubicBezTo>
                  <a:pt x="6598917" y="8370"/>
                  <a:pt x="6395231" y="19114"/>
                  <a:pt x="6227064" y="18288"/>
                </a:cubicBezTo>
                <a:cubicBezTo>
                  <a:pt x="6058897" y="17462"/>
                  <a:pt x="5618582" y="1091"/>
                  <a:pt x="5431536" y="18288"/>
                </a:cubicBezTo>
                <a:cubicBezTo>
                  <a:pt x="5244490" y="35485"/>
                  <a:pt x="4729797" y="-9650"/>
                  <a:pt x="4526280" y="18288"/>
                </a:cubicBezTo>
                <a:cubicBezTo>
                  <a:pt x="4322763" y="46226"/>
                  <a:pt x="4216797" y="756"/>
                  <a:pt x="4059936" y="18288"/>
                </a:cubicBezTo>
                <a:cubicBezTo>
                  <a:pt x="3903075" y="35820"/>
                  <a:pt x="3537912" y="42098"/>
                  <a:pt x="3374136" y="18288"/>
                </a:cubicBezTo>
                <a:cubicBezTo>
                  <a:pt x="3210360" y="-5522"/>
                  <a:pt x="3126842" y="39135"/>
                  <a:pt x="2907792" y="18288"/>
                </a:cubicBezTo>
                <a:cubicBezTo>
                  <a:pt x="2688742" y="-2559"/>
                  <a:pt x="2490436" y="34100"/>
                  <a:pt x="2112264" y="18288"/>
                </a:cubicBezTo>
                <a:cubicBezTo>
                  <a:pt x="1734092" y="2476"/>
                  <a:pt x="1744622" y="-7274"/>
                  <a:pt x="1536192" y="18288"/>
                </a:cubicBezTo>
                <a:cubicBezTo>
                  <a:pt x="1327762" y="43850"/>
                  <a:pt x="1189025" y="6435"/>
                  <a:pt x="1069848" y="18288"/>
                </a:cubicBezTo>
                <a:cubicBezTo>
                  <a:pt x="950671" y="30141"/>
                  <a:pt x="858345" y="33684"/>
                  <a:pt x="713232" y="18288"/>
                </a:cubicBezTo>
                <a:cubicBezTo>
                  <a:pt x="568119" y="2892"/>
                  <a:pt x="250292" y="5410"/>
                  <a:pt x="0" y="18288"/>
                </a:cubicBezTo>
                <a:cubicBezTo>
                  <a:pt x="465" y="13062"/>
                  <a:pt x="-894" y="9029"/>
                  <a:pt x="0" y="0"/>
                </a:cubicBezTo>
                <a:close/>
              </a:path>
            </a:pathLst>
          </a:custGeom>
          <a:solidFill>
            <a:schemeClr val="accent2">
              <a:alpha val="75000"/>
            </a:schemeClr>
          </a:solidFill>
          <a:ln w="44450" cap="rnd">
            <a:solidFill>
              <a:schemeClr val="accent2">
                <a:alpha val="75000"/>
              </a:schemeClr>
            </a:solidFill>
            <a:round/>
            <a:extLst>
              <a:ext uri="{C807C97D-BFC1-408E-A445-0C87EB9F89A2}">
                <ask:lineSketchStyleProps xmlns:ask="http://schemas.microsoft.com/office/drawing/2018/sketchyshapes" sd="2727557108">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096B51F5-7FD8-CFD0-A9C3-4D61187A9817}"/>
              </a:ext>
            </a:extLst>
          </p:cNvPr>
          <p:cNvSpPr>
            <a:spLocks noGrp="1"/>
          </p:cNvSpPr>
          <p:nvPr>
            <p:ph idx="1"/>
          </p:nvPr>
        </p:nvSpPr>
        <p:spPr>
          <a:xfrm>
            <a:off x="572492" y="2071314"/>
            <a:ext cx="10781307" cy="3928269"/>
          </a:xfrm>
        </p:spPr>
        <p:txBody>
          <a:bodyPr anchor="t">
            <a:normAutofit/>
          </a:bodyPr>
          <a:lstStyle/>
          <a:p>
            <a:pPr>
              <a:lnSpc>
                <a:spcPct val="115000"/>
              </a:lnSpc>
              <a:spcBef>
                <a:spcPts val="720"/>
              </a:spcBef>
              <a:spcAft>
                <a:spcPts val="360"/>
              </a:spcAft>
            </a:pPr>
            <a:r>
              <a:rPr lang="en-US" sz="3200" dirty="0"/>
              <a:t>Modern Al focuses on 3 major aspects: learning, reasoning, and self­-correction.</a:t>
            </a:r>
          </a:p>
          <a:p>
            <a:pPr>
              <a:lnSpc>
                <a:spcPct val="115000"/>
              </a:lnSpc>
              <a:spcBef>
                <a:spcPts val="720"/>
              </a:spcBef>
              <a:spcAft>
                <a:spcPts val="360"/>
              </a:spcAft>
            </a:pPr>
            <a:r>
              <a:rPr lang="en-US" sz="3200" dirty="0"/>
              <a:t>Because “learning” and “self-correction” are now understood to be so important, there is inevitable overlap between the definitions of AI, ML, and DL.</a:t>
            </a:r>
          </a:p>
          <a:p>
            <a:pPr>
              <a:lnSpc>
                <a:spcPct val="115000"/>
              </a:lnSpc>
              <a:spcBef>
                <a:spcPts val="720"/>
              </a:spcBef>
              <a:spcAft>
                <a:spcPts val="360"/>
              </a:spcAft>
            </a:pPr>
            <a:r>
              <a:rPr lang="en-US" sz="3200" dirty="0"/>
              <a:t>Here is an alternate perspective ...</a:t>
            </a:r>
          </a:p>
        </p:txBody>
      </p:sp>
      <p:sp>
        <p:nvSpPr>
          <p:cNvPr id="4" name="Slide Number Placeholder 3">
            <a:extLst>
              <a:ext uri="{FF2B5EF4-FFF2-40B4-BE49-F238E27FC236}">
                <a16:creationId xmlns:a16="http://schemas.microsoft.com/office/drawing/2014/main" id="{BA3C9916-D5D9-46AF-0AF2-E58A758EEE68}"/>
              </a:ext>
            </a:extLst>
          </p:cNvPr>
          <p:cNvSpPr>
            <a:spLocks noGrp="1"/>
          </p:cNvSpPr>
          <p:nvPr>
            <p:ph type="sldNum" sz="quarter" idx="12"/>
          </p:nvPr>
        </p:nvSpPr>
        <p:spPr>
          <a:xfrm>
            <a:off x="8610600" y="6356350"/>
            <a:ext cx="2743200" cy="365125"/>
          </a:xfrm>
        </p:spPr>
        <p:txBody>
          <a:bodyPr>
            <a:normAutofit fontScale="70000" lnSpcReduction="20000"/>
          </a:bodyPr>
          <a:lstStyle/>
          <a:p>
            <a:pPr>
              <a:spcAft>
                <a:spcPts val="600"/>
              </a:spcAft>
            </a:pPr>
            <a:fld id="{4C487655-AABA-4CA8-8EDF-7F823A468B89}" type="slidenum">
              <a:rPr lang="en-US" smtClean="0"/>
              <a:pPr>
                <a:spcAft>
                  <a:spcPts val="600"/>
                </a:spcAft>
              </a:pPr>
              <a:t>9</a:t>
            </a:fld>
            <a:endParaRPr lang="en-US" dirty="0"/>
          </a:p>
        </p:txBody>
      </p:sp>
    </p:spTree>
    <p:extLst>
      <p:ext uri="{BB962C8B-B14F-4D97-AF65-F5344CB8AC3E}">
        <p14:creationId xmlns:p14="http://schemas.microsoft.com/office/powerpoint/2010/main" val="343307695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Corbel">
      <a:maj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5135</TotalTime>
  <Words>1114</Words>
  <Application>Microsoft Office PowerPoint</Application>
  <PresentationFormat>Widescreen</PresentationFormat>
  <Paragraphs>98</Paragraphs>
  <Slides>12</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12</vt:i4>
      </vt:variant>
    </vt:vector>
  </HeadingPairs>
  <TitlesOfParts>
    <vt:vector size="17" baseType="lpstr">
      <vt:lpstr>Arial</vt:lpstr>
      <vt:lpstr>Calibri</vt:lpstr>
      <vt:lpstr>Corbel</vt:lpstr>
      <vt:lpstr>Segoe UI</vt:lpstr>
      <vt:lpstr>Office Theme</vt:lpstr>
      <vt:lpstr>AI, ML and Deep Learning</vt:lpstr>
      <vt:lpstr>Shifting sands!</vt:lpstr>
      <vt:lpstr>Agenda</vt:lpstr>
      <vt:lpstr>AI Expectations have shifted</vt:lpstr>
      <vt:lpstr>AI Expectations keep shifting!</vt:lpstr>
      <vt:lpstr>Definitions</vt:lpstr>
      <vt:lpstr>An illustration:</vt:lpstr>
      <vt:lpstr>Applications of AI (not a complete list!)</vt:lpstr>
      <vt:lpstr>The focus of modern AI</vt:lpstr>
      <vt:lpstr>Types of (modern) Al</vt:lpstr>
      <vt:lpstr>What would AGI look like?</vt:lpstr>
      <vt:lpstr>Reasons to be hopeful: Catch a vision for yourself</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Course Introduction What is the cloud?</dc:title>
  <dc:creator>David Schuff</dc:creator>
  <cp:lastModifiedBy>Jeremy J. Shafer</cp:lastModifiedBy>
  <cp:revision>250</cp:revision>
  <dcterms:created xsi:type="dcterms:W3CDTF">2022-06-30T13:55:29Z</dcterms:created>
  <dcterms:modified xsi:type="dcterms:W3CDTF">2025-09-02T17:10:26Z</dcterms:modified>
</cp:coreProperties>
</file>