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30" r:id="rId2"/>
    <p:sldId id="328" r:id="rId3"/>
    <p:sldId id="329" r:id="rId4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638"/>
    <a:srgbClr val="5D301D"/>
    <a:srgbClr val="5A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5" autoAdjust="0"/>
    <p:restoredTop sz="85867" autoAdjust="0"/>
  </p:normalViewPr>
  <p:slideViewPr>
    <p:cSldViewPr>
      <p:cViewPr varScale="1">
        <p:scale>
          <a:sx n="67" d="100"/>
          <a:sy n="67" d="100"/>
        </p:scale>
        <p:origin x="101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/>
          <a:lstStyle>
            <a:lvl1pPr algn="r">
              <a:defRPr sz="1100"/>
            </a:lvl1pPr>
          </a:lstStyle>
          <a:p>
            <a:fld id="{F3AF817D-CF8D-4461-8D1F-E5717598B26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247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47247"/>
            <a:ext cx="2972098" cy="465077"/>
          </a:xfrm>
          <a:prstGeom prst="rect">
            <a:avLst/>
          </a:prstGeom>
        </p:spPr>
        <p:txBody>
          <a:bodyPr vert="horz" lIns="87407" tIns="43704" rIns="87407" bIns="43704" rtlCol="0" anchor="b"/>
          <a:lstStyle>
            <a:lvl1pPr algn="r">
              <a:defRPr sz="1100"/>
            </a:lvl1pPr>
          </a:lstStyle>
          <a:p>
            <a:fld id="{8E8A0D4E-B9B1-4737-AA40-97DD2C5F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2389" tIns="46195" rIns="92389" bIns="461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3"/>
          </a:xfrm>
          <a:prstGeom prst="rect">
            <a:avLst/>
          </a:prstGeom>
        </p:spPr>
        <p:txBody>
          <a:bodyPr vert="horz" lIns="92389" tIns="46195" rIns="92389" bIns="46195" rtlCol="0"/>
          <a:lstStyle>
            <a:lvl1pPr algn="r">
              <a:defRPr sz="1200"/>
            </a:lvl1pPr>
          </a:lstStyle>
          <a:p>
            <a:fld id="{3D001412-9042-462B-87CE-AF1E3127FF2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8712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9" tIns="46195" rIns="92389" bIns="461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24086"/>
            <a:ext cx="5486400" cy="4191238"/>
          </a:xfrm>
          <a:prstGeom prst="rect">
            <a:avLst/>
          </a:prstGeom>
        </p:spPr>
        <p:txBody>
          <a:bodyPr vert="horz" lIns="92389" tIns="46195" rIns="92389" bIns="461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2389" tIns="46195" rIns="92389" bIns="461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5693"/>
          </a:xfrm>
          <a:prstGeom prst="rect">
            <a:avLst/>
          </a:prstGeom>
        </p:spPr>
        <p:txBody>
          <a:bodyPr vert="horz" lIns="92389" tIns="46195" rIns="92389" bIns="46195" rtlCol="0" anchor="b"/>
          <a:lstStyle>
            <a:lvl1pPr algn="r">
              <a:defRPr sz="12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8712" cy="3494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7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103632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3632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5791200"/>
            <a:ext cx="4572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201728"/>
            <a:ext cx="4572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6" y="6137911"/>
            <a:ext cx="2834355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4418" y="1500174"/>
            <a:ext cx="4991529" cy="4592651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03978" y="1484784"/>
            <a:ext cx="5813948" cy="4515984"/>
          </a:xfrm>
          <a:prstGeom prst="roundRect">
            <a:avLst>
              <a:gd name="adj" fmla="val 7123"/>
            </a:avLst>
          </a:prstGeom>
          <a:gradFill>
            <a:gsLst>
              <a:gs pos="0">
                <a:schemeClr val="accent1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21540000" scaled="0"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1000" indent="-38100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lang="en-US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85010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4808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763853" y="4846320"/>
            <a:ext cx="428148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763853" y="365760"/>
            <a:ext cx="428148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3852" y="0"/>
            <a:ext cx="424493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6801"/>
            <a:ext cx="1016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5867400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7600" y="6172201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0761557" y="5519845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6" y="6137910"/>
            <a:ext cx="2834355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92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0"/>
            <a:ext cx="1016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it-career-fair-for-stud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mmunity.mis.temple.edu/it-career-fair/" TargetMode="External"/><Relationship Id="rId4" Type="http://schemas.openxmlformats.org/officeDocument/2006/relationships/hyperlink" Target="https://community.mis.temple.edu/it-career-fair-registr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professionalachievement/help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community.mis.temple.edu/professionalachievement/get-star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mis.temple.edu/it-career-fair/" TargetMode="External"/><Relationship Id="rId5" Type="http://schemas.openxmlformats.org/officeDocument/2006/relationships/hyperlink" Target="https://community.mis.temple.edu/professionalachievement/mobile/" TargetMode="External"/><Relationship Id="rId4" Type="http://schemas.openxmlformats.org/officeDocument/2006/relationships/hyperlink" Target="https://nam10.safelinks.protection.outlook.com/?url=https%3A%2F%2Fcommunity.mis.temple.edu%2Fit-career-fair-registration%2F&amp;data=05%7C01%7Cayabakan%40temple.edu%7C070022364cbf489ffc2208da8b7d1a70%7C716e81efb52244738e3110bd02ccf6e5%7C0%7C0%7C637975666689370701%7CUnknown%7CTWFpbGZsb3d8eyJWIjoiMC4wLjAwMDAiLCJQIjoiV2luMzIiLCJBTiI6Ik1haWwiLCJXVCI6Mn0%3D%7C3000%7C%7C%7C&amp;sdata=iPYmMiQh3IvBXJp022RxgIbFZiUvP1qTpzKD6lF0Sq8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DECA-9C78-AAE1-F7F9-E9884A4F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city&#10;&#10;AI-generated content may be incorrect.">
            <a:extLst>
              <a:ext uri="{FF2B5EF4-FFF2-40B4-BE49-F238E27FC236}">
                <a16:creationId xmlns:a16="http://schemas.microsoft.com/office/drawing/2014/main" id="{958A19C9-75C6-ECEB-DB9C-F124C1B31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01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6247"/>
            <a:ext cx="11582400" cy="457200"/>
          </a:xfrm>
        </p:spPr>
        <p:txBody>
          <a:bodyPr/>
          <a:lstStyle/>
          <a:p>
            <a:r>
              <a:rPr lang="en-US" sz="3200" b="1" dirty="0">
                <a:solidFill>
                  <a:srgbClr val="A32638"/>
                </a:solidFill>
              </a:rPr>
              <a:t>IT Career Fair 2025: September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1143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Date &amp; Time: </a:t>
            </a:r>
            <a:r>
              <a:rPr lang="en-US" sz="2000" b="1" dirty="0"/>
              <a:t>Sep 8, 2025, Monday, 11 am – 3 pm</a:t>
            </a:r>
            <a:endParaRPr lang="en-US" sz="2000" b="1" dirty="0">
              <a:solidFill>
                <a:srgbClr val="A3263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A3263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Location: </a:t>
            </a:r>
            <a:r>
              <a:rPr lang="en-US" sz="2000" b="1" dirty="0"/>
              <a:t>Howard </a:t>
            </a:r>
            <a:r>
              <a:rPr lang="en-US" sz="2000" b="1" dirty="0" err="1"/>
              <a:t>Gittis</a:t>
            </a:r>
            <a:r>
              <a:rPr lang="en-US" sz="2000" b="1" dirty="0"/>
              <a:t> Student Center – Room 200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18 Companies </a:t>
            </a:r>
            <a:r>
              <a:rPr lang="en-US" sz="2000" dirty="0"/>
              <a:t>registered as of August 24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https://community.mis.temple.edu/it-career-fair-for-students/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sz="2000" dirty="0">
              <a:solidFill>
                <a:srgbClr val="A3263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Students Registration is open and will close on </a:t>
            </a:r>
            <a:r>
              <a:rPr lang="en-US" sz="2000" b="1" u="sng" dirty="0">
                <a:solidFill>
                  <a:srgbClr val="A32638"/>
                </a:solidFill>
              </a:rPr>
              <a:t>September 5</a:t>
            </a:r>
          </a:p>
          <a:p>
            <a:pPr lvl="1"/>
            <a:r>
              <a:rPr lang="en-US" sz="2000" b="1" dirty="0">
                <a:solidFill>
                  <a:srgbClr val="A32638"/>
                </a:solidFill>
              </a:rPr>
              <a:t>Registration Link: </a:t>
            </a:r>
            <a:r>
              <a:rPr lang="en-US" sz="20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https://community.mis.temple.edu/it-career-fair-registration/</a:t>
            </a:r>
            <a:endParaRPr lang="en-US" sz="2000" b="1" u="sng" dirty="0">
              <a:solidFill>
                <a:srgbClr val="0070C0"/>
              </a:solidFill>
            </a:endParaRPr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Companies will recruit exclusively for full-time and internship positions for undergraduate MIS majors, MIS minors, and MIS graduate students.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A32638"/>
                </a:solidFill>
              </a:rPr>
              <a:t>Excellent opportunity for students: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Networking + Securing Internship + Securing Full Time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73BFC-A4DE-9D80-6C55-F9777A5135CD}"/>
              </a:ext>
            </a:extLst>
          </p:cNvPr>
          <p:cNvSpPr txBox="1"/>
          <p:nvPr/>
        </p:nvSpPr>
        <p:spPr>
          <a:xfrm>
            <a:off x="3581400" y="6553200"/>
            <a:ext cx="648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https://community.mis.temple.edu/it-career-fair/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qr code with black dots&#10;&#10;AI-generated content may be incorrect.">
            <a:extLst>
              <a:ext uri="{FF2B5EF4-FFF2-40B4-BE49-F238E27FC236}">
                <a16:creationId xmlns:a16="http://schemas.microsoft.com/office/drawing/2014/main" id="{63D80B44-03AF-35B4-3CD7-872E3635A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499872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527"/>
            <a:ext cx="11430000" cy="5164874"/>
          </a:xfrm>
        </p:spPr>
        <p:txBody>
          <a:bodyPr>
            <a:normAutofit/>
          </a:bodyPr>
          <a:lstStyle/>
          <a:p>
            <a:r>
              <a:rPr lang="en-US" sz="2400" b="0" dirty="0"/>
              <a:t>To register and attend, you need </a:t>
            </a:r>
            <a:r>
              <a:rPr lang="en-US" sz="2400" dirty="0">
                <a:solidFill>
                  <a:srgbClr val="A32638"/>
                </a:solidFill>
              </a:rPr>
              <a:t>to do </a:t>
            </a:r>
            <a:r>
              <a:rPr lang="en-US" sz="2400" b="0" dirty="0"/>
              <a:t>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your portfolio is up to date.</a:t>
            </a:r>
            <a:r>
              <a:rPr lang="en-US" b="0" dirty="0"/>
              <a:t> If you don’t have an e-portfolio, you can find out how to make one here: </a:t>
            </a:r>
            <a:r>
              <a:rPr lang="en-US" u="sng" dirty="0">
                <a:solidFill>
                  <a:srgbClr val="0070C0"/>
                </a:solidFill>
                <a:hlinkClick r:id="rId2" tooltip="https://community.mis.temple.edu/professionalachievement/get-start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https://community.mis.temple.edu/professionalachievement/get-started</a:t>
            </a:r>
            <a:br>
              <a:rPr lang="en-US" b="0" dirty="0">
                <a:solidFill>
                  <a:srgbClr val="0070C0"/>
                </a:solidFill>
              </a:rPr>
            </a:br>
            <a:r>
              <a:rPr lang="en-US" b="0" dirty="0"/>
              <a:t>If you need help with your portfolio, contact our </a:t>
            </a:r>
            <a:r>
              <a:rPr lang="en-US" u="sng" dirty="0">
                <a:solidFill>
                  <a:srgbClr val="0070C0"/>
                </a:solidFill>
                <a:hlinkClick r:id="rId3" tooltip="https://community.mis.temple.edu/professionalachievement/hel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 Student PRO Points Ambassadors</a:t>
            </a:r>
            <a:r>
              <a:rPr lang="en-US" b="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your resume is also up to date and consistent with your portfolio.</a:t>
            </a:r>
            <a:r>
              <a:rPr lang="en-US" b="0" dirty="0"/>
              <a:t> The URL for your portfolio should be on your resume and in your email signature. Employers participating in the career fair will receive access to the MIS portfolio search engine.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Register at </a:t>
            </a:r>
            <a:r>
              <a:rPr lang="en-US" u="sng" dirty="0">
                <a:solidFill>
                  <a:srgbClr val="0070C0"/>
                </a:solidFill>
                <a:hlinkClick r:id="rId4" tooltip="Original URL: https://community.mis.temple.edu/it-career-fair-registration/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https://community.mis.temple.edu/it-career-fair-registration/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dirty="0"/>
              <a:t>by Friday, September 5 at 11:59pm</a:t>
            </a:r>
            <a:r>
              <a:rPr lang="en-US" b="0" dirty="0"/>
              <a:t>. Only registered students can participate in the IT Career Fair.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Download and install the </a:t>
            </a:r>
            <a:r>
              <a:rPr lang="en-US" u="sng" dirty="0">
                <a:solidFill>
                  <a:srgbClr val="0070C0"/>
                </a:solidFill>
                <a:hlinkClick r:id="rId5" tooltip="https://community.mis.temple.edu/professionalachievement/mobi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 mobile app</a:t>
            </a:r>
            <a:r>
              <a:rPr lang="en-US" dirty="0"/>
              <a:t>.</a:t>
            </a:r>
            <a:r>
              <a:rPr lang="en-US" b="0" dirty="0"/>
              <a:t> You will need the app to check out when leaving the venue to receive your PRO points.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Professional attire is required to attend the event.</a:t>
            </a:r>
          </a:p>
          <a:p>
            <a:pPr fontAlgn="base"/>
            <a:r>
              <a:rPr lang="en-US" dirty="0"/>
              <a:t>For more information go to: </a:t>
            </a:r>
            <a:r>
              <a:rPr lang="en-US" dirty="0">
                <a:solidFill>
                  <a:srgbClr val="0070C0"/>
                </a:solidFill>
                <a:ea typeface="+mj-lt"/>
                <a:cs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https://community.mis.temple.edu/it-career-fair/</a:t>
            </a:r>
            <a:r>
              <a:rPr lang="en-US" dirty="0">
                <a:solidFill>
                  <a:srgbClr val="0070C0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23FB9-0004-16BC-2E68-DA0BFF752F8C}"/>
              </a:ext>
            </a:extLst>
          </p:cNvPr>
          <p:cNvSpPr txBox="1"/>
          <p:nvPr/>
        </p:nvSpPr>
        <p:spPr>
          <a:xfrm>
            <a:off x="3581400" y="6553200"/>
            <a:ext cx="648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j-lt"/>
                <a:cs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https://community.mis.temple.edu/it-career-fair/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qr code with black dots&#10;&#10;AI-generated content may be incorrect.">
            <a:extLst>
              <a:ext uri="{FF2B5EF4-FFF2-40B4-BE49-F238E27FC236}">
                <a16:creationId xmlns:a16="http://schemas.microsoft.com/office/drawing/2014/main" id="{7B977FD0-0817-51E8-DB23-F17D1CC6A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499872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338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Essential</vt:lpstr>
      <vt:lpstr>PowerPoint Presentation</vt:lpstr>
      <vt:lpstr>IT Career Fair 2025: September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MS-ITACS Advisory Council Meeting</dc:title>
  <dc:creator>MC Martin</dc:creator>
  <cp:lastModifiedBy>Jeremy J. Shafer</cp:lastModifiedBy>
  <cp:revision>173</cp:revision>
  <dcterms:created xsi:type="dcterms:W3CDTF">2020-12-08T17:36:00Z</dcterms:created>
  <dcterms:modified xsi:type="dcterms:W3CDTF">2025-09-02T15:50:38Z</dcterms:modified>
</cp:coreProperties>
</file>