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16" r:id="rId2"/>
    <p:sldId id="645" r:id="rId3"/>
    <p:sldId id="647" r:id="rId4"/>
    <p:sldId id="646" r:id="rId5"/>
    <p:sldId id="648" r:id="rId6"/>
    <p:sldId id="649" r:id="rId7"/>
    <p:sldId id="668" r:id="rId8"/>
    <p:sldId id="650" r:id="rId9"/>
    <p:sldId id="651" r:id="rId10"/>
    <p:sldId id="653" r:id="rId11"/>
    <p:sldId id="654" r:id="rId12"/>
    <p:sldId id="652" r:id="rId13"/>
    <p:sldId id="655" r:id="rId14"/>
    <p:sldId id="656" r:id="rId15"/>
    <p:sldId id="657" r:id="rId16"/>
    <p:sldId id="659" r:id="rId17"/>
    <p:sldId id="660" r:id="rId18"/>
    <p:sldId id="663" r:id="rId19"/>
    <p:sldId id="664" r:id="rId20"/>
    <p:sldId id="665" r:id="rId21"/>
    <p:sldId id="666" r:id="rId22"/>
    <p:sldId id="667" r:id="rId23"/>
    <p:sldId id="661" r:id="rId24"/>
    <p:sldId id="662" r:id="rId25"/>
    <p:sldId id="30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C7EB1B-2A66-48A2-9877-7975ED1F0CFE}" v="52" dt="2025-11-10T17:53:04.0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8" autoAdjust="0"/>
    <p:restoredTop sz="55948" autoAdjust="0"/>
  </p:normalViewPr>
  <p:slideViewPr>
    <p:cSldViewPr snapToGrid="0">
      <p:cViewPr varScale="1">
        <p:scale>
          <a:sx n="46" d="100"/>
          <a:sy n="46" d="100"/>
        </p:scale>
        <p:origin x="19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J. Shafer" userId="f30d0f33-f51f-4c86-b918-fe42d899c948" providerId="ADAL" clId="{56647151-1383-44E4-B809-0CACC7E5CC85}"/>
    <pc:docChg chg="undo custSel addSld delSld modSld sldOrd">
      <pc:chgData name="Jeremy J. Shafer" userId="f30d0f33-f51f-4c86-b918-fe42d899c948" providerId="ADAL" clId="{56647151-1383-44E4-B809-0CACC7E5CC85}" dt="2025-11-10T17:54:15.503" v="1930" actId="27636"/>
      <pc:docMkLst>
        <pc:docMk/>
      </pc:docMkLst>
      <pc:sldChg chg="del">
        <pc:chgData name="Jeremy J. Shafer" userId="f30d0f33-f51f-4c86-b918-fe42d899c948" providerId="ADAL" clId="{56647151-1383-44E4-B809-0CACC7E5CC85}" dt="2025-11-10T12:36:57.737" v="23" actId="47"/>
        <pc:sldMkLst>
          <pc:docMk/>
          <pc:sldMk cId="1153830463" sldId="268"/>
        </pc:sldMkLst>
      </pc:sldChg>
      <pc:sldChg chg="del">
        <pc:chgData name="Jeremy J. Shafer" userId="f30d0f33-f51f-4c86-b918-fe42d899c948" providerId="ADAL" clId="{56647151-1383-44E4-B809-0CACC7E5CC85}" dt="2025-11-10T12:36:58.345" v="24" actId="47"/>
        <pc:sldMkLst>
          <pc:docMk/>
          <pc:sldMk cId="3513912364" sldId="272"/>
        </pc:sldMkLst>
      </pc:sldChg>
      <pc:sldChg chg="del">
        <pc:chgData name="Jeremy J. Shafer" userId="f30d0f33-f51f-4c86-b918-fe42d899c948" providerId="ADAL" clId="{56647151-1383-44E4-B809-0CACC7E5CC85}" dt="2025-11-10T12:36:58.736" v="25" actId="47"/>
        <pc:sldMkLst>
          <pc:docMk/>
          <pc:sldMk cId="1767694322" sldId="275"/>
        </pc:sldMkLst>
      </pc:sldChg>
      <pc:sldChg chg="del">
        <pc:chgData name="Jeremy J. Shafer" userId="f30d0f33-f51f-4c86-b918-fe42d899c948" providerId="ADAL" clId="{56647151-1383-44E4-B809-0CACC7E5CC85}" dt="2025-11-10T12:36:59.325" v="26" actId="47"/>
        <pc:sldMkLst>
          <pc:docMk/>
          <pc:sldMk cId="4055114103" sldId="279"/>
        </pc:sldMkLst>
      </pc:sldChg>
      <pc:sldChg chg="del">
        <pc:chgData name="Jeremy J. Shafer" userId="f30d0f33-f51f-4c86-b918-fe42d899c948" providerId="ADAL" clId="{56647151-1383-44E4-B809-0CACC7E5CC85}" dt="2025-11-10T12:36:59.779" v="27" actId="47"/>
        <pc:sldMkLst>
          <pc:docMk/>
          <pc:sldMk cId="1040358207" sldId="288"/>
        </pc:sldMkLst>
      </pc:sldChg>
      <pc:sldChg chg="del">
        <pc:chgData name="Jeremy J. Shafer" userId="f30d0f33-f51f-4c86-b918-fe42d899c948" providerId="ADAL" clId="{56647151-1383-44E4-B809-0CACC7E5CC85}" dt="2025-11-10T12:37:00.205" v="28" actId="47"/>
        <pc:sldMkLst>
          <pc:docMk/>
          <pc:sldMk cId="1259012434" sldId="296"/>
        </pc:sldMkLst>
      </pc:sldChg>
      <pc:sldChg chg="modSp mod">
        <pc:chgData name="Jeremy J. Shafer" userId="f30d0f33-f51f-4c86-b918-fe42d899c948" providerId="ADAL" clId="{56647151-1383-44E4-B809-0CACC7E5CC85}" dt="2025-11-10T13:42:20.364" v="1302" actId="20577"/>
        <pc:sldMkLst>
          <pc:docMk/>
          <pc:sldMk cId="2434310358" sldId="308"/>
        </pc:sldMkLst>
        <pc:spChg chg="mod">
          <ac:chgData name="Jeremy J. Shafer" userId="f30d0f33-f51f-4c86-b918-fe42d899c948" providerId="ADAL" clId="{56647151-1383-44E4-B809-0CACC7E5CC85}" dt="2025-11-10T12:47:25.869" v="472" actId="20577"/>
          <ac:spMkLst>
            <pc:docMk/>
            <pc:sldMk cId="2434310358" sldId="308"/>
            <ac:spMk id="2" creationId="{803C80C7-EDA9-53A4-9AAC-2A78C62F2BB3}"/>
          </ac:spMkLst>
        </pc:spChg>
        <pc:spChg chg="mod">
          <ac:chgData name="Jeremy J. Shafer" userId="f30d0f33-f51f-4c86-b918-fe42d899c948" providerId="ADAL" clId="{56647151-1383-44E4-B809-0CACC7E5CC85}" dt="2025-11-10T13:42:20.364" v="1302" actId="20577"/>
          <ac:spMkLst>
            <pc:docMk/>
            <pc:sldMk cId="2434310358" sldId="308"/>
            <ac:spMk id="4" creationId="{A3EC2640-3568-2008-9A1B-911EBC2004DB}"/>
          </ac:spMkLst>
        </pc:spChg>
      </pc:sldChg>
      <pc:sldChg chg="modSp mod">
        <pc:chgData name="Jeremy J. Shafer" userId="f30d0f33-f51f-4c86-b918-fe42d899c948" providerId="ADAL" clId="{56647151-1383-44E4-B809-0CACC7E5CC85}" dt="2025-11-10T12:36:42.137" v="11" actId="20577"/>
        <pc:sldMkLst>
          <pc:docMk/>
          <pc:sldMk cId="1793865720" sldId="316"/>
        </pc:sldMkLst>
        <pc:spChg chg="mod">
          <ac:chgData name="Jeremy J. Shafer" userId="f30d0f33-f51f-4c86-b918-fe42d899c948" providerId="ADAL" clId="{56647151-1383-44E4-B809-0CACC7E5CC85}" dt="2025-11-10T12:36:42.137" v="11" actId="20577"/>
          <ac:spMkLst>
            <pc:docMk/>
            <pc:sldMk cId="1793865720" sldId="316"/>
            <ac:spMk id="2" creationId="{7D1019B3-EF15-89E8-C1F0-C8B933E9CAC8}"/>
          </ac:spMkLst>
        </pc:spChg>
      </pc:sldChg>
      <pc:sldChg chg="modSp mod modNotesTx">
        <pc:chgData name="Jeremy J. Shafer" userId="f30d0f33-f51f-4c86-b918-fe42d899c948" providerId="ADAL" clId="{56647151-1383-44E4-B809-0CACC7E5CC85}" dt="2025-11-10T12:43:28.766" v="286" actId="20577"/>
        <pc:sldMkLst>
          <pc:docMk/>
          <pc:sldMk cId="1066611147" sldId="645"/>
        </pc:sldMkLst>
        <pc:spChg chg="mod">
          <ac:chgData name="Jeremy J. Shafer" userId="f30d0f33-f51f-4c86-b918-fe42d899c948" providerId="ADAL" clId="{56647151-1383-44E4-B809-0CACC7E5CC85}" dt="2025-11-10T12:43:28.766" v="286" actId="20577"/>
          <ac:spMkLst>
            <pc:docMk/>
            <pc:sldMk cId="1066611147" sldId="645"/>
            <ac:spMk id="3" creationId="{096B51F5-7FD8-CFD0-A9C3-4D61187A9817}"/>
          </ac:spMkLst>
        </pc:spChg>
      </pc:sldChg>
      <pc:sldChg chg="addSp modSp new mod setBg">
        <pc:chgData name="Jeremy J. Shafer" userId="f30d0f33-f51f-4c86-b918-fe42d899c948" providerId="ADAL" clId="{56647151-1383-44E4-B809-0CACC7E5CC85}" dt="2025-11-10T13:54:04.758" v="1828" actId="26606"/>
        <pc:sldMkLst>
          <pc:docMk/>
          <pc:sldMk cId="1577443502" sldId="646"/>
        </pc:sldMkLst>
        <pc:spChg chg="mod">
          <ac:chgData name="Jeremy J. Shafer" userId="f30d0f33-f51f-4c86-b918-fe42d899c948" providerId="ADAL" clId="{56647151-1383-44E4-B809-0CACC7E5CC85}" dt="2025-11-10T13:54:04.758" v="1828" actId="26606"/>
          <ac:spMkLst>
            <pc:docMk/>
            <pc:sldMk cId="1577443502" sldId="646"/>
            <ac:spMk id="2" creationId="{61852FF2-55DA-CE8E-3AF3-71DA0C810907}"/>
          </ac:spMkLst>
        </pc:spChg>
        <pc:spChg chg="mod">
          <ac:chgData name="Jeremy J. Shafer" userId="f30d0f33-f51f-4c86-b918-fe42d899c948" providerId="ADAL" clId="{56647151-1383-44E4-B809-0CACC7E5CC85}" dt="2025-11-10T13:54:04.758" v="1828" actId="26606"/>
          <ac:spMkLst>
            <pc:docMk/>
            <pc:sldMk cId="1577443502" sldId="646"/>
            <ac:spMk id="3" creationId="{49E44894-FA59-7839-2857-2E83A37FE15E}"/>
          </ac:spMkLst>
        </pc:spChg>
        <pc:spChg chg="mod">
          <ac:chgData name="Jeremy J. Shafer" userId="f30d0f33-f51f-4c86-b918-fe42d899c948" providerId="ADAL" clId="{56647151-1383-44E4-B809-0CACC7E5CC85}" dt="2025-11-10T13:54:04.758" v="1828" actId="26606"/>
          <ac:spMkLst>
            <pc:docMk/>
            <pc:sldMk cId="1577443502" sldId="646"/>
            <ac:spMk id="4" creationId="{9951E384-2755-E735-C0E9-4173259E8BA9}"/>
          </ac:spMkLst>
        </pc:spChg>
        <pc:spChg chg="add">
          <ac:chgData name="Jeremy J. Shafer" userId="f30d0f33-f51f-4c86-b918-fe42d899c948" providerId="ADAL" clId="{56647151-1383-44E4-B809-0CACC7E5CC85}" dt="2025-11-10T13:54:04.758" v="1828" actId="26606"/>
          <ac:spMkLst>
            <pc:docMk/>
            <pc:sldMk cId="1577443502" sldId="646"/>
            <ac:spMk id="11" creationId="{327D73B4-9F5C-4A64-A179-51B9500CB8B5}"/>
          </ac:spMkLst>
        </pc:spChg>
        <pc:spChg chg="add">
          <ac:chgData name="Jeremy J. Shafer" userId="f30d0f33-f51f-4c86-b918-fe42d899c948" providerId="ADAL" clId="{56647151-1383-44E4-B809-0CACC7E5CC85}" dt="2025-11-10T13:54:04.758" v="1828" actId="26606"/>
          <ac:spMkLst>
            <pc:docMk/>
            <pc:sldMk cId="1577443502" sldId="646"/>
            <ac:spMk id="13" creationId="{C1F06963-6374-4B48-844F-071A9BAAAE02}"/>
          </ac:spMkLst>
        </pc:spChg>
        <pc:spChg chg="add">
          <ac:chgData name="Jeremy J. Shafer" userId="f30d0f33-f51f-4c86-b918-fe42d899c948" providerId="ADAL" clId="{56647151-1383-44E4-B809-0CACC7E5CC85}" dt="2025-11-10T13:54:04.758" v="1828" actId="26606"/>
          <ac:spMkLst>
            <pc:docMk/>
            <pc:sldMk cId="1577443502" sldId="646"/>
            <ac:spMk id="15" creationId="{6CB927A4-E432-4310-9CD5-E89FF5063179}"/>
          </ac:spMkLst>
        </pc:spChg>
        <pc:spChg chg="add">
          <ac:chgData name="Jeremy J. Shafer" userId="f30d0f33-f51f-4c86-b918-fe42d899c948" providerId="ADAL" clId="{56647151-1383-44E4-B809-0CACC7E5CC85}" dt="2025-11-10T13:54:04.758" v="1828" actId="26606"/>
          <ac:spMkLst>
            <pc:docMk/>
            <pc:sldMk cId="1577443502" sldId="646"/>
            <ac:spMk id="17" creationId="{1453BF6C-B012-48B7-B4E8-6D7AC7C27D02}"/>
          </ac:spMkLst>
        </pc:spChg>
        <pc:spChg chg="add">
          <ac:chgData name="Jeremy J. Shafer" userId="f30d0f33-f51f-4c86-b918-fe42d899c948" providerId="ADAL" clId="{56647151-1383-44E4-B809-0CACC7E5CC85}" dt="2025-11-10T13:54:04.758" v="1828" actId="26606"/>
          <ac:spMkLst>
            <pc:docMk/>
            <pc:sldMk cId="1577443502" sldId="646"/>
            <ac:spMk id="19" creationId="{E3020543-B24B-4EC4-8FFC-8DD88EEA91A8}"/>
          </ac:spMkLst>
        </pc:spChg>
        <pc:picChg chg="add mod ord">
          <ac:chgData name="Jeremy J. Shafer" userId="f30d0f33-f51f-4c86-b918-fe42d899c948" providerId="ADAL" clId="{56647151-1383-44E4-B809-0CACC7E5CC85}" dt="2025-11-10T13:54:04.758" v="1828" actId="26606"/>
          <ac:picMkLst>
            <pc:docMk/>
            <pc:sldMk cId="1577443502" sldId="646"/>
            <ac:picMk id="6" creationId="{9CFC2E5F-203B-A5CC-F889-FEB05D7C1307}"/>
          </ac:picMkLst>
        </pc:picChg>
        <pc:cxnChg chg="add">
          <ac:chgData name="Jeremy J. Shafer" userId="f30d0f33-f51f-4c86-b918-fe42d899c948" providerId="ADAL" clId="{56647151-1383-44E4-B809-0CACC7E5CC85}" dt="2025-11-10T13:54:04.758" v="1828" actId="26606"/>
          <ac:cxnSpMkLst>
            <pc:docMk/>
            <pc:sldMk cId="1577443502" sldId="646"/>
            <ac:cxnSpMk id="21" creationId="{C49DA8F6-BCC1-4447-B54C-57856834B94B}"/>
          </ac:cxnSpMkLst>
        </pc:cxnChg>
      </pc:sldChg>
      <pc:sldChg chg="del">
        <pc:chgData name="Jeremy J. Shafer" userId="f30d0f33-f51f-4c86-b918-fe42d899c948" providerId="ADAL" clId="{56647151-1383-44E4-B809-0CACC7E5CC85}" dt="2025-11-10T12:36:55.162" v="14" actId="47"/>
        <pc:sldMkLst>
          <pc:docMk/>
          <pc:sldMk cId="1601512123" sldId="646"/>
        </pc:sldMkLst>
      </pc:sldChg>
      <pc:sldChg chg="addSp modSp add mod setBg modNotesTx">
        <pc:chgData name="Jeremy J. Shafer" userId="f30d0f33-f51f-4c86-b918-fe42d899c948" providerId="ADAL" clId="{56647151-1383-44E4-B809-0CACC7E5CC85}" dt="2025-11-10T17:44:35.214" v="1854" actId="26606"/>
        <pc:sldMkLst>
          <pc:docMk/>
          <pc:sldMk cId="1583756033" sldId="647"/>
        </pc:sldMkLst>
        <pc:spChg chg="mod">
          <ac:chgData name="Jeremy J. Shafer" userId="f30d0f33-f51f-4c86-b918-fe42d899c948" providerId="ADAL" clId="{56647151-1383-44E4-B809-0CACC7E5CC85}" dt="2025-11-10T17:44:35.214" v="1854" actId="26606"/>
          <ac:spMkLst>
            <pc:docMk/>
            <pc:sldMk cId="1583756033" sldId="647"/>
            <ac:spMk id="2" creationId="{329E0F0D-111E-9333-DBE9-D59A1A2A6832}"/>
          </ac:spMkLst>
        </pc:spChg>
        <pc:spChg chg="mod">
          <ac:chgData name="Jeremy J. Shafer" userId="f30d0f33-f51f-4c86-b918-fe42d899c948" providerId="ADAL" clId="{56647151-1383-44E4-B809-0CACC7E5CC85}" dt="2025-11-10T17:44:35.214" v="1854" actId="26606"/>
          <ac:spMkLst>
            <pc:docMk/>
            <pc:sldMk cId="1583756033" sldId="647"/>
            <ac:spMk id="3" creationId="{B9D29CC0-D673-6805-416E-21869645033A}"/>
          </ac:spMkLst>
        </pc:spChg>
        <pc:spChg chg="mod ord">
          <ac:chgData name="Jeremy J. Shafer" userId="f30d0f33-f51f-4c86-b918-fe42d899c948" providerId="ADAL" clId="{56647151-1383-44E4-B809-0CACC7E5CC85}" dt="2025-11-10T17:44:35.214" v="1854" actId="26606"/>
          <ac:spMkLst>
            <pc:docMk/>
            <pc:sldMk cId="1583756033" sldId="647"/>
            <ac:spMk id="4" creationId="{A877C62E-D483-2C68-873D-C6081997B030}"/>
          </ac:spMkLst>
        </pc:spChg>
        <pc:spChg chg="add">
          <ac:chgData name="Jeremy J. Shafer" userId="f30d0f33-f51f-4c86-b918-fe42d899c948" providerId="ADAL" clId="{56647151-1383-44E4-B809-0CACC7E5CC85}" dt="2025-11-10T17:44:35.214" v="1854" actId="26606"/>
          <ac:spMkLst>
            <pc:docMk/>
            <pc:sldMk cId="1583756033" sldId="647"/>
            <ac:spMk id="11" creationId="{F13C74B1-5B17-4795-BED0-7140497B445A}"/>
          </ac:spMkLst>
        </pc:spChg>
        <pc:spChg chg="add">
          <ac:chgData name="Jeremy J. Shafer" userId="f30d0f33-f51f-4c86-b918-fe42d899c948" providerId="ADAL" clId="{56647151-1383-44E4-B809-0CACC7E5CC85}" dt="2025-11-10T17:44:35.214" v="1854" actId="26606"/>
          <ac:spMkLst>
            <pc:docMk/>
            <pc:sldMk cId="1583756033" sldId="647"/>
            <ac:spMk id="13" creationId="{D4974D33-8DC5-464E-8C6D-BE58F0669C17}"/>
          </ac:spMkLst>
        </pc:spChg>
        <pc:picChg chg="add mod">
          <ac:chgData name="Jeremy J. Shafer" userId="f30d0f33-f51f-4c86-b918-fe42d899c948" providerId="ADAL" clId="{56647151-1383-44E4-B809-0CACC7E5CC85}" dt="2025-11-10T17:44:35.214" v="1854" actId="26606"/>
          <ac:picMkLst>
            <pc:docMk/>
            <pc:sldMk cId="1583756033" sldId="647"/>
            <ac:picMk id="6" creationId="{C94A13FD-94B2-B6CC-1D4A-5B39210CB894}"/>
          </ac:picMkLst>
        </pc:picChg>
      </pc:sldChg>
      <pc:sldChg chg="del">
        <pc:chgData name="Jeremy J. Shafer" userId="f30d0f33-f51f-4c86-b918-fe42d899c948" providerId="ADAL" clId="{56647151-1383-44E4-B809-0CACC7E5CC85}" dt="2025-11-10T12:36:55.490" v="15" actId="47"/>
        <pc:sldMkLst>
          <pc:docMk/>
          <pc:sldMk cId="4262316092" sldId="647"/>
        </pc:sldMkLst>
      </pc:sldChg>
      <pc:sldChg chg="modSp new mod">
        <pc:chgData name="Jeremy J. Shafer" userId="f30d0f33-f51f-4c86-b918-fe42d899c948" providerId="ADAL" clId="{56647151-1383-44E4-B809-0CACC7E5CC85}" dt="2025-11-10T17:48:03.322" v="1887" actId="20577"/>
        <pc:sldMkLst>
          <pc:docMk/>
          <pc:sldMk cId="3007810444" sldId="648"/>
        </pc:sldMkLst>
        <pc:spChg chg="mod">
          <ac:chgData name="Jeremy J. Shafer" userId="f30d0f33-f51f-4c86-b918-fe42d899c948" providerId="ADAL" clId="{56647151-1383-44E4-B809-0CACC7E5CC85}" dt="2025-11-10T12:44:08.329" v="310" actId="20577"/>
          <ac:spMkLst>
            <pc:docMk/>
            <pc:sldMk cId="3007810444" sldId="648"/>
            <ac:spMk id="2" creationId="{02DF2777-7FCC-B51E-228D-6773EDB4C2BF}"/>
          </ac:spMkLst>
        </pc:spChg>
        <pc:spChg chg="mod">
          <ac:chgData name="Jeremy J. Shafer" userId="f30d0f33-f51f-4c86-b918-fe42d899c948" providerId="ADAL" clId="{56647151-1383-44E4-B809-0CACC7E5CC85}" dt="2025-11-10T17:48:03.322" v="1887" actId="20577"/>
          <ac:spMkLst>
            <pc:docMk/>
            <pc:sldMk cId="3007810444" sldId="648"/>
            <ac:spMk id="3" creationId="{01EE31F4-4DC3-9079-D24D-E67A9119F8A5}"/>
          </ac:spMkLst>
        </pc:spChg>
      </pc:sldChg>
      <pc:sldChg chg="del">
        <pc:chgData name="Jeremy J. Shafer" userId="f30d0f33-f51f-4c86-b918-fe42d899c948" providerId="ADAL" clId="{56647151-1383-44E4-B809-0CACC7E5CC85}" dt="2025-11-10T12:36:55.729" v="16" actId="47"/>
        <pc:sldMkLst>
          <pc:docMk/>
          <pc:sldMk cId="132375337" sldId="649"/>
        </pc:sldMkLst>
      </pc:sldChg>
      <pc:sldChg chg="addSp delSp modSp new mod setBg">
        <pc:chgData name="Jeremy J. Shafer" userId="f30d0f33-f51f-4c86-b918-fe42d899c948" providerId="ADAL" clId="{56647151-1383-44E4-B809-0CACC7E5CC85}" dt="2025-11-10T17:50:54.742" v="1914" actId="26606"/>
        <pc:sldMkLst>
          <pc:docMk/>
          <pc:sldMk cId="4118709106" sldId="649"/>
        </pc:sldMkLst>
        <pc:spChg chg="mod">
          <ac:chgData name="Jeremy J. Shafer" userId="f30d0f33-f51f-4c86-b918-fe42d899c948" providerId="ADAL" clId="{56647151-1383-44E4-B809-0CACC7E5CC85}" dt="2025-11-10T17:50:54.742" v="1914" actId="26606"/>
          <ac:spMkLst>
            <pc:docMk/>
            <pc:sldMk cId="4118709106" sldId="649"/>
            <ac:spMk id="2" creationId="{1E499B4B-664E-9F8F-5F79-29AC97BF79A7}"/>
          </ac:spMkLst>
        </pc:spChg>
        <pc:spChg chg="mod">
          <ac:chgData name="Jeremy J. Shafer" userId="f30d0f33-f51f-4c86-b918-fe42d899c948" providerId="ADAL" clId="{56647151-1383-44E4-B809-0CACC7E5CC85}" dt="2025-11-10T17:50:54.742" v="1914" actId="26606"/>
          <ac:spMkLst>
            <pc:docMk/>
            <pc:sldMk cId="4118709106" sldId="649"/>
            <ac:spMk id="3" creationId="{DCE082A3-55C4-1C93-0969-45040E476275}"/>
          </ac:spMkLst>
        </pc:spChg>
        <pc:spChg chg="mod ord">
          <ac:chgData name="Jeremy J. Shafer" userId="f30d0f33-f51f-4c86-b918-fe42d899c948" providerId="ADAL" clId="{56647151-1383-44E4-B809-0CACC7E5CC85}" dt="2025-11-10T17:50:54.742" v="1914" actId="26606"/>
          <ac:spMkLst>
            <pc:docMk/>
            <pc:sldMk cId="4118709106" sldId="649"/>
            <ac:spMk id="4" creationId="{F3AAE5A4-0D0A-12AD-80D5-69BD168A5C88}"/>
          </ac:spMkLst>
        </pc:spChg>
        <pc:spChg chg="add mod">
          <ac:chgData name="Jeremy J. Shafer" userId="f30d0f33-f51f-4c86-b918-fe42d899c948" providerId="ADAL" clId="{56647151-1383-44E4-B809-0CACC7E5CC85}" dt="2025-11-10T17:50:54.742" v="1914" actId="26606"/>
          <ac:spMkLst>
            <pc:docMk/>
            <pc:sldMk cId="4118709106" sldId="649"/>
            <ac:spMk id="7" creationId="{E450BB37-8D7B-C4E6-76A2-94CBE40245BA}"/>
          </ac:spMkLst>
        </pc:spChg>
        <pc:spChg chg="add del">
          <ac:chgData name="Jeremy J. Shafer" userId="f30d0f33-f51f-4c86-b918-fe42d899c948" providerId="ADAL" clId="{56647151-1383-44E4-B809-0CACC7E5CC85}" dt="2025-11-10T17:50:54.734" v="1913" actId="26606"/>
          <ac:spMkLst>
            <pc:docMk/>
            <pc:sldMk cId="4118709106" sldId="649"/>
            <ac:spMk id="12" creationId="{04812C46-200A-4DEB-A05E-3ED6C68C2387}"/>
          </ac:spMkLst>
        </pc:spChg>
        <pc:spChg chg="add del">
          <ac:chgData name="Jeremy J. Shafer" userId="f30d0f33-f51f-4c86-b918-fe42d899c948" providerId="ADAL" clId="{56647151-1383-44E4-B809-0CACC7E5CC85}" dt="2025-11-10T17:50:54.734" v="1913" actId="26606"/>
          <ac:spMkLst>
            <pc:docMk/>
            <pc:sldMk cId="4118709106" sldId="649"/>
            <ac:spMk id="14" creationId="{D1EA859B-E555-4109-94F3-6700E046E008}"/>
          </ac:spMkLst>
        </pc:spChg>
        <pc:spChg chg="add">
          <ac:chgData name="Jeremy J. Shafer" userId="f30d0f33-f51f-4c86-b918-fe42d899c948" providerId="ADAL" clId="{56647151-1383-44E4-B809-0CACC7E5CC85}" dt="2025-11-10T17:50:54.742" v="1914" actId="26606"/>
          <ac:spMkLst>
            <pc:docMk/>
            <pc:sldMk cId="4118709106" sldId="649"/>
            <ac:spMk id="16" creationId="{F13C74B1-5B17-4795-BED0-7140497B445A}"/>
          </ac:spMkLst>
        </pc:spChg>
        <pc:spChg chg="add">
          <ac:chgData name="Jeremy J. Shafer" userId="f30d0f33-f51f-4c86-b918-fe42d899c948" providerId="ADAL" clId="{56647151-1383-44E4-B809-0CACC7E5CC85}" dt="2025-11-10T17:50:54.742" v="1914" actId="26606"/>
          <ac:spMkLst>
            <pc:docMk/>
            <pc:sldMk cId="4118709106" sldId="649"/>
            <ac:spMk id="17" creationId="{D4974D33-8DC5-464E-8C6D-BE58F0669C17}"/>
          </ac:spMkLst>
        </pc:spChg>
        <pc:picChg chg="add mod ord">
          <ac:chgData name="Jeremy J. Shafer" userId="f30d0f33-f51f-4c86-b918-fe42d899c948" providerId="ADAL" clId="{56647151-1383-44E4-B809-0CACC7E5CC85}" dt="2025-11-10T17:50:54.742" v="1914" actId="26606"/>
          <ac:picMkLst>
            <pc:docMk/>
            <pc:sldMk cId="4118709106" sldId="649"/>
            <ac:picMk id="6" creationId="{337F4183-3501-0A54-1744-0308D9123EE8}"/>
          </ac:picMkLst>
        </pc:picChg>
      </pc:sldChg>
      <pc:sldChg chg="modSp add mod">
        <pc:chgData name="Jeremy J. Shafer" userId="f30d0f33-f51f-4c86-b918-fe42d899c948" providerId="ADAL" clId="{56647151-1383-44E4-B809-0CACC7E5CC85}" dt="2025-11-10T12:53:01.769" v="919" actId="20577"/>
        <pc:sldMkLst>
          <pc:docMk/>
          <pc:sldMk cId="2855755942" sldId="650"/>
        </pc:sldMkLst>
        <pc:spChg chg="mod">
          <ac:chgData name="Jeremy J. Shafer" userId="f30d0f33-f51f-4c86-b918-fe42d899c948" providerId="ADAL" clId="{56647151-1383-44E4-B809-0CACC7E5CC85}" dt="2025-11-10T12:52:00.624" v="775" actId="20577"/>
          <ac:spMkLst>
            <pc:docMk/>
            <pc:sldMk cId="2855755942" sldId="650"/>
            <ac:spMk id="2" creationId="{522422DB-4F2B-CB95-DAED-9E369412474C}"/>
          </ac:spMkLst>
        </pc:spChg>
        <pc:spChg chg="mod">
          <ac:chgData name="Jeremy J. Shafer" userId="f30d0f33-f51f-4c86-b918-fe42d899c948" providerId="ADAL" clId="{56647151-1383-44E4-B809-0CACC7E5CC85}" dt="2025-11-10T12:53:01.769" v="919" actId="20577"/>
          <ac:spMkLst>
            <pc:docMk/>
            <pc:sldMk cId="2855755942" sldId="650"/>
            <ac:spMk id="3" creationId="{F702B395-6C04-F99E-AFA7-27D516844A66}"/>
          </ac:spMkLst>
        </pc:spChg>
      </pc:sldChg>
      <pc:sldChg chg="del">
        <pc:chgData name="Jeremy J. Shafer" userId="f30d0f33-f51f-4c86-b918-fe42d899c948" providerId="ADAL" clId="{56647151-1383-44E4-B809-0CACC7E5CC85}" dt="2025-11-10T12:36:55.952" v="17" actId="47"/>
        <pc:sldMkLst>
          <pc:docMk/>
          <pc:sldMk cId="2963505431" sldId="650"/>
        </pc:sldMkLst>
      </pc:sldChg>
      <pc:sldChg chg="modSp add mod">
        <pc:chgData name="Jeremy J. Shafer" userId="f30d0f33-f51f-4c86-b918-fe42d899c948" providerId="ADAL" clId="{56647151-1383-44E4-B809-0CACC7E5CC85}" dt="2025-11-10T12:53:59.997" v="931" actId="6549"/>
        <pc:sldMkLst>
          <pc:docMk/>
          <pc:sldMk cId="1779938643" sldId="651"/>
        </pc:sldMkLst>
        <pc:spChg chg="mod">
          <ac:chgData name="Jeremy J. Shafer" userId="f30d0f33-f51f-4c86-b918-fe42d899c948" providerId="ADAL" clId="{56647151-1383-44E4-B809-0CACC7E5CC85}" dt="2025-11-10T12:53:29.760" v="923" actId="20577"/>
          <ac:spMkLst>
            <pc:docMk/>
            <pc:sldMk cId="1779938643" sldId="651"/>
            <ac:spMk id="2" creationId="{EBE12CB5-CD71-6E97-F321-D4510BAC7818}"/>
          </ac:spMkLst>
        </pc:spChg>
        <pc:spChg chg="mod">
          <ac:chgData name="Jeremy J. Shafer" userId="f30d0f33-f51f-4c86-b918-fe42d899c948" providerId="ADAL" clId="{56647151-1383-44E4-B809-0CACC7E5CC85}" dt="2025-11-10T12:53:59.997" v="931" actId="6549"/>
          <ac:spMkLst>
            <pc:docMk/>
            <pc:sldMk cId="1779938643" sldId="651"/>
            <ac:spMk id="3" creationId="{AC211C4D-9324-4BC4-BD3C-F12BDFBEB264}"/>
          </ac:spMkLst>
        </pc:spChg>
      </pc:sldChg>
      <pc:sldChg chg="del">
        <pc:chgData name="Jeremy J. Shafer" userId="f30d0f33-f51f-4c86-b918-fe42d899c948" providerId="ADAL" clId="{56647151-1383-44E4-B809-0CACC7E5CC85}" dt="2025-11-10T12:36:56.200" v="18" actId="47"/>
        <pc:sldMkLst>
          <pc:docMk/>
          <pc:sldMk cId="3981139066" sldId="651"/>
        </pc:sldMkLst>
      </pc:sldChg>
      <pc:sldChg chg="modSp new del mod">
        <pc:chgData name="Jeremy J. Shafer" userId="f30d0f33-f51f-4c86-b918-fe42d899c948" providerId="ADAL" clId="{56647151-1383-44E4-B809-0CACC7E5CC85}" dt="2025-11-10T12:55:17.779" v="939" actId="680"/>
        <pc:sldMkLst>
          <pc:docMk/>
          <pc:sldMk cId="468219884" sldId="652"/>
        </pc:sldMkLst>
        <pc:spChg chg="mod">
          <ac:chgData name="Jeremy J. Shafer" userId="f30d0f33-f51f-4c86-b918-fe42d899c948" providerId="ADAL" clId="{56647151-1383-44E4-B809-0CACC7E5CC85}" dt="2025-11-10T12:55:14.531" v="936"/>
          <ac:spMkLst>
            <pc:docMk/>
            <pc:sldMk cId="468219884" sldId="652"/>
            <ac:spMk id="2" creationId="{1466CC83-2E43-E92A-36BA-075C7FD498CC}"/>
          </ac:spMkLst>
        </pc:spChg>
        <pc:spChg chg="mod">
          <ac:chgData name="Jeremy J. Shafer" userId="f30d0f33-f51f-4c86-b918-fe42d899c948" providerId="ADAL" clId="{56647151-1383-44E4-B809-0CACC7E5CC85}" dt="2025-11-10T12:55:17.349" v="938"/>
          <ac:spMkLst>
            <pc:docMk/>
            <pc:sldMk cId="468219884" sldId="652"/>
            <ac:spMk id="3" creationId="{98031E0F-073F-DFB0-22B7-20BE98509634}"/>
          </ac:spMkLst>
        </pc:spChg>
      </pc:sldChg>
      <pc:sldChg chg="del">
        <pc:chgData name="Jeremy J. Shafer" userId="f30d0f33-f51f-4c86-b918-fe42d899c948" providerId="ADAL" clId="{56647151-1383-44E4-B809-0CACC7E5CC85}" dt="2025-11-10T12:36:56.497" v="19" actId="47"/>
        <pc:sldMkLst>
          <pc:docMk/>
          <pc:sldMk cId="526403491" sldId="652"/>
        </pc:sldMkLst>
      </pc:sldChg>
      <pc:sldChg chg="modSp add mod">
        <pc:chgData name="Jeremy J. Shafer" userId="f30d0f33-f51f-4c86-b918-fe42d899c948" providerId="ADAL" clId="{56647151-1383-44E4-B809-0CACC7E5CC85}" dt="2025-11-10T12:59:06.595" v="1021"/>
        <pc:sldMkLst>
          <pc:docMk/>
          <pc:sldMk cId="3026026605" sldId="652"/>
        </pc:sldMkLst>
        <pc:spChg chg="mod">
          <ac:chgData name="Jeremy J. Shafer" userId="f30d0f33-f51f-4c86-b918-fe42d899c948" providerId="ADAL" clId="{56647151-1383-44E4-B809-0CACC7E5CC85}" dt="2025-11-10T12:58:47.391" v="1020"/>
          <ac:spMkLst>
            <pc:docMk/>
            <pc:sldMk cId="3026026605" sldId="652"/>
            <ac:spMk id="2" creationId="{67930399-FF94-804F-3090-8A5938B77BFD}"/>
          </ac:spMkLst>
        </pc:spChg>
        <pc:spChg chg="mod">
          <ac:chgData name="Jeremy J. Shafer" userId="f30d0f33-f51f-4c86-b918-fe42d899c948" providerId="ADAL" clId="{56647151-1383-44E4-B809-0CACC7E5CC85}" dt="2025-11-10T12:59:06.595" v="1021"/>
          <ac:spMkLst>
            <pc:docMk/>
            <pc:sldMk cId="3026026605" sldId="652"/>
            <ac:spMk id="3" creationId="{00F0C9EA-75D1-BABF-5A18-2F4FE363B1EC}"/>
          </ac:spMkLst>
        </pc:spChg>
      </pc:sldChg>
      <pc:sldChg chg="del">
        <pc:chgData name="Jeremy J. Shafer" userId="f30d0f33-f51f-4c86-b918-fe42d899c948" providerId="ADAL" clId="{56647151-1383-44E4-B809-0CACC7E5CC85}" dt="2025-11-10T12:36:57.429" v="22" actId="47"/>
        <pc:sldMkLst>
          <pc:docMk/>
          <pc:sldMk cId="281281506" sldId="653"/>
        </pc:sldMkLst>
      </pc:sldChg>
      <pc:sldChg chg="addSp modSp new mod setBg modNotesTx">
        <pc:chgData name="Jeremy J. Shafer" userId="f30d0f33-f51f-4c86-b918-fe42d899c948" providerId="ADAL" clId="{56647151-1383-44E4-B809-0CACC7E5CC85}" dt="2025-11-10T13:54:55.635" v="1832" actId="26606"/>
        <pc:sldMkLst>
          <pc:docMk/>
          <pc:sldMk cId="468638477" sldId="653"/>
        </pc:sldMkLst>
        <pc:spChg chg="mod">
          <ac:chgData name="Jeremy J. Shafer" userId="f30d0f33-f51f-4c86-b918-fe42d899c948" providerId="ADAL" clId="{56647151-1383-44E4-B809-0CACC7E5CC85}" dt="2025-11-10T13:54:55.635" v="1832" actId="26606"/>
          <ac:spMkLst>
            <pc:docMk/>
            <pc:sldMk cId="468638477" sldId="653"/>
            <ac:spMk id="2" creationId="{1B638885-2F44-F6E4-13FD-4E2768BCFE2B}"/>
          </ac:spMkLst>
        </pc:spChg>
        <pc:spChg chg="mod">
          <ac:chgData name="Jeremy J. Shafer" userId="f30d0f33-f51f-4c86-b918-fe42d899c948" providerId="ADAL" clId="{56647151-1383-44E4-B809-0CACC7E5CC85}" dt="2025-11-10T13:54:55.635" v="1832" actId="26606"/>
          <ac:spMkLst>
            <pc:docMk/>
            <pc:sldMk cId="468638477" sldId="653"/>
            <ac:spMk id="3" creationId="{A374D1A3-0176-6BF9-434E-C63702C6D99F}"/>
          </ac:spMkLst>
        </pc:spChg>
        <pc:spChg chg="mod">
          <ac:chgData name="Jeremy J. Shafer" userId="f30d0f33-f51f-4c86-b918-fe42d899c948" providerId="ADAL" clId="{56647151-1383-44E4-B809-0CACC7E5CC85}" dt="2025-11-10T13:54:55.635" v="1832" actId="26606"/>
          <ac:spMkLst>
            <pc:docMk/>
            <pc:sldMk cId="468638477" sldId="653"/>
            <ac:spMk id="4" creationId="{CBE02C78-FFE5-B38D-5516-6E60C9DBF475}"/>
          </ac:spMkLst>
        </pc:spChg>
        <pc:spChg chg="add">
          <ac:chgData name="Jeremy J. Shafer" userId="f30d0f33-f51f-4c86-b918-fe42d899c948" providerId="ADAL" clId="{56647151-1383-44E4-B809-0CACC7E5CC85}" dt="2025-11-10T13:54:55.635" v="1832" actId="26606"/>
          <ac:spMkLst>
            <pc:docMk/>
            <pc:sldMk cId="468638477" sldId="653"/>
            <ac:spMk id="11" creationId="{327D73B4-9F5C-4A64-A179-51B9500CB8B5}"/>
          </ac:spMkLst>
        </pc:spChg>
        <pc:spChg chg="add">
          <ac:chgData name="Jeremy J. Shafer" userId="f30d0f33-f51f-4c86-b918-fe42d899c948" providerId="ADAL" clId="{56647151-1383-44E4-B809-0CACC7E5CC85}" dt="2025-11-10T13:54:55.635" v="1832" actId="26606"/>
          <ac:spMkLst>
            <pc:docMk/>
            <pc:sldMk cId="468638477" sldId="653"/>
            <ac:spMk id="13" creationId="{C1F06963-6374-4B48-844F-071A9BAAAE02}"/>
          </ac:spMkLst>
        </pc:spChg>
        <pc:spChg chg="add">
          <ac:chgData name="Jeremy J. Shafer" userId="f30d0f33-f51f-4c86-b918-fe42d899c948" providerId="ADAL" clId="{56647151-1383-44E4-B809-0CACC7E5CC85}" dt="2025-11-10T13:54:55.635" v="1832" actId="26606"/>
          <ac:spMkLst>
            <pc:docMk/>
            <pc:sldMk cId="468638477" sldId="653"/>
            <ac:spMk id="15" creationId="{6CB927A4-E432-4310-9CD5-E89FF5063179}"/>
          </ac:spMkLst>
        </pc:spChg>
        <pc:spChg chg="add">
          <ac:chgData name="Jeremy J. Shafer" userId="f30d0f33-f51f-4c86-b918-fe42d899c948" providerId="ADAL" clId="{56647151-1383-44E4-B809-0CACC7E5CC85}" dt="2025-11-10T13:54:55.635" v="1832" actId="26606"/>
          <ac:spMkLst>
            <pc:docMk/>
            <pc:sldMk cId="468638477" sldId="653"/>
            <ac:spMk id="17" creationId="{1453BF6C-B012-48B7-B4E8-6D7AC7C27D02}"/>
          </ac:spMkLst>
        </pc:spChg>
        <pc:spChg chg="add">
          <ac:chgData name="Jeremy J. Shafer" userId="f30d0f33-f51f-4c86-b918-fe42d899c948" providerId="ADAL" clId="{56647151-1383-44E4-B809-0CACC7E5CC85}" dt="2025-11-10T13:54:55.635" v="1832" actId="26606"/>
          <ac:spMkLst>
            <pc:docMk/>
            <pc:sldMk cId="468638477" sldId="653"/>
            <ac:spMk id="19" creationId="{E3020543-B24B-4EC4-8FFC-8DD88EEA91A8}"/>
          </ac:spMkLst>
        </pc:spChg>
        <pc:picChg chg="add mod ord">
          <ac:chgData name="Jeremy J. Shafer" userId="f30d0f33-f51f-4c86-b918-fe42d899c948" providerId="ADAL" clId="{56647151-1383-44E4-B809-0CACC7E5CC85}" dt="2025-11-10T13:54:55.635" v="1832" actId="26606"/>
          <ac:picMkLst>
            <pc:docMk/>
            <pc:sldMk cId="468638477" sldId="653"/>
            <ac:picMk id="6" creationId="{FE38EFF6-BF32-BB43-2D8D-AD309C56066C}"/>
          </ac:picMkLst>
        </pc:picChg>
        <pc:cxnChg chg="add">
          <ac:chgData name="Jeremy J. Shafer" userId="f30d0f33-f51f-4c86-b918-fe42d899c948" providerId="ADAL" clId="{56647151-1383-44E4-B809-0CACC7E5CC85}" dt="2025-11-10T13:54:55.635" v="1832" actId="26606"/>
          <ac:cxnSpMkLst>
            <pc:docMk/>
            <pc:sldMk cId="468638477" sldId="653"/>
            <ac:cxnSpMk id="21" creationId="{C49DA8F6-BCC1-4447-B54C-57856834B94B}"/>
          </ac:cxnSpMkLst>
        </pc:cxnChg>
      </pc:sldChg>
      <pc:sldChg chg="del">
        <pc:chgData name="Jeremy J. Shafer" userId="f30d0f33-f51f-4c86-b918-fe42d899c948" providerId="ADAL" clId="{56647151-1383-44E4-B809-0CACC7E5CC85}" dt="2025-11-10T12:37:00.729" v="29" actId="47"/>
        <pc:sldMkLst>
          <pc:docMk/>
          <pc:sldMk cId="928422234" sldId="654"/>
        </pc:sldMkLst>
      </pc:sldChg>
      <pc:sldChg chg="modSp add mod modNotesTx">
        <pc:chgData name="Jeremy J. Shafer" userId="f30d0f33-f51f-4c86-b918-fe42d899c948" providerId="ADAL" clId="{56647151-1383-44E4-B809-0CACC7E5CC85}" dt="2025-11-10T13:38:56.993" v="1297" actId="6549"/>
        <pc:sldMkLst>
          <pc:docMk/>
          <pc:sldMk cId="2695955001" sldId="654"/>
        </pc:sldMkLst>
        <pc:spChg chg="mod">
          <ac:chgData name="Jeremy J. Shafer" userId="f30d0f33-f51f-4c86-b918-fe42d899c948" providerId="ADAL" clId="{56647151-1383-44E4-B809-0CACC7E5CC85}" dt="2025-11-10T12:58:26.161" v="1019" actId="20577"/>
          <ac:spMkLst>
            <pc:docMk/>
            <pc:sldMk cId="2695955001" sldId="654"/>
            <ac:spMk id="2" creationId="{62A5F897-DA99-9B76-C125-221AA9542B66}"/>
          </ac:spMkLst>
        </pc:spChg>
      </pc:sldChg>
      <pc:sldChg chg="modSp new mod">
        <pc:chgData name="Jeremy J. Shafer" userId="f30d0f33-f51f-4c86-b918-fe42d899c948" providerId="ADAL" clId="{56647151-1383-44E4-B809-0CACC7E5CC85}" dt="2025-11-10T13:00:26.700" v="1043" actId="20577"/>
        <pc:sldMkLst>
          <pc:docMk/>
          <pc:sldMk cId="4236168346" sldId="655"/>
        </pc:sldMkLst>
        <pc:spChg chg="mod">
          <ac:chgData name="Jeremy J. Shafer" userId="f30d0f33-f51f-4c86-b918-fe42d899c948" providerId="ADAL" clId="{56647151-1383-44E4-B809-0CACC7E5CC85}" dt="2025-11-10T12:59:55.286" v="1026" actId="20577"/>
          <ac:spMkLst>
            <pc:docMk/>
            <pc:sldMk cId="4236168346" sldId="655"/>
            <ac:spMk id="2" creationId="{42CBFE90-1FAE-A0AE-7FB6-83C101502AB0}"/>
          </ac:spMkLst>
        </pc:spChg>
        <pc:spChg chg="mod">
          <ac:chgData name="Jeremy J. Shafer" userId="f30d0f33-f51f-4c86-b918-fe42d899c948" providerId="ADAL" clId="{56647151-1383-44E4-B809-0CACC7E5CC85}" dt="2025-11-10T13:00:26.700" v="1043" actId="20577"/>
          <ac:spMkLst>
            <pc:docMk/>
            <pc:sldMk cId="4236168346" sldId="655"/>
            <ac:spMk id="3" creationId="{0CD8CFFB-8191-EFF6-83DB-A3D0FA021799}"/>
          </ac:spMkLst>
        </pc:spChg>
      </pc:sldChg>
      <pc:sldChg chg="modSp new mod">
        <pc:chgData name="Jeremy J. Shafer" userId="f30d0f33-f51f-4c86-b918-fe42d899c948" providerId="ADAL" clId="{56647151-1383-44E4-B809-0CACC7E5CC85}" dt="2025-11-10T13:53:08.724" v="1824" actId="113"/>
        <pc:sldMkLst>
          <pc:docMk/>
          <pc:sldMk cId="2590058678" sldId="656"/>
        </pc:sldMkLst>
        <pc:spChg chg="mod">
          <ac:chgData name="Jeremy J. Shafer" userId="f30d0f33-f51f-4c86-b918-fe42d899c948" providerId="ADAL" clId="{56647151-1383-44E4-B809-0CACC7E5CC85}" dt="2025-11-10T13:01:06.791" v="1049"/>
          <ac:spMkLst>
            <pc:docMk/>
            <pc:sldMk cId="2590058678" sldId="656"/>
            <ac:spMk id="2" creationId="{5284DF69-0AB8-848F-B598-C7AEA4C9D200}"/>
          </ac:spMkLst>
        </pc:spChg>
        <pc:spChg chg="mod">
          <ac:chgData name="Jeremy J. Shafer" userId="f30d0f33-f51f-4c86-b918-fe42d899c948" providerId="ADAL" clId="{56647151-1383-44E4-B809-0CACC7E5CC85}" dt="2025-11-10T13:53:08.724" v="1824" actId="113"/>
          <ac:spMkLst>
            <pc:docMk/>
            <pc:sldMk cId="2590058678" sldId="656"/>
            <ac:spMk id="3" creationId="{B29856D1-F0FA-8A9B-0D02-A2AA49145EA0}"/>
          </ac:spMkLst>
        </pc:spChg>
      </pc:sldChg>
      <pc:sldChg chg="modSp new mod">
        <pc:chgData name="Jeremy J. Shafer" userId="f30d0f33-f51f-4c86-b918-fe42d899c948" providerId="ADAL" clId="{56647151-1383-44E4-B809-0CACC7E5CC85}" dt="2025-11-10T13:31:50.832" v="1182"/>
        <pc:sldMkLst>
          <pc:docMk/>
          <pc:sldMk cId="259829913" sldId="657"/>
        </pc:sldMkLst>
        <pc:spChg chg="mod">
          <ac:chgData name="Jeremy J. Shafer" userId="f30d0f33-f51f-4c86-b918-fe42d899c948" providerId="ADAL" clId="{56647151-1383-44E4-B809-0CACC7E5CC85}" dt="2025-11-10T13:31:42.573" v="1181" actId="20577"/>
          <ac:spMkLst>
            <pc:docMk/>
            <pc:sldMk cId="259829913" sldId="657"/>
            <ac:spMk id="2" creationId="{81057FA4-EFAD-DA0B-E69F-FF589F932C28}"/>
          </ac:spMkLst>
        </pc:spChg>
        <pc:spChg chg="mod">
          <ac:chgData name="Jeremy J. Shafer" userId="f30d0f33-f51f-4c86-b918-fe42d899c948" providerId="ADAL" clId="{56647151-1383-44E4-B809-0CACC7E5CC85}" dt="2025-11-10T13:31:50.832" v="1182"/>
          <ac:spMkLst>
            <pc:docMk/>
            <pc:sldMk cId="259829913" sldId="657"/>
            <ac:spMk id="3" creationId="{CDBBAE1E-8A94-348A-1CA4-BA7F9AC3862A}"/>
          </ac:spMkLst>
        </pc:spChg>
      </pc:sldChg>
      <pc:sldChg chg="del">
        <pc:chgData name="Jeremy J. Shafer" userId="f30d0f33-f51f-4c86-b918-fe42d899c948" providerId="ADAL" clId="{56647151-1383-44E4-B809-0CACC7E5CC85}" dt="2025-11-10T12:36:52.559" v="12" actId="2696"/>
        <pc:sldMkLst>
          <pc:docMk/>
          <pc:sldMk cId="2205402127" sldId="657"/>
        </pc:sldMkLst>
      </pc:sldChg>
      <pc:sldChg chg="del">
        <pc:chgData name="Jeremy J. Shafer" userId="f30d0f33-f51f-4c86-b918-fe42d899c948" providerId="ADAL" clId="{56647151-1383-44E4-B809-0CACC7E5CC85}" dt="2025-11-10T12:36:54.730" v="13" actId="47"/>
        <pc:sldMkLst>
          <pc:docMk/>
          <pc:sldMk cId="954515783" sldId="658"/>
        </pc:sldMkLst>
      </pc:sldChg>
      <pc:sldChg chg="new del">
        <pc:chgData name="Jeremy J. Shafer" userId="f30d0f33-f51f-4c86-b918-fe42d899c948" providerId="ADAL" clId="{56647151-1383-44E4-B809-0CACC7E5CC85}" dt="2025-11-10T13:32:19.128" v="1185" actId="2696"/>
        <pc:sldMkLst>
          <pc:docMk/>
          <pc:sldMk cId="3803615335" sldId="658"/>
        </pc:sldMkLst>
      </pc:sldChg>
      <pc:sldChg chg="addSp delSp modSp add mod setBg modNotesTx">
        <pc:chgData name="Jeremy J. Shafer" userId="f30d0f33-f51f-4c86-b918-fe42d899c948" providerId="ADAL" clId="{56647151-1383-44E4-B809-0CACC7E5CC85}" dt="2025-11-10T13:56:01.659" v="1841" actId="26606"/>
        <pc:sldMkLst>
          <pc:docMk/>
          <pc:sldMk cId="1172783804" sldId="659"/>
        </pc:sldMkLst>
        <pc:spChg chg="mod">
          <ac:chgData name="Jeremy J. Shafer" userId="f30d0f33-f51f-4c86-b918-fe42d899c948" providerId="ADAL" clId="{56647151-1383-44E4-B809-0CACC7E5CC85}" dt="2025-11-10T13:56:01.659" v="1841" actId="26606"/>
          <ac:spMkLst>
            <pc:docMk/>
            <pc:sldMk cId="1172783804" sldId="659"/>
            <ac:spMk id="2" creationId="{47213946-7E10-1404-7EFE-9D485EE78E09}"/>
          </ac:spMkLst>
        </pc:spChg>
        <pc:spChg chg="mod">
          <ac:chgData name="Jeremy J. Shafer" userId="f30d0f33-f51f-4c86-b918-fe42d899c948" providerId="ADAL" clId="{56647151-1383-44E4-B809-0CACC7E5CC85}" dt="2025-11-10T13:56:01.659" v="1841" actId="26606"/>
          <ac:spMkLst>
            <pc:docMk/>
            <pc:sldMk cId="1172783804" sldId="659"/>
            <ac:spMk id="3" creationId="{4E837AE7-2A05-780B-DEB1-0E49A21F7058}"/>
          </ac:spMkLst>
        </pc:spChg>
        <pc:spChg chg="mod">
          <ac:chgData name="Jeremy J. Shafer" userId="f30d0f33-f51f-4c86-b918-fe42d899c948" providerId="ADAL" clId="{56647151-1383-44E4-B809-0CACC7E5CC85}" dt="2025-11-10T13:56:01.659" v="1841" actId="26606"/>
          <ac:spMkLst>
            <pc:docMk/>
            <pc:sldMk cId="1172783804" sldId="659"/>
            <ac:spMk id="4" creationId="{DF525CF0-675A-4C07-04CA-5F129657DB0B}"/>
          </ac:spMkLst>
        </pc:spChg>
        <pc:spChg chg="add del">
          <ac:chgData name="Jeremy J. Shafer" userId="f30d0f33-f51f-4c86-b918-fe42d899c948" providerId="ADAL" clId="{56647151-1383-44E4-B809-0CACC7E5CC85}" dt="2025-11-10T13:55:58.364" v="1838" actId="26606"/>
          <ac:spMkLst>
            <pc:docMk/>
            <pc:sldMk cId="1172783804" sldId="659"/>
            <ac:spMk id="11" creationId="{327D73B4-9F5C-4A64-A179-51B9500CB8B5}"/>
          </ac:spMkLst>
        </pc:spChg>
        <pc:spChg chg="add del">
          <ac:chgData name="Jeremy J. Shafer" userId="f30d0f33-f51f-4c86-b918-fe42d899c948" providerId="ADAL" clId="{56647151-1383-44E4-B809-0CACC7E5CC85}" dt="2025-11-10T13:55:58.364" v="1838" actId="26606"/>
          <ac:spMkLst>
            <pc:docMk/>
            <pc:sldMk cId="1172783804" sldId="659"/>
            <ac:spMk id="13" creationId="{C1F06963-6374-4B48-844F-071A9BAAAE02}"/>
          </ac:spMkLst>
        </pc:spChg>
        <pc:spChg chg="add del">
          <ac:chgData name="Jeremy J. Shafer" userId="f30d0f33-f51f-4c86-b918-fe42d899c948" providerId="ADAL" clId="{56647151-1383-44E4-B809-0CACC7E5CC85}" dt="2025-11-10T13:55:58.364" v="1838" actId="26606"/>
          <ac:spMkLst>
            <pc:docMk/>
            <pc:sldMk cId="1172783804" sldId="659"/>
            <ac:spMk id="15" creationId="{6CB927A4-E432-4310-9CD5-E89FF5063179}"/>
          </ac:spMkLst>
        </pc:spChg>
        <pc:spChg chg="add del">
          <ac:chgData name="Jeremy J. Shafer" userId="f30d0f33-f51f-4c86-b918-fe42d899c948" providerId="ADAL" clId="{56647151-1383-44E4-B809-0CACC7E5CC85}" dt="2025-11-10T13:55:58.364" v="1838" actId="26606"/>
          <ac:spMkLst>
            <pc:docMk/>
            <pc:sldMk cId="1172783804" sldId="659"/>
            <ac:spMk id="17" creationId="{1453BF6C-B012-48B7-B4E8-6D7AC7C27D02}"/>
          </ac:spMkLst>
        </pc:spChg>
        <pc:spChg chg="add del">
          <ac:chgData name="Jeremy J. Shafer" userId="f30d0f33-f51f-4c86-b918-fe42d899c948" providerId="ADAL" clId="{56647151-1383-44E4-B809-0CACC7E5CC85}" dt="2025-11-10T13:55:58.364" v="1838" actId="26606"/>
          <ac:spMkLst>
            <pc:docMk/>
            <pc:sldMk cId="1172783804" sldId="659"/>
            <ac:spMk id="19" creationId="{E3020543-B24B-4EC4-8FFC-8DD88EEA91A8}"/>
          </ac:spMkLst>
        </pc:spChg>
        <pc:spChg chg="add del">
          <ac:chgData name="Jeremy J. Shafer" userId="f30d0f33-f51f-4c86-b918-fe42d899c948" providerId="ADAL" clId="{56647151-1383-44E4-B809-0CACC7E5CC85}" dt="2025-11-10T13:56:01.626" v="1840" actId="26606"/>
          <ac:spMkLst>
            <pc:docMk/>
            <pc:sldMk cId="1172783804" sldId="659"/>
            <ac:spMk id="23" creationId="{04812C46-200A-4DEB-A05E-3ED6C68C2387}"/>
          </ac:spMkLst>
        </pc:spChg>
        <pc:spChg chg="add del">
          <ac:chgData name="Jeremy J. Shafer" userId="f30d0f33-f51f-4c86-b918-fe42d899c948" providerId="ADAL" clId="{56647151-1383-44E4-B809-0CACC7E5CC85}" dt="2025-11-10T13:56:01.626" v="1840" actId="26606"/>
          <ac:spMkLst>
            <pc:docMk/>
            <pc:sldMk cId="1172783804" sldId="659"/>
            <ac:spMk id="24" creationId="{D1EA859B-E555-4109-94F3-6700E046E008}"/>
          </ac:spMkLst>
        </pc:spChg>
        <pc:spChg chg="add">
          <ac:chgData name="Jeremy J. Shafer" userId="f30d0f33-f51f-4c86-b918-fe42d899c948" providerId="ADAL" clId="{56647151-1383-44E4-B809-0CACC7E5CC85}" dt="2025-11-10T13:56:01.659" v="1841" actId="26606"/>
          <ac:spMkLst>
            <pc:docMk/>
            <pc:sldMk cId="1172783804" sldId="659"/>
            <ac:spMk id="26" creationId="{327D73B4-9F5C-4A64-A179-51B9500CB8B5}"/>
          </ac:spMkLst>
        </pc:spChg>
        <pc:spChg chg="add">
          <ac:chgData name="Jeremy J. Shafer" userId="f30d0f33-f51f-4c86-b918-fe42d899c948" providerId="ADAL" clId="{56647151-1383-44E4-B809-0CACC7E5CC85}" dt="2025-11-10T13:56:01.659" v="1841" actId="26606"/>
          <ac:spMkLst>
            <pc:docMk/>
            <pc:sldMk cId="1172783804" sldId="659"/>
            <ac:spMk id="27" creationId="{C1F06963-6374-4B48-844F-071A9BAAAE02}"/>
          </ac:spMkLst>
        </pc:spChg>
        <pc:spChg chg="add">
          <ac:chgData name="Jeremy J. Shafer" userId="f30d0f33-f51f-4c86-b918-fe42d899c948" providerId="ADAL" clId="{56647151-1383-44E4-B809-0CACC7E5CC85}" dt="2025-11-10T13:56:01.659" v="1841" actId="26606"/>
          <ac:spMkLst>
            <pc:docMk/>
            <pc:sldMk cId="1172783804" sldId="659"/>
            <ac:spMk id="28" creationId="{6CB927A4-E432-4310-9CD5-E89FF5063179}"/>
          </ac:spMkLst>
        </pc:spChg>
        <pc:spChg chg="add">
          <ac:chgData name="Jeremy J. Shafer" userId="f30d0f33-f51f-4c86-b918-fe42d899c948" providerId="ADAL" clId="{56647151-1383-44E4-B809-0CACC7E5CC85}" dt="2025-11-10T13:56:01.659" v="1841" actId="26606"/>
          <ac:spMkLst>
            <pc:docMk/>
            <pc:sldMk cId="1172783804" sldId="659"/>
            <ac:spMk id="29" creationId="{1453BF6C-B012-48B7-B4E8-6D7AC7C27D02}"/>
          </ac:spMkLst>
        </pc:spChg>
        <pc:spChg chg="add">
          <ac:chgData name="Jeremy J. Shafer" userId="f30d0f33-f51f-4c86-b918-fe42d899c948" providerId="ADAL" clId="{56647151-1383-44E4-B809-0CACC7E5CC85}" dt="2025-11-10T13:56:01.659" v="1841" actId="26606"/>
          <ac:spMkLst>
            <pc:docMk/>
            <pc:sldMk cId="1172783804" sldId="659"/>
            <ac:spMk id="30" creationId="{E3020543-B24B-4EC4-8FFC-8DD88EEA91A8}"/>
          </ac:spMkLst>
        </pc:spChg>
        <pc:picChg chg="add mod ord">
          <ac:chgData name="Jeremy J. Shafer" userId="f30d0f33-f51f-4c86-b918-fe42d899c948" providerId="ADAL" clId="{56647151-1383-44E4-B809-0CACC7E5CC85}" dt="2025-11-10T13:56:01.659" v="1841" actId="26606"/>
          <ac:picMkLst>
            <pc:docMk/>
            <pc:sldMk cId="1172783804" sldId="659"/>
            <ac:picMk id="6" creationId="{E5EE7362-5E06-E1C7-71EE-AE3C78DC3B4B}"/>
          </ac:picMkLst>
        </pc:picChg>
        <pc:cxnChg chg="add del">
          <ac:chgData name="Jeremy J. Shafer" userId="f30d0f33-f51f-4c86-b918-fe42d899c948" providerId="ADAL" clId="{56647151-1383-44E4-B809-0CACC7E5CC85}" dt="2025-11-10T13:55:58.364" v="1838" actId="26606"/>
          <ac:cxnSpMkLst>
            <pc:docMk/>
            <pc:sldMk cId="1172783804" sldId="659"/>
            <ac:cxnSpMk id="21" creationId="{C49DA8F6-BCC1-4447-B54C-57856834B94B}"/>
          </ac:cxnSpMkLst>
        </pc:cxnChg>
        <pc:cxnChg chg="add">
          <ac:chgData name="Jeremy J. Shafer" userId="f30d0f33-f51f-4c86-b918-fe42d899c948" providerId="ADAL" clId="{56647151-1383-44E4-B809-0CACC7E5CC85}" dt="2025-11-10T13:56:01.659" v="1841" actId="26606"/>
          <ac:cxnSpMkLst>
            <pc:docMk/>
            <pc:sldMk cId="1172783804" sldId="659"/>
            <ac:cxnSpMk id="31" creationId="{C49DA8F6-BCC1-4447-B54C-57856834B94B}"/>
          </ac:cxnSpMkLst>
        </pc:cxnChg>
      </pc:sldChg>
      <pc:sldChg chg="del">
        <pc:chgData name="Jeremy J. Shafer" userId="f30d0f33-f51f-4c86-b918-fe42d899c948" providerId="ADAL" clId="{56647151-1383-44E4-B809-0CACC7E5CC85}" dt="2025-11-10T12:36:56.830" v="20" actId="47"/>
        <pc:sldMkLst>
          <pc:docMk/>
          <pc:sldMk cId="4228894921" sldId="659"/>
        </pc:sldMkLst>
      </pc:sldChg>
      <pc:sldChg chg="modSp new mod">
        <pc:chgData name="Jeremy J. Shafer" userId="f30d0f33-f51f-4c86-b918-fe42d899c948" providerId="ADAL" clId="{56647151-1383-44E4-B809-0CACC7E5CC85}" dt="2025-11-10T13:34:57.450" v="1222" actId="20577"/>
        <pc:sldMkLst>
          <pc:docMk/>
          <pc:sldMk cId="960191533" sldId="660"/>
        </pc:sldMkLst>
        <pc:spChg chg="mod">
          <ac:chgData name="Jeremy J. Shafer" userId="f30d0f33-f51f-4c86-b918-fe42d899c948" providerId="ADAL" clId="{56647151-1383-44E4-B809-0CACC7E5CC85}" dt="2025-11-10T13:34:40.572" v="1215" actId="20577"/>
          <ac:spMkLst>
            <pc:docMk/>
            <pc:sldMk cId="960191533" sldId="660"/>
            <ac:spMk id="2" creationId="{DCBA8632-2635-45DB-E124-9B47B6B04B69}"/>
          </ac:spMkLst>
        </pc:spChg>
        <pc:spChg chg="mod">
          <ac:chgData name="Jeremy J. Shafer" userId="f30d0f33-f51f-4c86-b918-fe42d899c948" providerId="ADAL" clId="{56647151-1383-44E4-B809-0CACC7E5CC85}" dt="2025-11-10T13:34:57.450" v="1222" actId="20577"/>
          <ac:spMkLst>
            <pc:docMk/>
            <pc:sldMk cId="960191533" sldId="660"/>
            <ac:spMk id="3" creationId="{E013C7C3-12AB-792A-8B2B-0F68B38DC897}"/>
          </ac:spMkLst>
        </pc:spChg>
      </pc:sldChg>
      <pc:sldChg chg="del">
        <pc:chgData name="Jeremy J. Shafer" userId="f30d0f33-f51f-4c86-b918-fe42d899c948" providerId="ADAL" clId="{56647151-1383-44E4-B809-0CACC7E5CC85}" dt="2025-11-10T12:36:57.155" v="21" actId="47"/>
        <pc:sldMkLst>
          <pc:docMk/>
          <pc:sldMk cId="2810388035" sldId="660"/>
        </pc:sldMkLst>
      </pc:sldChg>
      <pc:sldChg chg="modSp new mod modNotesTx">
        <pc:chgData name="Jeremy J. Shafer" userId="f30d0f33-f51f-4c86-b918-fe42d899c948" providerId="ADAL" clId="{56647151-1383-44E4-B809-0CACC7E5CC85}" dt="2025-11-10T17:54:07.451" v="1928" actId="14100"/>
        <pc:sldMkLst>
          <pc:docMk/>
          <pc:sldMk cId="233062734" sldId="661"/>
        </pc:sldMkLst>
        <pc:spChg chg="mod">
          <ac:chgData name="Jeremy J. Shafer" userId="f30d0f33-f51f-4c86-b918-fe42d899c948" providerId="ADAL" clId="{56647151-1383-44E4-B809-0CACC7E5CC85}" dt="2025-11-10T13:36:07.064" v="1237" actId="20577"/>
          <ac:spMkLst>
            <pc:docMk/>
            <pc:sldMk cId="233062734" sldId="661"/>
            <ac:spMk id="2" creationId="{AE786CDD-B916-6C65-BBCC-27C29E7FF7C4}"/>
          </ac:spMkLst>
        </pc:spChg>
        <pc:spChg chg="mod">
          <ac:chgData name="Jeremy J. Shafer" userId="f30d0f33-f51f-4c86-b918-fe42d899c948" providerId="ADAL" clId="{56647151-1383-44E4-B809-0CACC7E5CC85}" dt="2025-11-10T17:54:07.451" v="1928" actId="14100"/>
          <ac:spMkLst>
            <pc:docMk/>
            <pc:sldMk cId="233062734" sldId="661"/>
            <ac:spMk id="3" creationId="{DE592039-F06F-3408-504E-F7EDDE11D11A}"/>
          </ac:spMkLst>
        </pc:spChg>
      </pc:sldChg>
      <pc:sldChg chg="modSp new mod">
        <pc:chgData name="Jeremy J. Shafer" userId="f30d0f33-f51f-4c86-b918-fe42d899c948" providerId="ADAL" clId="{56647151-1383-44E4-B809-0CACC7E5CC85}" dt="2025-11-10T17:54:15.503" v="1930" actId="27636"/>
        <pc:sldMkLst>
          <pc:docMk/>
          <pc:sldMk cId="3090350297" sldId="662"/>
        </pc:sldMkLst>
        <pc:spChg chg="mod">
          <ac:chgData name="Jeremy J. Shafer" userId="f30d0f33-f51f-4c86-b918-fe42d899c948" providerId="ADAL" clId="{56647151-1383-44E4-B809-0CACC7E5CC85}" dt="2025-11-10T13:37:48.383" v="1261" actId="20577"/>
          <ac:spMkLst>
            <pc:docMk/>
            <pc:sldMk cId="3090350297" sldId="662"/>
            <ac:spMk id="2" creationId="{E1770CEE-8942-2B29-A5B0-9AD96877881B}"/>
          </ac:spMkLst>
        </pc:spChg>
        <pc:spChg chg="mod">
          <ac:chgData name="Jeremy J. Shafer" userId="f30d0f33-f51f-4c86-b918-fe42d899c948" providerId="ADAL" clId="{56647151-1383-44E4-B809-0CACC7E5CC85}" dt="2025-11-10T17:54:15.503" v="1930" actId="27636"/>
          <ac:spMkLst>
            <pc:docMk/>
            <pc:sldMk cId="3090350297" sldId="662"/>
            <ac:spMk id="3" creationId="{75355EEE-4266-E905-389E-3B4FF2AE1F37}"/>
          </ac:spMkLst>
        </pc:spChg>
      </pc:sldChg>
      <pc:sldChg chg="modSp new mod">
        <pc:chgData name="Jeremy J. Shafer" userId="f30d0f33-f51f-4c86-b918-fe42d899c948" providerId="ADAL" clId="{56647151-1383-44E4-B809-0CACC7E5CC85}" dt="2025-11-10T17:53:31.653" v="1925" actId="113"/>
        <pc:sldMkLst>
          <pc:docMk/>
          <pc:sldMk cId="94660555" sldId="663"/>
        </pc:sldMkLst>
        <pc:spChg chg="mod">
          <ac:chgData name="Jeremy J. Shafer" userId="f30d0f33-f51f-4c86-b918-fe42d899c948" providerId="ADAL" clId="{56647151-1383-44E4-B809-0CACC7E5CC85}" dt="2025-11-10T13:46:20.279" v="1620" actId="20577"/>
          <ac:spMkLst>
            <pc:docMk/>
            <pc:sldMk cId="94660555" sldId="663"/>
            <ac:spMk id="2" creationId="{FD9C63B7-CF59-491F-4C42-333528E1493E}"/>
          </ac:spMkLst>
        </pc:spChg>
        <pc:spChg chg="mod">
          <ac:chgData name="Jeremy J. Shafer" userId="f30d0f33-f51f-4c86-b918-fe42d899c948" providerId="ADAL" clId="{56647151-1383-44E4-B809-0CACC7E5CC85}" dt="2025-11-10T17:53:31.653" v="1925" actId="113"/>
          <ac:spMkLst>
            <pc:docMk/>
            <pc:sldMk cId="94660555" sldId="663"/>
            <ac:spMk id="3" creationId="{E64045CF-75ED-9A6D-92E6-A6BD671B0C01}"/>
          </ac:spMkLst>
        </pc:spChg>
      </pc:sldChg>
      <pc:sldChg chg="modSp new mod">
        <pc:chgData name="Jeremy J. Shafer" userId="f30d0f33-f51f-4c86-b918-fe42d899c948" providerId="ADAL" clId="{56647151-1383-44E4-B809-0CACC7E5CC85}" dt="2025-11-10T17:53:47.511" v="1926" actId="108"/>
        <pc:sldMkLst>
          <pc:docMk/>
          <pc:sldMk cId="3610985421" sldId="664"/>
        </pc:sldMkLst>
        <pc:spChg chg="mod">
          <ac:chgData name="Jeremy J. Shafer" userId="f30d0f33-f51f-4c86-b918-fe42d899c948" providerId="ADAL" clId="{56647151-1383-44E4-B809-0CACC7E5CC85}" dt="2025-11-10T13:48:44.115" v="1716" actId="20577"/>
          <ac:spMkLst>
            <pc:docMk/>
            <pc:sldMk cId="3610985421" sldId="664"/>
            <ac:spMk id="2" creationId="{9FFE9E9E-C54F-0128-0BF7-A1365ABCB2C6}"/>
          </ac:spMkLst>
        </pc:spChg>
        <pc:spChg chg="mod">
          <ac:chgData name="Jeremy J. Shafer" userId="f30d0f33-f51f-4c86-b918-fe42d899c948" providerId="ADAL" clId="{56647151-1383-44E4-B809-0CACC7E5CC85}" dt="2025-11-10T17:53:47.511" v="1926" actId="108"/>
          <ac:spMkLst>
            <pc:docMk/>
            <pc:sldMk cId="3610985421" sldId="664"/>
            <ac:spMk id="3" creationId="{67353873-EDD4-0DB9-53E4-7508F5F851C8}"/>
          </ac:spMkLst>
        </pc:spChg>
      </pc:sldChg>
      <pc:sldChg chg="modSp new mod">
        <pc:chgData name="Jeremy J. Shafer" userId="f30d0f33-f51f-4c86-b918-fe42d899c948" providerId="ADAL" clId="{56647151-1383-44E4-B809-0CACC7E5CC85}" dt="2025-11-10T13:49:52.370" v="1791" actId="5793"/>
        <pc:sldMkLst>
          <pc:docMk/>
          <pc:sldMk cId="3577581995" sldId="665"/>
        </pc:sldMkLst>
        <pc:spChg chg="mod">
          <ac:chgData name="Jeremy J. Shafer" userId="f30d0f33-f51f-4c86-b918-fe42d899c948" providerId="ADAL" clId="{56647151-1383-44E4-B809-0CACC7E5CC85}" dt="2025-11-10T13:48:54.930" v="1725" actId="20577"/>
          <ac:spMkLst>
            <pc:docMk/>
            <pc:sldMk cId="3577581995" sldId="665"/>
            <ac:spMk id="2" creationId="{D99AE806-5591-FF69-84B4-3463D0410D15}"/>
          </ac:spMkLst>
        </pc:spChg>
        <pc:spChg chg="mod">
          <ac:chgData name="Jeremy J. Shafer" userId="f30d0f33-f51f-4c86-b918-fe42d899c948" providerId="ADAL" clId="{56647151-1383-44E4-B809-0CACC7E5CC85}" dt="2025-11-10T13:49:52.370" v="1791" actId="5793"/>
          <ac:spMkLst>
            <pc:docMk/>
            <pc:sldMk cId="3577581995" sldId="665"/>
            <ac:spMk id="3" creationId="{E1B5EA8A-7EEC-0FE2-87F8-A312E2F9CCD8}"/>
          </ac:spMkLst>
        </pc:spChg>
      </pc:sldChg>
      <pc:sldChg chg="modSp add mod">
        <pc:chgData name="Jeremy J. Shafer" userId="f30d0f33-f51f-4c86-b918-fe42d899c948" providerId="ADAL" clId="{56647151-1383-44E4-B809-0CACC7E5CC85}" dt="2025-11-10T13:51:21.721" v="1804" actId="20577"/>
        <pc:sldMkLst>
          <pc:docMk/>
          <pc:sldMk cId="4112310180" sldId="666"/>
        </pc:sldMkLst>
        <pc:spChg chg="mod">
          <ac:chgData name="Jeremy J. Shafer" userId="f30d0f33-f51f-4c86-b918-fe42d899c948" providerId="ADAL" clId="{56647151-1383-44E4-B809-0CACC7E5CC85}" dt="2025-11-10T13:51:00.605" v="1800" actId="20577"/>
          <ac:spMkLst>
            <pc:docMk/>
            <pc:sldMk cId="4112310180" sldId="666"/>
            <ac:spMk id="2" creationId="{9C9D2DF2-AD36-5BB3-7DE6-733E6740DD00}"/>
          </ac:spMkLst>
        </pc:spChg>
        <pc:spChg chg="mod">
          <ac:chgData name="Jeremy J. Shafer" userId="f30d0f33-f51f-4c86-b918-fe42d899c948" providerId="ADAL" clId="{56647151-1383-44E4-B809-0CACC7E5CC85}" dt="2025-11-10T13:51:21.721" v="1804" actId="20577"/>
          <ac:spMkLst>
            <pc:docMk/>
            <pc:sldMk cId="4112310180" sldId="666"/>
            <ac:spMk id="3" creationId="{CCC429BF-B340-A34A-83CC-9A7CD679E587}"/>
          </ac:spMkLst>
        </pc:spChg>
      </pc:sldChg>
      <pc:sldChg chg="modSp add mod ord">
        <pc:chgData name="Jeremy J. Shafer" userId="f30d0f33-f51f-4c86-b918-fe42d899c948" providerId="ADAL" clId="{56647151-1383-44E4-B809-0CACC7E5CC85}" dt="2025-11-10T13:52:38.988" v="1823" actId="20577"/>
        <pc:sldMkLst>
          <pc:docMk/>
          <pc:sldMk cId="2194551284" sldId="667"/>
        </pc:sldMkLst>
        <pc:spChg chg="mod">
          <ac:chgData name="Jeremy J. Shafer" userId="f30d0f33-f51f-4c86-b918-fe42d899c948" providerId="ADAL" clId="{56647151-1383-44E4-B809-0CACC7E5CC85}" dt="2025-11-10T13:51:56.024" v="1811" actId="20577"/>
          <ac:spMkLst>
            <pc:docMk/>
            <pc:sldMk cId="2194551284" sldId="667"/>
            <ac:spMk id="2" creationId="{6CFAA88F-A0C6-16C1-ACAF-5757FDFCBA55}"/>
          </ac:spMkLst>
        </pc:spChg>
        <pc:spChg chg="mod">
          <ac:chgData name="Jeremy J. Shafer" userId="f30d0f33-f51f-4c86-b918-fe42d899c948" providerId="ADAL" clId="{56647151-1383-44E4-B809-0CACC7E5CC85}" dt="2025-11-10T13:52:38.988" v="1823" actId="20577"/>
          <ac:spMkLst>
            <pc:docMk/>
            <pc:sldMk cId="2194551284" sldId="667"/>
            <ac:spMk id="3" creationId="{6A573FC0-BB35-2B31-A938-CBD5A2EEEA36}"/>
          </ac:spMkLst>
        </pc:spChg>
      </pc:sldChg>
      <pc:sldChg chg="modSp add mod">
        <pc:chgData name="Jeremy J. Shafer" userId="f30d0f33-f51f-4c86-b918-fe42d899c948" providerId="ADAL" clId="{56647151-1383-44E4-B809-0CACC7E5CC85}" dt="2025-11-10T17:50:01.523" v="1906" actId="27636"/>
        <pc:sldMkLst>
          <pc:docMk/>
          <pc:sldMk cId="2034081532" sldId="668"/>
        </pc:sldMkLst>
        <pc:spChg chg="mod">
          <ac:chgData name="Jeremy J. Shafer" userId="f30d0f33-f51f-4c86-b918-fe42d899c948" providerId="ADAL" clId="{56647151-1383-44E4-B809-0CACC7E5CC85}" dt="2025-11-10T17:49:55.505" v="1904" actId="404"/>
          <ac:spMkLst>
            <pc:docMk/>
            <pc:sldMk cId="2034081532" sldId="668"/>
            <ac:spMk id="2" creationId="{E07015DA-F78B-9AC6-E354-ADF1E196E923}"/>
          </ac:spMkLst>
        </pc:spChg>
        <pc:spChg chg="mod">
          <ac:chgData name="Jeremy J. Shafer" userId="f30d0f33-f51f-4c86-b918-fe42d899c948" providerId="ADAL" clId="{56647151-1383-44E4-B809-0CACC7E5CC85}" dt="2025-11-10T17:50:01.523" v="1906" actId="27636"/>
          <ac:spMkLst>
            <pc:docMk/>
            <pc:sldMk cId="2034081532" sldId="668"/>
            <ac:spMk id="3" creationId="{F5CF5D23-F941-701B-1401-3D7292F3AEC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794BA-920A-597D-040C-CEC1B9F5DA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DF422-CC43-0AC4-FB7B-47E73871EA0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5322A-B899-483E-B928-C294F0B358DA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C7DE24-B6D3-DAB4-F4AC-264A57178C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7284C-7388-41D0-7EA6-38C758FB26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89A1C-6A68-4544-BEE1-48811F305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74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1559F7-47CA-4404-87DC-39E86D757DA2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D1E30-05F7-46E9-87C6-9BA099A75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21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2091F-6CD8-46B7-96F0-0D064BD5D0C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8841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D1E30-05F7-46E9-87C6-9BA099A7581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41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637F4F-0619-641E-14EB-143C36FFB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3F2011-B8AE-7F3D-FF04-95C1702A4D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A6DC0F-0467-982C-1354-6F90789297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27DDAE-5974-7A82-1CA5-D2649C04B7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92091F-6CD8-46B7-96F0-0D064BD5D0C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949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D1E30-05F7-46E9-87C6-9BA099A758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28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D1E30-05F7-46E9-87C6-9BA099A758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299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03931E-3525-3416-67F3-20C42FE0D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A709CF-4647-599F-15A3-BE91548585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24401D-505D-A128-59A9-7D5983AE0B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71ACFF-4908-8E28-58B9-87DFC9B0C4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D1E30-05F7-46E9-87C6-9BA099A758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132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D1E30-05F7-46E9-87C6-9BA099A7581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91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D1E30-05F7-46E9-87C6-9BA099A7581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742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686F0-1384-2B97-01B2-D739618A3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2005F2-0335-DCC3-77E4-BFD0C9E793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9B5658-DDED-3543-098C-891014D1C7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can the organization do to help employees use LLMs effectively and safely?</a:t>
            </a:r>
          </a:p>
          <a:p>
            <a:r>
              <a:rPr lang="en-US" dirty="0"/>
              <a:t>Two focus areas: providing tools that give AI the right context, and setting clear policies/training</a:t>
            </a:r>
          </a:p>
          <a:p>
            <a:r>
              <a:rPr lang="en-US" dirty="0"/>
              <a:t>Goal: integrate AI into workflows securely and productively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567849-28B8-3386-D7AB-4BBCDF6BB7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D1E30-05F7-46E9-87C6-9BA099A7581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21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D1E30-05F7-46E9-87C6-9BA099A7581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282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551B-593C-49C4-57FE-96C67B4B3D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1FB319-C73A-A581-C7E6-001D8B21C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D6BB6-D4B3-3C68-50A0-09383D06F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2D902-65FA-4D2B-A9E3-F8F9AE192426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B4A09-0D36-7059-6A65-5B8374A60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4BD8D-091D-CF8E-0FC4-5A0FF0CAD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92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2249D-590A-BFFB-ABB5-716516221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1A3C57-F21A-F94B-837D-D46C51BDE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16451-6E69-9E6F-BEAA-8090D855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8217-33AE-4F34-A2F9-B3536CD1A214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1513E-7D21-42A0-8C7A-B8236671D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EAD496-9EA8-F2CC-1997-82EB6E82A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97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6D8814-2631-F6DC-AF7D-02563D768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6A5070-A393-416A-63DE-F2CA0474B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97C25-469D-2C98-C67A-0223509D0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BFDD1-299D-4449-96BA-F17EBF55787A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DC9D5-05B2-F51E-53A7-D03615BCE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FB876-61A3-6377-BCAE-4D596E7F9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7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7C15A-63BE-B40E-1D9E-6446F5D15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D0F51C-97D8-ED41-C9B7-A9D918F2F3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8671C-4713-8DF1-7038-E3833EDCC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DC6A2-19E8-4DCB-8D74-2262D57198BE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B3B6-9CF8-DFCE-95E6-560BBFF3C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E7FA8-82A0-A9F5-E21C-D40D5612C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41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04FDB-1D84-B45F-735E-18ED2B5E6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52913-A8D6-438A-51BE-A7B5BA280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C586D-EF57-3486-22BC-4A8E8A3D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55978-98F8-46B9-97F9-0A6CD30EAE0C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D0FFB-D40E-6537-B8B1-35E22F402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4B2E7-2B3E-782D-58F0-698C17EE9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3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D5D93-C060-7363-D67C-4F03C0A23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B6D74-C919-11AC-B49D-12ACF6283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73480-98E1-4F8F-BB39-7C5AA65B2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4B833-02E3-4FD7-89F6-EFD504988C4E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89907-F48D-8E6C-C0B9-15A16D71F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C8175-ED07-CC96-34EE-F04F0EA9E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3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FC640-0119-6CDB-08E6-38EF90DB2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570D9-BD80-91D3-D660-2DB9E53C9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C5CE66-252F-28FB-A707-371455908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66673-2BFC-1D1A-99C8-2DE4C3FE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B7206-E4AB-4F0E-8A57-1721CF543990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9ABD6-6B2B-D9F0-53E4-DE91B9394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2D236-0FF0-50F9-2069-2EE52C70F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02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BF3F-16B0-650C-A03B-5F3DC3EC4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0D61C-03D1-F34E-83C0-7494DA441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56D2D-1078-14E1-ACDB-E4EEF9FD4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BBE426-C9DF-9136-9C2E-8F47FBF291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B3EFFB-78A9-4EC9-13FC-269CECC241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9CDAE1-545F-357B-EF1E-74474AB2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A8A85-B48E-4E51-8F45-DD9CDFCD890D}" type="datetime1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C14ACE-5857-E707-A6B4-89F34A443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60F486-7043-4535-5478-7EB0BD54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49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0DBCF-FE19-CA43-CE3B-A0468BBE2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A448C6-3434-529A-09DF-BF78BF7EF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74A2-86C1-4C62-B95A-C04E5B2CED20}" type="datetime1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2ACC81-4029-15DD-348D-14A5D1B10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168C80-ADF6-B907-7ED6-11970EB59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7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54BDA0-523B-53FA-7984-82B9B4FDB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67B1-9647-425E-AD9F-98E54172F8FA}" type="datetime1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2ECDE5-2E32-17D6-7C05-A8F5E9AD6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17DBB-65B6-5F43-03E9-E1E32C17B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18418" y="6173787"/>
            <a:ext cx="2743200" cy="365125"/>
          </a:xfrm>
        </p:spPr>
        <p:txBody>
          <a:bodyPr/>
          <a:lstStyle>
            <a:lvl1pPr>
              <a:defRPr sz="3600" b="1"/>
            </a:lvl1pPr>
          </a:lstStyle>
          <a:p>
            <a:fld id="{B577980B-5DC2-400E-96EB-36509C0469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28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00FD2-35A0-1183-A814-246BFD176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A1F78-9FB6-EAD6-F5C2-800A18828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4246B-37FE-B666-3E17-44432FA6F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2B4B6E-4EED-2848-1B41-73E7079AB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2EDAE-0363-4B49-AE54-A472D7EB8DCF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A15D18-4B22-F1D5-6BFC-AEA92FCD4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2D578-FC86-5949-7152-3918BD29D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52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6D26D-380C-821A-940E-E19A6614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078849-0FC5-5942-A9CC-F0CA886AA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D979D-65A7-BB1C-29F3-47DB06B9D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0433E-DB2C-8BDC-B8CC-E6A2470ED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7CC8C-F46D-4954-A693-48A631E5B418}" type="datetime1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13283-8C9B-A07A-13B7-21D65B247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AC6A75-C3B9-F58C-CAE2-30350AEB6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4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59E1EA-EDE5-BD24-FD47-71782B9F2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390426-104C-EDB2-138B-DF76C568D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BDF8E-3383-7686-6FEF-8A3B7871E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A5D25A-5207-47D6-8B9E-E5D2EAC8D6B6}" type="datetime1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91417-5CFD-C3A6-2568-FEABE9773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1D0E5-EC0C-2461-EA29-1BD6591BB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06691" y="5901531"/>
            <a:ext cx="3027218" cy="591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 b="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77980B-5DC2-400E-96EB-36509C04692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51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3.0/" TargetMode="External"/><Relationship Id="rId2" Type="http://schemas.openxmlformats.org/officeDocument/2006/relationships/hyperlink" Target="https://community.mis.temple.edu/jshafe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ixabay.com/en/piano-boy-playing-learning-78492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ixabay.com/es/photos/blueprint-regla-arquitectura-964629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ai.com/index/introducing-chatgpt-enterprise/" TargetMode="Externa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52893&amp;picture=handshake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xhere.com/en/photo/106452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pxhere.com/en/photo/1585841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uters.com/legal/new-york-lawyers-sanctioned-using-fake-chatgpt-cases-legal-brief-2023-06-22/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johnwardell/80125882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creativecommons.org/licenses/by-nc-nd/3.0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019B3-EF15-89E8-C1F0-C8B933E9C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1233" y="1403184"/>
            <a:ext cx="6034823" cy="1554505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LLMs in the Workplace</a:t>
            </a:r>
            <a:r>
              <a:rPr lang="en-US" dirty="0"/>
              <a:t> </a:t>
            </a:r>
            <a:endParaRPr lang="en-US" dirty="0">
              <a:latin typeface="Segoe UI" panose="020B0502040204020203" pitchFamily="34" charset="0"/>
              <a:ea typeface="Tahoma" panose="020B0604030504040204" pitchFamily="34" charset="0"/>
              <a:cs typeface="Segoe UI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FC15D-C8AA-1066-06DE-10EA5ACD2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9137" y="4304581"/>
            <a:ext cx="5036920" cy="2553420"/>
          </a:xfrm>
        </p:spPr>
        <p:txBody>
          <a:bodyPr>
            <a:normAutofit/>
          </a:bodyPr>
          <a:lstStyle/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 Shafer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jeremy@temple.edu</a:t>
            </a:r>
          </a:p>
          <a:p>
            <a:pPr algn="r"/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https://community.mis.temple.edu/jshafer</a:t>
            </a:r>
            <a: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r"/>
            <a:endParaRPr lang="sv-SE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br>
              <a:rPr lang="sv-SE" sz="2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sv-SE" sz="16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sv-SE" sz="2000" i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A8F0792-367D-9A34-82A1-183B7ADA0726}"/>
              </a:ext>
            </a:extLst>
          </p:cNvPr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A32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>
                <a:latin typeface="+mj-lt"/>
                <a:ea typeface="Tahoma" panose="020B0604030504040204" pitchFamily="34" charset="0"/>
                <a:cs typeface="Segoe UI" panose="020B0502040204020203" pitchFamily="34" charset="0"/>
              </a:rPr>
              <a:t>   MIS3536: Info Sys Innovation with AI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2BF4CA-20AD-7B77-3525-D45E1C263E05}"/>
              </a:ext>
            </a:extLst>
          </p:cNvPr>
          <p:cNvSpPr txBox="1"/>
          <p:nvPr/>
        </p:nvSpPr>
        <p:spPr>
          <a:xfrm>
            <a:off x="305943" y="6131434"/>
            <a:ext cx="58055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Unless otherwise indicated, all decorative images are by Unknown Author and licensed under </a:t>
            </a:r>
            <a:r>
              <a:rPr lang="en-US" sz="900" dirty="0">
                <a:hlinkClick r:id="rId3" tooltip="https://creativecommons.org/licenses/by-nc/3.0/"/>
              </a:rPr>
              <a:t>CC BY-NC</a:t>
            </a:r>
            <a:endParaRPr lang="en-US" sz="900" dirty="0"/>
          </a:p>
        </p:txBody>
      </p:sp>
      <p:pic>
        <p:nvPicPr>
          <p:cNvPr id="6" name="Picture 5" descr="A blue light bulb with a brain inside">
            <a:extLst>
              <a:ext uri="{FF2B5EF4-FFF2-40B4-BE49-F238E27FC236}">
                <a16:creationId xmlns:a16="http://schemas.microsoft.com/office/drawing/2014/main" id="{A36D6498-511E-A47E-A31E-A870F7805CA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27" y="1403184"/>
            <a:ext cx="5285007" cy="468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865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638885-2F44-F6E4-13FD-4E2768BC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/>
              <a:t>The Practices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hild playing a piano&#10;&#10;AI-generated content may be incorrect.">
            <a:extLst>
              <a:ext uri="{FF2B5EF4-FFF2-40B4-BE49-F238E27FC236}">
                <a16:creationId xmlns:a16="http://schemas.microsoft.com/office/drawing/2014/main" id="{FE38EFF6-BF32-BB43-2D8D-AD309C5606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20379" r="9372" b="1"/>
          <a:stretch>
            <a:fillRect/>
          </a:stretch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15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4D1A3-0176-6BF9-434E-C63702C6D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7715" y="2990818"/>
            <a:ext cx="4195673" cy="2913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/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9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02C78-FFE5-B38D-5516-6E60C9DBF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B577980B-5DC2-400E-96EB-36509C046925}" type="slidenum">
              <a:rPr lang="en-US" sz="1200" b="0">
                <a:solidFill>
                  <a:schemeClr val="tx1">
                    <a:alpha val="60000"/>
                  </a:scheme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10</a:t>
            </a:fld>
            <a:endParaRPr lang="en-US" sz="1200" b="0">
              <a:solidFill>
                <a:schemeClr val="tx1">
                  <a:alpha val="60000"/>
                </a:schemeClr>
              </a:solidFill>
              <a:latin typeface="Calibri" panose="020F0502020204030204"/>
            </a:endParaRPr>
          </a:p>
        </p:txBody>
      </p:sp>
      <p:cxnSp>
        <p:nvCxnSpPr>
          <p:cNvPr id="21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638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9A867-4865-BB27-3B4C-48F041E92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5F897-DA99-9B76-C125-221AA954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1: Craft Clear Prompts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F49D3-9885-E034-6E4B-37330704EE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specific and detailed: Frame your request with context (who, what, style, length)</a:t>
            </a:r>
          </a:p>
          <a:p>
            <a:r>
              <a:rPr lang="en-US" dirty="0"/>
              <a:t>Include relevant information the AI might need (don’t assume it knows internal specifics unless provided)</a:t>
            </a:r>
          </a:p>
          <a:p>
            <a:r>
              <a:rPr lang="en-US" dirty="0"/>
              <a:t>Clear instructions = more relevant, accurate output</a:t>
            </a:r>
          </a:p>
          <a:p>
            <a:r>
              <a:rPr lang="en-US" dirty="0"/>
              <a:t>Tip: If the output isn’t right, improve your prompt (clarify requirements) rather than brute-forcing (“no … try again” prompts)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2DA0B-8864-49D6-EB86-24EF212AA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550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28B6B-B855-1F1A-BE8A-321261C79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30399-FF94-804F-3090-8A5938B77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2: Use LLMs for First Drafts &amp; Ideas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0C9EA-75D1-BABF-5A18-2F4FE363B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35510"/>
            <a:ext cx="10515600" cy="4741453"/>
          </a:xfrm>
        </p:spPr>
        <p:txBody>
          <a:bodyPr>
            <a:normAutofit/>
          </a:bodyPr>
          <a:lstStyle/>
          <a:p>
            <a:r>
              <a:rPr lang="en-US" dirty="0"/>
              <a:t>Great for brainstorming: Ask for ideas, outlines, or multiple approaches</a:t>
            </a:r>
          </a:p>
          <a:p>
            <a:r>
              <a:rPr lang="en-US" dirty="0"/>
              <a:t>Treat the AI’s output as a starting point, not the final answer</a:t>
            </a:r>
          </a:p>
          <a:p>
            <a:r>
              <a:rPr lang="en-US" dirty="0"/>
              <a:t>Speeds up routine drafts (emails, summaries) which you can then refine</a:t>
            </a:r>
          </a:p>
          <a:p>
            <a:r>
              <a:rPr lang="en-US" dirty="0"/>
              <a:t>Example: Using ChatGPT to generate 5 tagline ideas, then you choose and tweak the best 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AC6D4-7CDD-1248-5384-333D81641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26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FE90-1FAE-A0AE-7FB6-83C101502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3: Verify and Refine AI Outputs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8CFFB-8191-EFF6-83DB-A3D0FA0217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Always fact-check important info: dates, figures, names, etc., against trusted sources</a:t>
            </a:r>
          </a:p>
          <a:p>
            <a:r>
              <a:rPr lang="en-US" dirty="0"/>
              <a:t>Edit the AI’s text for tone and accuracy – ensure it aligns with your objectives</a:t>
            </a:r>
          </a:p>
          <a:p>
            <a:r>
              <a:rPr lang="en-US" dirty="0"/>
              <a:t>Add missing context or correct any errors; the AI doesn’t know what it doesn’t know!</a:t>
            </a:r>
          </a:p>
          <a:p>
            <a:r>
              <a:rPr lang="en-US" dirty="0"/>
              <a:t>Human in the loop is a must: AI draft → human review → final content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046DA-721D-9B44-9503-23AA6594C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68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4DF69-0AB8-848F-B598-C7AEA4C9D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4: Set Boundaries to Prevent Overuse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856D1-F0FA-8A9B-0D02-A2AA49145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Don’t outsource all thinking – e.g., start your work without AI to form your own insights</a:t>
            </a:r>
          </a:p>
          <a:p>
            <a:r>
              <a:rPr lang="en-US" dirty="0"/>
              <a:t>Limit iterative loops (decide on a prompt limit or time limit per task using AI)</a:t>
            </a:r>
          </a:p>
          <a:p>
            <a:r>
              <a:rPr lang="en-US" dirty="0"/>
              <a:t>Avoid using ChatGPT for highly sensitive or complex judgment calls (those need human touch)</a:t>
            </a:r>
          </a:p>
          <a:p>
            <a:r>
              <a:rPr lang="en-US" dirty="0"/>
              <a:t>Remember: AI is a tool to extend your capabilities, not a crutch to replace them</a:t>
            </a:r>
          </a:p>
          <a:p>
            <a:r>
              <a:rPr lang="en-US" b="1" dirty="0"/>
              <a:t>DISCUSS: What if you were a manager? What sorts of boundaries would you set for your self?  You team?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F2CE0F-C9D8-6796-E7F9-6AA4BA7BF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58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57FA4-EFAD-DA0B-E69F-FF589F932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5: Suitable Use Cases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BAE1E-8A94-348A-1CA4-BA7F9AC38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Leverage strengths: proofreading, summarizing long text, generating boilerplate language, coding assistance</a:t>
            </a:r>
          </a:p>
          <a:p>
            <a:r>
              <a:rPr lang="en-US" dirty="0"/>
              <a:t>Avoid weaknesses: factual analysis without sources, anything requiring up-to-date specialized knowledge (unless augmented)</a:t>
            </a:r>
          </a:p>
          <a:p>
            <a:r>
              <a:rPr lang="en-US" dirty="0"/>
              <a:t>When unsure, test the AI in low-stakes scenarios first</a:t>
            </a:r>
          </a:p>
          <a:p>
            <a:r>
              <a:rPr lang="en-US" dirty="0"/>
              <a:t>Use AI to handle grunt work so you can focus on higher-level work (but double-check the grunt work!)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E3FAAE-CAC3-0BD0-F426-EA04E4346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9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72F4B0-E6BF-6706-EB49-D0266B110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213946-7E10-1404-7EFE-9D485EE78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/>
              <a:t>The Plan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pencil and ruler on a blueprint&#10;&#10;AI-generated content may be incorrect.">
            <a:extLst>
              <a:ext uri="{FF2B5EF4-FFF2-40B4-BE49-F238E27FC236}">
                <a16:creationId xmlns:a16="http://schemas.microsoft.com/office/drawing/2014/main" id="{E5EE7362-5E06-E1C7-71EE-AE3C78DC3B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0622" r="22627" b="-2"/>
          <a:stretch>
            <a:fillRect/>
          </a:stretch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28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37AE7-2A05-780B-DEB1-0E49A21F7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7715" y="2990818"/>
            <a:ext cx="4195673" cy="2913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/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30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25CF0-675A-4C07-04CA-5F129657D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B577980B-5DC2-400E-96EB-36509C046925}" type="slidenum">
              <a:rPr lang="en-US" sz="1200" b="0">
                <a:solidFill>
                  <a:schemeClr val="tx1">
                    <a:alpha val="60000"/>
                  </a:scheme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16</a:t>
            </a:fld>
            <a:endParaRPr lang="en-US" sz="1200" b="0">
              <a:solidFill>
                <a:schemeClr val="tx1">
                  <a:alpha val="60000"/>
                </a:schemeClr>
              </a:solidFill>
              <a:latin typeface="Calibri" panose="020F0502020204030204"/>
            </a:endParaRPr>
          </a:p>
        </p:txBody>
      </p:sp>
      <p:cxnSp>
        <p:nvCxnSpPr>
          <p:cNvPr id="31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783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A8632-2635-45DB-E124-9B47B6B04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 Strategy 1: Secure, Approved AI Tools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3C7C3-12AB-792A-8B2B-0F68B38DC8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enterprise versions or secure platforms where possible (e.g. </a:t>
            </a:r>
            <a:r>
              <a:rPr lang="en-US" dirty="0">
                <a:hlinkClick r:id="rId2"/>
              </a:rPr>
              <a:t>ChatGPT Enterprise</a:t>
            </a:r>
            <a:r>
              <a:rPr lang="en-US" dirty="0"/>
              <a:t>, internal AI solutions)</a:t>
            </a:r>
          </a:p>
          <a:p>
            <a:r>
              <a:rPr lang="en-US" dirty="0"/>
              <a:t>These ensure data isn’t leaked and offer admin controls (encryption, no training on our data, etc.)</a:t>
            </a:r>
          </a:p>
          <a:p>
            <a:r>
              <a:rPr lang="en-US" dirty="0"/>
              <a:t>If employees use AI, it should be through channels that the company monitors and secures</a:t>
            </a:r>
          </a:p>
          <a:p>
            <a:r>
              <a:rPr lang="en-US" dirty="0"/>
              <a:t>This protects proprietary information while enabling AI benefits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56A53E-76BB-CC8D-3343-10CDC0C5F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915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C63B7-CF59-491F-4C42-333528E14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mean, “Approved AI Tools”?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4045CF-75ED-9A6D-92E6-A6BD671B0C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tools will be in “the cloud” and/or available as services (like ChatGPT Enterprise)</a:t>
            </a:r>
          </a:p>
          <a:p>
            <a:r>
              <a:rPr lang="en-US" dirty="0"/>
              <a:t>Others will be in a “private cloud”</a:t>
            </a:r>
          </a:p>
          <a:p>
            <a:r>
              <a:rPr lang="en-US" dirty="0"/>
              <a:t>Still more (highly sensitive, highly confidential) might be “on premise”</a:t>
            </a:r>
          </a:p>
          <a:p>
            <a:r>
              <a:rPr lang="en-US" dirty="0"/>
              <a:t>But </a:t>
            </a:r>
            <a:r>
              <a:rPr lang="en-US" b="1" dirty="0"/>
              <a:t>where</a:t>
            </a:r>
            <a:r>
              <a:rPr lang="en-US" dirty="0"/>
              <a:t> the AI sits is only half the question…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CF58A-3CA7-3A19-9E97-51418AFA5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0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E9E9E-C54F-0128-0BF7-A1365ABC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Technical Approaches (RAG)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53873-EDD4-0DB9-53E4-7508F5F85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RAG (Retrieval-Augmented Generation) — Context Injection at Runtime.</a:t>
            </a:r>
          </a:p>
          <a:p>
            <a:r>
              <a:rPr lang="en-US" dirty="0"/>
              <a:t>What it is: The LLM remains frozen (not retrained), but when a user asks a question, a retrieval layer fetches relevant internal documents or data and feeds that context into the prompt.</a:t>
            </a:r>
          </a:p>
          <a:p>
            <a:r>
              <a:rPr lang="en-US" dirty="0"/>
              <a:t>Think of it as: “Teach the model on the fly” by attaching the right background materials every time it’s asked a question.</a:t>
            </a:r>
          </a:p>
          <a:p>
            <a:r>
              <a:rPr lang="en-US" dirty="0"/>
              <a:t>Why it’s good for </a:t>
            </a:r>
            <a:r>
              <a:rPr lang="en-US" dirty="0" err="1"/>
              <a:t>enterprises:Keeps</a:t>
            </a:r>
            <a:r>
              <a:rPr lang="en-US" dirty="0"/>
              <a:t> data under control — your documents never have to be used to retrain the model.</a:t>
            </a:r>
          </a:p>
          <a:p>
            <a:r>
              <a:rPr lang="en-US" dirty="0"/>
              <a:t>Easy to update — new data becomes available to the LLM instantly without retraining.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04A8A6-717B-83C7-0A29-65F960F9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85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EEFF8-5D54-0069-3D39-DDD6E4F3D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sz="5400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B51F5-7FD8-CFD0-A9C3-4D61187A9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>
            <a:normAutofit/>
          </a:bodyPr>
          <a:lstStyle/>
          <a:p>
            <a:r>
              <a:rPr lang="en-US" sz="3200" dirty="0"/>
              <a:t>The Perils: The Promise and Perils of LLMs (ChatGPT)</a:t>
            </a:r>
          </a:p>
          <a:p>
            <a:r>
              <a:rPr lang="en-US" sz="3200" dirty="0"/>
              <a:t>The Practices: Best Practices for Using LLMs Effectively</a:t>
            </a:r>
          </a:p>
          <a:p>
            <a:r>
              <a:rPr lang="en-US" sz="3200" dirty="0"/>
              <a:t>The Plan: Organizational Strategies (Context, Technology &amp; Policy)</a:t>
            </a:r>
          </a:p>
          <a:p>
            <a:r>
              <a:rPr lang="en-US" sz="3200" dirty="0"/>
              <a:t>Q&amp;A / 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C9916-D5D9-46AF-0AF2-E58A758EE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C487655-AABA-4CA8-8EDF-7F823A468B8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6111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E806-5591-FF69-84B4-3463D0410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RAG?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5EA8A-7EEC-0FE2-87F8-A312E2F9CC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Ideal for authorized, governed, search-based use (like an internal ChatGPT trained on company policies or proposals).</a:t>
            </a:r>
          </a:p>
          <a:p>
            <a:r>
              <a:rPr lang="en-US" dirty="0"/>
              <a:t>Model Context Protocol makes RAG work.  MCP is basically an infrastructure-level enabler for RAG — it provides a standardized way for the AI to retrieve and use those authorized data sources.</a:t>
            </a:r>
          </a:p>
          <a:p>
            <a:r>
              <a:rPr lang="en-US" b="1" dirty="0"/>
              <a:t>Example: </a:t>
            </a:r>
          </a:p>
          <a:p>
            <a:pPr marL="0" indent="0">
              <a:buNone/>
            </a:pPr>
            <a:r>
              <a:rPr lang="en-US" dirty="0"/>
              <a:t>A consulting firm builds a private “ChatGPT for consultants” that retrieves the most relevant proposal templates and case studies from SharePoint whenever someone types a prompt — that’s RAG.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E0A1E-0B2D-0285-844A-D165344B8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819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0607B-100E-87C4-C422-66285351C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D2DF2-AD36-5BB3-7DE6-733E6740D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Technical Approaches (LoRa)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429BF-B340-A34A-83CC-9A7CD679E5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LoRA</a:t>
            </a:r>
            <a:r>
              <a:rPr lang="en-US" dirty="0"/>
              <a:t> (Low-Rank Adaptation) — Lightweight Fine-Tuning</a:t>
            </a:r>
          </a:p>
          <a:p>
            <a:r>
              <a:rPr lang="en-US" dirty="0"/>
              <a:t>What it is: Instead of retrieving external info at runtime, you fine-tune the model itself using your data — but in a very efficient way.</a:t>
            </a:r>
          </a:p>
          <a:p>
            <a:r>
              <a:rPr lang="en-US" dirty="0" err="1"/>
              <a:t>LoRA</a:t>
            </a:r>
            <a:r>
              <a:rPr lang="en-US" dirty="0"/>
              <a:t> injects small, trainable matrices (low-rank adapters) into the model’s layers, letting it learn your company’s tone or specialized terminology without retraining the whole model.</a:t>
            </a:r>
          </a:p>
          <a:p>
            <a:r>
              <a:rPr lang="en-US" dirty="0"/>
              <a:t>Think of it as: “Teach the model permanently” — you alter its behavior by giving it focused examples.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30DFE-FC69-C6C7-327A-A60B55A63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101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B5A6E-86D9-31A6-E681-96859EDEB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AA88F-A0C6-16C1-ACAF-5757FDFCB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LoRa?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73FC0-BB35-2B31-A938-CBD5A2EEEA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Creates a specialized version of an existing model (e.g., your own branded “consulting-style GPT”).Doesn’t require full model retraining — much cheaper and faster than traditional fine-tuning.</a:t>
            </a:r>
          </a:p>
          <a:p>
            <a:r>
              <a:rPr lang="en-US" dirty="0"/>
              <a:t>Ideal for aligning outputs with your brand voice, style guides, or domain-specific expertise (like management consulting lingo or proprietary frameworks).</a:t>
            </a:r>
          </a:p>
          <a:p>
            <a:r>
              <a:rPr lang="en-US" dirty="0"/>
              <a:t>Downside: Updates require retraining, and governance must ensure the fine-tuned model doesn’t leak proprietary data.</a:t>
            </a:r>
          </a:p>
          <a:p>
            <a:r>
              <a:rPr lang="en-US" dirty="0"/>
              <a:t>Example: A professional services firm uses </a:t>
            </a:r>
            <a:r>
              <a:rPr lang="en-US" dirty="0" err="1"/>
              <a:t>LoRA</a:t>
            </a:r>
            <a:r>
              <a:rPr lang="en-US" dirty="0"/>
              <a:t> to fine-tune a base model so it always writes in the firm’s preferred consulting format and uses internal jargon correctly.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04E4E-FE46-33FA-159D-20BCC6DE7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51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86CDD-B916-6C65-BBCC-27C29E7FF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 Strategy 2: AI Usage Guidelines &amp; Training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92039-F06F-3408-504E-F7EDDE11D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/>
              <a:t>Establish clear policies on what is OK and not OK to do with AI at work:</a:t>
            </a:r>
            <a:br>
              <a:rPr lang="en-US" dirty="0"/>
            </a:br>
            <a:r>
              <a:rPr lang="en-US" dirty="0"/>
              <a:t>• E.g. “Do not paste confidential client data into any external AI tool”</a:t>
            </a:r>
            <a:br>
              <a:rPr lang="en-US" dirty="0"/>
            </a:br>
            <a:r>
              <a:rPr lang="en-US" dirty="0"/>
              <a:t>• Identify scenarios where AI use is encouraged vs. prohibited</a:t>
            </a:r>
          </a:p>
          <a:p>
            <a:r>
              <a:rPr lang="en-US" dirty="0"/>
              <a:t>Provide training sessions or resources on effective prompt writing, vetting outputs, and ethical considerations</a:t>
            </a:r>
          </a:p>
          <a:p>
            <a:r>
              <a:rPr lang="en-US" dirty="0"/>
              <a:t>Encourage employees to share best practices and AI successes within the team (build a knowledge base of tips)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C4ED7-35CD-1775-E743-6ABE9BA2A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2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70CEE-8942-2B29-A5B0-9AD968778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 Strategy 3: Keep Humans in the Loop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55EEE-4266-E905-389E-3B4FF2AE1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46909"/>
            <a:ext cx="10515600" cy="493005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Make it standard that AI-generated content gets human oversight (peer review or manager approval, depending on risk)</a:t>
            </a:r>
          </a:p>
          <a:p>
            <a:r>
              <a:rPr lang="en-US" dirty="0"/>
              <a:t>Define workflows that integrate AI outputs with human checkpoints, rather than end-to-end automation</a:t>
            </a:r>
          </a:p>
          <a:p>
            <a:r>
              <a:rPr lang="en-US" dirty="0"/>
              <a:t>Emphasize that employees are ultimately responsible for the work produced with AI assistance</a:t>
            </a:r>
          </a:p>
          <a:p>
            <a:r>
              <a:rPr lang="en-US" dirty="0"/>
              <a:t>Create the right work culture: Using AI is not about cheating or cutting corners – it’s about working smarter. But accountability remains with the human.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F2065A-E5A6-EC67-1098-5D748FA86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50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3C80C7-EDA9-53A4-9AAC-2A78C62F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R="0"/>
            <a:r>
              <a:rPr lang="en-US" sz="5400" dirty="0"/>
              <a:t>Discussion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3EC2640-3568-2008-9A1B-911EBC200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2493" y="2071316"/>
            <a:ext cx="6713552" cy="411917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600" dirty="0"/>
              <a:t>What is “Jevons paradox” and how does it relate to the “perils” section?</a:t>
            </a:r>
          </a:p>
          <a:p>
            <a:r>
              <a:rPr lang="en-US" sz="3600" dirty="0"/>
              <a:t>Remember, in AI Management the difference between novice and expert is small.  Does this material ring true with your experience?</a:t>
            </a:r>
          </a:p>
          <a:p>
            <a:endParaRPr lang="en-US" sz="3600" dirty="0"/>
          </a:p>
        </p:txBody>
      </p:sp>
      <p:pic>
        <p:nvPicPr>
          <p:cNvPr id="6" name="Picture 5" descr="A logo for a company&#10;&#10;AI-generated content may be incorrect.">
            <a:extLst>
              <a:ext uri="{FF2B5EF4-FFF2-40B4-BE49-F238E27FC236}">
                <a16:creationId xmlns:a16="http://schemas.microsoft.com/office/drawing/2014/main" id="{5D6FCC5B-F6E8-4670-A04C-6CDB0D1171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1" b="32249"/>
          <a:stretch/>
        </p:blipFill>
        <p:spPr>
          <a:xfrm>
            <a:off x="7675658" y="2093976"/>
            <a:ext cx="3941064" cy="297275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92D9FA1-CDD3-7F18-7BBD-72FC443F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9715" y="6190488"/>
            <a:ext cx="2743200" cy="365125"/>
          </a:xfr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>
              <a:spcAft>
                <a:spcPts val="600"/>
              </a:spcAft>
              <a:defRPr/>
            </a:pPr>
            <a:fld id="{B577980B-5DC2-400E-96EB-36509C046925}" type="slidenum">
              <a:rPr lang="en-US" sz="280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25</a:t>
            </a:fld>
            <a:endParaRPr lang="en-US" sz="2800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34310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82F640-E6ED-CB5C-93E1-28E3B2B07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9E0F0D-111E-9333-DBE9-D59A1A2A6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Overview</a:t>
            </a:r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29CC0-D673-6805-416E-218696450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/>
              <a:t>Rapid adoption of tools like ChatGPT in daily work</a:t>
            </a:r>
          </a:p>
          <a:p>
            <a:r>
              <a:rPr lang="en-US" sz="1700"/>
              <a:t>Assisting with writing, coding, research, etc.</a:t>
            </a:r>
          </a:p>
          <a:p>
            <a:pPr lvl="1"/>
            <a:r>
              <a:rPr lang="en-US" sz="1700"/>
              <a:t>(We did some writing an coding last week!)</a:t>
            </a:r>
          </a:p>
          <a:p>
            <a:r>
              <a:rPr lang="en-US" sz="1700"/>
              <a:t>Goal: Use AI to boost productivity without undermining quality or security</a:t>
            </a:r>
          </a:p>
          <a:p>
            <a:r>
              <a:rPr lang="en-US" sz="1700"/>
              <a:t>Metaphor: AI is like artificial sweetener.  It serves a purpose.  But too much can be detrimental</a:t>
            </a:r>
          </a:p>
          <a:p>
            <a:endParaRPr lang="en-US" sz="1700"/>
          </a:p>
        </p:txBody>
      </p:sp>
      <p:pic>
        <p:nvPicPr>
          <p:cNvPr id="6" name="Picture 5" descr="A spoonful of sugar&#10;&#10;AI-generated content may be incorrect.">
            <a:extLst>
              <a:ext uri="{FF2B5EF4-FFF2-40B4-BE49-F238E27FC236}">
                <a16:creationId xmlns:a16="http://schemas.microsoft.com/office/drawing/2014/main" id="{C94A13FD-94B2-B6CC-1D4A-5B39210CB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13126" r="19921" b="-1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77C62E-D483-2C68-873D-C6081997B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9400" y="6356350"/>
            <a:ext cx="914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4C487655-AABA-4CA8-8EDF-7F823A468B89}" type="slidenum">
              <a:rPr lang="en-US" sz="1200" b="0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 sz="1200" b="0">
              <a:solidFill>
                <a:srgbClr val="FFFFFF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83756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852FF2-55DA-CE8E-3AF3-71DA0C81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/>
              <a:t>The Perils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ouple of people performing acrobats&#10;&#10;AI-generated content may be incorrect.">
            <a:extLst>
              <a:ext uri="{FF2B5EF4-FFF2-40B4-BE49-F238E27FC236}">
                <a16:creationId xmlns:a16="http://schemas.microsoft.com/office/drawing/2014/main" id="{9CFC2E5F-203B-A5CC-F889-FEB05D7C13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l="33500" r="-1" b="-1"/>
          <a:stretch>
            <a:fillRect/>
          </a:stretch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15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E44894-FA59-7839-2857-2E83A37FE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7715" y="2990818"/>
            <a:ext cx="4195673" cy="291387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200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9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51E384-2755-E735-C0E9-4173259E8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B577980B-5DC2-400E-96EB-36509C046925}" type="slidenum">
              <a:rPr lang="en-US" sz="1200" b="0">
                <a:solidFill>
                  <a:schemeClr val="tx1">
                    <a:alpha val="60000"/>
                  </a:scheme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4</a:t>
            </a:fld>
            <a:endParaRPr lang="en-US" sz="1200" b="0">
              <a:solidFill>
                <a:schemeClr val="tx1">
                  <a:alpha val="60000"/>
                </a:schemeClr>
              </a:solidFill>
              <a:latin typeface="Calibri" panose="020F0502020204030204"/>
            </a:endParaRPr>
          </a:p>
        </p:txBody>
      </p:sp>
      <p:cxnSp>
        <p:nvCxnSpPr>
          <p:cNvPr id="21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443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F2777-7FCC-B51E-228D-6773EDB4C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Peril 1: Branding and Positioning Risks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E31F4-4DC3-9079-D24D-E67A9119F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63287"/>
            <a:ext cx="10515600" cy="481367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Off-brand Tone: AI outputs may sound generic or inappropriate for our voice</a:t>
            </a:r>
          </a:p>
          <a:p>
            <a:r>
              <a:rPr lang="en-US" dirty="0"/>
              <a:t>Misinformation: LLMs can confidently fabricate facts (hallucinations)</a:t>
            </a:r>
          </a:p>
          <a:p>
            <a:r>
              <a:rPr lang="en-US" dirty="0"/>
              <a:t>Reputation impact: Inaccurate or off-message content can erode trust</a:t>
            </a:r>
          </a:p>
          <a:p>
            <a:r>
              <a:rPr lang="en-US" i="1" dirty="0"/>
              <a:t>Example: In the 2023 New York case involving Avianca Airlines, lawyers from </a:t>
            </a:r>
            <a:r>
              <a:rPr lang="en-US" i="1" dirty="0" err="1"/>
              <a:t>Levidow</a:t>
            </a:r>
            <a:r>
              <a:rPr lang="en-US" i="1" dirty="0"/>
              <a:t>, </a:t>
            </a:r>
            <a:r>
              <a:rPr lang="en-US" i="1" dirty="0" err="1"/>
              <a:t>Levidow</a:t>
            </a:r>
            <a:r>
              <a:rPr lang="en-US" i="1" dirty="0"/>
              <a:t> &amp; Oberman, P.C. used ChatGPT to find supporting precedents. Several were entirely fabricated but included real-sounding details and non-existent judges. The attorneys only realized their error after the court and opposing counsel could not locate the cited opinions. ( </a:t>
            </a:r>
            <a:r>
              <a:rPr lang="en-US" i="1" dirty="0">
                <a:hlinkClick r:id="rId2"/>
              </a:rPr>
              <a:t>reuters.com</a:t>
            </a:r>
            <a:r>
              <a:rPr lang="en-US" i="1" dirty="0"/>
              <a:t> 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86D07A-9FB5-3659-B567-F5A0EFE8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10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499B4B-664E-9F8F-5F79-29AC97BF7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/>
              <a:t>Peril 2: Intermittent Reinforcement</a:t>
            </a:r>
          </a:p>
        </p:txBody>
      </p:sp>
      <p:sp>
        <p:nvSpPr>
          <p:cNvPr id="1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082A3-55C4-1C93-0969-45040E476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/>
              <a:t>In psychology …Intermittent reinforcement is a concept in psychology that describes a schedule of reinforcement where a behavior is only rewarded occasionally, rather than every time it occurs. This creates an element of unpredictability, which can make the behavior more persistent and resistant to extinction. </a:t>
            </a:r>
          </a:p>
        </p:txBody>
      </p:sp>
      <p:pic>
        <p:nvPicPr>
          <p:cNvPr id="6" name="Picture 5" descr="A roulette wheel with a ball on it&#10;&#10;AI-generated content may be incorrect.">
            <a:extLst>
              <a:ext uri="{FF2B5EF4-FFF2-40B4-BE49-F238E27FC236}">
                <a16:creationId xmlns:a16="http://schemas.microsoft.com/office/drawing/2014/main" id="{337F4183-3501-0A54-1744-0308D9123E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4216" r="557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AE5A4-0D0A-12AD-80D5-69BD168A5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9400" y="6356350"/>
            <a:ext cx="914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B577980B-5DC2-400E-96EB-36509C046925}" type="slidenum">
              <a:rPr lang="en-US" sz="1200" b="0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6</a:t>
            </a:fld>
            <a:endParaRPr lang="en-US" sz="1200" b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50BB37-8D7B-C4E6-76A2-94CBE40245BA}"/>
              </a:ext>
            </a:extLst>
          </p:cNvPr>
          <p:cNvSpPr txBox="1"/>
          <p:nvPr/>
        </p:nvSpPr>
        <p:spPr>
          <a:xfrm>
            <a:off x="9581991" y="6657945"/>
            <a:ext cx="2610009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s://www.flickr.com/photos/johnwardell/80125882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709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B8DFE-01B5-0BA4-2368-DA963380E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015DA-F78B-9AC6-E354-ADF1E196E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Peril 2: Intermittent Reinforcement </a:t>
            </a:r>
            <a:r>
              <a:rPr lang="en-US" sz="2000" dirty="0"/>
              <a:t>(2)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F5D23-F941-701B-1401-3D7292F3A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35510"/>
            <a:ext cx="10515600" cy="4741453"/>
          </a:xfrm>
        </p:spPr>
        <p:txBody>
          <a:bodyPr>
            <a:normAutofit/>
          </a:bodyPr>
          <a:lstStyle/>
          <a:p>
            <a:r>
              <a:rPr lang="en-US" dirty="0"/>
              <a:t>So … the occasional “jackpot” answer reinforces habitual overuse of the AI</a:t>
            </a:r>
          </a:p>
          <a:p>
            <a:r>
              <a:rPr lang="en-US" dirty="0"/>
              <a:t>Unpredictable “wins” make users chase that quality output (like a slot machine)</a:t>
            </a:r>
          </a:p>
          <a:p>
            <a:r>
              <a:rPr lang="en-US" dirty="0"/>
              <a:t>Risk: Employees may spend excessive time re-prompting, hoping for a perfect result</a:t>
            </a:r>
          </a:p>
          <a:p>
            <a:r>
              <a:rPr lang="en-US" dirty="0"/>
              <a:t>This is great for AI service providers… but not great for the organization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521DDA-1CEC-C3F3-2C29-9B4187709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81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4D45D-D6B2-6640-B928-4B047D01D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422DB-4F2B-CB95-DAED-9E3694124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Peril 3: Cost of Multiple Iterations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2B395-6C04-F99E-AFA7-27D516844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35510"/>
            <a:ext cx="10515600" cy="4741453"/>
          </a:xfrm>
        </p:spPr>
        <p:txBody>
          <a:bodyPr>
            <a:normAutofit/>
          </a:bodyPr>
          <a:lstStyle/>
          <a:p>
            <a:r>
              <a:rPr lang="en-US" dirty="0"/>
              <a:t>Getting a good result often takes several tries (drafts 1, 2, 3…)</a:t>
            </a:r>
          </a:p>
          <a:p>
            <a:r>
              <a:rPr lang="en-US" dirty="0"/>
              <a:t>To be efficient … the human operator must discern, critique and correct</a:t>
            </a:r>
          </a:p>
          <a:p>
            <a:r>
              <a:rPr lang="en-US" dirty="0"/>
              <a:t>Time cost: Endless tweaking = lost productivity</a:t>
            </a:r>
          </a:p>
          <a:p>
            <a:r>
              <a:rPr lang="en-US" dirty="0"/>
              <a:t>Possible $$ cost: API usage fees or resource drain if not monitored</a:t>
            </a:r>
          </a:p>
          <a:p>
            <a:r>
              <a:rPr lang="en-US" dirty="0"/>
              <a:t>Over-iterating can lead to “paralysis by analysis” – too many AI options, no decision made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0FBB8-D955-2263-91DF-469342AE3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75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B7D97-4852-CF95-9E6C-CD03F6CA0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12CB5-CD71-6E97-F321-D4510BAC7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Peril 4: Human Capital &amp; Knowledge Debt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11C4D-9324-4BC4-BD3C-F12BDFBEB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35510"/>
            <a:ext cx="10515600" cy="4741453"/>
          </a:xfrm>
        </p:spPr>
        <p:txBody>
          <a:bodyPr>
            <a:normAutofit/>
          </a:bodyPr>
          <a:lstStyle/>
          <a:p>
            <a:r>
              <a:rPr lang="en-US" dirty="0"/>
              <a:t>Skill atrophy: Over-reliance on AI = less practice for employees (writing, problem-solving)</a:t>
            </a:r>
          </a:p>
          <a:p>
            <a:r>
              <a:rPr lang="en-US" dirty="0"/>
              <a:t>People may lose confidence in their own judgment (“AI knows best” mentality)</a:t>
            </a:r>
          </a:p>
          <a:p>
            <a:r>
              <a:rPr lang="en-US" dirty="0"/>
              <a:t>Knowledge decay: If we stop curating our own docs/knowledge and trust AI blindly, errors compound over time</a:t>
            </a:r>
          </a:p>
          <a:p>
            <a:r>
              <a:rPr lang="en-US" dirty="0"/>
              <a:t>Warning: “Use it or lose it” applies – we must keep our expertise sharp alongside AI use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535FD-3508-2BA0-3113-242C24A8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7980B-5DC2-400E-96EB-36509C04692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38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AICyber</Template>
  <TotalTime>2879</TotalTime>
  <Words>1775</Words>
  <Application>Microsoft Office PowerPoint</Application>
  <PresentationFormat>Widescreen</PresentationFormat>
  <Paragraphs>153</Paragraphs>
  <Slides>25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Aptos</vt:lpstr>
      <vt:lpstr>Aptos Display</vt:lpstr>
      <vt:lpstr>Arial</vt:lpstr>
      <vt:lpstr>Calibri</vt:lpstr>
      <vt:lpstr>Segoe UI</vt:lpstr>
      <vt:lpstr>Office Theme</vt:lpstr>
      <vt:lpstr>LLMs in the Workplace </vt:lpstr>
      <vt:lpstr>Agenda</vt:lpstr>
      <vt:lpstr>Overview</vt:lpstr>
      <vt:lpstr>The Perils</vt:lpstr>
      <vt:lpstr>Peril 1: Branding and Positioning Risks</vt:lpstr>
      <vt:lpstr>Peril 2: Intermittent Reinforcement</vt:lpstr>
      <vt:lpstr>Peril 2: Intermittent Reinforcement (2)</vt:lpstr>
      <vt:lpstr>Peril 3: Cost of Multiple Iterations</vt:lpstr>
      <vt:lpstr>Peril 4: Human Capital &amp; Knowledge Debt</vt:lpstr>
      <vt:lpstr>The Practices</vt:lpstr>
      <vt:lpstr>Strategy 1: Craft Clear Prompts</vt:lpstr>
      <vt:lpstr>Strategy 2: Use LLMs for First Drafts &amp; Ideas</vt:lpstr>
      <vt:lpstr>Strategy 3: Verify and Refine AI Outputs</vt:lpstr>
      <vt:lpstr>Strategy 4: Set Boundaries to Prevent Overuse</vt:lpstr>
      <vt:lpstr>Strategy 5: Suitable Use Cases</vt:lpstr>
      <vt:lpstr>The Plan</vt:lpstr>
      <vt:lpstr>Org Strategy 1: Secure, Approved AI Tools</vt:lpstr>
      <vt:lpstr>What do you mean, “Approved AI Tools”?</vt:lpstr>
      <vt:lpstr>Major Technical Approaches (RAG)</vt:lpstr>
      <vt:lpstr>Why RAG?</vt:lpstr>
      <vt:lpstr>Major Technical Approaches (LoRa)</vt:lpstr>
      <vt:lpstr>Why LoRa?</vt:lpstr>
      <vt:lpstr>Org Strategy 2: AI Usage Guidelines &amp; Training </vt:lpstr>
      <vt:lpstr>Org Strategy 3: Keep Humans in the Loop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Jeremy J. Shafer</dc:creator>
  <cp:lastModifiedBy>Jeremy J. Shafer</cp:lastModifiedBy>
  <cp:revision>52</cp:revision>
  <dcterms:created xsi:type="dcterms:W3CDTF">2025-03-25T18:52:44Z</dcterms:created>
  <dcterms:modified xsi:type="dcterms:W3CDTF">2025-11-10T17:54:20Z</dcterms:modified>
</cp:coreProperties>
</file>