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654" r:id="rId3"/>
    <p:sldId id="650" r:id="rId4"/>
    <p:sldId id="652" r:id="rId5"/>
    <p:sldId id="653" r:id="rId6"/>
    <p:sldId id="65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640AE5-5E4A-B79C-7107-4EA19F8246C5}" name="Jeremy J. Shafer" initials="JS" userId="S::jeremy@temple.edu::f30d0f33-f51f-4c86-b918-fe42d899c9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405" autoAdjust="0"/>
  </p:normalViewPr>
  <p:slideViewPr>
    <p:cSldViewPr snapToGrid="0">
      <p:cViewPr varScale="1">
        <p:scale>
          <a:sx n="71" d="100"/>
          <a:sy n="71" d="100"/>
        </p:scale>
        <p:origin x="235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riddle_/2793081482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bus_Dumbledore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azionecultura.it/futurbrama/futurlibri-io-robot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techcrunch/29035377473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5163" y="1403184"/>
            <a:ext cx="7560894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Discussion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Week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MIS3536: Info Sys Innovation with AI</a:t>
            </a:r>
            <a:endParaRPr lang="en-US" sz="4000" dirty="0">
              <a:latin typeface="+mj-lt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3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6" name="Picture 5" descr="A blue light bulb with a brain inside">
            <a:extLst>
              <a:ext uri="{FF2B5EF4-FFF2-40B4-BE49-F238E27FC236}">
                <a16:creationId xmlns:a16="http://schemas.microsoft.com/office/drawing/2014/main" id="{A36D6498-511E-A47E-A31E-A870F7805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7" y="1403184"/>
            <a:ext cx="5285007" cy="46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ic strip of a child&#10;&#10;Description automatically generated">
            <a:extLst>
              <a:ext uri="{FF2B5EF4-FFF2-40B4-BE49-F238E27FC236}">
                <a16:creationId xmlns:a16="http://schemas.microsoft.com/office/drawing/2014/main" id="{B2CBF12D-525E-B9F8-8F48-68665AD38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43"/>
          <a:stretch/>
        </p:blipFill>
        <p:spPr>
          <a:xfrm>
            <a:off x="5886121" y="1690688"/>
            <a:ext cx="5697122" cy="34375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3449DA-DA6A-9A8A-8065-6E0A23DD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for fun…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5BEEE-CFD1-CC5D-6568-65DE745E6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0EEDB-C8CE-967A-9E0A-A62177F33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A comic strip of a child&#10;&#10;Description automatically generated">
            <a:extLst>
              <a:ext uri="{FF2B5EF4-FFF2-40B4-BE49-F238E27FC236}">
                <a16:creationId xmlns:a16="http://schemas.microsoft.com/office/drawing/2014/main" id="{3C72CC3F-7B7B-7E4F-1A1D-D79EAA97F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52"/>
          <a:stretch/>
        </p:blipFill>
        <p:spPr>
          <a:xfrm>
            <a:off x="1829172" y="1400782"/>
            <a:ext cx="4776344" cy="495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9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347BC-06E3-4054-2C1B-C7938DDA5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Gort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6237B0-98E3-6E2B-E7A9-A66AC8204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This robot was the “big bad” in the 1951 film “The Day the Earth Stood Still”.</a:t>
            </a:r>
          </a:p>
          <a:p>
            <a:r>
              <a:rPr lang="en-US" sz="2200" dirty="0"/>
              <a:t>Or .. Was he?</a:t>
            </a:r>
          </a:p>
        </p:txBody>
      </p:sp>
      <p:pic>
        <p:nvPicPr>
          <p:cNvPr id="6" name="Content Placeholder 5" descr="A picture of the AI powered robot Gort from the movie, The Day The Earth Stood Still">
            <a:extLst>
              <a:ext uri="{FF2B5EF4-FFF2-40B4-BE49-F238E27FC236}">
                <a16:creationId xmlns:a16="http://schemas.microsoft.com/office/drawing/2014/main" id="{6A19D1D9-9DE9-D445-8000-09B118E383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945" r="17077" b="-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72607-5B25-D01E-A42A-40CAC32F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A0EFF-73D2-E085-9FC9-56036629306D}"/>
              </a:ext>
            </a:extLst>
          </p:cNvPr>
          <p:cNvSpPr txBox="1"/>
          <p:nvPr/>
        </p:nvSpPr>
        <p:spPr>
          <a:xfrm>
            <a:off x="9824044" y="6657945"/>
            <a:ext cx="23679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riddle_/279308148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130AA34-3192-4E61-9BF6-C5AFF3A8A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605B00-F6AD-C18F-4683-CB1F9A37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45" y="728905"/>
            <a:ext cx="6549376" cy="3173312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200" dirty="0"/>
              <a:t>House points</a:t>
            </a:r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13CC0B6B-6D75-1AC5-9AAA-79AFF0A2AA12}"/>
              </a:ext>
            </a:extLst>
          </p:cNvPr>
          <p:cNvSpPr txBox="1">
            <a:spLocks/>
          </p:cNvSpPr>
          <p:nvPr/>
        </p:nvSpPr>
        <p:spPr>
          <a:xfrm>
            <a:off x="633445" y="4072045"/>
            <a:ext cx="6549376" cy="205704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dirty="0"/>
              <a:t>How I plan to manage participation …</a:t>
            </a:r>
          </a:p>
        </p:txBody>
      </p:sp>
      <p:pic>
        <p:nvPicPr>
          <p:cNvPr id="6" name="Content Placeholder 5" descr="A person with a long white beard&#10;&#10;Description automatically generated">
            <a:extLst>
              <a:ext uri="{FF2B5EF4-FFF2-40B4-BE49-F238E27FC236}">
                <a16:creationId xmlns:a16="http://schemas.microsoft.com/office/drawing/2014/main" id="{5091BFB2-7EEF-ABB5-457C-95F91F03A2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94"/>
          <a:stretch/>
        </p:blipFill>
        <p:spPr>
          <a:xfrm>
            <a:off x="7547285" y="728905"/>
            <a:ext cx="3806514" cy="540018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4BDF9-D49C-8F0F-E469-B22CEBF18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C487655-AABA-4CA8-8EDF-7F823A468B89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7816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5EE5E8-FA0E-989D-C495-E49EE3EF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Autofit/>
          </a:bodyPr>
          <a:lstStyle/>
          <a:p>
            <a:r>
              <a:rPr lang="en-US" sz="4000" dirty="0"/>
              <a:t>Discussion 1 – </a:t>
            </a:r>
            <a:br>
              <a:rPr lang="en-US" sz="4000" dirty="0"/>
            </a:br>
            <a:r>
              <a:rPr lang="en-US" sz="4000" dirty="0"/>
              <a:t>“The Fun they Had”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E4142-BF5B-47C4-5559-65D00CA53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i="1"/>
              <a:t> I hope you actually read the story.</a:t>
            </a:r>
          </a:p>
          <a:p>
            <a:r>
              <a:rPr lang="en-US" sz="2200" i="1"/>
              <a:t>Laptops and phones away, please.</a:t>
            </a:r>
          </a:p>
          <a:p>
            <a:r>
              <a:rPr lang="en-US" sz="2200" i="1"/>
              <a:t>First question(s):</a:t>
            </a:r>
          </a:p>
          <a:p>
            <a:pPr lvl="1"/>
            <a:r>
              <a:rPr lang="en-US" sz="2200" i="1"/>
              <a:t>What was the story about?</a:t>
            </a:r>
          </a:p>
          <a:p>
            <a:pPr lvl="1"/>
            <a:r>
              <a:rPr lang="en-US" sz="2200" i="1"/>
              <a:t>How did it make you feel?</a:t>
            </a:r>
          </a:p>
          <a:p>
            <a:pPr lvl="1"/>
            <a:r>
              <a:rPr lang="en-US" sz="2200" i="1"/>
              <a:t>Why?</a:t>
            </a:r>
          </a:p>
          <a:p>
            <a:endParaRPr lang="en-US" sz="2200" i="1"/>
          </a:p>
        </p:txBody>
      </p:sp>
      <p:pic>
        <p:nvPicPr>
          <p:cNvPr id="8" name="Picture 7" descr="A close-up of a robot&#10;&#10;Description automatically generated">
            <a:extLst>
              <a:ext uri="{FF2B5EF4-FFF2-40B4-BE49-F238E27FC236}">
                <a16:creationId xmlns:a16="http://schemas.microsoft.com/office/drawing/2014/main" id="{6B6A45F7-E0F5-886A-4868-6ACA74D1F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073A9-3018-76BB-AC04-27E52D2AC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4A881F-97C7-BFDB-6380-8832B9BB79A6}"/>
              </a:ext>
            </a:extLst>
          </p:cNvPr>
          <p:cNvSpPr txBox="1"/>
          <p:nvPr/>
        </p:nvSpPr>
        <p:spPr>
          <a:xfrm>
            <a:off x="9824044" y="6657945"/>
            <a:ext cx="23679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redazionecultura.it/futurbrama/futurlibri-io-robot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3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83A5D-6A24-3F48-5EC9-B0C30896F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25369"/>
            <a:ext cx="4912581" cy="1956841"/>
          </a:xfrm>
        </p:spPr>
        <p:txBody>
          <a:bodyPr anchor="b">
            <a:noAutofit/>
          </a:bodyPr>
          <a:lstStyle/>
          <a:p>
            <a:r>
              <a:rPr lang="en-US" sz="4000" dirty="0"/>
              <a:t>Discussion 2 – </a:t>
            </a:r>
            <a:br>
              <a:rPr lang="en-US" sz="4000" dirty="0"/>
            </a:br>
            <a:r>
              <a:rPr lang="en-US" sz="4000" dirty="0"/>
              <a:t>The Techno-Optimist Manifesto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A8E0314-0589-1E33-02CE-39ECD6BB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What was it about? How did it make you feel? Why?</a:t>
            </a:r>
          </a:p>
        </p:txBody>
      </p:sp>
      <p:pic>
        <p:nvPicPr>
          <p:cNvPr id="6" name="Content Placeholder 5" descr="A person sitting in a chair&#10;&#10;Description automatically generated">
            <a:extLst>
              <a:ext uri="{FF2B5EF4-FFF2-40B4-BE49-F238E27FC236}">
                <a16:creationId xmlns:a16="http://schemas.microsoft.com/office/drawing/2014/main" id="{D95FD734-ADB0-0064-37F4-55308E77C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9149" r="14150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0A43B-7F92-21C5-D309-579CCE62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63EA38-3D48-D90C-C2B9-9A317261E047}"/>
              </a:ext>
            </a:extLst>
          </p:cNvPr>
          <p:cNvSpPr txBox="1"/>
          <p:nvPr/>
        </p:nvSpPr>
        <p:spPr>
          <a:xfrm>
            <a:off x="9961902" y="6657945"/>
            <a:ext cx="223009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techcrunch/2903537747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30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4842</TotalTime>
  <Words>188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Segoe UI</vt:lpstr>
      <vt:lpstr>Office Theme</vt:lpstr>
      <vt:lpstr>Discussion Week 1</vt:lpstr>
      <vt:lpstr>Just for fun…</vt:lpstr>
      <vt:lpstr>Gort</vt:lpstr>
      <vt:lpstr>House points</vt:lpstr>
      <vt:lpstr>Discussion 1 –  “The Fun they Had”</vt:lpstr>
      <vt:lpstr>Discussion 2 –  The Techno-Optimist Manifesto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231</cp:revision>
  <dcterms:created xsi:type="dcterms:W3CDTF">2022-06-30T13:55:29Z</dcterms:created>
  <dcterms:modified xsi:type="dcterms:W3CDTF">2025-01-15T14:11:07Z</dcterms:modified>
</cp:coreProperties>
</file>