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2"/>
  </p:notesMasterIdLst>
  <p:sldIdLst>
    <p:sldId id="256" r:id="rId3"/>
    <p:sldId id="694" r:id="rId4"/>
    <p:sldId id="709" r:id="rId5"/>
    <p:sldId id="710" r:id="rId6"/>
    <p:sldId id="711" r:id="rId7"/>
    <p:sldId id="712" r:id="rId8"/>
    <p:sldId id="713" r:id="rId9"/>
    <p:sldId id="656" r:id="rId10"/>
    <p:sldId id="70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556A92-0684-1449-9D06-E4421FEC54AD}" type="datetimeFigureOut">
              <a:rPr lang="en-US" smtClean="0"/>
              <a:t>4/14/2025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E8DC5F-170A-B14A-B4F8-7D7CC9DD00DB}" type="slidenum">
              <a:rPr lang="en-US" smtClean="0"/>
              <a:t>‹#›</a:t>
            </a:fld>
            <a:endParaRPr lang="en-US"/>
          </a:p>
        </p:txBody>
      </p:sp>
    </p:spTree>
    <p:extLst>
      <p:ext uri="{BB962C8B-B14F-4D97-AF65-F5344CB8AC3E}">
        <p14:creationId xmlns:p14="http://schemas.microsoft.com/office/powerpoint/2010/main" val="1560390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630AB-6BAD-E09A-1B04-9037740036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EF57D49-EB63-0E0C-D271-D89C9C12EE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CFB309-D270-D5DF-A1B5-FEAFA927CD1C}"/>
              </a:ext>
            </a:extLst>
          </p:cNvPr>
          <p:cNvSpPr>
            <a:spLocks noGrp="1"/>
          </p:cNvSpPr>
          <p:nvPr>
            <p:ph type="dt" sz="half" idx="10"/>
          </p:nvPr>
        </p:nvSpPr>
        <p:spPr/>
        <p:txBody>
          <a:bodyPr/>
          <a:lstStyle/>
          <a:p>
            <a:fld id="{A6849012-DA6D-499E-96C5-F0B39218BD38}" type="datetime1">
              <a:rPr lang="en-US" smtClean="0"/>
              <a:t>4/14/2025</a:t>
            </a:fld>
            <a:endParaRPr lang="en-US"/>
          </a:p>
        </p:txBody>
      </p:sp>
      <p:sp>
        <p:nvSpPr>
          <p:cNvPr id="5" name="Footer Placeholder 4">
            <a:extLst>
              <a:ext uri="{FF2B5EF4-FFF2-40B4-BE49-F238E27FC236}">
                <a16:creationId xmlns:a16="http://schemas.microsoft.com/office/drawing/2014/main" id="{CC025C07-F555-22F3-0116-6F8E0D565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DC3D22-E87E-6B6F-668A-101256CE3E24}"/>
              </a:ext>
            </a:extLst>
          </p:cNvPr>
          <p:cNvSpPr>
            <a:spLocks noGrp="1"/>
          </p:cNvSpPr>
          <p:nvPr>
            <p:ph type="sldNum" sz="quarter" idx="12"/>
          </p:nvPr>
        </p:nvSpPr>
        <p:spPr/>
        <p:txBody>
          <a:bodyPr/>
          <a:lstStyle>
            <a:lvl1pPr>
              <a:defRPr sz="3200" b="1"/>
            </a:lvl1pPr>
          </a:lstStyle>
          <a:p>
            <a:fld id="{BCD75678-9A6F-1841-A9A7-307B21386F4B}" type="slidenum">
              <a:rPr lang="en-US" smtClean="0"/>
              <a:pPr/>
              <a:t>‹#›</a:t>
            </a:fld>
            <a:endParaRPr lang="en-US" dirty="0"/>
          </a:p>
        </p:txBody>
      </p:sp>
    </p:spTree>
    <p:extLst>
      <p:ext uri="{BB962C8B-B14F-4D97-AF65-F5344CB8AC3E}">
        <p14:creationId xmlns:p14="http://schemas.microsoft.com/office/powerpoint/2010/main" val="837230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86BE9-58F7-DD57-B176-2110616DE4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C0225EE-C4FC-50F6-D009-613B8B4527C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83E5E7-3A32-B057-72A3-C32B8EE8C6A7}"/>
              </a:ext>
            </a:extLst>
          </p:cNvPr>
          <p:cNvSpPr>
            <a:spLocks noGrp="1"/>
          </p:cNvSpPr>
          <p:nvPr>
            <p:ph type="dt" sz="half" idx="10"/>
          </p:nvPr>
        </p:nvSpPr>
        <p:spPr/>
        <p:txBody>
          <a:bodyPr/>
          <a:lstStyle/>
          <a:p>
            <a:fld id="{A05A3CF8-54C0-419E-B284-1A20CE74F46A}" type="datetime1">
              <a:rPr lang="en-US" smtClean="0"/>
              <a:t>4/14/2025</a:t>
            </a:fld>
            <a:endParaRPr lang="en-US"/>
          </a:p>
        </p:txBody>
      </p:sp>
      <p:sp>
        <p:nvSpPr>
          <p:cNvPr id="5" name="Footer Placeholder 4">
            <a:extLst>
              <a:ext uri="{FF2B5EF4-FFF2-40B4-BE49-F238E27FC236}">
                <a16:creationId xmlns:a16="http://schemas.microsoft.com/office/drawing/2014/main" id="{D126BC04-48FB-1C06-30DF-8EC0D617C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CD1C30-2E6B-464D-5F4E-D40520B169F6}"/>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349423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07E6966-1042-00D6-62E7-3BEFD00EAC9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88ED72B-EFB2-0D37-5FC3-E878EBE884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E1813-0EB7-4C1E-ED55-B76CB4029253}"/>
              </a:ext>
            </a:extLst>
          </p:cNvPr>
          <p:cNvSpPr>
            <a:spLocks noGrp="1"/>
          </p:cNvSpPr>
          <p:nvPr>
            <p:ph type="dt" sz="half" idx="10"/>
          </p:nvPr>
        </p:nvSpPr>
        <p:spPr/>
        <p:txBody>
          <a:bodyPr/>
          <a:lstStyle/>
          <a:p>
            <a:fld id="{5CF958A4-B1AD-4C91-857B-11F64A4836B7}" type="datetime1">
              <a:rPr lang="en-US" smtClean="0"/>
              <a:t>4/14/2025</a:t>
            </a:fld>
            <a:endParaRPr lang="en-US"/>
          </a:p>
        </p:txBody>
      </p:sp>
      <p:sp>
        <p:nvSpPr>
          <p:cNvPr id="5" name="Footer Placeholder 4">
            <a:extLst>
              <a:ext uri="{FF2B5EF4-FFF2-40B4-BE49-F238E27FC236}">
                <a16:creationId xmlns:a16="http://schemas.microsoft.com/office/drawing/2014/main" id="{EEAEF3B7-2F29-E3E6-8359-F0D79FB2B7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A16B71-BC6B-2F1C-7C93-D726A2EAFAFF}"/>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1217796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1957C-F0B4-086D-28C2-41C64611FE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B98B02-A515-4DDF-A416-46CA6F3D4F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912110-62D5-4E0C-1D02-E540D203F8F3}"/>
              </a:ext>
            </a:extLst>
          </p:cNvPr>
          <p:cNvSpPr>
            <a:spLocks noGrp="1"/>
          </p:cNvSpPr>
          <p:nvPr>
            <p:ph type="dt" sz="half" idx="10"/>
          </p:nvPr>
        </p:nvSpPr>
        <p:spPr/>
        <p:txBody>
          <a:bodyPr/>
          <a:lstStyle/>
          <a:p>
            <a:fld id="{7E496A25-5E68-4463-AFFA-151EE8A5D810}" type="datetime1">
              <a:rPr lang="en-US" smtClean="0"/>
              <a:t>4/14/2025</a:t>
            </a:fld>
            <a:endParaRPr lang="en-US"/>
          </a:p>
        </p:txBody>
      </p:sp>
      <p:sp>
        <p:nvSpPr>
          <p:cNvPr id="5" name="Footer Placeholder 4">
            <a:extLst>
              <a:ext uri="{FF2B5EF4-FFF2-40B4-BE49-F238E27FC236}">
                <a16:creationId xmlns:a16="http://schemas.microsoft.com/office/drawing/2014/main" id="{BB45AC66-1253-2564-7084-5EBEE9B13E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4A31B-2247-CE79-89ED-AE78625EB952}"/>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11676158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FEAB3-05D6-3075-980C-88C381E894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CC5C4B-A30E-F73C-78D3-6B4FD295537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9A15F7-95C5-37ED-158D-7F1FD4B3A722}"/>
              </a:ext>
            </a:extLst>
          </p:cNvPr>
          <p:cNvSpPr>
            <a:spLocks noGrp="1"/>
          </p:cNvSpPr>
          <p:nvPr>
            <p:ph type="dt" sz="half" idx="10"/>
          </p:nvPr>
        </p:nvSpPr>
        <p:spPr/>
        <p:txBody>
          <a:bodyPr/>
          <a:lstStyle/>
          <a:p>
            <a:fld id="{D362E20C-64DA-42C6-83E7-6E2886B4311E}" type="datetime1">
              <a:rPr lang="en-US" smtClean="0"/>
              <a:t>4/14/2025</a:t>
            </a:fld>
            <a:endParaRPr lang="en-US"/>
          </a:p>
        </p:txBody>
      </p:sp>
      <p:sp>
        <p:nvSpPr>
          <p:cNvPr id="5" name="Footer Placeholder 4">
            <a:extLst>
              <a:ext uri="{FF2B5EF4-FFF2-40B4-BE49-F238E27FC236}">
                <a16:creationId xmlns:a16="http://schemas.microsoft.com/office/drawing/2014/main" id="{AB9F6A5A-FED6-EDD6-F2AE-841846B54E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23F272-D833-71D3-DA85-95FCCD0005D4}"/>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22846392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1E0B-E665-C9F5-841A-71F9D8B0E6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AE1744-579E-0048-5C6F-6D8F0D79EC1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1D2143-2DB5-99A1-014F-0678714F5F18}"/>
              </a:ext>
            </a:extLst>
          </p:cNvPr>
          <p:cNvSpPr>
            <a:spLocks noGrp="1"/>
          </p:cNvSpPr>
          <p:nvPr>
            <p:ph type="dt" sz="half" idx="10"/>
          </p:nvPr>
        </p:nvSpPr>
        <p:spPr/>
        <p:txBody>
          <a:bodyPr/>
          <a:lstStyle/>
          <a:p>
            <a:fld id="{4C8DF975-5382-4EF4-8031-F54B534D2793}" type="datetime1">
              <a:rPr lang="en-US" smtClean="0"/>
              <a:t>4/14/2025</a:t>
            </a:fld>
            <a:endParaRPr lang="en-US"/>
          </a:p>
        </p:txBody>
      </p:sp>
      <p:sp>
        <p:nvSpPr>
          <p:cNvPr id="5" name="Footer Placeholder 4">
            <a:extLst>
              <a:ext uri="{FF2B5EF4-FFF2-40B4-BE49-F238E27FC236}">
                <a16:creationId xmlns:a16="http://schemas.microsoft.com/office/drawing/2014/main" id="{04706A0D-92F4-01CB-C346-58B94DC63C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5AE50D-E1FB-08E0-6862-5B3B25DACE4D}"/>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22206834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87C48-F45D-7129-2A03-56F244899C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8701E5-16CA-DAFA-250F-2F2601C6D2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ADB10C3-0399-4817-15A9-FC60396A0B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FEE1850-33D7-7C4C-552D-E8EB5FE5F0FF}"/>
              </a:ext>
            </a:extLst>
          </p:cNvPr>
          <p:cNvSpPr>
            <a:spLocks noGrp="1"/>
          </p:cNvSpPr>
          <p:nvPr>
            <p:ph type="dt" sz="half" idx="10"/>
          </p:nvPr>
        </p:nvSpPr>
        <p:spPr/>
        <p:txBody>
          <a:bodyPr/>
          <a:lstStyle/>
          <a:p>
            <a:fld id="{2A83FD6E-CA31-4044-BB98-86F890EFE9B3}" type="datetime1">
              <a:rPr lang="en-US" smtClean="0"/>
              <a:t>4/14/2025</a:t>
            </a:fld>
            <a:endParaRPr lang="en-US"/>
          </a:p>
        </p:txBody>
      </p:sp>
      <p:sp>
        <p:nvSpPr>
          <p:cNvPr id="6" name="Footer Placeholder 5">
            <a:extLst>
              <a:ext uri="{FF2B5EF4-FFF2-40B4-BE49-F238E27FC236}">
                <a16:creationId xmlns:a16="http://schemas.microsoft.com/office/drawing/2014/main" id="{3CB4165A-9C87-E7AF-3B94-CE0096BF4E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7283429-3554-6F8E-2049-B960A9B6BA6C}"/>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3126348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28DEF-C2BC-C520-13A4-F29FA04DD8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155A18-6CF8-A409-A76A-AE0F19920F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9DB580-AB30-F62D-8EE8-5E551AEBC5C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76AAF1-BFEA-18AE-B055-8C2B171DB4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8732A8-C58B-C650-0E89-4151CE30B9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57EF1D-AC9D-C4E2-41B7-BEBF20733BBE}"/>
              </a:ext>
            </a:extLst>
          </p:cNvPr>
          <p:cNvSpPr>
            <a:spLocks noGrp="1"/>
          </p:cNvSpPr>
          <p:nvPr>
            <p:ph type="dt" sz="half" idx="10"/>
          </p:nvPr>
        </p:nvSpPr>
        <p:spPr/>
        <p:txBody>
          <a:bodyPr/>
          <a:lstStyle/>
          <a:p>
            <a:fld id="{2377B8E3-B670-41A1-8FF9-B0E55CBB6ED9}" type="datetime1">
              <a:rPr lang="en-US" smtClean="0"/>
              <a:t>4/14/2025</a:t>
            </a:fld>
            <a:endParaRPr lang="en-US"/>
          </a:p>
        </p:txBody>
      </p:sp>
      <p:sp>
        <p:nvSpPr>
          <p:cNvPr id="8" name="Footer Placeholder 7">
            <a:extLst>
              <a:ext uri="{FF2B5EF4-FFF2-40B4-BE49-F238E27FC236}">
                <a16:creationId xmlns:a16="http://schemas.microsoft.com/office/drawing/2014/main" id="{6D39ACDA-86E5-06F8-B0B5-BA6B4C0C60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53EEAE5-BC77-73C1-B6B5-7C96A44D8B0C}"/>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330841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5C038-321D-7FB5-D9A7-B136B31DBF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96E2CE5-9E69-EEB3-F657-B664EB925668}"/>
              </a:ext>
            </a:extLst>
          </p:cNvPr>
          <p:cNvSpPr>
            <a:spLocks noGrp="1"/>
          </p:cNvSpPr>
          <p:nvPr>
            <p:ph type="dt" sz="half" idx="10"/>
          </p:nvPr>
        </p:nvSpPr>
        <p:spPr/>
        <p:txBody>
          <a:bodyPr/>
          <a:lstStyle/>
          <a:p>
            <a:fld id="{BF7C8205-3115-444B-9ED1-828AB1287A3A}" type="datetime1">
              <a:rPr lang="en-US" smtClean="0"/>
              <a:t>4/14/2025</a:t>
            </a:fld>
            <a:endParaRPr lang="en-US"/>
          </a:p>
        </p:txBody>
      </p:sp>
      <p:sp>
        <p:nvSpPr>
          <p:cNvPr id="4" name="Footer Placeholder 3">
            <a:extLst>
              <a:ext uri="{FF2B5EF4-FFF2-40B4-BE49-F238E27FC236}">
                <a16:creationId xmlns:a16="http://schemas.microsoft.com/office/drawing/2014/main" id="{DB7929DB-536B-B043-73C5-DB21519EC17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3E3E3EB-04FF-6B70-FBB2-42557B90CEF3}"/>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16922511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EEE2B5-8041-731E-31C3-CFF7858D7CA5}"/>
              </a:ext>
            </a:extLst>
          </p:cNvPr>
          <p:cNvSpPr>
            <a:spLocks noGrp="1"/>
          </p:cNvSpPr>
          <p:nvPr>
            <p:ph type="dt" sz="half" idx="10"/>
          </p:nvPr>
        </p:nvSpPr>
        <p:spPr/>
        <p:txBody>
          <a:bodyPr/>
          <a:lstStyle/>
          <a:p>
            <a:fld id="{287F8CC5-2FA7-4BB6-8F55-BD69D47311E6}" type="datetime1">
              <a:rPr lang="en-US" smtClean="0"/>
              <a:t>4/14/2025</a:t>
            </a:fld>
            <a:endParaRPr lang="en-US"/>
          </a:p>
        </p:txBody>
      </p:sp>
      <p:sp>
        <p:nvSpPr>
          <p:cNvPr id="3" name="Footer Placeholder 2">
            <a:extLst>
              <a:ext uri="{FF2B5EF4-FFF2-40B4-BE49-F238E27FC236}">
                <a16:creationId xmlns:a16="http://schemas.microsoft.com/office/drawing/2014/main" id="{F10629A8-79E6-6D65-F6B2-5B10FACEBB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CA923F-A853-512C-C76A-6C6EC71B698B}"/>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485601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AA56-37F4-DFA9-98B4-45234F1F4C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4C8ACB-3BBF-C8DF-9622-7C82CF8F2E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EAAB07-35A7-3E44-76E6-F9D47801E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5032FE-EAD1-9979-141B-73D52AF8D14C}"/>
              </a:ext>
            </a:extLst>
          </p:cNvPr>
          <p:cNvSpPr>
            <a:spLocks noGrp="1"/>
          </p:cNvSpPr>
          <p:nvPr>
            <p:ph type="dt" sz="half" idx="10"/>
          </p:nvPr>
        </p:nvSpPr>
        <p:spPr/>
        <p:txBody>
          <a:bodyPr/>
          <a:lstStyle/>
          <a:p>
            <a:fld id="{6B309F41-92E2-481D-B524-A72239C9214C}" type="datetime1">
              <a:rPr lang="en-US" smtClean="0"/>
              <a:t>4/14/2025</a:t>
            </a:fld>
            <a:endParaRPr lang="en-US"/>
          </a:p>
        </p:txBody>
      </p:sp>
      <p:sp>
        <p:nvSpPr>
          <p:cNvPr id="6" name="Footer Placeholder 5">
            <a:extLst>
              <a:ext uri="{FF2B5EF4-FFF2-40B4-BE49-F238E27FC236}">
                <a16:creationId xmlns:a16="http://schemas.microsoft.com/office/drawing/2014/main" id="{50CCCC21-8F7D-46C8-6712-AAE9995A6C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13A286-D0AB-4B55-D1C9-EE79E299B551}"/>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16926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FCEDB-C317-10CC-AC61-FAD060077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7990C3-E39E-8CF8-AD4C-2BC76A14BEB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9126C0-26E8-35F7-0DB0-409E339EC1BE}"/>
              </a:ext>
            </a:extLst>
          </p:cNvPr>
          <p:cNvSpPr>
            <a:spLocks noGrp="1"/>
          </p:cNvSpPr>
          <p:nvPr>
            <p:ph type="dt" sz="half" idx="10"/>
          </p:nvPr>
        </p:nvSpPr>
        <p:spPr/>
        <p:txBody>
          <a:bodyPr/>
          <a:lstStyle/>
          <a:p>
            <a:fld id="{7D1CCC53-965D-4EF0-9C2C-6A0A3D53B65F}" type="datetime1">
              <a:rPr lang="en-US" smtClean="0"/>
              <a:t>4/14/2025</a:t>
            </a:fld>
            <a:endParaRPr lang="en-US"/>
          </a:p>
        </p:txBody>
      </p:sp>
      <p:sp>
        <p:nvSpPr>
          <p:cNvPr id="5" name="Footer Placeholder 4">
            <a:extLst>
              <a:ext uri="{FF2B5EF4-FFF2-40B4-BE49-F238E27FC236}">
                <a16:creationId xmlns:a16="http://schemas.microsoft.com/office/drawing/2014/main" id="{55AE5064-FA1A-4F98-327E-9919BF6DFD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0A6DAD-9726-D6F7-26BF-9841D4D8875D}"/>
              </a:ext>
            </a:extLst>
          </p:cNvPr>
          <p:cNvSpPr>
            <a:spLocks noGrp="1"/>
          </p:cNvSpPr>
          <p:nvPr>
            <p:ph type="sldNum" sz="quarter" idx="12"/>
          </p:nvPr>
        </p:nvSpPr>
        <p:spPr/>
        <p:txBody>
          <a:bodyPr/>
          <a:lstStyle>
            <a:lvl1pPr>
              <a:defRPr sz="3200" b="1"/>
            </a:lvl1pPr>
          </a:lstStyle>
          <a:p>
            <a:r>
              <a:rPr lang="en-US" dirty="0"/>
              <a:t>Slide </a:t>
            </a:r>
            <a:fld id="{BCD75678-9A6F-1841-A9A7-307B21386F4B}" type="slidenum">
              <a:rPr lang="en-US" smtClean="0"/>
              <a:pPr/>
              <a:t>‹#›</a:t>
            </a:fld>
            <a:endParaRPr lang="en-US" dirty="0"/>
          </a:p>
        </p:txBody>
      </p:sp>
    </p:spTree>
    <p:extLst>
      <p:ext uri="{BB962C8B-B14F-4D97-AF65-F5344CB8AC3E}">
        <p14:creationId xmlns:p14="http://schemas.microsoft.com/office/powerpoint/2010/main" val="14672208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E9A34F-2092-0CAA-8825-62043B1B98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7F9442-CE36-107C-EC86-CF0EA7E58B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A26753-7C64-9A15-AE91-1182681FFD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2197D3B-C758-1AEB-F0C2-B8146CFAB587}"/>
              </a:ext>
            </a:extLst>
          </p:cNvPr>
          <p:cNvSpPr>
            <a:spLocks noGrp="1"/>
          </p:cNvSpPr>
          <p:nvPr>
            <p:ph type="dt" sz="half" idx="10"/>
          </p:nvPr>
        </p:nvSpPr>
        <p:spPr/>
        <p:txBody>
          <a:bodyPr/>
          <a:lstStyle/>
          <a:p>
            <a:fld id="{F9277B4A-F54D-4FBC-94EF-084C30A68E02}" type="datetime1">
              <a:rPr lang="en-US" smtClean="0"/>
              <a:t>4/14/2025</a:t>
            </a:fld>
            <a:endParaRPr lang="en-US"/>
          </a:p>
        </p:txBody>
      </p:sp>
      <p:sp>
        <p:nvSpPr>
          <p:cNvPr id="6" name="Footer Placeholder 5">
            <a:extLst>
              <a:ext uri="{FF2B5EF4-FFF2-40B4-BE49-F238E27FC236}">
                <a16:creationId xmlns:a16="http://schemas.microsoft.com/office/drawing/2014/main" id="{E9EC6D8A-D197-A6B1-A3DB-12ECDBD55D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351D62-238A-7ED3-C819-5142C327B033}"/>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2017642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7CE7F-9B53-598B-C1A3-105953C0F3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2C300A5-70C9-D53C-9F8E-B316B63633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A7CA2C-C940-4DE6-5C2B-79178603AC66}"/>
              </a:ext>
            </a:extLst>
          </p:cNvPr>
          <p:cNvSpPr>
            <a:spLocks noGrp="1"/>
          </p:cNvSpPr>
          <p:nvPr>
            <p:ph type="dt" sz="half" idx="10"/>
          </p:nvPr>
        </p:nvSpPr>
        <p:spPr/>
        <p:txBody>
          <a:bodyPr/>
          <a:lstStyle/>
          <a:p>
            <a:fld id="{A54F6A7F-8AE8-4330-877E-A33E65F81455}" type="datetime1">
              <a:rPr lang="en-US" smtClean="0"/>
              <a:t>4/14/2025</a:t>
            </a:fld>
            <a:endParaRPr lang="en-US"/>
          </a:p>
        </p:txBody>
      </p:sp>
      <p:sp>
        <p:nvSpPr>
          <p:cNvPr id="5" name="Footer Placeholder 4">
            <a:extLst>
              <a:ext uri="{FF2B5EF4-FFF2-40B4-BE49-F238E27FC236}">
                <a16:creationId xmlns:a16="http://schemas.microsoft.com/office/drawing/2014/main" id="{37ECB0A8-C191-009B-1A3B-B8D190259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0698A5-A77C-0CF3-E2B9-0DCB6223DC5A}"/>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37520454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1C56956-ABFA-234A-0E56-F3FD1AEF55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D9DD139-FF5A-D775-A153-6B65FF0D31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2F03CB-3063-25E8-FA96-969FB7DF1B84}"/>
              </a:ext>
            </a:extLst>
          </p:cNvPr>
          <p:cNvSpPr>
            <a:spLocks noGrp="1"/>
          </p:cNvSpPr>
          <p:nvPr>
            <p:ph type="dt" sz="half" idx="10"/>
          </p:nvPr>
        </p:nvSpPr>
        <p:spPr/>
        <p:txBody>
          <a:bodyPr/>
          <a:lstStyle/>
          <a:p>
            <a:fld id="{C94ED6F3-C64F-4D51-B962-229DC5F1AAFD}" type="datetime1">
              <a:rPr lang="en-US" smtClean="0"/>
              <a:t>4/14/2025</a:t>
            </a:fld>
            <a:endParaRPr lang="en-US"/>
          </a:p>
        </p:txBody>
      </p:sp>
      <p:sp>
        <p:nvSpPr>
          <p:cNvPr id="5" name="Footer Placeholder 4">
            <a:extLst>
              <a:ext uri="{FF2B5EF4-FFF2-40B4-BE49-F238E27FC236}">
                <a16:creationId xmlns:a16="http://schemas.microsoft.com/office/drawing/2014/main" id="{7A61A7A1-912B-FD99-AAC5-DA52B691C0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C932CB-D646-AD10-2ACC-294BED7E7F19}"/>
              </a:ext>
            </a:extLst>
          </p:cNvPr>
          <p:cNvSpPr>
            <a:spLocks noGrp="1"/>
          </p:cNvSpPr>
          <p:nvPr>
            <p:ph type="sldNum" sz="quarter" idx="12"/>
          </p:nvPr>
        </p:nvSpPr>
        <p:spPr/>
        <p:txBody>
          <a:bodyPr/>
          <a:lstStyle/>
          <a:p>
            <a:fld id="{CDBD5C21-4B5D-4147-AD47-1F090D75CF55}" type="slidenum">
              <a:rPr lang="en-US" smtClean="0"/>
              <a:t>‹#›</a:t>
            </a:fld>
            <a:endParaRPr lang="en-US"/>
          </a:p>
        </p:txBody>
      </p:sp>
    </p:spTree>
    <p:extLst>
      <p:ext uri="{BB962C8B-B14F-4D97-AF65-F5344CB8AC3E}">
        <p14:creationId xmlns:p14="http://schemas.microsoft.com/office/powerpoint/2010/main" val="236528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87FD-9B41-7F05-EEFB-08E4B057E14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0C2E7D-D275-E2B1-75D2-98C8E018CC8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1DFD21-319E-929E-B330-5842B550E9E7}"/>
              </a:ext>
            </a:extLst>
          </p:cNvPr>
          <p:cNvSpPr>
            <a:spLocks noGrp="1"/>
          </p:cNvSpPr>
          <p:nvPr>
            <p:ph type="dt" sz="half" idx="10"/>
          </p:nvPr>
        </p:nvSpPr>
        <p:spPr/>
        <p:txBody>
          <a:bodyPr/>
          <a:lstStyle/>
          <a:p>
            <a:fld id="{CA49FFBA-3710-4C0A-BE09-883D89021D6D}" type="datetime1">
              <a:rPr lang="en-US" smtClean="0"/>
              <a:t>4/14/2025</a:t>
            </a:fld>
            <a:endParaRPr lang="en-US"/>
          </a:p>
        </p:txBody>
      </p:sp>
      <p:sp>
        <p:nvSpPr>
          <p:cNvPr id="5" name="Footer Placeholder 4">
            <a:extLst>
              <a:ext uri="{FF2B5EF4-FFF2-40B4-BE49-F238E27FC236}">
                <a16:creationId xmlns:a16="http://schemas.microsoft.com/office/drawing/2014/main" id="{2BB7FEAF-2AD9-F3B5-DAFD-325B4EFBC7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AA61A3-01E3-D13A-F6B5-DF2CA08CDEBF}"/>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255569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0F5C-2FFF-0655-0004-7199B7987E7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E6AB7C-1315-827B-9029-2169EA6F19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89A8DF-56C9-324D-A422-1D4D844986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70065F-4544-3596-FA88-1D5AB4BB8494}"/>
              </a:ext>
            </a:extLst>
          </p:cNvPr>
          <p:cNvSpPr>
            <a:spLocks noGrp="1"/>
          </p:cNvSpPr>
          <p:nvPr>
            <p:ph type="dt" sz="half" idx="10"/>
          </p:nvPr>
        </p:nvSpPr>
        <p:spPr/>
        <p:txBody>
          <a:bodyPr/>
          <a:lstStyle/>
          <a:p>
            <a:fld id="{9CF3E2A4-296E-4DB7-AF19-326C71F380FF}" type="datetime1">
              <a:rPr lang="en-US" smtClean="0"/>
              <a:t>4/14/2025</a:t>
            </a:fld>
            <a:endParaRPr lang="en-US"/>
          </a:p>
        </p:txBody>
      </p:sp>
      <p:sp>
        <p:nvSpPr>
          <p:cNvPr id="6" name="Footer Placeholder 5">
            <a:extLst>
              <a:ext uri="{FF2B5EF4-FFF2-40B4-BE49-F238E27FC236}">
                <a16:creationId xmlns:a16="http://schemas.microsoft.com/office/drawing/2014/main" id="{59BC95FB-58CC-B7FF-0B54-2B414B244C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D535E5-9D38-11E2-A806-4B39DE8F4722}"/>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206222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60446-CE46-1B25-D348-A8040ED42B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473825-DCD8-7CD0-8ACC-D1ADE71515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AE2D5C-4D81-C187-DE1F-E72BD7966A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492366-A847-AAB4-B23C-6AB88C6B59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0EA387-70E3-5556-B645-B69F57F4797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2FD8B5-7315-D3DC-F98D-408CB877C4B7}"/>
              </a:ext>
            </a:extLst>
          </p:cNvPr>
          <p:cNvSpPr>
            <a:spLocks noGrp="1"/>
          </p:cNvSpPr>
          <p:nvPr>
            <p:ph type="dt" sz="half" idx="10"/>
          </p:nvPr>
        </p:nvSpPr>
        <p:spPr/>
        <p:txBody>
          <a:bodyPr/>
          <a:lstStyle/>
          <a:p>
            <a:fld id="{5FEA766D-56FC-4044-97ED-A5AF0FB9A46D}" type="datetime1">
              <a:rPr lang="en-US" smtClean="0"/>
              <a:t>4/14/2025</a:t>
            </a:fld>
            <a:endParaRPr lang="en-US"/>
          </a:p>
        </p:txBody>
      </p:sp>
      <p:sp>
        <p:nvSpPr>
          <p:cNvPr id="8" name="Footer Placeholder 7">
            <a:extLst>
              <a:ext uri="{FF2B5EF4-FFF2-40B4-BE49-F238E27FC236}">
                <a16:creationId xmlns:a16="http://schemas.microsoft.com/office/drawing/2014/main" id="{0E2D777B-5FB8-35E8-501A-1F67501F246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41F178-CEDC-85CA-9C6F-24C7FD297B7E}"/>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405871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C8E0D-3E4D-9518-6416-E03F439C2D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392890-1EAF-8C14-D478-65BD694DA0D4}"/>
              </a:ext>
            </a:extLst>
          </p:cNvPr>
          <p:cNvSpPr>
            <a:spLocks noGrp="1"/>
          </p:cNvSpPr>
          <p:nvPr>
            <p:ph type="dt" sz="half" idx="10"/>
          </p:nvPr>
        </p:nvSpPr>
        <p:spPr/>
        <p:txBody>
          <a:bodyPr/>
          <a:lstStyle/>
          <a:p>
            <a:fld id="{62BF9FF9-4B8E-43AF-9CD2-CF39EFB47137}" type="datetime1">
              <a:rPr lang="en-US" smtClean="0"/>
              <a:t>4/14/2025</a:t>
            </a:fld>
            <a:endParaRPr lang="en-US"/>
          </a:p>
        </p:txBody>
      </p:sp>
      <p:sp>
        <p:nvSpPr>
          <p:cNvPr id="4" name="Footer Placeholder 3">
            <a:extLst>
              <a:ext uri="{FF2B5EF4-FFF2-40B4-BE49-F238E27FC236}">
                <a16:creationId xmlns:a16="http://schemas.microsoft.com/office/drawing/2014/main" id="{86F948D4-192D-13E7-A301-D97AF21168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4B59D63-2AB2-C60C-DD9B-6E7486668F35}"/>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4105106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69535C-12E5-BC03-DC2F-4B06B122340C}"/>
              </a:ext>
            </a:extLst>
          </p:cNvPr>
          <p:cNvSpPr>
            <a:spLocks noGrp="1"/>
          </p:cNvSpPr>
          <p:nvPr>
            <p:ph type="dt" sz="half" idx="10"/>
          </p:nvPr>
        </p:nvSpPr>
        <p:spPr/>
        <p:txBody>
          <a:bodyPr/>
          <a:lstStyle/>
          <a:p>
            <a:fld id="{0FBB1D7A-D47D-430B-A2B0-E88279B9C6F4}" type="datetime1">
              <a:rPr lang="en-US" smtClean="0"/>
              <a:t>4/14/2025</a:t>
            </a:fld>
            <a:endParaRPr lang="en-US"/>
          </a:p>
        </p:txBody>
      </p:sp>
      <p:sp>
        <p:nvSpPr>
          <p:cNvPr id="3" name="Footer Placeholder 2">
            <a:extLst>
              <a:ext uri="{FF2B5EF4-FFF2-40B4-BE49-F238E27FC236}">
                <a16:creationId xmlns:a16="http://schemas.microsoft.com/office/drawing/2014/main" id="{742182D1-1BE2-014D-A162-E5A78E895E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F1AA3A-7564-D964-E6A9-3A9299BF36AD}"/>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3655285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380EA-D311-D140-B4B9-B6F37B9F6A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0FFAB39-3133-41E4-D5BD-2EFB7718EC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368F02-0E33-BD4B-8679-3A969AA44C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82FC4-2359-C15F-7D51-B8052DC85988}"/>
              </a:ext>
            </a:extLst>
          </p:cNvPr>
          <p:cNvSpPr>
            <a:spLocks noGrp="1"/>
          </p:cNvSpPr>
          <p:nvPr>
            <p:ph type="dt" sz="half" idx="10"/>
          </p:nvPr>
        </p:nvSpPr>
        <p:spPr/>
        <p:txBody>
          <a:bodyPr/>
          <a:lstStyle/>
          <a:p>
            <a:fld id="{9FAA1CA5-4B40-47E3-8E16-B6CA98ED07CF}" type="datetime1">
              <a:rPr lang="en-US" smtClean="0"/>
              <a:t>4/14/2025</a:t>
            </a:fld>
            <a:endParaRPr lang="en-US"/>
          </a:p>
        </p:txBody>
      </p:sp>
      <p:sp>
        <p:nvSpPr>
          <p:cNvPr id="6" name="Footer Placeholder 5">
            <a:extLst>
              <a:ext uri="{FF2B5EF4-FFF2-40B4-BE49-F238E27FC236}">
                <a16:creationId xmlns:a16="http://schemas.microsoft.com/office/drawing/2014/main" id="{E473DA4B-BB51-2606-F1BE-CBF6485FAE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571A51-3B90-1779-BF6E-5FCA8F93F066}"/>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48684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F2F84-960A-FDED-83C3-45ACCC93F6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28328D-2BA0-39BA-3E0F-00308859FF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2E5E2C-CFA1-166D-4658-B5AA266051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A310AE-09C5-3F70-F9BF-29F9A0C1133B}"/>
              </a:ext>
            </a:extLst>
          </p:cNvPr>
          <p:cNvSpPr>
            <a:spLocks noGrp="1"/>
          </p:cNvSpPr>
          <p:nvPr>
            <p:ph type="dt" sz="half" idx="10"/>
          </p:nvPr>
        </p:nvSpPr>
        <p:spPr/>
        <p:txBody>
          <a:bodyPr/>
          <a:lstStyle/>
          <a:p>
            <a:fld id="{4AF3F3DC-78B1-41DB-9294-E17BCAD41557}" type="datetime1">
              <a:rPr lang="en-US" smtClean="0"/>
              <a:t>4/14/2025</a:t>
            </a:fld>
            <a:endParaRPr lang="en-US"/>
          </a:p>
        </p:txBody>
      </p:sp>
      <p:sp>
        <p:nvSpPr>
          <p:cNvPr id="6" name="Footer Placeholder 5">
            <a:extLst>
              <a:ext uri="{FF2B5EF4-FFF2-40B4-BE49-F238E27FC236}">
                <a16:creationId xmlns:a16="http://schemas.microsoft.com/office/drawing/2014/main" id="{F77C988B-0155-387C-02D0-7A30740840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D01AB3-3ECE-7276-2168-1BBC671ADB7F}"/>
              </a:ext>
            </a:extLst>
          </p:cNvPr>
          <p:cNvSpPr>
            <a:spLocks noGrp="1"/>
          </p:cNvSpPr>
          <p:nvPr>
            <p:ph type="sldNum" sz="quarter" idx="12"/>
          </p:nvPr>
        </p:nvSpPr>
        <p:spPr/>
        <p:txBody>
          <a:bodyPr/>
          <a:lstStyle/>
          <a:p>
            <a:fld id="{BCD75678-9A6F-1841-A9A7-307B21386F4B}" type="slidenum">
              <a:rPr lang="en-US" smtClean="0"/>
              <a:t>‹#›</a:t>
            </a:fld>
            <a:endParaRPr lang="en-US"/>
          </a:p>
        </p:txBody>
      </p:sp>
    </p:spTree>
    <p:extLst>
      <p:ext uri="{BB962C8B-B14F-4D97-AF65-F5344CB8AC3E}">
        <p14:creationId xmlns:p14="http://schemas.microsoft.com/office/powerpoint/2010/main" val="4066801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D4881A-D649-C5EE-98C6-30253DB41A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F65C3-AA89-961B-AC9E-0A61834EAB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DC332D-44D0-D1FD-DEAA-CCCF965442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7C4B150-BCE1-4B61-A1B7-6FC3E14FEDDA}" type="datetime1">
              <a:rPr lang="en-US" smtClean="0"/>
              <a:t>4/14/2025</a:t>
            </a:fld>
            <a:endParaRPr lang="en-US"/>
          </a:p>
        </p:txBody>
      </p:sp>
      <p:sp>
        <p:nvSpPr>
          <p:cNvPr id="5" name="Footer Placeholder 4">
            <a:extLst>
              <a:ext uri="{FF2B5EF4-FFF2-40B4-BE49-F238E27FC236}">
                <a16:creationId xmlns:a16="http://schemas.microsoft.com/office/drawing/2014/main" id="{A298EF71-4DA0-2BD6-976C-5DF112B05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86A244A-0F51-131C-17B2-73BE4C26A6F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CD75678-9A6F-1841-A9A7-307B21386F4B}" type="slidenum">
              <a:rPr lang="en-US" smtClean="0"/>
              <a:t>‹#›</a:t>
            </a:fld>
            <a:endParaRPr lang="en-US"/>
          </a:p>
        </p:txBody>
      </p:sp>
    </p:spTree>
    <p:extLst>
      <p:ext uri="{BB962C8B-B14F-4D97-AF65-F5344CB8AC3E}">
        <p14:creationId xmlns:p14="http://schemas.microsoft.com/office/powerpoint/2010/main" val="3571569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A3CA78-0FD3-F6DD-E025-555252968C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D195E4B-C214-AF27-E52C-6616CC2039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05A1FA-83CA-CA49-E3D2-2FB7AFD566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61FF4C0-5B1E-44B2-BD6B-A039407D1760}" type="datetime1">
              <a:rPr lang="en-US" smtClean="0"/>
              <a:t>4/14/2025</a:t>
            </a:fld>
            <a:endParaRPr lang="en-US"/>
          </a:p>
        </p:txBody>
      </p:sp>
      <p:sp>
        <p:nvSpPr>
          <p:cNvPr id="5" name="Footer Placeholder 4">
            <a:extLst>
              <a:ext uri="{FF2B5EF4-FFF2-40B4-BE49-F238E27FC236}">
                <a16:creationId xmlns:a16="http://schemas.microsoft.com/office/drawing/2014/main" id="{247C830A-132F-AF78-D975-2CDEBAE4CA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60CD7F3-3136-85FE-B3DA-BC9A8C98FF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BD5C21-4B5D-4147-AD47-1F090D75CF55}" type="slidenum">
              <a:rPr lang="en-US" smtClean="0"/>
              <a:t>‹#›</a:t>
            </a:fld>
            <a:endParaRPr lang="en-US"/>
          </a:p>
        </p:txBody>
      </p:sp>
    </p:spTree>
    <p:extLst>
      <p:ext uri="{BB962C8B-B14F-4D97-AF65-F5344CB8AC3E}">
        <p14:creationId xmlns:p14="http://schemas.microsoft.com/office/powerpoint/2010/main" val="3339638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iliit.tistory.com/entry/Hugging-Face-%EB%82%B4%EA%B0%80-%EB%A7%8C%EB%93%A0-Dataset%EC%9D%84-Hugging-Face%EC%97%90-%EC%98%AC%EB%A0%A4%EB%B3%B4%EA%B8%B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huggingface.co/"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giliit.tistory.com/entry/Hugging-Face-%EB%82%B4%EA%B0%80-%EB%A7%8C%EB%93%A0-Dataset%EC%9D%84-Hugging-Face%EC%97%90-%EC%98%AC%EB%A0%A4%EB%B3%B4%EA%B8%B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65DBBEF-238B-476B-96AB-8AAC3224EC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E81062F-A2A6-66EC-C465-B3A7B0B0BD54}"/>
              </a:ext>
            </a:extLst>
          </p:cNvPr>
          <p:cNvSpPr>
            <a:spLocks noGrp="1"/>
          </p:cNvSpPr>
          <p:nvPr>
            <p:ph type="ctrTitle"/>
          </p:nvPr>
        </p:nvSpPr>
        <p:spPr>
          <a:xfrm>
            <a:off x="638882" y="639193"/>
            <a:ext cx="4375570" cy="3102562"/>
          </a:xfrm>
        </p:spPr>
        <p:txBody>
          <a:bodyPr>
            <a:normAutofit/>
          </a:bodyPr>
          <a:lstStyle/>
          <a:p>
            <a:pPr algn="l"/>
            <a:r>
              <a:rPr lang="en-US" sz="4800" dirty="0" err="1"/>
              <a:t>Huggingface</a:t>
            </a:r>
            <a:br>
              <a:rPr lang="en-US" sz="4600" dirty="0"/>
            </a:br>
            <a:r>
              <a:rPr lang="en-US" sz="3600" dirty="0"/>
              <a:t>(AI resources you can use!)</a:t>
            </a:r>
            <a:br>
              <a:rPr lang="en-US" sz="4000" dirty="0"/>
            </a:br>
            <a:endParaRPr lang="en-US" sz="4600" dirty="0"/>
          </a:p>
        </p:txBody>
      </p:sp>
      <p:sp>
        <p:nvSpPr>
          <p:cNvPr id="3" name="Subtitle 2">
            <a:extLst>
              <a:ext uri="{FF2B5EF4-FFF2-40B4-BE49-F238E27FC236}">
                <a16:creationId xmlns:a16="http://schemas.microsoft.com/office/drawing/2014/main" id="{F1E201A0-798D-DDAF-093B-2A85538CC8A9}"/>
              </a:ext>
            </a:extLst>
          </p:cNvPr>
          <p:cNvSpPr>
            <a:spLocks noGrp="1"/>
          </p:cNvSpPr>
          <p:nvPr>
            <p:ph type="subTitle" idx="1"/>
          </p:nvPr>
        </p:nvSpPr>
        <p:spPr>
          <a:xfrm>
            <a:off x="638882" y="4631161"/>
            <a:ext cx="3571810" cy="1559327"/>
          </a:xfrm>
        </p:spPr>
        <p:txBody>
          <a:bodyPr>
            <a:normAutofit/>
          </a:bodyPr>
          <a:lstStyle/>
          <a:p>
            <a:pPr algn="l"/>
            <a:r>
              <a:rPr lang="en-US" dirty="0"/>
              <a:t>Jeremy Shafer</a:t>
            </a:r>
            <a:endParaRPr lang="en-US"/>
          </a:p>
        </p:txBody>
      </p:sp>
      <p:sp>
        <p:nvSpPr>
          <p:cNvPr id="12"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4409267"/>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yellow smiley face with hands&#10;&#10;AI-generated content may be incorrect.">
            <a:extLst>
              <a:ext uri="{FF2B5EF4-FFF2-40B4-BE49-F238E27FC236}">
                <a16:creationId xmlns:a16="http://schemas.microsoft.com/office/drawing/2014/main" id="{9C36C871-6933-392E-F487-681F5C522A4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124450" y="381000"/>
            <a:ext cx="6031230" cy="5676452"/>
          </a:xfrm>
          <a:prstGeom prst="rect">
            <a:avLst/>
          </a:prstGeom>
        </p:spPr>
      </p:pic>
      <p:sp>
        <p:nvSpPr>
          <p:cNvPr id="7" name="TextBox 6">
            <a:extLst>
              <a:ext uri="{FF2B5EF4-FFF2-40B4-BE49-F238E27FC236}">
                <a16:creationId xmlns:a16="http://schemas.microsoft.com/office/drawing/2014/main" id="{9870C6C0-84A6-0E9A-D027-C1D8751C9435}"/>
              </a:ext>
            </a:extLst>
          </p:cNvPr>
          <p:cNvSpPr txBox="1"/>
          <p:nvPr/>
        </p:nvSpPr>
        <p:spPr>
          <a:xfrm>
            <a:off x="638882" y="5987975"/>
            <a:ext cx="5838190" cy="230832"/>
          </a:xfrm>
          <a:prstGeom prst="rect">
            <a:avLst/>
          </a:prstGeom>
          <a:noFill/>
        </p:spPr>
        <p:txBody>
          <a:bodyPr wrap="square" rtlCol="0">
            <a:spAutoFit/>
          </a:bodyPr>
          <a:lstStyle/>
          <a:p>
            <a:r>
              <a:rPr lang="en-US" sz="900" dirty="0"/>
              <a:t>All images in the presentation, unless otherwise noted are from an Unknown Author and licensed under </a:t>
            </a:r>
            <a:r>
              <a:rPr lang="en-US" sz="900" dirty="0">
                <a:hlinkClick r:id="rId4" tooltip="https://creativecommons.org/licenses/by/3.0/"/>
              </a:rPr>
              <a:t>CC BY</a:t>
            </a:r>
            <a:endParaRPr lang="en-US" sz="900" dirty="0"/>
          </a:p>
        </p:txBody>
      </p:sp>
    </p:spTree>
    <p:extLst>
      <p:ext uri="{BB962C8B-B14F-4D97-AF65-F5344CB8AC3E}">
        <p14:creationId xmlns:p14="http://schemas.microsoft.com/office/powerpoint/2010/main" val="4190020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E8837-0C96-CA67-7D57-5534291E284C}"/>
              </a:ext>
            </a:extLst>
          </p:cNvPr>
          <p:cNvSpPr>
            <a:spLocks noGrp="1"/>
          </p:cNvSpPr>
          <p:nvPr>
            <p:ph type="title"/>
          </p:nvPr>
        </p:nvSpPr>
        <p:spPr/>
        <p:txBody>
          <a:bodyPr/>
          <a:lstStyle/>
          <a:p>
            <a:r>
              <a:rPr lang="en-US" dirty="0"/>
              <a:t>What is Hugging Face?</a:t>
            </a:r>
          </a:p>
        </p:txBody>
      </p:sp>
      <p:sp>
        <p:nvSpPr>
          <p:cNvPr id="3" name="Content Placeholder 2">
            <a:extLst>
              <a:ext uri="{FF2B5EF4-FFF2-40B4-BE49-F238E27FC236}">
                <a16:creationId xmlns:a16="http://schemas.microsoft.com/office/drawing/2014/main" id="{77B8BD39-3432-CD4B-8520-ED2246F19F20}"/>
              </a:ext>
            </a:extLst>
          </p:cNvPr>
          <p:cNvSpPr>
            <a:spLocks noGrp="1"/>
          </p:cNvSpPr>
          <p:nvPr>
            <p:ph idx="1"/>
          </p:nvPr>
        </p:nvSpPr>
        <p:spPr>
          <a:xfrm>
            <a:off x="838199" y="1415845"/>
            <a:ext cx="11029335" cy="4761118"/>
          </a:xfrm>
        </p:spPr>
        <p:txBody>
          <a:bodyPr/>
          <a:lstStyle/>
          <a:p>
            <a:r>
              <a:rPr lang="en-US" dirty="0"/>
              <a:t>Hugging Face is an AI company specializing in open-source machine learning tools and models, especially for natural language processing (NLP).</a:t>
            </a:r>
          </a:p>
          <a:p>
            <a:r>
              <a:rPr lang="en-US" dirty="0"/>
              <a:t>Best known for its </a:t>
            </a:r>
            <a:r>
              <a:rPr lang="en-US" dirty="0">
                <a:latin typeface="Courier New" panose="02070309020205020404" pitchFamily="49" charset="0"/>
                <a:cs typeface="Courier New" panose="02070309020205020404" pitchFamily="49" charset="0"/>
              </a:rPr>
              <a:t>transformers</a:t>
            </a:r>
            <a:r>
              <a:rPr lang="en-US" dirty="0"/>
              <a:t> library, which supports models like GPT.</a:t>
            </a:r>
          </a:p>
          <a:p>
            <a:r>
              <a:rPr lang="en-US" dirty="0"/>
              <a:t>Also hosts the </a:t>
            </a:r>
            <a:r>
              <a:rPr lang="en-US" b="1" dirty="0"/>
              <a:t>Hugging Face Hub</a:t>
            </a:r>
            <a:r>
              <a:rPr lang="en-US" dirty="0"/>
              <a:t>, a platform for sharing and collaborating on ML models and datasets. (</a:t>
            </a:r>
            <a:r>
              <a:rPr lang="en-US" dirty="0">
                <a:hlinkClick r:id="rId2"/>
              </a:rPr>
              <a:t>https://huggingface.co/</a:t>
            </a:r>
            <a:r>
              <a:rPr lang="en-US" dirty="0"/>
              <a:t> )</a:t>
            </a:r>
          </a:p>
          <a:p>
            <a:r>
              <a:rPr lang="en-US" dirty="0"/>
              <a:t>It is an American company, with a headquarters in Manhattan, NYC.</a:t>
            </a:r>
          </a:p>
          <a:p>
            <a:r>
              <a:rPr lang="en-US" dirty="0"/>
              <a:t>The company was founded in 2016 by French entrepreneurs Clément </a:t>
            </a:r>
            <a:r>
              <a:rPr lang="en-US" dirty="0" err="1"/>
              <a:t>Delangue</a:t>
            </a:r>
            <a:r>
              <a:rPr lang="en-US" dirty="0"/>
              <a:t>, Julien </a:t>
            </a:r>
            <a:r>
              <a:rPr lang="en-US" dirty="0" err="1"/>
              <a:t>Chaumond</a:t>
            </a:r>
            <a:r>
              <a:rPr lang="en-US" dirty="0"/>
              <a:t>, and Thomas Wolf.</a:t>
            </a:r>
          </a:p>
          <a:p>
            <a:endParaRPr lang="en-US" dirty="0"/>
          </a:p>
        </p:txBody>
      </p:sp>
      <p:sp>
        <p:nvSpPr>
          <p:cNvPr id="4" name="Slide Number Placeholder 3">
            <a:extLst>
              <a:ext uri="{FF2B5EF4-FFF2-40B4-BE49-F238E27FC236}">
                <a16:creationId xmlns:a16="http://schemas.microsoft.com/office/drawing/2014/main" id="{E1204638-59EE-C493-DAC4-820043783D00}"/>
              </a:ext>
            </a:extLst>
          </p:cNvPr>
          <p:cNvSpPr>
            <a:spLocks noGrp="1"/>
          </p:cNvSpPr>
          <p:nvPr>
            <p:ph type="sldNum" sz="quarter" idx="12"/>
          </p:nvPr>
        </p:nvSpPr>
        <p:spPr/>
        <p:txBody>
          <a:bodyPr/>
          <a:lstStyle/>
          <a:p>
            <a:r>
              <a:rPr lang="en-US"/>
              <a:t>Slide </a:t>
            </a:r>
            <a:fld id="{BCD75678-9A6F-1841-A9A7-307B21386F4B}" type="slidenum">
              <a:rPr lang="en-US" smtClean="0"/>
              <a:pPr/>
              <a:t>2</a:t>
            </a:fld>
            <a:endParaRPr lang="en-US" dirty="0"/>
          </a:p>
        </p:txBody>
      </p:sp>
    </p:spTree>
    <p:extLst>
      <p:ext uri="{BB962C8B-B14F-4D97-AF65-F5344CB8AC3E}">
        <p14:creationId xmlns:p14="http://schemas.microsoft.com/office/powerpoint/2010/main" val="283030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B4AD2E-88E6-41EC-6344-4AFDC9D343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E9BBF93-B2ED-6EC0-F4F3-C9514ABE7368}"/>
              </a:ext>
            </a:extLst>
          </p:cNvPr>
          <p:cNvSpPr>
            <a:spLocks noGrp="1"/>
          </p:cNvSpPr>
          <p:nvPr>
            <p:ph type="title"/>
          </p:nvPr>
        </p:nvSpPr>
        <p:spPr/>
        <p:txBody>
          <a:bodyPr/>
          <a:lstStyle/>
          <a:p>
            <a:r>
              <a:rPr lang="en-US" dirty="0"/>
              <a:t>Why is Hugging Face Important?</a:t>
            </a:r>
          </a:p>
        </p:txBody>
      </p:sp>
      <p:sp>
        <p:nvSpPr>
          <p:cNvPr id="3" name="Content Placeholder 2">
            <a:extLst>
              <a:ext uri="{FF2B5EF4-FFF2-40B4-BE49-F238E27FC236}">
                <a16:creationId xmlns:a16="http://schemas.microsoft.com/office/drawing/2014/main" id="{6A731BFB-405D-3147-CF70-6C17AF3DF761}"/>
              </a:ext>
            </a:extLst>
          </p:cNvPr>
          <p:cNvSpPr>
            <a:spLocks noGrp="1"/>
          </p:cNvSpPr>
          <p:nvPr>
            <p:ph idx="1"/>
          </p:nvPr>
        </p:nvSpPr>
        <p:spPr>
          <a:xfrm>
            <a:off x="838199" y="1415845"/>
            <a:ext cx="11029335" cy="4761118"/>
          </a:xfrm>
        </p:spPr>
        <p:txBody>
          <a:bodyPr>
            <a:normAutofit lnSpcReduction="10000"/>
          </a:bodyPr>
          <a:lstStyle/>
          <a:p>
            <a:r>
              <a:rPr lang="en-US" b="1" dirty="0"/>
              <a:t>Democratizes access to state-of-the-art AI</a:t>
            </a:r>
            <a:r>
              <a:rPr lang="en-US" dirty="0"/>
              <a:t> by providing pre-trained models and tools.</a:t>
            </a:r>
          </a:p>
          <a:p>
            <a:r>
              <a:rPr lang="en-US" dirty="0"/>
              <a:t>Offers interoperability with existing deep learning frameworks. (</a:t>
            </a:r>
            <a:r>
              <a:rPr lang="en-US" dirty="0" err="1"/>
              <a:t>PyTorch</a:t>
            </a:r>
            <a:r>
              <a:rPr lang="en-US" dirty="0"/>
              <a:t> and </a:t>
            </a:r>
            <a:r>
              <a:rPr lang="en-US" dirty="0" err="1"/>
              <a:t>Tensorflow</a:t>
            </a:r>
            <a:r>
              <a:rPr lang="en-US" dirty="0"/>
              <a:t>)</a:t>
            </a:r>
          </a:p>
          <a:p>
            <a:r>
              <a:rPr lang="en-US" dirty="0"/>
              <a:t>Enables researchers, developers, and educators to rapidly prototype, fine-tune, and deploy ML models.</a:t>
            </a:r>
          </a:p>
          <a:p>
            <a:r>
              <a:rPr lang="en-US" dirty="0"/>
              <a:t>Has become the standard “go to” resource for NLP tasks in academia and industry.</a:t>
            </a:r>
          </a:p>
          <a:p>
            <a:r>
              <a:rPr lang="en-US" dirty="0"/>
              <a:t>In February 2023, the company announced partnership with Amazon Web Services (AWS) which would allow Hugging Face's products available to AWS customers to use them as the building blocks for their custom applications.</a:t>
            </a:r>
          </a:p>
        </p:txBody>
      </p:sp>
      <p:sp>
        <p:nvSpPr>
          <p:cNvPr id="4" name="Slide Number Placeholder 3">
            <a:extLst>
              <a:ext uri="{FF2B5EF4-FFF2-40B4-BE49-F238E27FC236}">
                <a16:creationId xmlns:a16="http://schemas.microsoft.com/office/drawing/2014/main" id="{EBEF4020-80B7-20E9-079F-99A28837AB1E}"/>
              </a:ext>
            </a:extLst>
          </p:cNvPr>
          <p:cNvSpPr>
            <a:spLocks noGrp="1"/>
          </p:cNvSpPr>
          <p:nvPr>
            <p:ph type="sldNum" sz="quarter" idx="12"/>
          </p:nvPr>
        </p:nvSpPr>
        <p:spPr/>
        <p:txBody>
          <a:bodyPr/>
          <a:lstStyle/>
          <a:p>
            <a:r>
              <a:rPr lang="en-US"/>
              <a:t>Slide </a:t>
            </a:r>
            <a:fld id="{BCD75678-9A6F-1841-A9A7-307B21386F4B}" type="slidenum">
              <a:rPr lang="en-US" smtClean="0"/>
              <a:pPr/>
              <a:t>3</a:t>
            </a:fld>
            <a:endParaRPr lang="en-US" dirty="0"/>
          </a:p>
        </p:txBody>
      </p:sp>
    </p:spTree>
    <p:extLst>
      <p:ext uri="{BB962C8B-B14F-4D97-AF65-F5344CB8AC3E}">
        <p14:creationId xmlns:p14="http://schemas.microsoft.com/office/powerpoint/2010/main" val="2319993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BC28D8-8275-643E-9198-BF08B7388F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DDF6D8-F30F-3269-F64F-58B85311AD7F}"/>
              </a:ext>
            </a:extLst>
          </p:cNvPr>
          <p:cNvSpPr>
            <a:spLocks noGrp="1"/>
          </p:cNvSpPr>
          <p:nvPr>
            <p:ph type="title"/>
          </p:nvPr>
        </p:nvSpPr>
        <p:spPr/>
        <p:txBody>
          <a:bodyPr/>
          <a:lstStyle/>
          <a:p>
            <a:r>
              <a:rPr lang="en-US" dirty="0"/>
              <a:t>Who Owns Hugging Face?</a:t>
            </a:r>
          </a:p>
        </p:txBody>
      </p:sp>
      <p:sp>
        <p:nvSpPr>
          <p:cNvPr id="3" name="Content Placeholder 2">
            <a:extLst>
              <a:ext uri="{FF2B5EF4-FFF2-40B4-BE49-F238E27FC236}">
                <a16:creationId xmlns:a16="http://schemas.microsoft.com/office/drawing/2014/main" id="{0AEE9A01-19B6-3EAA-E00A-A36E4E7DA873}"/>
              </a:ext>
            </a:extLst>
          </p:cNvPr>
          <p:cNvSpPr>
            <a:spLocks noGrp="1"/>
          </p:cNvSpPr>
          <p:nvPr>
            <p:ph idx="1"/>
          </p:nvPr>
        </p:nvSpPr>
        <p:spPr>
          <a:xfrm>
            <a:off x="838199" y="1415845"/>
            <a:ext cx="11029335" cy="4761118"/>
          </a:xfrm>
        </p:spPr>
        <p:txBody>
          <a:bodyPr/>
          <a:lstStyle/>
          <a:p>
            <a:r>
              <a:rPr lang="en-US" dirty="0"/>
              <a:t>Hugging Face is a </a:t>
            </a:r>
            <a:r>
              <a:rPr lang="en-US" b="1" dirty="0"/>
              <a:t>private company</a:t>
            </a:r>
            <a:r>
              <a:rPr lang="en-US" dirty="0"/>
              <a:t> founded in 2016.</a:t>
            </a:r>
          </a:p>
          <a:p>
            <a:r>
              <a:rPr lang="en-US" dirty="0"/>
              <a:t>Backed by major investors, including:</a:t>
            </a:r>
          </a:p>
          <a:p>
            <a:pPr lvl="1"/>
            <a:r>
              <a:rPr lang="en-US" dirty="0"/>
              <a:t>Sequoia Capital</a:t>
            </a:r>
          </a:p>
          <a:p>
            <a:pPr lvl="1"/>
            <a:r>
              <a:rPr lang="en-US" dirty="0"/>
              <a:t>Lux Capital</a:t>
            </a:r>
          </a:p>
          <a:p>
            <a:pPr lvl="1"/>
            <a:r>
              <a:rPr lang="en-US" dirty="0"/>
              <a:t>Google, Amazon, and Nvidia have partnerships and collaborations (e.g., model hosting, compute resources).</a:t>
            </a:r>
          </a:p>
          <a:p>
            <a:r>
              <a:rPr lang="en-US" dirty="0" err="1"/>
              <a:t>Huggingface</a:t>
            </a:r>
            <a:r>
              <a:rPr lang="en-US"/>
              <a:t> </a:t>
            </a:r>
            <a:r>
              <a:rPr lang="en-US" dirty="0"/>
              <a:t>m</a:t>
            </a:r>
            <a:r>
              <a:rPr lang="en-US"/>
              <a:t>aintains </a:t>
            </a:r>
            <a:r>
              <a:rPr lang="en-US" dirty="0"/>
              <a:t>open governance principles for community-driven model sharing.</a:t>
            </a:r>
          </a:p>
        </p:txBody>
      </p:sp>
      <p:sp>
        <p:nvSpPr>
          <p:cNvPr id="4" name="Slide Number Placeholder 3">
            <a:extLst>
              <a:ext uri="{FF2B5EF4-FFF2-40B4-BE49-F238E27FC236}">
                <a16:creationId xmlns:a16="http://schemas.microsoft.com/office/drawing/2014/main" id="{FB8318F6-98F5-A200-D858-08F5A1FBAA74}"/>
              </a:ext>
            </a:extLst>
          </p:cNvPr>
          <p:cNvSpPr>
            <a:spLocks noGrp="1"/>
          </p:cNvSpPr>
          <p:nvPr>
            <p:ph type="sldNum" sz="quarter" idx="12"/>
          </p:nvPr>
        </p:nvSpPr>
        <p:spPr/>
        <p:txBody>
          <a:bodyPr/>
          <a:lstStyle/>
          <a:p>
            <a:r>
              <a:rPr lang="en-US"/>
              <a:t>Slide </a:t>
            </a:r>
            <a:fld id="{BCD75678-9A6F-1841-A9A7-307B21386F4B}" type="slidenum">
              <a:rPr lang="en-US" smtClean="0"/>
              <a:pPr/>
              <a:t>4</a:t>
            </a:fld>
            <a:endParaRPr lang="en-US" dirty="0"/>
          </a:p>
        </p:txBody>
      </p:sp>
    </p:spTree>
    <p:extLst>
      <p:ext uri="{BB962C8B-B14F-4D97-AF65-F5344CB8AC3E}">
        <p14:creationId xmlns:p14="http://schemas.microsoft.com/office/powerpoint/2010/main" val="12040410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449630-D796-646A-ECED-111A74E0EE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0F64180-D2F6-5C69-47EC-A2BD4DBFD990}"/>
              </a:ext>
            </a:extLst>
          </p:cNvPr>
          <p:cNvSpPr>
            <a:spLocks noGrp="1"/>
          </p:cNvSpPr>
          <p:nvPr>
            <p:ph type="title"/>
          </p:nvPr>
        </p:nvSpPr>
        <p:spPr/>
        <p:txBody>
          <a:bodyPr/>
          <a:lstStyle/>
          <a:p>
            <a:r>
              <a:rPr lang="en-US" dirty="0"/>
              <a:t>Security Concerns with Hugging Face</a:t>
            </a:r>
          </a:p>
        </p:txBody>
      </p:sp>
      <p:sp>
        <p:nvSpPr>
          <p:cNvPr id="3" name="Content Placeholder 2">
            <a:extLst>
              <a:ext uri="{FF2B5EF4-FFF2-40B4-BE49-F238E27FC236}">
                <a16:creationId xmlns:a16="http://schemas.microsoft.com/office/drawing/2014/main" id="{411CD624-5908-C5B9-342F-B0C770A34BA0}"/>
              </a:ext>
            </a:extLst>
          </p:cNvPr>
          <p:cNvSpPr>
            <a:spLocks noGrp="1"/>
          </p:cNvSpPr>
          <p:nvPr>
            <p:ph idx="1"/>
          </p:nvPr>
        </p:nvSpPr>
        <p:spPr>
          <a:xfrm>
            <a:off x="838199" y="1415845"/>
            <a:ext cx="11029335" cy="4761118"/>
          </a:xfrm>
        </p:spPr>
        <p:txBody>
          <a:bodyPr>
            <a:normAutofit fontScale="92500" lnSpcReduction="10000"/>
          </a:bodyPr>
          <a:lstStyle/>
          <a:p>
            <a:r>
              <a:rPr lang="en-US" dirty="0"/>
              <a:t>Model trustworthiness: Anyone can upload models. Risk of malicious or biased models if not vetted.</a:t>
            </a:r>
          </a:p>
          <a:p>
            <a:r>
              <a:rPr lang="en-US" dirty="0"/>
              <a:t>Data leakage: Fine-tuned models may inadvertently memorize sensitive training data.</a:t>
            </a:r>
          </a:p>
          <a:p>
            <a:r>
              <a:rPr lang="en-US" dirty="0"/>
              <a:t>Dependency risks: Libraries like transformers rely on many third-party packages.</a:t>
            </a:r>
          </a:p>
          <a:p>
            <a:r>
              <a:rPr lang="en-US" dirty="0"/>
              <a:t>Supply chain vulnerabilities: Malicious code in model or dataset repositories.</a:t>
            </a:r>
          </a:p>
          <a:p>
            <a:r>
              <a:rPr lang="en-US" dirty="0"/>
              <a:t>Hugging Face mitigates some risks with:</a:t>
            </a:r>
          </a:p>
          <a:p>
            <a:pPr lvl="1"/>
            <a:r>
              <a:rPr lang="en-US" dirty="0"/>
              <a:t>Security scanning</a:t>
            </a:r>
          </a:p>
          <a:p>
            <a:pPr lvl="1"/>
            <a:r>
              <a:rPr lang="en-US" dirty="0"/>
              <a:t>Model cards and data provenance</a:t>
            </a:r>
          </a:p>
          <a:p>
            <a:pPr lvl="1"/>
            <a:r>
              <a:rPr lang="en-US" dirty="0"/>
              <a:t>Private Hub for enterprise clients</a:t>
            </a:r>
          </a:p>
        </p:txBody>
      </p:sp>
      <p:sp>
        <p:nvSpPr>
          <p:cNvPr id="4" name="Slide Number Placeholder 3">
            <a:extLst>
              <a:ext uri="{FF2B5EF4-FFF2-40B4-BE49-F238E27FC236}">
                <a16:creationId xmlns:a16="http://schemas.microsoft.com/office/drawing/2014/main" id="{FABEF429-C3DC-5453-1BF7-969C9309955F}"/>
              </a:ext>
            </a:extLst>
          </p:cNvPr>
          <p:cNvSpPr>
            <a:spLocks noGrp="1"/>
          </p:cNvSpPr>
          <p:nvPr>
            <p:ph type="sldNum" sz="quarter" idx="12"/>
          </p:nvPr>
        </p:nvSpPr>
        <p:spPr/>
        <p:txBody>
          <a:bodyPr/>
          <a:lstStyle/>
          <a:p>
            <a:r>
              <a:rPr lang="en-US"/>
              <a:t>Slide </a:t>
            </a:r>
            <a:fld id="{BCD75678-9A6F-1841-A9A7-307B21386F4B}" type="slidenum">
              <a:rPr lang="en-US" smtClean="0"/>
              <a:pPr/>
              <a:t>5</a:t>
            </a:fld>
            <a:endParaRPr lang="en-US" dirty="0"/>
          </a:p>
        </p:txBody>
      </p:sp>
    </p:spTree>
    <p:extLst>
      <p:ext uri="{BB962C8B-B14F-4D97-AF65-F5344CB8AC3E}">
        <p14:creationId xmlns:p14="http://schemas.microsoft.com/office/powerpoint/2010/main" val="222675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6B6FB-6314-AEE3-7FDA-442F475F0600}"/>
              </a:ext>
            </a:extLst>
          </p:cNvPr>
          <p:cNvSpPr>
            <a:spLocks noGrp="1"/>
          </p:cNvSpPr>
          <p:nvPr>
            <p:ph type="title"/>
          </p:nvPr>
        </p:nvSpPr>
        <p:spPr/>
        <p:txBody>
          <a:bodyPr/>
          <a:lstStyle/>
          <a:p>
            <a:r>
              <a:rPr lang="en-US" dirty="0"/>
              <a:t>Licensing Concerns</a:t>
            </a:r>
          </a:p>
        </p:txBody>
      </p:sp>
      <p:sp>
        <p:nvSpPr>
          <p:cNvPr id="3" name="Content Placeholder 2">
            <a:extLst>
              <a:ext uri="{FF2B5EF4-FFF2-40B4-BE49-F238E27FC236}">
                <a16:creationId xmlns:a16="http://schemas.microsoft.com/office/drawing/2014/main" id="{F5E9A24E-94F4-7397-4264-06E4722217EA}"/>
              </a:ext>
            </a:extLst>
          </p:cNvPr>
          <p:cNvSpPr>
            <a:spLocks noGrp="1"/>
          </p:cNvSpPr>
          <p:nvPr>
            <p:ph idx="1"/>
          </p:nvPr>
        </p:nvSpPr>
        <p:spPr>
          <a:xfrm>
            <a:off x="838200" y="1477755"/>
            <a:ext cx="10515600" cy="4351338"/>
          </a:xfrm>
        </p:spPr>
        <p:txBody>
          <a:bodyPr>
            <a:normAutofit/>
          </a:bodyPr>
          <a:lstStyle/>
          <a:p>
            <a:r>
              <a:rPr lang="en-US" dirty="0"/>
              <a:t>Models, Datasets, and Spaces Have Individual Licenses</a:t>
            </a:r>
          </a:p>
          <a:p>
            <a:r>
              <a:rPr lang="en-US" dirty="0"/>
              <a:t>Examples of licenses used:</a:t>
            </a:r>
          </a:p>
          <a:p>
            <a:pPr lvl="1"/>
            <a:r>
              <a:rPr lang="en-US" dirty="0"/>
              <a:t>Apache 2.0 (very permissive, common for open-source code)</a:t>
            </a:r>
          </a:p>
          <a:p>
            <a:pPr lvl="1"/>
            <a:r>
              <a:rPr lang="en-US" dirty="0"/>
              <a:t>MIT (permissive)</a:t>
            </a:r>
          </a:p>
          <a:p>
            <a:pPr lvl="1"/>
            <a:r>
              <a:rPr lang="en-US" dirty="0"/>
              <a:t>Creative Commons (common for datasets — varies from CC-BY to more restrictive)</a:t>
            </a:r>
          </a:p>
          <a:p>
            <a:r>
              <a:rPr lang="en-US" dirty="0"/>
              <a:t>Proprietary or “Unknown” — sometimes no license is given, which means you may not have the right to use it.</a:t>
            </a:r>
          </a:p>
          <a:p>
            <a:r>
              <a:rPr lang="en-US" dirty="0"/>
              <a:t>Users must check the license of each item before using, modifying, or redistributing it.</a:t>
            </a:r>
          </a:p>
        </p:txBody>
      </p:sp>
      <p:sp>
        <p:nvSpPr>
          <p:cNvPr id="4" name="Slide Number Placeholder 3">
            <a:extLst>
              <a:ext uri="{FF2B5EF4-FFF2-40B4-BE49-F238E27FC236}">
                <a16:creationId xmlns:a16="http://schemas.microsoft.com/office/drawing/2014/main" id="{3CEA94F7-7ED7-20F9-6AF1-CE6BAA7782B2}"/>
              </a:ext>
            </a:extLst>
          </p:cNvPr>
          <p:cNvSpPr>
            <a:spLocks noGrp="1"/>
          </p:cNvSpPr>
          <p:nvPr>
            <p:ph type="sldNum" sz="quarter" idx="12"/>
          </p:nvPr>
        </p:nvSpPr>
        <p:spPr/>
        <p:txBody>
          <a:bodyPr/>
          <a:lstStyle/>
          <a:p>
            <a:r>
              <a:rPr lang="en-US"/>
              <a:t>Slide </a:t>
            </a:r>
            <a:fld id="{BCD75678-9A6F-1841-A9A7-307B21386F4B}" type="slidenum">
              <a:rPr lang="en-US" smtClean="0"/>
              <a:pPr/>
              <a:t>6</a:t>
            </a:fld>
            <a:endParaRPr lang="en-US" dirty="0"/>
          </a:p>
        </p:txBody>
      </p:sp>
    </p:spTree>
    <p:extLst>
      <p:ext uri="{BB962C8B-B14F-4D97-AF65-F5344CB8AC3E}">
        <p14:creationId xmlns:p14="http://schemas.microsoft.com/office/powerpoint/2010/main" val="638339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2E6B-A233-B042-ABAD-DEF0B216623B}"/>
              </a:ext>
            </a:extLst>
          </p:cNvPr>
          <p:cNvSpPr>
            <a:spLocks noGrp="1"/>
          </p:cNvSpPr>
          <p:nvPr>
            <p:ph type="title"/>
          </p:nvPr>
        </p:nvSpPr>
        <p:spPr/>
        <p:txBody>
          <a:bodyPr/>
          <a:lstStyle/>
          <a:p>
            <a:r>
              <a:rPr lang="en-US" dirty="0"/>
              <a:t>Key Takeaways</a:t>
            </a:r>
          </a:p>
        </p:txBody>
      </p:sp>
      <p:sp>
        <p:nvSpPr>
          <p:cNvPr id="3" name="Content Placeholder 2">
            <a:extLst>
              <a:ext uri="{FF2B5EF4-FFF2-40B4-BE49-F238E27FC236}">
                <a16:creationId xmlns:a16="http://schemas.microsoft.com/office/drawing/2014/main" id="{0DE76605-15C9-319C-9A14-DD9CA542136F}"/>
              </a:ext>
            </a:extLst>
          </p:cNvPr>
          <p:cNvSpPr>
            <a:spLocks noGrp="1"/>
          </p:cNvSpPr>
          <p:nvPr>
            <p:ph idx="1"/>
          </p:nvPr>
        </p:nvSpPr>
        <p:spPr/>
        <p:txBody>
          <a:bodyPr>
            <a:normAutofit/>
          </a:bodyPr>
          <a:lstStyle/>
          <a:p>
            <a:r>
              <a:rPr lang="en-US" dirty="0"/>
              <a:t>Hugging Face is a powerful enabler of open and accessible AI.</a:t>
            </a:r>
          </a:p>
          <a:p>
            <a:r>
              <a:rPr lang="en-US" dirty="0"/>
              <a:t>Its tools are foundational for modern NLP and growing in computer vision (CV) and multimodal AI.</a:t>
            </a:r>
          </a:p>
          <a:p>
            <a:r>
              <a:rPr lang="en-US" dirty="0"/>
              <a:t>While open access brings innovation, it also raises important security and ethical challenges.</a:t>
            </a:r>
          </a:p>
          <a:p>
            <a:r>
              <a:rPr lang="en-US" dirty="0"/>
              <a:t>Responsible use requires awareness of model origins, data sources, potential misuse, and licensing.</a:t>
            </a:r>
          </a:p>
        </p:txBody>
      </p:sp>
      <p:sp>
        <p:nvSpPr>
          <p:cNvPr id="4" name="Slide Number Placeholder 3">
            <a:extLst>
              <a:ext uri="{FF2B5EF4-FFF2-40B4-BE49-F238E27FC236}">
                <a16:creationId xmlns:a16="http://schemas.microsoft.com/office/drawing/2014/main" id="{47BB391C-403C-FA23-4D39-5FBB15E61F83}"/>
              </a:ext>
            </a:extLst>
          </p:cNvPr>
          <p:cNvSpPr>
            <a:spLocks noGrp="1"/>
          </p:cNvSpPr>
          <p:nvPr>
            <p:ph type="sldNum" sz="quarter" idx="12"/>
          </p:nvPr>
        </p:nvSpPr>
        <p:spPr/>
        <p:txBody>
          <a:bodyPr/>
          <a:lstStyle/>
          <a:p>
            <a:r>
              <a:rPr lang="en-US"/>
              <a:t>Slide </a:t>
            </a:r>
            <a:fld id="{BCD75678-9A6F-1841-A9A7-307B21386F4B}" type="slidenum">
              <a:rPr lang="en-US" smtClean="0"/>
              <a:pPr/>
              <a:t>7</a:t>
            </a:fld>
            <a:endParaRPr lang="en-US" dirty="0"/>
          </a:p>
        </p:txBody>
      </p:sp>
    </p:spTree>
    <p:extLst>
      <p:ext uri="{BB962C8B-B14F-4D97-AF65-F5344CB8AC3E}">
        <p14:creationId xmlns:p14="http://schemas.microsoft.com/office/powerpoint/2010/main" val="1580754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DD8ED4-DACF-40E0-8D89-62731D7722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66BA67E-1FA6-8CBE-CD6F-78506DEA1CEC}"/>
              </a:ext>
            </a:extLst>
          </p:cNvPr>
          <p:cNvSpPr>
            <a:spLocks noGrp="1"/>
          </p:cNvSpPr>
          <p:nvPr>
            <p:ph type="title"/>
          </p:nvPr>
        </p:nvSpPr>
        <p:spPr>
          <a:xfrm>
            <a:off x="572493" y="238539"/>
            <a:ext cx="11018520" cy="1434415"/>
          </a:xfrm>
        </p:spPr>
        <p:txBody>
          <a:bodyPr anchor="b">
            <a:normAutofit/>
          </a:bodyPr>
          <a:lstStyle/>
          <a:p>
            <a:r>
              <a:rPr lang="en-US" sz="5400" dirty="0"/>
              <a:t>Reflection</a:t>
            </a:r>
          </a:p>
        </p:txBody>
      </p:sp>
      <p:sp>
        <p:nvSpPr>
          <p:cNvPr id="3" name="Content Placeholder 2">
            <a:extLst>
              <a:ext uri="{FF2B5EF4-FFF2-40B4-BE49-F238E27FC236}">
                <a16:creationId xmlns:a16="http://schemas.microsoft.com/office/drawing/2014/main" id="{7A4DFE8A-98C4-E89A-DBD2-27FE590C290E}"/>
              </a:ext>
            </a:extLst>
          </p:cNvPr>
          <p:cNvSpPr>
            <a:spLocks noGrp="1"/>
          </p:cNvSpPr>
          <p:nvPr>
            <p:ph idx="1"/>
          </p:nvPr>
        </p:nvSpPr>
        <p:spPr>
          <a:xfrm>
            <a:off x="572492" y="1672954"/>
            <a:ext cx="7362139" cy="4501704"/>
          </a:xfrm>
        </p:spPr>
        <p:txBody>
          <a:bodyPr anchor="t">
            <a:normAutofit fontScale="92500" lnSpcReduction="10000"/>
          </a:bodyPr>
          <a:lstStyle/>
          <a:p>
            <a:pPr marL="0" indent="0">
              <a:lnSpc>
                <a:spcPct val="115000"/>
              </a:lnSpc>
              <a:spcBef>
                <a:spcPts val="0"/>
              </a:spcBef>
              <a:buNone/>
            </a:pPr>
            <a:r>
              <a:rPr lang="en-US" sz="2400" dirty="0"/>
              <a:t>Remember “Shafer’s General Intelligence Criteria”?</a:t>
            </a:r>
          </a:p>
          <a:p>
            <a:pPr marL="514350" indent="-514350">
              <a:lnSpc>
                <a:spcPct val="115000"/>
              </a:lnSpc>
              <a:spcBef>
                <a:spcPts val="0"/>
              </a:spcBef>
              <a:buFont typeface="+mj-lt"/>
              <a:buAutoNum type="arabicPeriod"/>
            </a:pPr>
            <a:r>
              <a:rPr lang="en-US" sz="2400" dirty="0"/>
              <a:t>It passes the Turing test.</a:t>
            </a:r>
          </a:p>
          <a:p>
            <a:pPr marL="514350" indent="-514350">
              <a:lnSpc>
                <a:spcPct val="115000"/>
              </a:lnSpc>
              <a:spcBef>
                <a:spcPts val="0"/>
              </a:spcBef>
              <a:buFont typeface="+mj-lt"/>
              <a:buAutoNum type="arabicPeriod"/>
            </a:pPr>
            <a:r>
              <a:rPr lang="en-US" sz="2400" dirty="0"/>
              <a:t>It can perform agentic search against the Internet.</a:t>
            </a:r>
          </a:p>
          <a:p>
            <a:pPr marL="514350" indent="-514350">
              <a:lnSpc>
                <a:spcPct val="115000"/>
              </a:lnSpc>
              <a:spcBef>
                <a:spcPts val="0"/>
              </a:spcBef>
              <a:buFont typeface="+mj-lt"/>
              <a:buAutoNum type="arabicPeriod"/>
            </a:pPr>
            <a:r>
              <a:rPr lang="en-US" sz="2400" dirty="0"/>
              <a:t>It remembers context indefinitely (or in terms of decades, not minutes).</a:t>
            </a:r>
          </a:p>
          <a:p>
            <a:pPr marL="514350" indent="-514350">
              <a:lnSpc>
                <a:spcPct val="115000"/>
              </a:lnSpc>
              <a:spcBef>
                <a:spcPts val="0"/>
              </a:spcBef>
              <a:buFont typeface="+mj-lt"/>
              <a:buAutoNum type="arabicPeriod"/>
            </a:pPr>
            <a:r>
              <a:rPr lang="en-US" sz="2400" dirty="0"/>
              <a:t>It has agency to perform computing tasks. (See “computer use” from Anthropic, and “Operator” from OpenAI.)</a:t>
            </a:r>
          </a:p>
          <a:p>
            <a:pPr marL="514350" indent="-514350">
              <a:lnSpc>
                <a:spcPct val="115000"/>
              </a:lnSpc>
              <a:spcBef>
                <a:spcPts val="0"/>
              </a:spcBef>
              <a:buFont typeface="+mj-lt"/>
              <a:buAutoNum type="arabicPeriod"/>
            </a:pPr>
            <a:r>
              <a:rPr lang="en-US" sz="2400" dirty="0"/>
              <a:t>It can independently investigate a topic using the scientific method: observation, fact-gathering, hypothesis, testing, analysis, conclusion.</a:t>
            </a:r>
          </a:p>
          <a:p>
            <a:pPr marL="514350" indent="-514350">
              <a:lnSpc>
                <a:spcPct val="115000"/>
              </a:lnSpc>
              <a:spcBef>
                <a:spcPts val="0"/>
              </a:spcBef>
              <a:buFont typeface="+mj-lt"/>
              <a:buAutoNum type="arabicPeriod"/>
            </a:pPr>
            <a:r>
              <a:rPr lang="en-US" sz="2400" dirty="0"/>
              <a:t>It knows when to stop.</a:t>
            </a:r>
          </a:p>
        </p:txBody>
      </p:sp>
      <p:sp>
        <p:nvSpPr>
          <p:cNvPr id="4" name="Slide Number Placeholder 3">
            <a:extLst>
              <a:ext uri="{FF2B5EF4-FFF2-40B4-BE49-F238E27FC236}">
                <a16:creationId xmlns:a16="http://schemas.microsoft.com/office/drawing/2014/main" id="{0B99B57E-4C4C-086C-B913-7E06B60C3431}"/>
              </a:ext>
            </a:extLst>
          </p:cNvPr>
          <p:cNvSpPr>
            <a:spLocks noGrp="1"/>
          </p:cNvSpPr>
          <p:nvPr>
            <p:ph type="sldNum" sz="quarter" idx="12"/>
          </p:nvPr>
        </p:nvSpPr>
        <p:spPr>
          <a:xfrm>
            <a:off x="8610600" y="6356350"/>
            <a:ext cx="2743200" cy="365125"/>
          </a:xfrm>
        </p:spPr>
        <p:txBody>
          <a:bodyPr>
            <a:normAutofit fontScale="62500" lnSpcReduction="20000"/>
          </a:bodyPr>
          <a:lstStyle/>
          <a:p>
            <a:pPr>
              <a:spcAft>
                <a:spcPts val="600"/>
              </a:spcAft>
            </a:pPr>
            <a:fld id="{4C487655-AABA-4CA8-8EDF-7F823A468B89}" type="slidenum">
              <a:rPr lang="en-US" smtClean="0"/>
              <a:pPr>
                <a:spcAft>
                  <a:spcPts val="600"/>
                </a:spcAft>
              </a:pPr>
              <a:t>8</a:t>
            </a:fld>
            <a:endParaRPr lang="en-US" dirty="0"/>
          </a:p>
        </p:txBody>
      </p:sp>
      <p:sp>
        <p:nvSpPr>
          <p:cNvPr id="5" name="TextBox 4">
            <a:extLst>
              <a:ext uri="{FF2B5EF4-FFF2-40B4-BE49-F238E27FC236}">
                <a16:creationId xmlns:a16="http://schemas.microsoft.com/office/drawing/2014/main" id="{135193F4-C60E-3299-93E9-709165CBB374}"/>
              </a:ext>
            </a:extLst>
          </p:cNvPr>
          <p:cNvSpPr txBox="1"/>
          <p:nvPr/>
        </p:nvSpPr>
        <p:spPr>
          <a:xfrm>
            <a:off x="7708490" y="1672954"/>
            <a:ext cx="3765755" cy="3785652"/>
          </a:xfrm>
          <a:prstGeom prst="rect">
            <a:avLst/>
          </a:prstGeom>
          <a:solidFill>
            <a:schemeClr val="accent4">
              <a:lumMod val="20000"/>
              <a:lumOff val="80000"/>
            </a:schemeClr>
          </a:solidFill>
          <a:ln>
            <a:solidFill>
              <a:schemeClr val="accent4">
                <a:lumMod val="75000"/>
              </a:schemeClr>
            </a:solidFill>
          </a:ln>
        </p:spPr>
        <p:txBody>
          <a:bodyPr wrap="square" rtlCol="0">
            <a:spAutoFit/>
          </a:bodyPr>
          <a:lstStyle/>
          <a:p>
            <a:r>
              <a:rPr lang="en-US" sz="2400" dirty="0"/>
              <a:t>Shafer’s Prediction: AGI, in various forms, will be achieved by assembling varied resources, not just one “big brain”.</a:t>
            </a:r>
          </a:p>
          <a:p>
            <a:endParaRPr lang="en-US" sz="2400" dirty="0"/>
          </a:p>
          <a:p>
            <a:r>
              <a:rPr lang="en-US" sz="2400" dirty="0" err="1"/>
              <a:t>Huggingface</a:t>
            </a:r>
            <a:r>
              <a:rPr lang="en-US" sz="2400" dirty="0"/>
              <a:t> and similar efforts will be instrumental in bringing these elements together.</a:t>
            </a:r>
          </a:p>
        </p:txBody>
      </p:sp>
    </p:spTree>
    <p:extLst>
      <p:ext uri="{BB962C8B-B14F-4D97-AF65-F5344CB8AC3E}">
        <p14:creationId xmlns:p14="http://schemas.microsoft.com/office/powerpoint/2010/main" val="70855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B6FACB3C-9069-4791-BC5C-0DB7CD19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1F2038E-D777-4B76-81DD-DD13EE91B9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A484DC-D321-0FED-8A32-810F3812636B}"/>
              </a:ext>
            </a:extLst>
          </p:cNvPr>
          <p:cNvSpPr>
            <a:spLocks noGrp="1"/>
          </p:cNvSpPr>
          <p:nvPr>
            <p:ph type="title"/>
          </p:nvPr>
        </p:nvSpPr>
        <p:spPr>
          <a:xfrm>
            <a:off x="804672" y="802955"/>
            <a:ext cx="4766330" cy="1454051"/>
          </a:xfrm>
        </p:spPr>
        <p:txBody>
          <a:bodyPr>
            <a:normAutofit/>
          </a:bodyPr>
          <a:lstStyle/>
          <a:p>
            <a:r>
              <a:rPr lang="en-US" sz="3600">
                <a:solidFill>
                  <a:schemeClr val="tx2"/>
                </a:solidFill>
              </a:rPr>
              <a:t>Your turn</a:t>
            </a:r>
          </a:p>
        </p:txBody>
      </p:sp>
      <p:sp>
        <p:nvSpPr>
          <p:cNvPr id="3" name="Content Placeholder 2">
            <a:extLst>
              <a:ext uri="{FF2B5EF4-FFF2-40B4-BE49-F238E27FC236}">
                <a16:creationId xmlns:a16="http://schemas.microsoft.com/office/drawing/2014/main" id="{EE2485C8-D8B8-7F18-0423-946F31A14208}"/>
              </a:ext>
            </a:extLst>
          </p:cNvPr>
          <p:cNvSpPr>
            <a:spLocks noGrp="1"/>
          </p:cNvSpPr>
          <p:nvPr>
            <p:ph idx="1"/>
          </p:nvPr>
        </p:nvSpPr>
        <p:spPr>
          <a:xfrm>
            <a:off x="804672" y="2421683"/>
            <a:ext cx="4765949" cy="3353476"/>
          </a:xfrm>
        </p:spPr>
        <p:txBody>
          <a:bodyPr anchor="t">
            <a:normAutofit/>
          </a:bodyPr>
          <a:lstStyle/>
          <a:p>
            <a:pPr>
              <a:buFont typeface="Arial" panose="020B0604020202020204" pitchFamily="34" charset="0"/>
              <a:buChar char="•"/>
            </a:pPr>
            <a:r>
              <a:rPr lang="en-US" dirty="0">
                <a:solidFill>
                  <a:schemeClr val="tx2"/>
                </a:solidFill>
              </a:rPr>
              <a:t>Give today’s activity a try!</a:t>
            </a:r>
          </a:p>
          <a:p>
            <a:endParaRPr lang="en-US" sz="1800" dirty="0">
              <a:solidFill>
                <a:schemeClr val="tx2"/>
              </a:solidFill>
            </a:endParaRPr>
          </a:p>
        </p:txBody>
      </p:sp>
      <p:grpSp>
        <p:nvGrpSpPr>
          <p:cNvPr id="14" name="Group 13">
            <a:extLst>
              <a:ext uri="{FF2B5EF4-FFF2-40B4-BE49-F238E27FC236}">
                <a16:creationId xmlns:a16="http://schemas.microsoft.com/office/drawing/2014/main" id="{DD354807-230F-4402-B1B9-F733A8F1F1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818240" y="-16714"/>
            <a:ext cx="6373761" cy="6874714"/>
            <a:chOff x="5818240" y="-1"/>
            <a:chExt cx="6373761" cy="6874714"/>
          </a:xfrm>
        </p:grpSpPr>
        <p:sp>
          <p:nvSpPr>
            <p:cNvPr id="15" name="Freeform: Shape 14">
              <a:extLst>
                <a:ext uri="{FF2B5EF4-FFF2-40B4-BE49-F238E27FC236}">
                  <a16:creationId xmlns:a16="http://schemas.microsoft.com/office/drawing/2014/main" id="{BF5A6F4A-CE87-4D5C-9382-8167967CE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18240" y="-1"/>
              <a:ext cx="6373761" cy="6874714"/>
            </a:xfrm>
            <a:custGeom>
              <a:avLst/>
              <a:gdLst>
                <a:gd name="connsiteX0" fmla="*/ 6373761 w 6373761"/>
                <a:gd name="connsiteY0" fmla="*/ 5771297 h 6874714"/>
                <a:gd name="connsiteX1" fmla="*/ 6373761 w 6373761"/>
                <a:gd name="connsiteY1" fmla="*/ 6247960 h 6874714"/>
                <a:gd name="connsiteX2" fmla="*/ 6235932 w 6373761"/>
                <a:gd name="connsiteY2" fmla="*/ 6361930 h 6874714"/>
                <a:gd name="connsiteX3" fmla="*/ 5960375 w 6373761"/>
                <a:gd name="connsiteY3" fmla="*/ 6587489 h 6874714"/>
                <a:gd name="connsiteX4" fmla="*/ 5822907 w 6373761"/>
                <a:gd name="connsiteY4" fmla="*/ 6701871 h 6874714"/>
                <a:gd name="connsiteX5" fmla="*/ 5681115 w 6373761"/>
                <a:gd name="connsiteY5" fmla="*/ 6816896 h 6874714"/>
                <a:gd name="connsiteX6" fmla="*/ 5604096 w 6373761"/>
                <a:gd name="connsiteY6" fmla="*/ 6874714 h 6874714"/>
                <a:gd name="connsiteX7" fmla="*/ 4878485 w 6373761"/>
                <a:gd name="connsiteY7" fmla="*/ 6874714 h 6874714"/>
                <a:gd name="connsiteX8" fmla="*/ 5006014 w 6373761"/>
                <a:gd name="connsiteY8" fmla="*/ 6800200 h 6874714"/>
                <a:gd name="connsiteX9" fmla="*/ 5149855 w 6373761"/>
                <a:gd name="connsiteY9" fmla="*/ 6707667 h 6874714"/>
                <a:gd name="connsiteX10" fmla="*/ 5431866 w 6373761"/>
                <a:gd name="connsiteY10" fmla="*/ 6506210 h 6874714"/>
                <a:gd name="connsiteX11" fmla="*/ 5571036 w 6373761"/>
                <a:gd name="connsiteY11" fmla="*/ 6399557 h 6874714"/>
                <a:gd name="connsiteX12" fmla="*/ 5711649 w 6373761"/>
                <a:gd name="connsiteY12" fmla="*/ 6288912 h 6874714"/>
                <a:gd name="connsiteX13" fmla="*/ 6276589 w 6373761"/>
                <a:gd name="connsiteY13" fmla="*/ 5852379 h 6874714"/>
                <a:gd name="connsiteX14" fmla="*/ 3975975 w 6373761"/>
                <a:gd name="connsiteY14" fmla="*/ 263 h 6874714"/>
                <a:gd name="connsiteX15" fmla="*/ 4350473 w 6373761"/>
                <a:gd name="connsiteY15" fmla="*/ 24963 h 6874714"/>
                <a:gd name="connsiteX16" fmla="*/ 5077909 w 6373761"/>
                <a:gd name="connsiteY16" fmla="*/ 189450 h 6874714"/>
                <a:gd name="connsiteX17" fmla="*/ 5746507 w 6373761"/>
                <a:gd name="connsiteY17" fmla="*/ 505804 h 6874714"/>
                <a:gd name="connsiteX18" fmla="*/ 6322456 w 6373761"/>
                <a:gd name="connsiteY18" fmla="*/ 956633 h 6874714"/>
                <a:gd name="connsiteX19" fmla="*/ 6373761 w 6373761"/>
                <a:gd name="connsiteY19" fmla="*/ 1011863 h 6874714"/>
                <a:gd name="connsiteX20" fmla="*/ 6373761 w 6373761"/>
                <a:gd name="connsiteY20" fmla="*/ 1185075 h 6874714"/>
                <a:gd name="connsiteX21" fmla="*/ 6359489 w 6373761"/>
                <a:gd name="connsiteY21" fmla="*/ 1169497 h 6874714"/>
                <a:gd name="connsiteX22" fmla="*/ 6233869 w 6373761"/>
                <a:gd name="connsiteY22" fmla="*/ 1047442 h 6874714"/>
                <a:gd name="connsiteX23" fmla="*/ 5961423 w 6373761"/>
                <a:gd name="connsiteY23" fmla="*/ 827953 h 6874714"/>
                <a:gd name="connsiteX24" fmla="*/ 5663555 w 6373761"/>
                <a:gd name="connsiteY24" fmla="*/ 645304 h 6874714"/>
                <a:gd name="connsiteX25" fmla="*/ 5013827 w 6373761"/>
                <a:gd name="connsiteY25" fmla="*/ 397863 h 6874714"/>
                <a:gd name="connsiteX26" fmla="*/ 4327409 w 6373761"/>
                <a:gd name="connsiteY26" fmla="*/ 302545 h 6874714"/>
                <a:gd name="connsiteX27" fmla="*/ 3639939 w 6373761"/>
                <a:gd name="connsiteY27" fmla="*/ 338868 h 6874714"/>
                <a:gd name="connsiteX28" fmla="*/ 3302495 w 6373761"/>
                <a:gd name="connsiteY28" fmla="*/ 403659 h 6874714"/>
                <a:gd name="connsiteX29" fmla="*/ 2971604 w 6373761"/>
                <a:gd name="connsiteY29" fmla="*/ 496273 h 6874714"/>
                <a:gd name="connsiteX30" fmla="*/ 2648706 w 6373761"/>
                <a:gd name="connsiteY30" fmla="*/ 614389 h 6874714"/>
                <a:gd name="connsiteX31" fmla="*/ 2335374 w 6373761"/>
                <a:gd name="connsiteY31" fmla="*/ 757109 h 6874714"/>
                <a:gd name="connsiteX32" fmla="*/ 1741342 w 6373761"/>
                <a:gd name="connsiteY32" fmla="*/ 1107725 h 6874714"/>
                <a:gd name="connsiteX33" fmla="*/ 1600861 w 6373761"/>
                <a:gd name="connsiteY33" fmla="*/ 1208710 h 6874714"/>
                <a:gd name="connsiteX34" fmla="*/ 1531799 w 6373761"/>
                <a:gd name="connsiteY34" fmla="*/ 1260879 h 6874714"/>
                <a:gd name="connsiteX35" fmla="*/ 1463655 w 6373761"/>
                <a:gd name="connsiteY35" fmla="*/ 1314333 h 6874714"/>
                <a:gd name="connsiteX36" fmla="*/ 1200777 w 6373761"/>
                <a:gd name="connsiteY36" fmla="*/ 1541166 h 6874714"/>
                <a:gd name="connsiteX37" fmla="*/ 731501 w 6373761"/>
                <a:gd name="connsiteY37" fmla="*/ 2055754 h 6874714"/>
                <a:gd name="connsiteX38" fmla="*/ 531393 w 6373761"/>
                <a:gd name="connsiteY38" fmla="*/ 2342739 h 6874714"/>
                <a:gd name="connsiteX39" fmla="*/ 361033 w 6373761"/>
                <a:gd name="connsiteY39" fmla="*/ 2649046 h 6874714"/>
                <a:gd name="connsiteX40" fmla="*/ 323292 w 6373761"/>
                <a:gd name="connsiteY40" fmla="*/ 2728263 h 6874714"/>
                <a:gd name="connsiteX41" fmla="*/ 304945 w 6373761"/>
                <a:gd name="connsiteY41" fmla="*/ 2768193 h 6874714"/>
                <a:gd name="connsiteX42" fmla="*/ 287516 w 6373761"/>
                <a:gd name="connsiteY42" fmla="*/ 2808510 h 6874714"/>
                <a:gd name="connsiteX43" fmla="*/ 254230 w 6373761"/>
                <a:gd name="connsiteY43" fmla="*/ 2889788 h 6874714"/>
                <a:gd name="connsiteX44" fmla="*/ 223042 w 6373761"/>
                <a:gd name="connsiteY44" fmla="*/ 2971968 h 6874714"/>
                <a:gd name="connsiteX45" fmla="*/ 121611 w 6373761"/>
                <a:gd name="connsiteY45" fmla="*/ 3308544 h 6874714"/>
                <a:gd name="connsiteX46" fmla="*/ 39314 w 6373761"/>
                <a:gd name="connsiteY46" fmla="*/ 4005912 h 6874714"/>
                <a:gd name="connsiteX47" fmla="*/ 73910 w 6373761"/>
                <a:gd name="connsiteY47" fmla="*/ 4354081 h 6874714"/>
                <a:gd name="connsiteX48" fmla="*/ 179534 w 6373761"/>
                <a:gd name="connsiteY48" fmla="*/ 4687050 h 6874714"/>
                <a:gd name="connsiteX49" fmla="*/ 215964 w 6373761"/>
                <a:gd name="connsiteY49" fmla="*/ 4766654 h 6874714"/>
                <a:gd name="connsiteX50" fmla="*/ 256457 w 6373761"/>
                <a:gd name="connsiteY50" fmla="*/ 4844455 h 6874714"/>
                <a:gd name="connsiteX51" fmla="*/ 346225 w 6373761"/>
                <a:gd name="connsiteY51" fmla="*/ 4995290 h 6874714"/>
                <a:gd name="connsiteX52" fmla="*/ 445296 w 6373761"/>
                <a:gd name="connsiteY52" fmla="*/ 5140971 h 6874714"/>
                <a:gd name="connsiteX53" fmla="*/ 551443 w 6373761"/>
                <a:gd name="connsiteY53" fmla="*/ 5282531 h 6874714"/>
                <a:gd name="connsiteX54" fmla="*/ 772387 w 6373761"/>
                <a:gd name="connsiteY54" fmla="*/ 5562561 h 6874714"/>
                <a:gd name="connsiteX55" fmla="*/ 882858 w 6373761"/>
                <a:gd name="connsiteY55" fmla="*/ 5704507 h 6874714"/>
                <a:gd name="connsiteX56" fmla="*/ 990316 w 6373761"/>
                <a:gd name="connsiteY56" fmla="*/ 5848258 h 6874714"/>
                <a:gd name="connsiteX57" fmla="*/ 1097774 w 6373761"/>
                <a:gd name="connsiteY57" fmla="*/ 5987114 h 6874714"/>
                <a:gd name="connsiteX58" fmla="*/ 1210080 w 6373761"/>
                <a:gd name="connsiteY58" fmla="*/ 6121203 h 6874714"/>
                <a:gd name="connsiteX59" fmla="*/ 1448192 w 6373761"/>
                <a:gd name="connsiteY59" fmla="*/ 6374054 h 6874714"/>
                <a:gd name="connsiteX60" fmla="*/ 1982991 w 6373761"/>
                <a:gd name="connsiteY60" fmla="*/ 6796158 h 6874714"/>
                <a:gd name="connsiteX61" fmla="*/ 2118475 w 6373761"/>
                <a:gd name="connsiteY61" fmla="*/ 6874714 h 6874714"/>
                <a:gd name="connsiteX62" fmla="*/ 1569874 w 6373761"/>
                <a:gd name="connsiteY62" fmla="*/ 6874714 h 6874714"/>
                <a:gd name="connsiteX63" fmla="*/ 1507802 w 6373761"/>
                <a:gd name="connsiteY63" fmla="*/ 6817815 h 6874714"/>
                <a:gd name="connsiteX64" fmla="*/ 1256865 w 6373761"/>
                <a:gd name="connsiteY64" fmla="*/ 6543437 h 6874714"/>
                <a:gd name="connsiteX65" fmla="*/ 1038410 w 6373761"/>
                <a:gd name="connsiteY65" fmla="*/ 6248722 h 6874714"/>
                <a:gd name="connsiteX66" fmla="*/ 845380 w 6373761"/>
                <a:gd name="connsiteY66" fmla="*/ 5941386 h 6874714"/>
                <a:gd name="connsiteX67" fmla="*/ 755351 w 6373761"/>
                <a:gd name="connsiteY67" fmla="*/ 5788877 h 6874714"/>
                <a:gd name="connsiteX68" fmla="*/ 661784 w 6373761"/>
                <a:gd name="connsiteY68" fmla="*/ 5638944 h 6874714"/>
                <a:gd name="connsiteX69" fmla="*/ 466525 w 6373761"/>
                <a:gd name="connsiteY69" fmla="*/ 5340366 h 6874714"/>
                <a:gd name="connsiteX70" fmla="*/ 370992 w 6373761"/>
                <a:gd name="connsiteY70" fmla="*/ 5188502 h 6874714"/>
                <a:gd name="connsiteX71" fmla="*/ 280046 w 6373761"/>
                <a:gd name="connsiteY71" fmla="*/ 5033287 h 6874714"/>
                <a:gd name="connsiteX72" fmla="*/ 126853 w 6373761"/>
                <a:gd name="connsiteY72" fmla="*/ 4707660 h 6874714"/>
                <a:gd name="connsiteX73" fmla="*/ 30272 w 6373761"/>
                <a:gd name="connsiteY73" fmla="*/ 4362068 h 6874714"/>
                <a:gd name="connsiteX74" fmla="*/ 0 w 6373761"/>
                <a:gd name="connsiteY74" fmla="*/ 4005912 h 6874714"/>
                <a:gd name="connsiteX75" fmla="*/ 270480 w 6373761"/>
                <a:gd name="connsiteY75" fmla="*/ 2610532 h 6874714"/>
                <a:gd name="connsiteX76" fmla="*/ 415942 w 6373761"/>
                <a:gd name="connsiteY76" fmla="*/ 2280526 h 6874714"/>
                <a:gd name="connsiteX77" fmla="*/ 590102 w 6373761"/>
                <a:gd name="connsiteY77" fmla="*/ 1962626 h 6874714"/>
                <a:gd name="connsiteX78" fmla="*/ 1020719 w 6373761"/>
                <a:gd name="connsiteY78" fmla="*/ 1373070 h 6874714"/>
                <a:gd name="connsiteX79" fmla="*/ 1275080 w 6373761"/>
                <a:gd name="connsiteY79" fmla="*/ 1107081 h 6874714"/>
                <a:gd name="connsiteX80" fmla="*/ 1342437 w 6373761"/>
                <a:gd name="connsiteY80" fmla="*/ 1043965 h 6874714"/>
                <a:gd name="connsiteX81" fmla="*/ 1411106 w 6373761"/>
                <a:gd name="connsiteY81" fmla="*/ 982138 h 6874714"/>
                <a:gd name="connsiteX82" fmla="*/ 1553029 w 6373761"/>
                <a:gd name="connsiteY82" fmla="*/ 863376 h 6874714"/>
                <a:gd name="connsiteX83" fmla="*/ 2173401 w 6373761"/>
                <a:gd name="connsiteY83" fmla="*/ 454409 h 6874714"/>
                <a:gd name="connsiteX84" fmla="*/ 3599708 w 6373761"/>
                <a:gd name="connsiteY84" fmla="*/ 16332 h 6874714"/>
                <a:gd name="connsiteX85" fmla="*/ 3975975 w 6373761"/>
                <a:gd name="connsiteY85" fmla="*/ 263 h 6874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6373761" h="6874714">
                  <a:moveTo>
                    <a:pt x="6373761" y="5771297"/>
                  </a:moveTo>
                  <a:lnTo>
                    <a:pt x="6373761" y="6247960"/>
                  </a:lnTo>
                  <a:lnTo>
                    <a:pt x="6235932" y="6361930"/>
                  </a:lnTo>
                  <a:cubicBezTo>
                    <a:pt x="6143250" y="6437460"/>
                    <a:pt x="6051059" y="6512200"/>
                    <a:pt x="5960375" y="6587489"/>
                  </a:cubicBezTo>
                  <a:lnTo>
                    <a:pt x="5822907" y="6701871"/>
                  </a:lnTo>
                  <a:cubicBezTo>
                    <a:pt x="5776123" y="6740385"/>
                    <a:pt x="5729079" y="6778899"/>
                    <a:pt x="5681115" y="6816896"/>
                  </a:cubicBezTo>
                  <a:lnTo>
                    <a:pt x="5604096" y="6874714"/>
                  </a:lnTo>
                  <a:lnTo>
                    <a:pt x="4878485" y="6874714"/>
                  </a:lnTo>
                  <a:lnTo>
                    <a:pt x="5006014" y="6800200"/>
                  </a:lnTo>
                  <a:cubicBezTo>
                    <a:pt x="5054354" y="6770429"/>
                    <a:pt x="5102285" y="6739483"/>
                    <a:pt x="5149855" y="6707667"/>
                  </a:cubicBezTo>
                  <a:cubicBezTo>
                    <a:pt x="5244993" y="6643906"/>
                    <a:pt x="5338561" y="6576025"/>
                    <a:pt x="5431866" y="6506210"/>
                  </a:cubicBezTo>
                  <a:cubicBezTo>
                    <a:pt x="5478386" y="6471304"/>
                    <a:pt x="5524777" y="6435495"/>
                    <a:pt x="5571036" y="6399557"/>
                  </a:cubicBezTo>
                  <a:lnTo>
                    <a:pt x="5711649" y="6288912"/>
                  </a:lnTo>
                  <a:cubicBezTo>
                    <a:pt x="5902059" y="6140395"/>
                    <a:pt x="6093257" y="5998320"/>
                    <a:pt x="6276589" y="5852379"/>
                  </a:cubicBezTo>
                  <a:close/>
                  <a:moveTo>
                    <a:pt x="3975975" y="263"/>
                  </a:moveTo>
                  <a:cubicBezTo>
                    <a:pt x="4101550" y="1809"/>
                    <a:pt x="4226830" y="10149"/>
                    <a:pt x="4350473" y="24963"/>
                  </a:cubicBezTo>
                  <a:cubicBezTo>
                    <a:pt x="4598149" y="54846"/>
                    <a:pt x="4842943" y="108687"/>
                    <a:pt x="5077909" y="189450"/>
                  </a:cubicBezTo>
                  <a:cubicBezTo>
                    <a:pt x="5312876" y="269955"/>
                    <a:pt x="5537357" y="376867"/>
                    <a:pt x="5746507" y="505804"/>
                  </a:cubicBezTo>
                  <a:cubicBezTo>
                    <a:pt x="5955527" y="634999"/>
                    <a:pt x="6148688" y="786864"/>
                    <a:pt x="6322456" y="956633"/>
                  </a:cubicBezTo>
                  <a:lnTo>
                    <a:pt x="6373761" y="1011863"/>
                  </a:lnTo>
                  <a:lnTo>
                    <a:pt x="6373761" y="1185075"/>
                  </a:lnTo>
                  <a:lnTo>
                    <a:pt x="6359489" y="1169497"/>
                  </a:lnTo>
                  <a:cubicBezTo>
                    <a:pt x="6318811" y="1127602"/>
                    <a:pt x="6276917" y="1086890"/>
                    <a:pt x="6233869" y="1047442"/>
                  </a:cubicBezTo>
                  <a:cubicBezTo>
                    <a:pt x="6147509" y="968870"/>
                    <a:pt x="6056431" y="895448"/>
                    <a:pt x="5961423" y="827953"/>
                  </a:cubicBezTo>
                  <a:cubicBezTo>
                    <a:pt x="5865891" y="761102"/>
                    <a:pt x="5766688" y="699403"/>
                    <a:pt x="5663555" y="645304"/>
                  </a:cubicBezTo>
                  <a:cubicBezTo>
                    <a:pt x="5457943" y="535816"/>
                    <a:pt x="5238703" y="453894"/>
                    <a:pt x="5013827" y="397863"/>
                  </a:cubicBezTo>
                  <a:cubicBezTo>
                    <a:pt x="4788953" y="341703"/>
                    <a:pt x="4558442" y="310917"/>
                    <a:pt x="4327409" y="302545"/>
                  </a:cubicBezTo>
                  <a:cubicBezTo>
                    <a:pt x="4096111" y="293012"/>
                    <a:pt x="3867174" y="305893"/>
                    <a:pt x="3639939" y="338868"/>
                  </a:cubicBezTo>
                  <a:cubicBezTo>
                    <a:pt x="3526585" y="355999"/>
                    <a:pt x="3413885" y="377254"/>
                    <a:pt x="3302495" y="403659"/>
                  </a:cubicBezTo>
                  <a:cubicBezTo>
                    <a:pt x="3191107" y="430451"/>
                    <a:pt x="3080634" y="460978"/>
                    <a:pt x="2971604" y="496273"/>
                  </a:cubicBezTo>
                  <a:cubicBezTo>
                    <a:pt x="2862573" y="531437"/>
                    <a:pt x="2754854" y="570852"/>
                    <a:pt x="2648706" y="614389"/>
                  </a:cubicBezTo>
                  <a:cubicBezTo>
                    <a:pt x="2542690" y="658056"/>
                    <a:pt x="2438114" y="705714"/>
                    <a:pt x="2335374" y="757109"/>
                  </a:cubicBezTo>
                  <a:cubicBezTo>
                    <a:pt x="2129894" y="859769"/>
                    <a:pt x="1931228" y="976855"/>
                    <a:pt x="1741342" y="1107725"/>
                  </a:cubicBezTo>
                  <a:cubicBezTo>
                    <a:pt x="1694035" y="1140571"/>
                    <a:pt x="1646858" y="1173933"/>
                    <a:pt x="1600861" y="1208710"/>
                  </a:cubicBezTo>
                  <a:cubicBezTo>
                    <a:pt x="1577535" y="1225713"/>
                    <a:pt x="1554732" y="1243361"/>
                    <a:pt x="1531799" y="1260879"/>
                  </a:cubicBezTo>
                  <a:cubicBezTo>
                    <a:pt x="1508735" y="1278267"/>
                    <a:pt x="1486064" y="1296171"/>
                    <a:pt x="1463655" y="1314333"/>
                  </a:cubicBezTo>
                  <a:cubicBezTo>
                    <a:pt x="1373627" y="1386853"/>
                    <a:pt x="1285564" y="1462077"/>
                    <a:pt x="1200777" y="1541166"/>
                  </a:cubicBezTo>
                  <a:cubicBezTo>
                    <a:pt x="1030810" y="1698827"/>
                    <a:pt x="873161" y="1870785"/>
                    <a:pt x="731501" y="2055754"/>
                  </a:cubicBezTo>
                  <a:cubicBezTo>
                    <a:pt x="660734" y="2148239"/>
                    <a:pt x="593771" y="2243944"/>
                    <a:pt x="531393" y="2342739"/>
                  </a:cubicBezTo>
                  <a:cubicBezTo>
                    <a:pt x="470063" y="2442050"/>
                    <a:pt x="412140" y="2543810"/>
                    <a:pt x="361033" y="2649046"/>
                  </a:cubicBezTo>
                  <a:cubicBezTo>
                    <a:pt x="347798" y="2675194"/>
                    <a:pt x="335479" y="2701728"/>
                    <a:pt x="323292" y="2728263"/>
                  </a:cubicBezTo>
                  <a:lnTo>
                    <a:pt x="304945" y="2768193"/>
                  </a:lnTo>
                  <a:lnTo>
                    <a:pt x="287516" y="2808510"/>
                  </a:lnTo>
                  <a:cubicBezTo>
                    <a:pt x="276115" y="2835432"/>
                    <a:pt x="264583" y="2862352"/>
                    <a:pt x="254230" y="2889788"/>
                  </a:cubicBezTo>
                  <a:cubicBezTo>
                    <a:pt x="243877" y="2917224"/>
                    <a:pt x="232477" y="2944274"/>
                    <a:pt x="223042" y="2971968"/>
                  </a:cubicBezTo>
                  <a:cubicBezTo>
                    <a:pt x="182679" y="3081970"/>
                    <a:pt x="148475" y="3194291"/>
                    <a:pt x="121611" y="3308544"/>
                  </a:cubicBezTo>
                  <a:cubicBezTo>
                    <a:pt x="67096" y="3536534"/>
                    <a:pt x="39183" y="3771224"/>
                    <a:pt x="39314" y="4005912"/>
                  </a:cubicBezTo>
                  <a:cubicBezTo>
                    <a:pt x="39969" y="4122871"/>
                    <a:pt x="51109" y="4239571"/>
                    <a:pt x="73910" y="4354081"/>
                  </a:cubicBezTo>
                  <a:cubicBezTo>
                    <a:pt x="97892" y="4468334"/>
                    <a:pt x="132619" y="4580140"/>
                    <a:pt x="179534" y="4687050"/>
                  </a:cubicBezTo>
                  <a:cubicBezTo>
                    <a:pt x="190673" y="4713972"/>
                    <a:pt x="203647" y="4740249"/>
                    <a:pt x="215964" y="4766654"/>
                  </a:cubicBezTo>
                  <a:cubicBezTo>
                    <a:pt x="229332" y="4792674"/>
                    <a:pt x="242043" y="4818950"/>
                    <a:pt x="256457" y="4844455"/>
                  </a:cubicBezTo>
                  <a:cubicBezTo>
                    <a:pt x="283978" y="4895978"/>
                    <a:pt x="314642" y="4945956"/>
                    <a:pt x="346225" y="4995290"/>
                  </a:cubicBezTo>
                  <a:cubicBezTo>
                    <a:pt x="377676" y="5044752"/>
                    <a:pt x="411355" y="5092926"/>
                    <a:pt x="445296" y="5140971"/>
                  </a:cubicBezTo>
                  <a:cubicBezTo>
                    <a:pt x="479760" y="5188630"/>
                    <a:pt x="515537" y="5235645"/>
                    <a:pt x="551443" y="5282531"/>
                  </a:cubicBezTo>
                  <a:cubicBezTo>
                    <a:pt x="623387" y="5376434"/>
                    <a:pt x="698608" y="5468402"/>
                    <a:pt x="772387" y="5562561"/>
                  </a:cubicBezTo>
                  <a:cubicBezTo>
                    <a:pt x="809472" y="5609448"/>
                    <a:pt x="846428" y="5656719"/>
                    <a:pt x="882858" y="5704507"/>
                  </a:cubicBezTo>
                  <a:cubicBezTo>
                    <a:pt x="919159" y="5751909"/>
                    <a:pt x="955196" y="5802273"/>
                    <a:pt x="990316" y="5848258"/>
                  </a:cubicBezTo>
                  <a:cubicBezTo>
                    <a:pt x="1025175" y="5895402"/>
                    <a:pt x="1061736" y="5941129"/>
                    <a:pt x="1097774" y="5987114"/>
                  </a:cubicBezTo>
                  <a:cubicBezTo>
                    <a:pt x="1134860" y="6032326"/>
                    <a:pt x="1171684" y="6077536"/>
                    <a:pt x="1210080" y="6121203"/>
                  </a:cubicBezTo>
                  <a:cubicBezTo>
                    <a:pt x="1286350" y="6209051"/>
                    <a:pt x="1365632" y="6293677"/>
                    <a:pt x="1448192" y="6374054"/>
                  </a:cubicBezTo>
                  <a:cubicBezTo>
                    <a:pt x="1613572" y="6534420"/>
                    <a:pt x="1792057" y="6677526"/>
                    <a:pt x="1982991" y="6796158"/>
                  </a:cubicBezTo>
                  <a:lnTo>
                    <a:pt x="2118475" y="6874714"/>
                  </a:lnTo>
                  <a:lnTo>
                    <a:pt x="1569874" y="6874714"/>
                  </a:lnTo>
                  <a:lnTo>
                    <a:pt x="1507802" y="6817815"/>
                  </a:lnTo>
                  <a:cubicBezTo>
                    <a:pt x="1418412" y="6730595"/>
                    <a:pt x="1334903" y="6638562"/>
                    <a:pt x="1256865" y="6543437"/>
                  </a:cubicBezTo>
                  <a:cubicBezTo>
                    <a:pt x="1179155" y="6447861"/>
                    <a:pt x="1106817" y="6349194"/>
                    <a:pt x="1038410" y="6248722"/>
                  </a:cubicBezTo>
                  <a:cubicBezTo>
                    <a:pt x="969873" y="6148253"/>
                    <a:pt x="905922" y="6045592"/>
                    <a:pt x="845380" y="5941386"/>
                  </a:cubicBezTo>
                  <a:cubicBezTo>
                    <a:pt x="814453" y="5888704"/>
                    <a:pt x="786147" y="5839370"/>
                    <a:pt x="755351" y="5788877"/>
                  </a:cubicBezTo>
                  <a:cubicBezTo>
                    <a:pt x="724817" y="5738771"/>
                    <a:pt x="693760" y="5688665"/>
                    <a:pt x="661784" y="5638944"/>
                  </a:cubicBezTo>
                  <a:lnTo>
                    <a:pt x="466525" y="5340366"/>
                  </a:lnTo>
                  <a:cubicBezTo>
                    <a:pt x="434156" y="5290131"/>
                    <a:pt x="402181" y="5239639"/>
                    <a:pt x="370992" y="5188502"/>
                  </a:cubicBezTo>
                  <a:cubicBezTo>
                    <a:pt x="339803" y="5137364"/>
                    <a:pt x="308876" y="5086099"/>
                    <a:pt x="280046" y="5033287"/>
                  </a:cubicBezTo>
                  <a:cubicBezTo>
                    <a:pt x="222255" y="4928179"/>
                    <a:pt x="169181" y="4819982"/>
                    <a:pt x="126853" y="4707660"/>
                  </a:cubicBezTo>
                  <a:cubicBezTo>
                    <a:pt x="83739" y="4595725"/>
                    <a:pt x="51764" y="4479670"/>
                    <a:pt x="30272" y="4362068"/>
                  </a:cubicBezTo>
                  <a:cubicBezTo>
                    <a:pt x="9698" y="4244466"/>
                    <a:pt x="0" y="4125060"/>
                    <a:pt x="0" y="4005912"/>
                  </a:cubicBezTo>
                  <a:cubicBezTo>
                    <a:pt x="1704" y="3530867"/>
                    <a:pt x="95140" y="3057110"/>
                    <a:pt x="270480" y="2610532"/>
                  </a:cubicBezTo>
                  <a:cubicBezTo>
                    <a:pt x="314511" y="2498984"/>
                    <a:pt x="362212" y="2388466"/>
                    <a:pt x="415942" y="2280526"/>
                  </a:cubicBezTo>
                  <a:cubicBezTo>
                    <a:pt x="468884" y="2172197"/>
                    <a:pt x="527199" y="2066188"/>
                    <a:pt x="590102" y="1962626"/>
                  </a:cubicBezTo>
                  <a:cubicBezTo>
                    <a:pt x="716037" y="1755631"/>
                    <a:pt x="859794" y="1557653"/>
                    <a:pt x="1020719" y="1373070"/>
                  </a:cubicBezTo>
                  <a:cubicBezTo>
                    <a:pt x="1101575" y="1281101"/>
                    <a:pt x="1185969" y="1191838"/>
                    <a:pt x="1275080" y="1107081"/>
                  </a:cubicBezTo>
                  <a:cubicBezTo>
                    <a:pt x="1297227" y="1085699"/>
                    <a:pt x="1319504" y="1064575"/>
                    <a:pt x="1342437" y="1043965"/>
                  </a:cubicBezTo>
                  <a:cubicBezTo>
                    <a:pt x="1365240" y="1023226"/>
                    <a:pt x="1387648" y="1002102"/>
                    <a:pt x="1411106" y="982138"/>
                  </a:cubicBezTo>
                  <a:cubicBezTo>
                    <a:pt x="1457497" y="941563"/>
                    <a:pt x="1505065" y="902276"/>
                    <a:pt x="1553029" y="863376"/>
                  </a:cubicBezTo>
                  <a:cubicBezTo>
                    <a:pt x="1745798" y="708806"/>
                    <a:pt x="1954030" y="571882"/>
                    <a:pt x="2173401" y="454409"/>
                  </a:cubicBezTo>
                  <a:cubicBezTo>
                    <a:pt x="2612013" y="219334"/>
                    <a:pt x="3099505" y="65666"/>
                    <a:pt x="3599708" y="16332"/>
                  </a:cubicBezTo>
                  <a:cubicBezTo>
                    <a:pt x="3724530" y="3966"/>
                    <a:pt x="3850400" y="-1283"/>
                    <a:pt x="3975975" y="26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1023DD2-2E6F-4419-B404-80F08460B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65276" y="313387"/>
              <a:ext cx="6326724" cy="6561326"/>
            </a:xfrm>
            <a:custGeom>
              <a:avLst/>
              <a:gdLst>
                <a:gd name="connsiteX0" fmla="*/ 6326724 w 6326724"/>
                <a:gd name="connsiteY0" fmla="*/ 5020808 h 6561326"/>
                <a:gd name="connsiteX1" fmla="*/ 6326724 w 6326724"/>
                <a:gd name="connsiteY1" fmla="*/ 5698632 h 6561326"/>
                <a:gd name="connsiteX2" fmla="*/ 6067438 w 6326724"/>
                <a:gd name="connsiteY2" fmla="*/ 5902509 h 6561326"/>
                <a:gd name="connsiteX3" fmla="*/ 5799974 w 6326724"/>
                <a:gd name="connsiteY3" fmla="*/ 6102017 h 6561326"/>
                <a:gd name="connsiteX4" fmla="*/ 5665258 w 6326724"/>
                <a:gd name="connsiteY4" fmla="*/ 6202100 h 6561326"/>
                <a:gd name="connsiteX5" fmla="*/ 5526873 w 6326724"/>
                <a:gd name="connsiteY5" fmla="*/ 6302828 h 6561326"/>
                <a:gd name="connsiteX6" fmla="*/ 5385080 w 6326724"/>
                <a:gd name="connsiteY6" fmla="*/ 6402268 h 6561326"/>
                <a:gd name="connsiteX7" fmla="*/ 5238833 w 6326724"/>
                <a:gd name="connsiteY7" fmla="*/ 6498875 h 6561326"/>
                <a:gd name="connsiteX8" fmla="*/ 5138040 w 6326724"/>
                <a:gd name="connsiteY8" fmla="*/ 6561326 h 6561326"/>
                <a:gd name="connsiteX9" fmla="*/ 3946072 w 6326724"/>
                <a:gd name="connsiteY9" fmla="*/ 6561326 h 6561326"/>
                <a:gd name="connsiteX10" fmla="*/ 3976009 w 6326724"/>
                <a:gd name="connsiteY10" fmla="*/ 6555242 h 6561326"/>
                <a:gd name="connsiteX11" fmla="*/ 4404855 w 6326724"/>
                <a:gd name="connsiteY11" fmla="*/ 6399048 h 6561326"/>
                <a:gd name="connsiteX12" fmla="*/ 4938868 w 6326724"/>
                <a:gd name="connsiteY12" fmla="*/ 6072132 h 6561326"/>
                <a:gd name="connsiteX13" fmla="*/ 5068342 w 6326724"/>
                <a:gd name="connsiteY13" fmla="*/ 5976042 h 6561326"/>
                <a:gd name="connsiteX14" fmla="*/ 5197816 w 6326724"/>
                <a:gd name="connsiteY14" fmla="*/ 5876730 h 6561326"/>
                <a:gd name="connsiteX15" fmla="*/ 5460039 w 6326724"/>
                <a:gd name="connsiteY15" fmla="*/ 5670637 h 6561326"/>
                <a:gd name="connsiteX16" fmla="*/ 5999033 w 6326724"/>
                <a:gd name="connsiteY16" fmla="*/ 5271718 h 6561326"/>
                <a:gd name="connsiteX17" fmla="*/ 6258766 w 6326724"/>
                <a:gd name="connsiteY17" fmla="*/ 5077603 h 6561326"/>
                <a:gd name="connsiteX18" fmla="*/ 4139342 w 6326724"/>
                <a:gd name="connsiteY18" fmla="*/ 440 h 6561326"/>
                <a:gd name="connsiteX19" fmla="*/ 4315744 w 6326724"/>
                <a:gd name="connsiteY19" fmla="*/ 6808 h 6561326"/>
                <a:gd name="connsiteX20" fmla="*/ 5015400 w 6326724"/>
                <a:gd name="connsiteY20" fmla="*/ 113591 h 6561326"/>
                <a:gd name="connsiteX21" fmla="*/ 5681114 w 6326724"/>
                <a:gd name="connsiteY21" fmla="*/ 361418 h 6561326"/>
                <a:gd name="connsiteX22" fmla="*/ 6270952 w 6326724"/>
                <a:gd name="connsiteY22" fmla="*/ 755441 h 6561326"/>
                <a:gd name="connsiteX23" fmla="*/ 6326724 w 6326724"/>
                <a:gd name="connsiteY23" fmla="*/ 807432 h 6561326"/>
                <a:gd name="connsiteX24" fmla="*/ 6326724 w 6326724"/>
                <a:gd name="connsiteY24" fmla="*/ 1231565 h 6561326"/>
                <a:gd name="connsiteX25" fmla="*/ 6302093 w 6326724"/>
                <a:gd name="connsiteY25" fmla="*/ 1203002 h 6561326"/>
                <a:gd name="connsiteX26" fmla="*/ 6066914 w 6326724"/>
                <a:gd name="connsiteY26" fmla="*/ 989616 h 6561326"/>
                <a:gd name="connsiteX27" fmla="*/ 5533688 w 6326724"/>
                <a:gd name="connsiteY27" fmla="*/ 647242 h 6561326"/>
                <a:gd name="connsiteX28" fmla="*/ 4933626 w 6326724"/>
                <a:gd name="connsiteY28" fmla="*/ 432262 h 6561326"/>
                <a:gd name="connsiteX29" fmla="*/ 4296873 w 6326724"/>
                <a:gd name="connsiteY29" fmla="*/ 343126 h 6561326"/>
                <a:gd name="connsiteX30" fmla="*/ 3651602 w 6326724"/>
                <a:gd name="connsiteY30" fmla="*/ 365797 h 6561326"/>
                <a:gd name="connsiteX31" fmla="*/ 3018256 w 6326724"/>
                <a:gd name="connsiteY31" fmla="*/ 496666 h 6561326"/>
                <a:gd name="connsiteX32" fmla="*/ 2412429 w 6326724"/>
                <a:gd name="connsiteY32" fmla="*/ 724399 h 6561326"/>
                <a:gd name="connsiteX33" fmla="*/ 1329857 w 6326724"/>
                <a:gd name="connsiteY33" fmla="*/ 1424086 h 6561326"/>
                <a:gd name="connsiteX34" fmla="*/ 887314 w 6326724"/>
                <a:gd name="connsiteY34" fmla="*/ 1891015 h 6561326"/>
                <a:gd name="connsiteX35" fmla="*/ 537420 w 6326724"/>
                <a:gd name="connsiteY35" fmla="*/ 2427245 h 6561326"/>
                <a:gd name="connsiteX36" fmla="*/ 299965 w 6326724"/>
                <a:gd name="connsiteY36" fmla="*/ 3020021 h 6561326"/>
                <a:gd name="connsiteX37" fmla="*/ 213606 w 6326724"/>
                <a:gd name="connsiteY37" fmla="*/ 3651953 h 6561326"/>
                <a:gd name="connsiteX38" fmla="*/ 250036 w 6326724"/>
                <a:gd name="connsiteY38" fmla="*/ 3961352 h 6561326"/>
                <a:gd name="connsiteX39" fmla="*/ 357625 w 6326724"/>
                <a:gd name="connsiteY39" fmla="*/ 4250783 h 6561326"/>
                <a:gd name="connsiteX40" fmla="*/ 432715 w 6326724"/>
                <a:gd name="connsiteY40" fmla="*/ 4387063 h 6561326"/>
                <a:gd name="connsiteX41" fmla="*/ 518943 w 6326724"/>
                <a:gd name="connsiteY41" fmla="*/ 4518962 h 6561326"/>
                <a:gd name="connsiteX42" fmla="*/ 718133 w 6326724"/>
                <a:gd name="connsiteY42" fmla="*/ 4773874 h 6561326"/>
                <a:gd name="connsiteX43" fmla="*/ 933704 w 6326724"/>
                <a:gd name="connsiteY43" fmla="*/ 5030717 h 6561326"/>
                <a:gd name="connsiteX44" fmla="*/ 1040900 w 6326724"/>
                <a:gd name="connsiteY44" fmla="*/ 5164806 h 6561326"/>
                <a:gd name="connsiteX45" fmla="*/ 1092401 w 6326724"/>
                <a:gd name="connsiteY45" fmla="*/ 5230628 h 6561326"/>
                <a:gd name="connsiteX46" fmla="*/ 1142854 w 6326724"/>
                <a:gd name="connsiteY46" fmla="*/ 5293615 h 6561326"/>
                <a:gd name="connsiteX47" fmla="*/ 1576354 w 6326724"/>
                <a:gd name="connsiteY47" fmla="*/ 5759128 h 6561326"/>
                <a:gd name="connsiteX48" fmla="*/ 1806865 w 6326724"/>
                <a:gd name="connsiteY48" fmla="*/ 5968571 h 6561326"/>
                <a:gd name="connsiteX49" fmla="*/ 2048253 w 6326724"/>
                <a:gd name="connsiteY49" fmla="*/ 6161654 h 6561326"/>
                <a:gd name="connsiteX50" fmla="*/ 2587506 w 6326724"/>
                <a:gd name="connsiteY50" fmla="*/ 6467059 h 6561326"/>
                <a:gd name="connsiteX51" fmla="*/ 2889176 w 6326724"/>
                <a:gd name="connsiteY51" fmla="*/ 6553360 h 6561326"/>
                <a:gd name="connsiteX52" fmla="*/ 2929698 w 6326724"/>
                <a:gd name="connsiteY52" fmla="*/ 6561326 h 6561326"/>
                <a:gd name="connsiteX53" fmla="*/ 1816374 w 6326724"/>
                <a:gd name="connsiteY53" fmla="*/ 6561326 h 6561326"/>
                <a:gd name="connsiteX54" fmla="*/ 1787601 w 6326724"/>
                <a:gd name="connsiteY54" fmla="*/ 6545761 h 6561326"/>
                <a:gd name="connsiteX55" fmla="*/ 1225544 w 6326724"/>
                <a:gd name="connsiteY55" fmla="*/ 6094158 h 6561326"/>
                <a:gd name="connsiteX56" fmla="*/ 997654 w 6326724"/>
                <a:gd name="connsiteY56" fmla="*/ 5822374 h 6561326"/>
                <a:gd name="connsiteX57" fmla="*/ 798596 w 6326724"/>
                <a:gd name="connsiteY57" fmla="*/ 5534615 h 6561326"/>
                <a:gd name="connsiteX58" fmla="*/ 752075 w 6326724"/>
                <a:gd name="connsiteY58" fmla="*/ 5461324 h 6561326"/>
                <a:gd name="connsiteX59" fmla="*/ 707650 w 6326724"/>
                <a:gd name="connsiteY59" fmla="*/ 5390221 h 6561326"/>
                <a:gd name="connsiteX60" fmla="*/ 619980 w 6326724"/>
                <a:gd name="connsiteY60" fmla="*/ 5252396 h 6561326"/>
                <a:gd name="connsiteX61" fmla="*/ 438349 w 6326724"/>
                <a:gd name="connsiteY61" fmla="*/ 4970822 h 6561326"/>
                <a:gd name="connsiteX62" fmla="*/ 261044 w 6326724"/>
                <a:gd name="connsiteY62" fmla="*/ 4673145 h 6561326"/>
                <a:gd name="connsiteX63" fmla="*/ 181107 w 6326724"/>
                <a:gd name="connsiteY63" fmla="*/ 4515356 h 6561326"/>
                <a:gd name="connsiteX64" fmla="*/ 113224 w 6326724"/>
                <a:gd name="connsiteY64" fmla="*/ 4350223 h 6561326"/>
                <a:gd name="connsiteX65" fmla="*/ 61199 w 6326724"/>
                <a:gd name="connsiteY65" fmla="*/ 4178908 h 6561326"/>
                <a:gd name="connsiteX66" fmla="*/ 41804 w 6326724"/>
                <a:gd name="connsiteY66" fmla="*/ 4091577 h 6561326"/>
                <a:gd name="connsiteX67" fmla="*/ 33287 w 6326724"/>
                <a:gd name="connsiteY67" fmla="*/ 4047781 h 6561326"/>
                <a:gd name="connsiteX68" fmla="*/ 26209 w 6326724"/>
                <a:gd name="connsiteY68" fmla="*/ 4003858 h 6561326"/>
                <a:gd name="connsiteX69" fmla="*/ 0 w 6326724"/>
                <a:gd name="connsiteY69" fmla="*/ 3651953 h 6561326"/>
                <a:gd name="connsiteX70" fmla="*/ 72731 w 6326724"/>
                <a:gd name="connsiteY70" fmla="*/ 2966307 h 6561326"/>
                <a:gd name="connsiteX71" fmla="*/ 291316 w 6326724"/>
                <a:gd name="connsiteY71" fmla="*/ 2309385 h 6561326"/>
                <a:gd name="connsiteX72" fmla="*/ 1110878 w 6326724"/>
                <a:gd name="connsiteY72" fmla="*/ 1193776 h 6561326"/>
                <a:gd name="connsiteX73" fmla="*/ 1654327 w 6326724"/>
                <a:gd name="connsiteY73" fmla="*/ 756730 h 6561326"/>
                <a:gd name="connsiteX74" fmla="*/ 2261727 w 6326724"/>
                <a:gd name="connsiteY74" fmla="*/ 409720 h 6561326"/>
                <a:gd name="connsiteX75" fmla="*/ 3610060 w 6326724"/>
                <a:gd name="connsiteY75" fmla="*/ 27032 h 6561326"/>
                <a:gd name="connsiteX76" fmla="*/ 4139342 w 6326724"/>
                <a:gd name="connsiteY76" fmla="*/ 440 h 6561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326724" h="6561326">
                  <a:moveTo>
                    <a:pt x="6326724" y="5020808"/>
                  </a:moveTo>
                  <a:lnTo>
                    <a:pt x="6326724" y="5698632"/>
                  </a:lnTo>
                  <a:lnTo>
                    <a:pt x="6067438" y="5902509"/>
                  </a:lnTo>
                  <a:cubicBezTo>
                    <a:pt x="5977868" y="5970407"/>
                    <a:pt x="5888364" y="6036453"/>
                    <a:pt x="5799974" y="6102017"/>
                  </a:cubicBezTo>
                  <a:lnTo>
                    <a:pt x="5665258" y="6202100"/>
                  </a:lnTo>
                  <a:cubicBezTo>
                    <a:pt x="5619654" y="6235719"/>
                    <a:pt x="5573656" y="6269596"/>
                    <a:pt x="5526873" y="6302828"/>
                  </a:cubicBezTo>
                  <a:cubicBezTo>
                    <a:pt x="5480220" y="6336189"/>
                    <a:pt x="5433044" y="6369423"/>
                    <a:pt x="5385080" y="6402268"/>
                  </a:cubicBezTo>
                  <a:cubicBezTo>
                    <a:pt x="5336988" y="6434857"/>
                    <a:pt x="5288500" y="6467187"/>
                    <a:pt x="5238833" y="6498875"/>
                  </a:cubicBezTo>
                  <a:lnTo>
                    <a:pt x="5138040" y="6561326"/>
                  </a:lnTo>
                  <a:lnTo>
                    <a:pt x="3946072" y="6561326"/>
                  </a:lnTo>
                  <a:lnTo>
                    <a:pt x="3976009" y="6555242"/>
                  </a:lnTo>
                  <a:cubicBezTo>
                    <a:pt x="4123712" y="6519227"/>
                    <a:pt x="4266863" y="6466383"/>
                    <a:pt x="4404855" y="6399048"/>
                  </a:cubicBezTo>
                  <a:cubicBezTo>
                    <a:pt x="4589500" y="6310299"/>
                    <a:pt x="4765232" y="6196690"/>
                    <a:pt x="4938868" y="6072132"/>
                  </a:cubicBezTo>
                  <a:cubicBezTo>
                    <a:pt x="4982245" y="6041089"/>
                    <a:pt x="5025359" y="6008630"/>
                    <a:pt x="5068342" y="5976042"/>
                  </a:cubicBezTo>
                  <a:cubicBezTo>
                    <a:pt x="5111588" y="5943453"/>
                    <a:pt x="5154702" y="5910349"/>
                    <a:pt x="5197816" y="5876730"/>
                  </a:cubicBezTo>
                  <a:lnTo>
                    <a:pt x="5460039" y="5670637"/>
                  </a:lnTo>
                  <a:cubicBezTo>
                    <a:pt x="5639966" y="5530365"/>
                    <a:pt x="5821596" y="5399753"/>
                    <a:pt x="5999033" y="5271718"/>
                  </a:cubicBezTo>
                  <a:cubicBezTo>
                    <a:pt x="6087686" y="5207700"/>
                    <a:pt x="6174667" y="5143360"/>
                    <a:pt x="6258766" y="5077603"/>
                  </a:cubicBezTo>
                  <a:close/>
                  <a:moveTo>
                    <a:pt x="4139342" y="440"/>
                  </a:moveTo>
                  <a:cubicBezTo>
                    <a:pt x="4198237" y="1301"/>
                    <a:pt x="4257068" y="3427"/>
                    <a:pt x="4315744" y="6808"/>
                  </a:cubicBezTo>
                  <a:cubicBezTo>
                    <a:pt x="4550841" y="20849"/>
                    <a:pt x="4785806" y="55240"/>
                    <a:pt x="5015400" y="113591"/>
                  </a:cubicBezTo>
                  <a:cubicBezTo>
                    <a:pt x="5244992" y="171812"/>
                    <a:pt x="5469212" y="254249"/>
                    <a:pt x="5681114" y="361418"/>
                  </a:cubicBezTo>
                  <a:cubicBezTo>
                    <a:pt x="5892754" y="468586"/>
                    <a:pt x="6093124" y="599584"/>
                    <a:pt x="6270952" y="755441"/>
                  </a:cubicBezTo>
                  <a:lnTo>
                    <a:pt x="6326724" y="807432"/>
                  </a:lnTo>
                  <a:lnTo>
                    <a:pt x="6326724" y="1231565"/>
                  </a:lnTo>
                  <a:lnTo>
                    <a:pt x="6302093" y="1203002"/>
                  </a:lnTo>
                  <a:cubicBezTo>
                    <a:pt x="6227937" y="1127247"/>
                    <a:pt x="6149211" y="1056081"/>
                    <a:pt x="6066914" y="989616"/>
                  </a:cubicBezTo>
                  <a:cubicBezTo>
                    <a:pt x="5902714" y="856299"/>
                    <a:pt x="5724360" y="740371"/>
                    <a:pt x="5533688" y="647242"/>
                  </a:cubicBezTo>
                  <a:cubicBezTo>
                    <a:pt x="5343146" y="553857"/>
                    <a:pt x="5141466" y="482239"/>
                    <a:pt x="4933626" y="432262"/>
                  </a:cubicBezTo>
                  <a:cubicBezTo>
                    <a:pt x="4725788" y="382156"/>
                    <a:pt x="4512182" y="353303"/>
                    <a:pt x="4296873" y="343126"/>
                  </a:cubicBezTo>
                  <a:cubicBezTo>
                    <a:pt x="4081172" y="332435"/>
                    <a:pt x="3865732" y="339520"/>
                    <a:pt x="3651602" y="365797"/>
                  </a:cubicBezTo>
                  <a:cubicBezTo>
                    <a:pt x="3437604" y="392202"/>
                    <a:pt x="3225572" y="436384"/>
                    <a:pt x="3018256" y="496666"/>
                  </a:cubicBezTo>
                  <a:cubicBezTo>
                    <a:pt x="2810809" y="556691"/>
                    <a:pt x="2608474" y="634362"/>
                    <a:pt x="2412429" y="724399"/>
                  </a:cubicBezTo>
                  <a:cubicBezTo>
                    <a:pt x="2019160" y="902541"/>
                    <a:pt x="1651969" y="1138775"/>
                    <a:pt x="1329857" y="1424086"/>
                  </a:cubicBezTo>
                  <a:cubicBezTo>
                    <a:pt x="1169326" y="1567192"/>
                    <a:pt x="1020588" y="1723307"/>
                    <a:pt x="887314" y="1891015"/>
                  </a:cubicBezTo>
                  <a:cubicBezTo>
                    <a:pt x="753778" y="2058466"/>
                    <a:pt x="635967" y="2238026"/>
                    <a:pt x="537420" y="2427245"/>
                  </a:cubicBezTo>
                  <a:cubicBezTo>
                    <a:pt x="438874" y="2616335"/>
                    <a:pt x="356839" y="2814313"/>
                    <a:pt x="299965" y="3020021"/>
                  </a:cubicBezTo>
                  <a:cubicBezTo>
                    <a:pt x="242961" y="3225212"/>
                    <a:pt x="213474" y="3438518"/>
                    <a:pt x="213606" y="3651953"/>
                  </a:cubicBezTo>
                  <a:cubicBezTo>
                    <a:pt x="214785" y="3756804"/>
                    <a:pt x="225269" y="3860881"/>
                    <a:pt x="250036" y="3961352"/>
                  </a:cubicBezTo>
                  <a:cubicBezTo>
                    <a:pt x="274412" y="4061950"/>
                    <a:pt x="312284" y="4158171"/>
                    <a:pt x="357625" y="4250783"/>
                  </a:cubicBezTo>
                  <a:cubicBezTo>
                    <a:pt x="380558" y="4297025"/>
                    <a:pt x="405982" y="4342366"/>
                    <a:pt x="432715" y="4387063"/>
                  </a:cubicBezTo>
                  <a:cubicBezTo>
                    <a:pt x="459841" y="4431630"/>
                    <a:pt x="488803" y="4475554"/>
                    <a:pt x="518943" y="4518962"/>
                  </a:cubicBezTo>
                  <a:cubicBezTo>
                    <a:pt x="580011" y="4605521"/>
                    <a:pt x="647893" y="4689504"/>
                    <a:pt x="718133" y="4773874"/>
                  </a:cubicBezTo>
                  <a:cubicBezTo>
                    <a:pt x="788374" y="4858372"/>
                    <a:pt x="861760" y="4942871"/>
                    <a:pt x="933704" y="5030717"/>
                  </a:cubicBezTo>
                  <a:cubicBezTo>
                    <a:pt x="969742" y="5074512"/>
                    <a:pt x="1005387" y="5119337"/>
                    <a:pt x="1040900" y="5164806"/>
                  </a:cubicBezTo>
                  <a:lnTo>
                    <a:pt x="1092401" y="5230628"/>
                  </a:lnTo>
                  <a:cubicBezTo>
                    <a:pt x="1109306" y="5251624"/>
                    <a:pt x="1125425" y="5273135"/>
                    <a:pt x="1142854" y="5293615"/>
                  </a:cubicBezTo>
                  <a:cubicBezTo>
                    <a:pt x="1278880" y="5460293"/>
                    <a:pt x="1426438" y="5613704"/>
                    <a:pt x="1576354" y="5759128"/>
                  </a:cubicBezTo>
                  <a:cubicBezTo>
                    <a:pt x="1651706" y="5831519"/>
                    <a:pt x="1728368" y="5901461"/>
                    <a:pt x="1806865" y="5968571"/>
                  </a:cubicBezTo>
                  <a:cubicBezTo>
                    <a:pt x="1885362" y="6035680"/>
                    <a:pt x="1965299" y="6100599"/>
                    <a:pt x="2048253" y="6161654"/>
                  </a:cubicBezTo>
                  <a:cubicBezTo>
                    <a:pt x="2213502" y="6284022"/>
                    <a:pt x="2391724" y="6393380"/>
                    <a:pt x="2587506" y="6467059"/>
                  </a:cubicBezTo>
                  <a:cubicBezTo>
                    <a:pt x="2685137" y="6503898"/>
                    <a:pt x="2786304" y="6532106"/>
                    <a:pt x="2889176" y="6553360"/>
                  </a:cubicBezTo>
                  <a:lnTo>
                    <a:pt x="2929698" y="6561326"/>
                  </a:lnTo>
                  <a:lnTo>
                    <a:pt x="1816374" y="6561326"/>
                  </a:lnTo>
                  <a:lnTo>
                    <a:pt x="1787601" y="6545761"/>
                  </a:lnTo>
                  <a:cubicBezTo>
                    <a:pt x="1577272" y="6422749"/>
                    <a:pt x="1389483" y="6266761"/>
                    <a:pt x="1225544" y="6094158"/>
                  </a:cubicBezTo>
                  <a:cubicBezTo>
                    <a:pt x="1143116" y="6007986"/>
                    <a:pt x="1068158" y="5916274"/>
                    <a:pt x="997654" y="5822374"/>
                  </a:cubicBezTo>
                  <a:cubicBezTo>
                    <a:pt x="927546" y="5728086"/>
                    <a:pt x="860842" y="5632381"/>
                    <a:pt x="798596" y="5534615"/>
                  </a:cubicBezTo>
                  <a:cubicBezTo>
                    <a:pt x="782608" y="5510399"/>
                    <a:pt x="767537" y="5485797"/>
                    <a:pt x="752075" y="5461324"/>
                  </a:cubicBezTo>
                  <a:lnTo>
                    <a:pt x="707650" y="5390221"/>
                  </a:lnTo>
                  <a:cubicBezTo>
                    <a:pt x="679213" y="5344237"/>
                    <a:pt x="649728" y="5298638"/>
                    <a:pt x="619980" y="5252396"/>
                  </a:cubicBezTo>
                  <a:lnTo>
                    <a:pt x="438349" y="4970822"/>
                  </a:lnTo>
                  <a:cubicBezTo>
                    <a:pt x="377413" y="4874860"/>
                    <a:pt x="317263" y="4776064"/>
                    <a:pt x="261044" y="4673145"/>
                  </a:cubicBezTo>
                  <a:cubicBezTo>
                    <a:pt x="233000" y="4621622"/>
                    <a:pt x="205874" y="4569197"/>
                    <a:pt x="181107" y="4515356"/>
                  </a:cubicBezTo>
                  <a:cubicBezTo>
                    <a:pt x="156470" y="4461385"/>
                    <a:pt x="133537" y="4406385"/>
                    <a:pt x="113224" y="4350223"/>
                  </a:cubicBezTo>
                  <a:cubicBezTo>
                    <a:pt x="93305" y="4293934"/>
                    <a:pt x="75614" y="4236872"/>
                    <a:pt x="61199" y="4178908"/>
                  </a:cubicBezTo>
                  <a:cubicBezTo>
                    <a:pt x="54385" y="4149927"/>
                    <a:pt x="47440" y="4120815"/>
                    <a:pt x="41804" y="4091577"/>
                  </a:cubicBezTo>
                  <a:lnTo>
                    <a:pt x="33287" y="4047781"/>
                  </a:lnTo>
                  <a:lnTo>
                    <a:pt x="26209" y="4003858"/>
                  </a:lnTo>
                  <a:cubicBezTo>
                    <a:pt x="7732" y="3886643"/>
                    <a:pt x="0" y="3768783"/>
                    <a:pt x="0" y="3651953"/>
                  </a:cubicBezTo>
                  <a:cubicBezTo>
                    <a:pt x="524" y="3422031"/>
                    <a:pt x="25030" y="3192109"/>
                    <a:pt x="72731" y="2966307"/>
                  </a:cubicBezTo>
                  <a:cubicBezTo>
                    <a:pt x="120301" y="2740634"/>
                    <a:pt x="193163" y="2519343"/>
                    <a:pt x="291316" y="2309385"/>
                  </a:cubicBezTo>
                  <a:cubicBezTo>
                    <a:pt x="488540" y="1889469"/>
                    <a:pt x="774352" y="1513736"/>
                    <a:pt x="1110878" y="1193776"/>
                  </a:cubicBezTo>
                  <a:cubicBezTo>
                    <a:pt x="1279535" y="1033797"/>
                    <a:pt x="1461821" y="887856"/>
                    <a:pt x="1654327" y="756730"/>
                  </a:cubicBezTo>
                  <a:cubicBezTo>
                    <a:pt x="1847096" y="625732"/>
                    <a:pt x="2049956" y="509031"/>
                    <a:pt x="2261727" y="409720"/>
                  </a:cubicBezTo>
                  <a:cubicBezTo>
                    <a:pt x="2685792" y="212515"/>
                    <a:pt x="3142357" y="82162"/>
                    <a:pt x="3610060" y="27032"/>
                  </a:cubicBezTo>
                  <a:cubicBezTo>
                    <a:pt x="3785399" y="6647"/>
                    <a:pt x="3962657" y="-2144"/>
                    <a:pt x="4139342" y="44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BC4A6C98-F96E-4587-B01F-A9B01BBFAD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1866928 h 6521594"/>
                <a:gd name="connsiteX4" fmla="*/ 6212358 w 6321679"/>
                <a:gd name="connsiteY4" fmla="*/ 1689281 h 6521594"/>
                <a:gd name="connsiteX5" fmla="*/ 6049880 w 6321679"/>
                <a:gd name="connsiteY5" fmla="*/ 1477173 h 6521594"/>
                <a:gd name="connsiteX6" fmla="*/ 5248663 w 6321679"/>
                <a:gd name="connsiteY6" fmla="*/ 869327 h 6521594"/>
                <a:gd name="connsiteX7" fmla="*/ 4150102 w 6321679"/>
                <a:gd name="connsiteY7" fmla="*/ 644042 h 6521594"/>
                <a:gd name="connsiteX8" fmla="*/ 2867946 w 6321679"/>
                <a:gd name="connsiteY8" fmla="*/ 886459 h 6521594"/>
                <a:gd name="connsiteX9" fmla="*/ 1728892 w 6321679"/>
                <a:gd name="connsiteY9" fmla="*/ 1552397 h 6521594"/>
                <a:gd name="connsiteX10" fmla="*/ 941043 w 6321679"/>
                <a:gd name="connsiteY10" fmla="*/ 2512664 h 6521594"/>
                <a:gd name="connsiteX11" fmla="*/ 655362 w 6321679"/>
                <a:gd name="connsiteY11" fmla="*/ 3630204 h 6521594"/>
                <a:gd name="connsiteX12" fmla="*/ 1128177 w 6321679"/>
                <a:gd name="connsiteY12" fmla="*/ 4667883 h 6521594"/>
                <a:gd name="connsiteX13" fmla="*/ 1366419 w 6321679"/>
                <a:gd name="connsiteY13" fmla="*/ 4997246 h 6521594"/>
                <a:gd name="connsiteX14" fmla="*/ 3601937 w 6321679"/>
                <a:gd name="connsiteY14" fmla="*/ 6284685 h 6521594"/>
                <a:gd name="connsiteX15" fmla="*/ 5298985 w 6321679"/>
                <a:gd name="connsiteY15" fmla="*/ 5492643 h 6521594"/>
                <a:gd name="connsiteX16" fmla="*/ 5505513 w 6321679"/>
                <a:gd name="connsiteY16" fmla="*/ 5335367 h 6521594"/>
                <a:gd name="connsiteX17" fmla="*/ 6252618 w 6321679"/>
                <a:gd name="connsiteY17" fmla="*/ 4722492 h 6521594"/>
                <a:gd name="connsiteX18" fmla="*/ 6321679 w 6321679"/>
                <a:gd name="connsiteY18" fmla="*/ 4651477 h 6521594"/>
                <a:gd name="connsiteX19" fmla="*/ 6321679 w 6321679"/>
                <a:gd name="connsiteY19" fmla="*/ 5523097 h 6521594"/>
                <a:gd name="connsiteX20" fmla="*/ 6024428 w 6321679"/>
                <a:gd name="connsiteY20" fmla="*/ 5754969 h 6521594"/>
                <a:gd name="connsiteX21" fmla="*/ 5702345 w 6321679"/>
                <a:gd name="connsiteY21" fmla="*/ 6000018 h 6521594"/>
                <a:gd name="connsiteX22" fmla="*/ 4988380 w 6321679"/>
                <a:gd name="connsiteY22" fmla="*/ 6506549 h 6521594"/>
                <a:gd name="connsiteX23" fmla="*/ 4961490 w 6321679"/>
                <a:gd name="connsiteY23" fmla="*/ 6521594 h 6521594"/>
                <a:gd name="connsiteX24" fmla="*/ 2011326 w 6321679"/>
                <a:gd name="connsiteY24" fmla="*/ 6521594 h 6521594"/>
                <a:gd name="connsiteX25" fmla="*/ 1982893 w 6321679"/>
                <a:gd name="connsiteY25" fmla="*/ 6505768 h 6521594"/>
                <a:gd name="connsiteX26" fmla="*/ 824149 w 6321679"/>
                <a:gd name="connsiteY26" fmla="*/ 5358682 h 6521594"/>
                <a:gd name="connsiteX27" fmla="*/ 0 w 6321679"/>
                <a:gd name="connsiteY27" fmla="*/ 3630075 h 6521594"/>
                <a:gd name="connsiteX28" fmla="*/ 4150102 w 6321679"/>
                <a:gd name="connsiteY28"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321679" h="6521594">
                  <a:moveTo>
                    <a:pt x="4150102" y="0"/>
                  </a:moveTo>
                  <a:cubicBezTo>
                    <a:pt x="4918148" y="0"/>
                    <a:pt x="5569597" y="228540"/>
                    <a:pt x="6083891" y="619943"/>
                  </a:cubicBezTo>
                  <a:lnTo>
                    <a:pt x="6321679" y="822247"/>
                  </a:lnTo>
                  <a:lnTo>
                    <a:pt x="6321679" y="1866928"/>
                  </a:lnTo>
                  <a:lnTo>
                    <a:pt x="6212358" y="1689281"/>
                  </a:lnTo>
                  <a:cubicBezTo>
                    <a:pt x="6161484" y="1615222"/>
                    <a:pt x="6107295" y="1544427"/>
                    <a:pt x="6049880" y="1477173"/>
                  </a:cubicBezTo>
                  <a:cubicBezTo>
                    <a:pt x="5825135" y="1214018"/>
                    <a:pt x="5555573" y="1009470"/>
                    <a:pt x="5248663" y="869327"/>
                  </a:cubicBezTo>
                  <a:cubicBezTo>
                    <a:pt x="4921178" y="719909"/>
                    <a:pt x="4551627" y="644042"/>
                    <a:pt x="4150102" y="644042"/>
                  </a:cubicBezTo>
                  <a:cubicBezTo>
                    <a:pt x="3724203" y="644042"/>
                    <a:pt x="3292799" y="725448"/>
                    <a:pt x="2867946" y="886459"/>
                  </a:cubicBezTo>
                  <a:cubicBezTo>
                    <a:pt x="2454234" y="1042832"/>
                    <a:pt x="2060440" y="1273141"/>
                    <a:pt x="1728892" y="1552397"/>
                  </a:cubicBezTo>
                  <a:cubicBezTo>
                    <a:pt x="1391580" y="1836419"/>
                    <a:pt x="1126473" y="2159600"/>
                    <a:pt x="941043" y="2512664"/>
                  </a:cubicBezTo>
                  <a:cubicBezTo>
                    <a:pt x="751551" y="2873583"/>
                    <a:pt x="655362" y="3249575"/>
                    <a:pt x="655362" y="3630204"/>
                  </a:cubicBezTo>
                  <a:cubicBezTo>
                    <a:pt x="655362" y="4013537"/>
                    <a:pt x="808817" y="4237405"/>
                    <a:pt x="1128177" y="4667883"/>
                  </a:cubicBezTo>
                  <a:cubicBezTo>
                    <a:pt x="1205232" y="4771702"/>
                    <a:pt x="1284908" y="4879129"/>
                    <a:pt x="1366419" y="4997246"/>
                  </a:cubicBezTo>
                  <a:cubicBezTo>
                    <a:pt x="1989282" y="5899677"/>
                    <a:pt x="2657880" y="6284685"/>
                    <a:pt x="3601937" y="6284685"/>
                  </a:cubicBezTo>
                  <a:cubicBezTo>
                    <a:pt x="4221523" y="6284685"/>
                    <a:pt x="4676122" y="5971036"/>
                    <a:pt x="5298985" y="5492643"/>
                  </a:cubicBezTo>
                  <a:cubicBezTo>
                    <a:pt x="5368571" y="5439187"/>
                    <a:pt x="5438156" y="5386375"/>
                    <a:pt x="5505513" y="5335367"/>
                  </a:cubicBezTo>
                  <a:cubicBezTo>
                    <a:pt x="5779335" y="5127761"/>
                    <a:pt x="6041730" y="4928776"/>
                    <a:pt x="6252618" y="4722492"/>
                  </a:cubicBezTo>
                  <a:lnTo>
                    <a:pt x="6321679" y="4651477"/>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A66409EC-9CC3-482A-A4A5-54ED092B3F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870322" y="353119"/>
              <a:ext cx="6321679" cy="6521594"/>
            </a:xfrm>
            <a:custGeom>
              <a:avLst/>
              <a:gdLst>
                <a:gd name="connsiteX0" fmla="*/ 4150102 w 6321679"/>
                <a:gd name="connsiteY0" fmla="*/ 0 h 6521594"/>
                <a:gd name="connsiteX1" fmla="*/ 6083891 w 6321679"/>
                <a:gd name="connsiteY1" fmla="*/ 619943 h 6521594"/>
                <a:gd name="connsiteX2" fmla="*/ 6321679 w 6321679"/>
                <a:gd name="connsiteY2" fmla="*/ 822247 h 6521594"/>
                <a:gd name="connsiteX3" fmla="*/ 6321679 w 6321679"/>
                <a:gd name="connsiteY3" fmla="*/ 2150195 h 6521594"/>
                <a:gd name="connsiteX4" fmla="*/ 6241288 w 6321679"/>
                <a:gd name="connsiteY4" fmla="*/ 1985338 h 6521594"/>
                <a:gd name="connsiteX5" fmla="*/ 5949367 w 6321679"/>
                <a:gd name="connsiteY5" fmla="*/ 1559997 h 6521594"/>
                <a:gd name="connsiteX6" fmla="*/ 5193362 w 6321679"/>
                <a:gd name="connsiteY6" fmla="*/ 986156 h 6521594"/>
                <a:gd name="connsiteX7" fmla="*/ 4150102 w 6321679"/>
                <a:gd name="connsiteY7" fmla="*/ 772850 h 6521594"/>
                <a:gd name="connsiteX8" fmla="*/ 2914861 w 6321679"/>
                <a:gd name="connsiteY8" fmla="*/ 1006637 h 6521594"/>
                <a:gd name="connsiteX9" fmla="*/ 1814073 w 6321679"/>
                <a:gd name="connsiteY9" fmla="*/ 1650163 h 6521594"/>
                <a:gd name="connsiteX10" fmla="*/ 1057412 w 6321679"/>
                <a:gd name="connsiteY10" fmla="*/ 2571657 h 6521594"/>
                <a:gd name="connsiteX11" fmla="*/ 786277 w 6321679"/>
                <a:gd name="connsiteY11" fmla="*/ 3630204 h 6521594"/>
                <a:gd name="connsiteX12" fmla="*/ 1233931 w 6321679"/>
                <a:gd name="connsiteY12" fmla="*/ 4592016 h 6521594"/>
                <a:gd name="connsiteX13" fmla="*/ 1474795 w 6321679"/>
                <a:gd name="connsiteY13" fmla="*/ 4924985 h 6521594"/>
                <a:gd name="connsiteX14" fmla="*/ 2393691 w 6321679"/>
                <a:gd name="connsiteY14" fmla="*/ 5846995 h 6521594"/>
                <a:gd name="connsiteX15" fmla="*/ 3601805 w 6321679"/>
                <a:gd name="connsiteY15" fmla="*/ 6155876 h 6521594"/>
                <a:gd name="connsiteX16" fmla="*/ 4378909 w 6321679"/>
                <a:gd name="connsiteY16" fmla="*/ 5959186 h 6521594"/>
                <a:gd name="connsiteX17" fmla="*/ 5218129 w 6321679"/>
                <a:gd name="connsiteY17" fmla="*/ 5391271 h 6521594"/>
                <a:gd name="connsiteX18" fmla="*/ 5425313 w 6321679"/>
                <a:gd name="connsiteY18" fmla="*/ 5233481 h 6521594"/>
                <a:gd name="connsiteX19" fmla="*/ 6254366 w 6321679"/>
                <a:gd name="connsiteY19" fmla="*/ 4534301 h 6521594"/>
                <a:gd name="connsiteX20" fmla="*/ 6321679 w 6321679"/>
                <a:gd name="connsiteY20" fmla="*/ 4456641 h 6521594"/>
                <a:gd name="connsiteX21" fmla="*/ 6321679 w 6321679"/>
                <a:gd name="connsiteY21" fmla="*/ 5523097 h 6521594"/>
                <a:gd name="connsiteX22" fmla="*/ 6024428 w 6321679"/>
                <a:gd name="connsiteY22" fmla="*/ 5754969 h 6521594"/>
                <a:gd name="connsiteX23" fmla="*/ 5702345 w 6321679"/>
                <a:gd name="connsiteY23" fmla="*/ 6000018 h 6521594"/>
                <a:gd name="connsiteX24" fmla="*/ 4988380 w 6321679"/>
                <a:gd name="connsiteY24" fmla="*/ 6506549 h 6521594"/>
                <a:gd name="connsiteX25" fmla="*/ 4961490 w 6321679"/>
                <a:gd name="connsiteY25" fmla="*/ 6521594 h 6521594"/>
                <a:gd name="connsiteX26" fmla="*/ 2011326 w 6321679"/>
                <a:gd name="connsiteY26" fmla="*/ 6521594 h 6521594"/>
                <a:gd name="connsiteX27" fmla="*/ 1982893 w 6321679"/>
                <a:gd name="connsiteY27" fmla="*/ 6505768 h 6521594"/>
                <a:gd name="connsiteX28" fmla="*/ 824149 w 6321679"/>
                <a:gd name="connsiteY28" fmla="*/ 5358682 h 6521594"/>
                <a:gd name="connsiteX29" fmla="*/ 0 w 6321679"/>
                <a:gd name="connsiteY29" fmla="*/ 3630075 h 6521594"/>
                <a:gd name="connsiteX30" fmla="*/ 4150102 w 6321679"/>
                <a:gd name="connsiteY30" fmla="*/ 0 h 6521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321679" h="6521594">
                  <a:moveTo>
                    <a:pt x="4150102" y="0"/>
                  </a:moveTo>
                  <a:cubicBezTo>
                    <a:pt x="4918148" y="0"/>
                    <a:pt x="5569597" y="228540"/>
                    <a:pt x="6083891" y="619943"/>
                  </a:cubicBezTo>
                  <a:lnTo>
                    <a:pt x="6321679" y="822247"/>
                  </a:lnTo>
                  <a:lnTo>
                    <a:pt x="6321679" y="2150195"/>
                  </a:lnTo>
                  <a:lnTo>
                    <a:pt x="6241288" y="1985338"/>
                  </a:lnTo>
                  <a:cubicBezTo>
                    <a:pt x="6156788" y="1831195"/>
                    <a:pt x="6059249" y="1688709"/>
                    <a:pt x="5949367" y="1559997"/>
                  </a:cubicBezTo>
                  <a:cubicBezTo>
                    <a:pt x="5737073" y="1311397"/>
                    <a:pt x="5482843" y="1118314"/>
                    <a:pt x="5193362" y="986156"/>
                  </a:cubicBezTo>
                  <a:cubicBezTo>
                    <a:pt x="4883437" y="844596"/>
                    <a:pt x="4532365" y="772850"/>
                    <a:pt x="4150102" y="772850"/>
                  </a:cubicBezTo>
                  <a:cubicBezTo>
                    <a:pt x="3746218" y="772850"/>
                    <a:pt x="3319008" y="853613"/>
                    <a:pt x="2914861" y="1006637"/>
                  </a:cubicBezTo>
                  <a:cubicBezTo>
                    <a:pt x="2515039" y="1157857"/>
                    <a:pt x="2134350" y="1380438"/>
                    <a:pt x="1814073" y="1650163"/>
                  </a:cubicBezTo>
                  <a:cubicBezTo>
                    <a:pt x="1494190" y="1919502"/>
                    <a:pt x="1232622" y="2238173"/>
                    <a:pt x="1057412" y="2571657"/>
                  </a:cubicBezTo>
                  <a:cubicBezTo>
                    <a:pt x="877486" y="2914158"/>
                    <a:pt x="786277" y="3270313"/>
                    <a:pt x="786277" y="3630204"/>
                  </a:cubicBezTo>
                  <a:cubicBezTo>
                    <a:pt x="786277" y="3974121"/>
                    <a:pt x="923483" y="4173646"/>
                    <a:pt x="1233931" y="4592016"/>
                  </a:cubicBezTo>
                  <a:cubicBezTo>
                    <a:pt x="1311641" y="4696736"/>
                    <a:pt x="1391972" y="4805064"/>
                    <a:pt x="1474795" y="4924985"/>
                  </a:cubicBezTo>
                  <a:cubicBezTo>
                    <a:pt x="1767682" y="5349278"/>
                    <a:pt x="2068172" y="5650948"/>
                    <a:pt x="2393691" y="5846995"/>
                  </a:cubicBezTo>
                  <a:cubicBezTo>
                    <a:pt x="2738735" y="6054891"/>
                    <a:pt x="3133971" y="6155876"/>
                    <a:pt x="3601805" y="6155876"/>
                  </a:cubicBezTo>
                  <a:cubicBezTo>
                    <a:pt x="3867305" y="6155876"/>
                    <a:pt x="4114196" y="6093405"/>
                    <a:pt x="4378909" y="5959186"/>
                  </a:cubicBezTo>
                  <a:cubicBezTo>
                    <a:pt x="4650699" y="5821362"/>
                    <a:pt x="4919737" y="5620421"/>
                    <a:pt x="5218129" y="5391271"/>
                  </a:cubicBezTo>
                  <a:cubicBezTo>
                    <a:pt x="5288107" y="5337558"/>
                    <a:pt x="5357824" y="5284617"/>
                    <a:pt x="5425313" y="5233481"/>
                  </a:cubicBezTo>
                  <a:cubicBezTo>
                    <a:pt x="5739037" y="4995556"/>
                    <a:pt x="6037512" y="4769168"/>
                    <a:pt x="6254366" y="4534301"/>
                  </a:cubicBezTo>
                  <a:lnTo>
                    <a:pt x="6321679" y="4456641"/>
                  </a:lnTo>
                  <a:lnTo>
                    <a:pt x="6321679" y="5523097"/>
                  </a:lnTo>
                  <a:lnTo>
                    <a:pt x="6024428" y="5754969"/>
                  </a:lnTo>
                  <a:cubicBezTo>
                    <a:pt x="5918395" y="5835747"/>
                    <a:pt x="5810491" y="5916953"/>
                    <a:pt x="5702345" y="6000018"/>
                  </a:cubicBezTo>
                  <a:cubicBezTo>
                    <a:pt x="5466020" y="6181541"/>
                    <a:pt x="5232938" y="6357503"/>
                    <a:pt x="4988380" y="6506549"/>
                  </a:cubicBezTo>
                  <a:lnTo>
                    <a:pt x="4961490" y="6521594"/>
                  </a:lnTo>
                  <a:lnTo>
                    <a:pt x="2011326" y="6521594"/>
                  </a:lnTo>
                  <a:lnTo>
                    <a:pt x="1982893" y="6505768"/>
                  </a:lnTo>
                  <a:cubicBezTo>
                    <a:pt x="1531799" y="6233999"/>
                    <a:pt x="1157400" y="5841520"/>
                    <a:pt x="824149" y="5358682"/>
                  </a:cubicBezTo>
                  <a:cubicBezTo>
                    <a:pt x="424196" y="4779302"/>
                    <a:pt x="0" y="4381929"/>
                    <a:pt x="0" y="3630075"/>
                  </a:cubicBezTo>
                  <a:cubicBezTo>
                    <a:pt x="0" y="1625174"/>
                    <a:pt x="2089794" y="0"/>
                    <a:pt x="415010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5" name="Picture 4" descr="A yellow smiley face with hands&#10;&#10;AI-generated content may be incorrect.">
            <a:extLst>
              <a:ext uri="{FF2B5EF4-FFF2-40B4-BE49-F238E27FC236}">
                <a16:creationId xmlns:a16="http://schemas.microsoft.com/office/drawing/2014/main" id="{37D37F82-B5D8-A698-7600-6FE7C5751FD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053832" y="2053247"/>
            <a:ext cx="3453416" cy="3250274"/>
          </a:xfrm>
          <a:prstGeom prst="rect">
            <a:avLst/>
          </a:prstGeom>
        </p:spPr>
      </p:pic>
      <p:sp>
        <p:nvSpPr>
          <p:cNvPr id="4" name="Slide Number Placeholder 3">
            <a:extLst>
              <a:ext uri="{FF2B5EF4-FFF2-40B4-BE49-F238E27FC236}">
                <a16:creationId xmlns:a16="http://schemas.microsoft.com/office/drawing/2014/main" id="{262855EE-160F-A36E-1990-7BF4D75E2C52}"/>
              </a:ext>
            </a:extLst>
          </p:cNvPr>
          <p:cNvSpPr>
            <a:spLocks noGrp="1"/>
          </p:cNvSpPr>
          <p:nvPr>
            <p:ph type="sldNum" sz="quarter" idx="12"/>
          </p:nvPr>
        </p:nvSpPr>
        <p:spPr>
          <a:xfrm>
            <a:off x="8610600" y="6356350"/>
            <a:ext cx="2743200" cy="365125"/>
          </a:xfrm>
        </p:spPr>
        <p:txBody>
          <a:bodyPr>
            <a:normAutofit/>
          </a:bodyPr>
          <a:lstStyle/>
          <a:p>
            <a:pPr>
              <a:lnSpc>
                <a:spcPct val="90000"/>
              </a:lnSpc>
              <a:spcAft>
                <a:spcPts val="600"/>
              </a:spcAft>
            </a:pPr>
            <a:r>
              <a:rPr lang="en-US" sz="1800"/>
              <a:t>Slide </a:t>
            </a:r>
            <a:fld id="{BCD75678-9A6F-1841-A9A7-307B21386F4B}" type="slidenum">
              <a:rPr lang="en-US" sz="1800" smtClean="0"/>
              <a:pPr>
                <a:lnSpc>
                  <a:spcPct val="90000"/>
                </a:lnSpc>
                <a:spcAft>
                  <a:spcPts val="600"/>
                </a:spcAft>
              </a:pPr>
              <a:t>9</a:t>
            </a:fld>
            <a:endParaRPr lang="en-US" sz="1800"/>
          </a:p>
        </p:txBody>
      </p:sp>
    </p:spTree>
    <p:extLst>
      <p:ext uri="{BB962C8B-B14F-4D97-AF65-F5344CB8AC3E}">
        <p14:creationId xmlns:p14="http://schemas.microsoft.com/office/powerpoint/2010/main" val="29705472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241</TotalTime>
  <Words>671</Words>
  <Application>Microsoft Office PowerPoint</Application>
  <PresentationFormat>Widescreen</PresentationFormat>
  <Paragraphs>65</Paragraphs>
  <Slides>9</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Aptos</vt:lpstr>
      <vt:lpstr>Aptos Display</vt:lpstr>
      <vt:lpstr>Arial</vt:lpstr>
      <vt:lpstr>Courier New</vt:lpstr>
      <vt:lpstr>Office Theme</vt:lpstr>
      <vt:lpstr>Custom Design</vt:lpstr>
      <vt:lpstr>Huggingface (AI resources you can use!) </vt:lpstr>
      <vt:lpstr>What is Hugging Face?</vt:lpstr>
      <vt:lpstr>Why is Hugging Face Important?</vt:lpstr>
      <vt:lpstr>Who Owns Hugging Face?</vt:lpstr>
      <vt:lpstr>Security Concerns with Hugging Face</vt:lpstr>
      <vt:lpstr>Licensing Concerns</vt:lpstr>
      <vt:lpstr>Key Takeaways</vt:lpstr>
      <vt:lpstr>Reflection</vt:lpstr>
      <vt:lpstr>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Sydney</dc:title>
  <dc:creator>Jeremy Shafer</dc:creator>
  <cp:lastModifiedBy>Jeremy J. Shafer</cp:lastModifiedBy>
  <cp:revision>35</cp:revision>
  <dcterms:created xsi:type="dcterms:W3CDTF">2024-04-24T11:29:59Z</dcterms:created>
  <dcterms:modified xsi:type="dcterms:W3CDTF">2025-04-14T13:00:32Z</dcterms:modified>
</cp:coreProperties>
</file>