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658" r:id="rId3"/>
    <p:sldId id="661" r:id="rId4"/>
    <p:sldId id="6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D640AE5-5E4A-B79C-7107-4EA19F8246C5}" name="Jeremy J. Shafer" initials="JS" userId="S::jeremy@temple.edu::f30d0f33-f51f-4c86-b918-fe42d899c94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9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3" autoAdjust="0"/>
    <p:restoredTop sz="80784" autoAdjust="0"/>
  </p:normalViewPr>
  <p:slideViewPr>
    <p:cSldViewPr snapToGrid="0">
      <p:cViewPr varScale="1">
        <p:scale>
          <a:sx n="62" d="100"/>
          <a:sy n="62" d="100"/>
        </p:scale>
        <p:origin x="77" y="1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6D9175-6493-4CA4-BED4-2BF67E177B3A}" type="datetimeFigureOut">
              <a:rPr lang="en-US" smtClean="0"/>
              <a:t>1/13/2026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2091F-6CD8-46B7-96F0-0D064BD5D0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050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</a:b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93F3A5-35B1-035A-72F3-362EFA85D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41DCEA-5FEB-F6F5-A167-AB2F0DC22B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2EBED8-2283-E7D7-EC58-01104DB985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Stochastic - randomly determined; having a random probability distribution or pattern that may be analyzed statistically but may not be predicted precisely.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80994A-BD7D-BA67-DDB9-C853B1EAAF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0654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2266F-C085-2879-9EAB-C9CA52885D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F75952-7E12-BE69-7F24-806D1F581F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8BDADE-A7B0-AD76-F29E-6A291F81F7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3A49AA-7F52-2B4A-B839-34AEF2C8B6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542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CF72B-01D4-E7CE-CCD0-C925872C35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4C0AB2-16B7-ABE2-B58E-3BB76004A9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B8A35-9A7D-E534-D801-9214B10E8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DFEBF-38F1-453E-B69D-6B9271114889}" type="datetime1">
              <a:rPr lang="en-US" smtClean="0"/>
              <a:t>1/13/2026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268FE-1A6B-3B8A-9160-73579F35B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BD6639-51F7-67FF-CC34-EB8C0182E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171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CC470-7C6A-7924-EAD0-67D09CF0E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3258FB-74B7-5EEF-53E8-4CC1489909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AADDD-72F3-0095-2D6E-4C653A9FA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2D55E-282F-4DF6-A403-09EC22362B14}" type="datetime1">
              <a:rPr lang="en-US" smtClean="0"/>
              <a:t>1/13/2026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950F3-5E49-3C5F-BE10-03E000C33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DB1718-A130-D803-E465-A462404B8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647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078D7A-04A2-D620-2630-1D62546B16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387427-E822-3DCC-7B2E-A1D29D5A0F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5954B-320A-A6B4-AACA-3317F5D4E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A848F-AFAA-441B-B746-4E7F497AF1EA}" type="datetime1">
              <a:rPr lang="en-US" smtClean="0"/>
              <a:t>1/13/2026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F64D2-C11B-00D1-FE40-1B62EB978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ADE5E8-F2B1-E798-5A06-997FCCAAC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415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9569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4D47C-E5D4-DDBE-EF1F-104F24CBD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7A19A-EFF8-5A88-EDE7-FCDEB4D78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A261B-1101-FA3D-CB17-80CD5369B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9EE1-3FE3-4F1C-88F4-6491735106DF}" type="datetime1">
              <a:rPr lang="en-US" smtClean="0"/>
              <a:t>1/13/2026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4FFDC-ABE1-592D-57CE-8741396CF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D6818-E9DF-7030-FFE5-7CA03965D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685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06587-444C-EF7D-FE7D-26950F021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87D5E7-6A38-CB7B-087D-EFA48605BD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3B643-410E-1842-F193-BB0856DD3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98A3-03EC-44AE-87A9-06CAEF1F7F50}" type="datetime1">
              <a:rPr lang="en-US" smtClean="0"/>
              <a:t>1/13/2026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310AA-4DB2-8CE6-7A4D-79BDFF939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95118-C53B-3A3F-6834-2DFBDB6A6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4C487655-AABA-4CA8-8EDF-7F823A468B8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772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24F9B-580C-A699-4DAD-825D97649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B657F-30D5-8754-A04E-2319F40CBB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D0171C-FAF2-6322-9CB6-83481AC90D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CA7575-0A3B-0E0A-BD71-4E15EDB8C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E1CA8-87D7-4728-855E-A6F52CD10CAE}" type="datetime1">
              <a:rPr lang="en-US" smtClean="0"/>
              <a:t>1/13/2026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0D1E5B-D828-19AE-17EE-C271B397E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5FB46-D28D-EC75-7CA7-EA327DD4A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992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93603-E112-DFF4-C6D8-0496D1F84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3D8518-394B-3008-7BBC-EC6A55EC2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A4CE79-3B5F-ADA4-FD7E-2BADC81B1B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F9E515-664E-EA56-A2AF-C9343137F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36BE7C-46E7-7413-B469-8EDAED08E6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D25A12-CF47-C955-9369-051EB51AA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593D-2A19-4BA0-A48C-0342333B9754}" type="datetime1">
              <a:rPr lang="en-US" smtClean="0"/>
              <a:t>1/13/2026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4E7A9D-A7AC-5CCE-916E-4708D90B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B038D7-1F9A-7C8D-3467-FE7A67DDF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8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6F14C-5EC1-FFCB-42AF-C06EA7E9F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838D3D-E6E8-5AFB-CD5F-2004F64FC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3F4E6-0320-4AB2-9586-65A0EC89B335}" type="datetime1">
              <a:rPr lang="en-US" smtClean="0"/>
              <a:t>1/13/2026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6272A8-54EF-7B38-A358-08F90C01F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14D8C2-D005-DED5-4959-89AEC0450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4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5C7C2D-B365-526F-4F06-0D77F79E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AE04C-41B0-4DF8-B4DF-3F22EB69F7D9}" type="datetime1">
              <a:rPr lang="en-US" smtClean="0"/>
              <a:t>1/13/2026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56161F-9918-75C3-BF19-FF80F6066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FC89C8-F884-B4CE-CC3A-B5DD10267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520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91BF9-30F3-7A2D-F8A3-791EAA2E3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FFAEA7-9263-F1E8-CF52-8B33D6B02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E4BC12-B876-ECAE-F678-32CD8C05E5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26B8F7-7894-FF4F-9E5D-F4C3BF944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FA6D4-EBBF-4864-B002-3CA151825A93}" type="datetime1">
              <a:rPr lang="en-US" smtClean="0"/>
              <a:t>1/13/2026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79ACDA-52C6-F398-2177-A0803A626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C16BF6-1F54-7DA1-7084-343B5356B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236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C6086-B265-7989-A55A-FE17F4222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FB91EF-A99A-25F1-6C9D-92B8F71174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E8F43F-ACB9-99C3-B69D-70FFB2FF56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AC79EE-3EFB-E190-AF9B-5F23BF397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C26E8-E5AC-42DB-AADB-FD38C3D12385}" type="datetime1">
              <a:rPr lang="en-US" smtClean="0"/>
              <a:t>1/13/2026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F44726-F697-024F-F154-A2BCD05A9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BE7A1D-F51D-E5B6-0EC8-F1719AF82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904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209199-E8C0-37D2-8430-9C299015E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AF55D3-8504-6824-94F1-CDF34B6D5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A72C5-C4A1-21A1-F750-B87A42DF96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407FC-BC4F-44A5-8993-81604E7062F8}" type="datetime1">
              <a:rPr lang="en-US" smtClean="0"/>
              <a:t>1/13/2026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A07C0-D3F6-68E4-1384-C86F364CCA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53108-2941-6203-3401-5406B9B316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87655-AABA-4CA8-8EDF-7F823A468B8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663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/3.0/" TargetMode="External"/><Relationship Id="rId2" Type="http://schemas.openxmlformats.org/officeDocument/2006/relationships/hyperlink" Target="https://community.mis.temple.edu/jshafer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nMxNPjY-qQ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019B3-EF15-89E8-C1F0-C8B933E9C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1251" y="1403184"/>
            <a:ext cx="5904805" cy="2439611"/>
          </a:xfrm>
        </p:spPr>
        <p:txBody>
          <a:bodyPr>
            <a:normAutofit/>
          </a:bodyPr>
          <a:lstStyle/>
          <a:p>
            <a:r>
              <a:rPr lang="en-US" dirty="0"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Discussion</a:t>
            </a:r>
            <a:br>
              <a:rPr lang="en-US" dirty="0"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</a:br>
            <a:r>
              <a:rPr lang="en-US" sz="4900" dirty="0"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“The AI Nothingburger”</a:t>
            </a:r>
            <a:endParaRPr lang="en-US" dirty="0">
              <a:latin typeface="Segoe UI" panose="020B0502040204020203" pitchFamily="34" charset="0"/>
              <a:ea typeface="Tahom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1FC15D-C8AA-1066-06DE-10EA5ACD2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9137" y="4304581"/>
            <a:ext cx="5036920" cy="2553420"/>
          </a:xfrm>
        </p:spPr>
        <p:txBody>
          <a:bodyPr>
            <a:normAutofit/>
          </a:bodyPr>
          <a:lstStyle/>
          <a:p>
            <a:pPr algn="r"/>
            <a: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</a:rPr>
              <a:t>Jeremy Shafer</a:t>
            </a:r>
          </a:p>
          <a:p>
            <a:pPr algn="r"/>
            <a: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</a:rPr>
              <a:t>jeremy@temple.edu</a:t>
            </a:r>
          </a:p>
          <a:p>
            <a:pPr algn="r"/>
            <a: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  <a:hlinkClick r:id="rId2"/>
              </a:rPr>
              <a:t>https://community.mis.temple.edu/jshafer</a:t>
            </a:r>
            <a: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r"/>
            <a:endParaRPr lang="sv-SE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b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sv-SE" sz="16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sv-SE" sz="2000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A8F0792-367D-9A34-82A1-183B7ADA0726}"/>
              </a:ext>
            </a:extLst>
          </p:cNvPr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A32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>
                <a:latin typeface="+mj-lt"/>
                <a:ea typeface="Tahoma" panose="020B0604030504040204" pitchFamily="34" charset="0"/>
                <a:cs typeface="Segoe UI" panose="020B0502040204020203" pitchFamily="34" charset="0"/>
              </a:rPr>
              <a:t>MIS3536: Info Sys Innovation with AI</a:t>
            </a:r>
            <a:endParaRPr lang="en-US" sz="4000" dirty="0">
              <a:latin typeface="+mj-lt"/>
              <a:ea typeface="Tahom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2BF4CA-20AD-7B77-3525-D45E1C263E05}"/>
              </a:ext>
            </a:extLst>
          </p:cNvPr>
          <p:cNvSpPr txBox="1"/>
          <p:nvPr/>
        </p:nvSpPr>
        <p:spPr>
          <a:xfrm>
            <a:off x="305943" y="6131434"/>
            <a:ext cx="580557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Unless otherwise indicated, all decorative images are by Unknown Author and licensed under </a:t>
            </a:r>
            <a:r>
              <a:rPr lang="en-US" sz="900" dirty="0">
                <a:hlinkClick r:id="rId3" tooltip="https://creativecommons.org/licenses/by-nc/3.0/"/>
              </a:rPr>
              <a:t>CC BY-NC</a:t>
            </a:r>
            <a:endParaRPr lang="en-US" sz="900" dirty="0"/>
          </a:p>
        </p:txBody>
      </p:sp>
      <p:pic>
        <p:nvPicPr>
          <p:cNvPr id="6" name="Picture 5" descr="A blue light bulb with a brain inside">
            <a:extLst>
              <a:ext uri="{FF2B5EF4-FFF2-40B4-BE49-F238E27FC236}">
                <a16:creationId xmlns:a16="http://schemas.microsoft.com/office/drawing/2014/main" id="{A36D6498-511E-A47E-A31E-A870F7805C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227" y="1403184"/>
            <a:ext cx="5285007" cy="468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865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0"/>
          <p:cNvSpPr/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The source material</a:t>
            </a:r>
            <a:endParaRPr lang="en-US" sz="4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38200" y="1929384"/>
            <a:ext cx="10515600" cy="2967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189" indent="-228600">
              <a:lnSpc>
                <a:spcPct val="90000"/>
              </a:lnSpc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-120"/>
              </a:rPr>
              <a:t>The YouTube channel Instead of Working, hosted by Andy Q</a:t>
            </a:r>
          </a:p>
          <a:p>
            <a:pPr marL="457189" indent="-228600">
              <a:lnSpc>
                <a:spcPct val="90000"/>
              </a:lnSpc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rgbClr val="000000"/>
                </a:solidFill>
                <a:latin typeface="Arial" pitchFamily="34" charset="0"/>
                <a:cs typeface="Arial" pitchFamily="34" charset="-120"/>
              </a:rPr>
              <a:t>Episode link: </a:t>
            </a:r>
            <a:r>
              <a:rPr lang="en-US" sz="2400" i="1" dirty="0">
                <a:solidFill>
                  <a:srgbClr val="000000"/>
                </a:solidFill>
                <a:latin typeface="Arial" pitchFamily="34" charset="0"/>
                <a:cs typeface="Arial" pitchFamily="34" charset="-120"/>
                <a:hlinkClick r:id="rId3"/>
              </a:rPr>
              <a:t>https://www.youtube.com/watch?v=jnMxNPjY-qQ</a:t>
            </a:r>
            <a:endParaRPr lang="en-US" sz="2400" i="1" dirty="0">
              <a:solidFill>
                <a:srgbClr val="000000"/>
              </a:solidFill>
              <a:latin typeface="Arial" pitchFamily="34" charset="0"/>
              <a:cs typeface="Arial" pitchFamily="34" charset="-120"/>
            </a:endParaRPr>
          </a:p>
          <a:p>
            <a:pPr marL="228589">
              <a:lnSpc>
                <a:spcPct val="90000"/>
              </a:lnSpc>
              <a:spcAft>
                <a:spcPts val="600"/>
              </a:spcAft>
              <a:buSzPct val="100000"/>
            </a:pPr>
            <a:endParaRPr lang="en-US" sz="2400" i="1" dirty="0">
              <a:solidFill>
                <a:srgbClr val="000000"/>
              </a:solidFill>
              <a:latin typeface="Arial" pitchFamily="34" charset="0"/>
              <a:cs typeface="Arial" pitchFamily="34" charset="-120"/>
            </a:endParaRPr>
          </a:p>
          <a:p>
            <a:pPr marL="457189" indent="-228600">
              <a:lnSpc>
                <a:spcPct val="90000"/>
              </a:lnSpc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rgbClr val="000000"/>
                </a:solidFill>
                <a:latin typeface="Arial" pitchFamily="34" charset="0"/>
                <a:cs typeface="Arial" pitchFamily="34" charset="-120"/>
              </a:rPr>
              <a:t>The video was a follow up to a “Become UNEMPLOYABLE to Prepare for the FUTURE” where Andy presented a very bleak vision for the future.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A8FA0C-F05A-C257-06C2-946C8F8AD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31496B8-DC6C-4449-9368-24DA6894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0">
            <a:extLst>
              <a:ext uri="{FF2B5EF4-FFF2-40B4-BE49-F238E27FC236}">
                <a16:creationId xmlns:a16="http://schemas.microsoft.com/office/drawing/2014/main" id="{114D249B-DAC0-4E1D-2042-BC225BF17537}"/>
              </a:ext>
            </a:extLst>
          </p:cNvPr>
          <p:cNvSpPr/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Challenge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692A9CA8-4E65-E889-9D23-CD5426CF01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5B1CFB03-1EF3-5E0F-C4EF-D5487030CD30}"/>
              </a:ext>
            </a:extLst>
          </p:cNvPr>
          <p:cNvSpPr/>
          <p:nvPr/>
        </p:nvSpPr>
        <p:spPr>
          <a:xfrm>
            <a:off x="838200" y="1929384"/>
            <a:ext cx="10515600" cy="7033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i="1" dirty="0"/>
              <a:t>Pick two of these terms. What is it and how it is relevant to AI 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B7BDDB-BDA8-A2CC-D4B5-081DDDAD4495}"/>
              </a:ext>
            </a:extLst>
          </p:cNvPr>
          <p:cNvSpPr txBox="1"/>
          <p:nvPr/>
        </p:nvSpPr>
        <p:spPr>
          <a:xfrm>
            <a:off x="4126910" y="3086732"/>
            <a:ext cx="3405529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2400"/>
            </a:lvl1pPr>
          </a:lstStyle>
          <a:p>
            <a:r>
              <a:rPr lang="en-US" dirty="0"/>
              <a:t>A steelman argument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037C3E-FFE4-E8F4-BA5F-23770163BFB7}"/>
              </a:ext>
            </a:extLst>
          </p:cNvPr>
          <p:cNvSpPr txBox="1"/>
          <p:nvPr/>
        </p:nvSpPr>
        <p:spPr>
          <a:xfrm>
            <a:off x="1707404" y="4237494"/>
            <a:ext cx="3978797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2400"/>
            </a:lvl1pPr>
          </a:lstStyle>
          <a:p>
            <a:r>
              <a:rPr lang="en-US" dirty="0"/>
              <a:t>The “Stochastic Parrot”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00281C6-DDA2-C299-D26E-F1207A181E30}"/>
              </a:ext>
            </a:extLst>
          </p:cNvPr>
          <p:cNvSpPr txBox="1"/>
          <p:nvPr/>
        </p:nvSpPr>
        <p:spPr>
          <a:xfrm>
            <a:off x="5422469" y="3838972"/>
            <a:ext cx="3654706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2400"/>
            </a:lvl1pPr>
          </a:lstStyle>
          <a:p>
            <a:r>
              <a:rPr lang="en-US" dirty="0"/>
              <a:t>The Ouroboros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D85C366-55E7-9D43-A59A-29111A533FEC}"/>
              </a:ext>
            </a:extLst>
          </p:cNvPr>
          <p:cNvSpPr txBox="1"/>
          <p:nvPr/>
        </p:nvSpPr>
        <p:spPr>
          <a:xfrm>
            <a:off x="3077664" y="5587853"/>
            <a:ext cx="3405529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2400"/>
            </a:lvl1pPr>
          </a:lstStyle>
          <a:p>
            <a:r>
              <a:rPr lang="en-US" dirty="0"/>
              <a:t>The Last-Mile Problem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2F780F7-FDF3-83BA-C563-69CA625737C7}"/>
              </a:ext>
            </a:extLst>
          </p:cNvPr>
          <p:cNvSpPr txBox="1"/>
          <p:nvPr/>
        </p:nvSpPr>
        <p:spPr>
          <a:xfrm>
            <a:off x="6138862" y="2479779"/>
            <a:ext cx="3654707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2400"/>
            </a:lvl1pPr>
          </a:lstStyle>
          <a:p>
            <a:r>
              <a:rPr lang="en-US" dirty="0"/>
              <a:t>“liability sponges”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806C0AF-1287-238F-A0A6-E556724DE9F0}"/>
              </a:ext>
            </a:extLst>
          </p:cNvPr>
          <p:cNvSpPr txBox="1"/>
          <p:nvPr/>
        </p:nvSpPr>
        <p:spPr>
          <a:xfrm>
            <a:off x="1368707" y="2725238"/>
            <a:ext cx="3168569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Sunk-cost fallacy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E2A7AB7-AA42-DAC6-68E7-2F72E310F970}"/>
              </a:ext>
            </a:extLst>
          </p:cNvPr>
          <p:cNvSpPr txBox="1"/>
          <p:nvPr/>
        </p:nvSpPr>
        <p:spPr>
          <a:xfrm>
            <a:off x="5829675" y="4487038"/>
            <a:ext cx="4804401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2400"/>
            </a:lvl1pPr>
          </a:lstStyle>
          <a:p>
            <a:r>
              <a:rPr lang="en-US" dirty="0"/>
              <a:t>The “$600 billion question”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6555BFF-6C4E-22BD-50A2-DEBCEDD103B9}"/>
              </a:ext>
            </a:extLst>
          </p:cNvPr>
          <p:cNvSpPr txBox="1"/>
          <p:nvPr/>
        </p:nvSpPr>
        <p:spPr>
          <a:xfrm>
            <a:off x="2458311" y="4858459"/>
            <a:ext cx="1501815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/>
              <a:t>Cui bono?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E59F1D4-9587-A070-6C48-B5AA46FA0390}"/>
              </a:ext>
            </a:extLst>
          </p:cNvPr>
          <p:cNvSpPr txBox="1"/>
          <p:nvPr/>
        </p:nvSpPr>
        <p:spPr>
          <a:xfrm>
            <a:off x="6013620" y="5216432"/>
            <a:ext cx="4804401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2400"/>
            </a:lvl1pPr>
          </a:lstStyle>
          <a:p>
            <a:r>
              <a:rPr lang="en-US" dirty="0"/>
              <a:t>The Existential Threat Narrative </a:t>
            </a:r>
          </a:p>
        </p:txBody>
      </p:sp>
    </p:spTree>
    <p:extLst>
      <p:ext uri="{BB962C8B-B14F-4D97-AF65-F5344CB8AC3E}">
        <p14:creationId xmlns:p14="http://schemas.microsoft.com/office/powerpoint/2010/main" val="4091848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2" grpId="0" animBg="1"/>
      <p:bldP spid="14" grpId="0" animBg="1"/>
      <p:bldP spid="16" grpId="0" animBg="1"/>
      <p:bldP spid="18" grpId="0" animBg="1"/>
      <p:bldP spid="20" grpId="0" animBg="1"/>
      <p:bldP spid="22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274815-6691-9392-8D87-B5F87B7AF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CFEF202-3B5F-8FF9-15D4-88CF5320AC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0">
            <a:extLst>
              <a:ext uri="{FF2B5EF4-FFF2-40B4-BE49-F238E27FC236}">
                <a16:creationId xmlns:a16="http://schemas.microsoft.com/office/drawing/2014/main" id="{053BF118-DA16-3F7F-518F-6B915CFB819E}"/>
              </a:ext>
            </a:extLst>
          </p:cNvPr>
          <p:cNvSpPr/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dirty="0">
                <a:latin typeface="+mj-lt"/>
                <a:ea typeface="+mj-ea"/>
                <a:cs typeface="+mj-cs"/>
              </a:rPr>
              <a:t>Andy’s c</a:t>
            </a: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oncluding thought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45524313-F976-8170-C332-8FE50DF94B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68B3B5F4-495E-CBFC-A187-40F938B159DB}"/>
              </a:ext>
            </a:extLst>
          </p:cNvPr>
          <p:cNvSpPr/>
          <p:nvPr/>
        </p:nvSpPr>
        <p:spPr>
          <a:xfrm>
            <a:off x="838200" y="1929384"/>
            <a:ext cx="10515600" cy="17485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“If we debate respectfully, we all learn more—and gain more control over our futures.”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3437D933-587C-57CA-2AF0-302DE1BC853D}"/>
              </a:ext>
            </a:extLst>
          </p:cNvPr>
          <p:cNvSpPr/>
          <p:nvPr/>
        </p:nvSpPr>
        <p:spPr>
          <a:xfrm>
            <a:off x="1193800" y="3565187"/>
            <a:ext cx="10160000" cy="1615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457189" indent="-457189">
              <a:lnSpc>
                <a:spcPts val="2880"/>
              </a:lnSpc>
              <a:spcAft>
                <a:spcPts val="600"/>
              </a:spcAft>
              <a:buSzPct val="100000"/>
              <a:buChar char="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561889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5171</TotalTime>
  <Words>208</Words>
  <Application>Microsoft Office PowerPoint</Application>
  <PresentationFormat>Widescreen</PresentationFormat>
  <Paragraphs>31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Corbel</vt:lpstr>
      <vt:lpstr>Segoe UI</vt:lpstr>
      <vt:lpstr>Office Theme</vt:lpstr>
      <vt:lpstr>Discussion “The AI Nothingburger”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Introduction What is the cloud?</dc:title>
  <dc:creator>David Schuff</dc:creator>
  <cp:lastModifiedBy>Jeremy J. Shafer</cp:lastModifiedBy>
  <cp:revision>241</cp:revision>
  <dcterms:created xsi:type="dcterms:W3CDTF">2022-06-30T13:55:29Z</dcterms:created>
  <dcterms:modified xsi:type="dcterms:W3CDTF">2026-01-14T03:59:35Z</dcterms:modified>
</cp:coreProperties>
</file>