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645" r:id="rId3"/>
    <p:sldId id="646" r:id="rId4"/>
    <p:sldId id="647" r:id="rId5"/>
    <p:sldId id="648" r:id="rId6"/>
    <p:sldId id="650" r:id="rId7"/>
    <p:sldId id="649" r:id="rId8"/>
    <p:sldId id="651" r:id="rId9"/>
    <p:sldId id="652" r:id="rId10"/>
    <p:sldId id="653" r:id="rId11"/>
    <p:sldId id="65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82353" autoAdjust="0"/>
  </p:normalViewPr>
  <p:slideViewPr>
    <p:cSldViewPr snapToGrid="0">
      <p:cViewPr varScale="1">
        <p:scale>
          <a:sx n="82" d="100"/>
          <a:sy n="82" d="100"/>
        </p:scale>
        <p:origin x="408" y="91"/>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A268F-0CBC-4BA3-98D6-9CB5C56FBFF3}"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C73C3669-81F3-4BD4-8E8C-EF9515382158}">
      <dgm:prSet phldrT="[Text]" custT="1"/>
      <dgm:spPr/>
      <dgm:t>
        <a:bodyPr/>
        <a:lstStyle/>
        <a:p>
          <a:r>
            <a:rPr lang="en-US" sz="4000" dirty="0"/>
            <a:t>AI</a:t>
          </a:r>
        </a:p>
      </dgm:t>
    </dgm:pt>
    <dgm:pt modelId="{7108A7DD-6F97-415F-8F63-34D35159785D}" type="parTrans" cxnId="{97936C02-5E26-448B-A7A6-82AEEFAC5492}">
      <dgm:prSet/>
      <dgm:spPr/>
      <dgm:t>
        <a:bodyPr/>
        <a:lstStyle/>
        <a:p>
          <a:endParaRPr lang="en-US"/>
        </a:p>
      </dgm:t>
    </dgm:pt>
    <dgm:pt modelId="{89E93247-DDD9-4A95-A4BD-7A5668C89FB5}" type="sibTrans" cxnId="{97936C02-5E26-448B-A7A6-82AEEFAC5492}">
      <dgm:prSet/>
      <dgm:spPr/>
      <dgm:t>
        <a:bodyPr/>
        <a:lstStyle/>
        <a:p>
          <a:endParaRPr lang="en-US"/>
        </a:p>
      </dgm:t>
    </dgm:pt>
    <dgm:pt modelId="{0BB240D6-CB1A-468D-B76A-3B18F74AD6B8}">
      <dgm:prSet phldrT="[Text]" custT="1"/>
      <dgm:spPr/>
      <dgm:t>
        <a:bodyPr/>
        <a:lstStyle/>
        <a:p>
          <a:r>
            <a:rPr lang="en-US" sz="4000" dirty="0"/>
            <a:t>ML</a:t>
          </a:r>
        </a:p>
      </dgm:t>
    </dgm:pt>
    <dgm:pt modelId="{A95E0E5D-A642-4567-86CE-F7BB11419ECD}" type="parTrans" cxnId="{847B713D-BFC0-4037-A602-105F5D1DFDDF}">
      <dgm:prSet/>
      <dgm:spPr/>
      <dgm:t>
        <a:bodyPr/>
        <a:lstStyle/>
        <a:p>
          <a:endParaRPr lang="en-US"/>
        </a:p>
      </dgm:t>
    </dgm:pt>
    <dgm:pt modelId="{53A3CEE6-214E-42E7-B688-F467A81F5343}" type="sibTrans" cxnId="{847B713D-BFC0-4037-A602-105F5D1DFDDF}">
      <dgm:prSet/>
      <dgm:spPr/>
      <dgm:t>
        <a:bodyPr/>
        <a:lstStyle/>
        <a:p>
          <a:endParaRPr lang="en-US"/>
        </a:p>
      </dgm:t>
    </dgm:pt>
    <dgm:pt modelId="{54F123BC-49D4-492D-9FCB-5A9795DC1D1E}">
      <dgm:prSet phldrT="[Text]" custT="1"/>
      <dgm:spPr/>
      <dgm:t>
        <a:bodyPr/>
        <a:lstStyle/>
        <a:p>
          <a:r>
            <a:rPr lang="en-US" sz="4000" dirty="0"/>
            <a:t>DL</a:t>
          </a:r>
        </a:p>
      </dgm:t>
    </dgm:pt>
    <dgm:pt modelId="{58B98EE9-81D4-4DD8-8087-1A4E01E5F7AC}" type="parTrans" cxnId="{D7389317-03EF-46D1-B2A2-E4F06F0334E2}">
      <dgm:prSet/>
      <dgm:spPr/>
      <dgm:t>
        <a:bodyPr/>
        <a:lstStyle/>
        <a:p>
          <a:endParaRPr lang="en-US"/>
        </a:p>
      </dgm:t>
    </dgm:pt>
    <dgm:pt modelId="{FBA4C66C-367F-43D0-81A2-9E934347AA39}" type="sibTrans" cxnId="{D7389317-03EF-46D1-B2A2-E4F06F0334E2}">
      <dgm:prSet/>
      <dgm:spPr/>
      <dgm:t>
        <a:bodyPr/>
        <a:lstStyle/>
        <a:p>
          <a:endParaRPr lang="en-US"/>
        </a:p>
      </dgm:t>
    </dgm:pt>
    <dgm:pt modelId="{5097C5B9-4209-44BA-A6B6-A0D3C45CAD9D}" type="pres">
      <dgm:prSet presAssocID="{555A268F-0CBC-4BA3-98D6-9CB5C56FBFF3}" presName="Name0" presStyleCnt="0">
        <dgm:presLayoutVars>
          <dgm:chMax val="7"/>
          <dgm:resizeHandles val="exact"/>
        </dgm:presLayoutVars>
      </dgm:prSet>
      <dgm:spPr/>
    </dgm:pt>
    <dgm:pt modelId="{D5174525-231C-40BB-B368-ACAB2594CF27}" type="pres">
      <dgm:prSet presAssocID="{555A268F-0CBC-4BA3-98D6-9CB5C56FBFF3}" presName="comp1" presStyleCnt="0"/>
      <dgm:spPr/>
    </dgm:pt>
    <dgm:pt modelId="{A58E33D6-808C-4B2C-B528-CC4708CA9DB0}" type="pres">
      <dgm:prSet presAssocID="{555A268F-0CBC-4BA3-98D6-9CB5C56FBFF3}" presName="circle1" presStyleLbl="node1" presStyleIdx="0" presStyleCnt="3"/>
      <dgm:spPr/>
    </dgm:pt>
    <dgm:pt modelId="{2118B8C3-8F31-4956-A095-245814FFF8EF}" type="pres">
      <dgm:prSet presAssocID="{555A268F-0CBC-4BA3-98D6-9CB5C56FBFF3}" presName="c1text" presStyleLbl="node1" presStyleIdx="0" presStyleCnt="3">
        <dgm:presLayoutVars>
          <dgm:bulletEnabled val="1"/>
        </dgm:presLayoutVars>
      </dgm:prSet>
      <dgm:spPr/>
    </dgm:pt>
    <dgm:pt modelId="{D295F787-D349-44E9-AFA8-CE54EB036535}" type="pres">
      <dgm:prSet presAssocID="{555A268F-0CBC-4BA3-98D6-9CB5C56FBFF3}" presName="comp2" presStyleCnt="0"/>
      <dgm:spPr/>
    </dgm:pt>
    <dgm:pt modelId="{652024C1-630E-4253-9BBF-427C748AEEFA}" type="pres">
      <dgm:prSet presAssocID="{555A268F-0CBC-4BA3-98D6-9CB5C56FBFF3}" presName="circle2" presStyleLbl="node1" presStyleIdx="1" presStyleCnt="3"/>
      <dgm:spPr/>
    </dgm:pt>
    <dgm:pt modelId="{2FE29317-E86F-4D88-A881-4781CE151A04}" type="pres">
      <dgm:prSet presAssocID="{555A268F-0CBC-4BA3-98D6-9CB5C56FBFF3}" presName="c2text" presStyleLbl="node1" presStyleIdx="1" presStyleCnt="3">
        <dgm:presLayoutVars>
          <dgm:bulletEnabled val="1"/>
        </dgm:presLayoutVars>
      </dgm:prSet>
      <dgm:spPr/>
    </dgm:pt>
    <dgm:pt modelId="{40DF70A3-A6FB-4408-A7DE-4BE000067226}" type="pres">
      <dgm:prSet presAssocID="{555A268F-0CBC-4BA3-98D6-9CB5C56FBFF3}" presName="comp3" presStyleCnt="0"/>
      <dgm:spPr/>
    </dgm:pt>
    <dgm:pt modelId="{D3100AA0-EB48-467E-8E0C-45BF05E7806A}" type="pres">
      <dgm:prSet presAssocID="{555A268F-0CBC-4BA3-98D6-9CB5C56FBFF3}" presName="circle3" presStyleLbl="node1" presStyleIdx="2" presStyleCnt="3"/>
      <dgm:spPr/>
    </dgm:pt>
    <dgm:pt modelId="{4C5DD21A-AE64-447E-8DCD-1C91D450B8D4}" type="pres">
      <dgm:prSet presAssocID="{555A268F-0CBC-4BA3-98D6-9CB5C56FBFF3}" presName="c3text" presStyleLbl="node1" presStyleIdx="2" presStyleCnt="3">
        <dgm:presLayoutVars>
          <dgm:bulletEnabled val="1"/>
        </dgm:presLayoutVars>
      </dgm:prSet>
      <dgm:spPr/>
    </dgm:pt>
  </dgm:ptLst>
  <dgm:cxnLst>
    <dgm:cxn modelId="{97936C02-5E26-448B-A7A6-82AEEFAC5492}" srcId="{555A268F-0CBC-4BA3-98D6-9CB5C56FBFF3}" destId="{C73C3669-81F3-4BD4-8E8C-EF9515382158}" srcOrd="0" destOrd="0" parTransId="{7108A7DD-6F97-415F-8F63-34D35159785D}" sibTransId="{89E93247-DDD9-4A95-A4BD-7A5668C89FB5}"/>
    <dgm:cxn modelId="{D7389317-03EF-46D1-B2A2-E4F06F0334E2}" srcId="{555A268F-0CBC-4BA3-98D6-9CB5C56FBFF3}" destId="{54F123BC-49D4-492D-9FCB-5A9795DC1D1E}" srcOrd="2" destOrd="0" parTransId="{58B98EE9-81D4-4DD8-8087-1A4E01E5F7AC}" sibTransId="{FBA4C66C-367F-43D0-81A2-9E934347AA39}"/>
    <dgm:cxn modelId="{847B713D-BFC0-4037-A602-105F5D1DFDDF}" srcId="{555A268F-0CBC-4BA3-98D6-9CB5C56FBFF3}" destId="{0BB240D6-CB1A-468D-B76A-3B18F74AD6B8}" srcOrd="1" destOrd="0" parTransId="{A95E0E5D-A642-4567-86CE-F7BB11419ECD}" sibTransId="{53A3CEE6-214E-42E7-B688-F467A81F5343}"/>
    <dgm:cxn modelId="{5F5A6845-C52B-415C-BA17-A8B21F6F4D3E}" type="presOf" srcId="{54F123BC-49D4-492D-9FCB-5A9795DC1D1E}" destId="{D3100AA0-EB48-467E-8E0C-45BF05E7806A}" srcOrd="0" destOrd="0" presId="urn:microsoft.com/office/officeart/2005/8/layout/venn2"/>
    <dgm:cxn modelId="{4D068465-099A-441B-B928-53E9F781B9CB}" type="presOf" srcId="{C73C3669-81F3-4BD4-8E8C-EF9515382158}" destId="{2118B8C3-8F31-4956-A095-245814FFF8EF}" srcOrd="1" destOrd="0" presId="urn:microsoft.com/office/officeart/2005/8/layout/venn2"/>
    <dgm:cxn modelId="{89C6B585-7D07-4EF4-9204-A83338C24B91}" type="presOf" srcId="{0BB240D6-CB1A-468D-B76A-3B18F74AD6B8}" destId="{2FE29317-E86F-4D88-A881-4781CE151A04}" srcOrd="1" destOrd="0" presId="urn:microsoft.com/office/officeart/2005/8/layout/venn2"/>
    <dgm:cxn modelId="{CDD4BF9C-03CD-407A-B0B1-AA540ABFE322}" type="presOf" srcId="{C73C3669-81F3-4BD4-8E8C-EF9515382158}" destId="{A58E33D6-808C-4B2C-B528-CC4708CA9DB0}" srcOrd="0" destOrd="0" presId="urn:microsoft.com/office/officeart/2005/8/layout/venn2"/>
    <dgm:cxn modelId="{033F4BD3-52A9-400B-A994-6E3840FE5028}" type="presOf" srcId="{0BB240D6-CB1A-468D-B76A-3B18F74AD6B8}" destId="{652024C1-630E-4253-9BBF-427C748AEEFA}" srcOrd="0" destOrd="0" presId="urn:microsoft.com/office/officeart/2005/8/layout/venn2"/>
    <dgm:cxn modelId="{738EB5E2-4272-4B66-809E-AA32FD35FD76}" type="presOf" srcId="{54F123BC-49D4-492D-9FCB-5A9795DC1D1E}" destId="{4C5DD21A-AE64-447E-8DCD-1C91D450B8D4}" srcOrd="1" destOrd="0" presId="urn:microsoft.com/office/officeart/2005/8/layout/venn2"/>
    <dgm:cxn modelId="{032E35EF-BE0B-4F88-81CC-103AD190FC31}" type="presOf" srcId="{555A268F-0CBC-4BA3-98D6-9CB5C56FBFF3}" destId="{5097C5B9-4209-44BA-A6B6-A0D3C45CAD9D}" srcOrd="0" destOrd="0" presId="urn:microsoft.com/office/officeart/2005/8/layout/venn2"/>
    <dgm:cxn modelId="{6D7C1AF6-5CF8-41AA-90BF-8DC5584C02C3}" type="presParOf" srcId="{5097C5B9-4209-44BA-A6B6-A0D3C45CAD9D}" destId="{D5174525-231C-40BB-B368-ACAB2594CF27}" srcOrd="0" destOrd="0" presId="urn:microsoft.com/office/officeart/2005/8/layout/venn2"/>
    <dgm:cxn modelId="{E40B75DE-3C01-46C6-BDD2-4775CA81EC22}" type="presParOf" srcId="{D5174525-231C-40BB-B368-ACAB2594CF27}" destId="{A58E33D6-808C-4B2C-B528-CC4708CA9DB0}" srcOrd="0" destOrd="0" presId="urn:microsoft.com/office/officeart/2005/8/layout/venn2"/>
    <dgm:cxn modelId="{7CD482F1-E4C7-4836-A30A-98AE1F0E29FC}" type="presParOf" srcId="{D5174525-231C-40BB-B368-ACAB2594CF27}" destId="{2118B8C3-8F31-4956-A095-245814FFF8EF}" srcOrd="1" destOrd="0" presId="urn:microsoft.com/office/officeart/2005/8/layout/venn2"/>
    <dgm:cxn modelId="{6F8722F1-0DB3-4012-B12D-66DE04C47116}" type="presParOf" srcId="{5097C5B9-4209-44BA-A6B6-A0D3C45CAD9D}" destId="{D295F787-D349-44E9-AFA8-CE54EB036535}" srcOrd="1" destOrd="0" presId="urn:microsoft.com/office/officeart/2005/8/layout/venn2"/>
    <dgm:cxn modelId="{932ED3A1-6571-41E6-82CC-8A66E0AAB0BC}" type="presParOf" srcId="{D295F787-D349-44E9-AFA8-CE54EB036535}" destId="{652024C1-630E-4253-9BBF-427C748AEEFA}" srcOrd="0" destOrd="0" presId="urn:microsoft.com/office/officeart/2005/8/layout/venn2"/>
    <dgm:cxn modelId="{B6AB2385-DCA7-446F-A035-B76C937F537C}" type="presParOf" srcId="{D295F787-D349-44E9-AFA8-CE54EB036535}" destId="{2FE29317-E86F-4D88-A881-4781CE151A04}" srcOrd="1" destOrd="0" presId="urn:microsoft.com/office/officeart/2005/8/layout/venn2"/>
    <dgm:cxn modelId="{732BAB7A-7EA9-40B8-8BA5-0178E78FCBC0}" type="presParOf" srcId="{5097C5B9-4209-44BA-A6B6-A0D3C45CAD9D}" destId="{40DF70A3-A6FB-4408-A7DE-4BE000067226}" srcOrd="2" destOrd="0" presId="urn:microsoft.com/office/officeart/2005/8/layout/venn2"/>
    <dgm:cxn modelId="{4A01FC69-8D40-468A-AEDB-EF6173785F31}" type="presParOf" srcId="{40DF70A3-A6FB-4408-A7DE-4BE000067226}" destId="{D3100AA0-EB48-467E-8E0C-45BF05E7806A}" srcOrd="0" destOrd="0" presId="urn:microsoft.com/office/officeart/2005/8/layout/venn2"/>
    <dgm:cxn modelId="{8D5746A7-ABC0-4C5C-9826-1410B9B1656A}" type="presParOf" srcId="{40DF70A3-A6FB-4408-A7DE-4BE000067226}" destId="{4C5DD21A-AE64-447E-8DCD-1C91D450B8D4}"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4AA19D-7418-4C28-99F0-19AD427D744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3111212-097F-4C47-AA70-2EEA1753032F}">
      <dgm:prSet phldrT="[Text]"/>
      <dgm:spPr/>
      <dgm:t>
        <a:bodyPr/>
        <a:lstStyle/>
        <a:p>
          <a:r>
            <a:rPr lang="en-US" dirty="0"/>
            <a:t>Artificial Narrow Intelligence (ANI) / Weak AI</a:t>
          </a:r>
        </a:p>
      </dgm:t>
    </dgm:pt>
    <dgm:pt modelId="{EEB11BBF-CE34-46B4-868D-5AD0D7710224}" type="parTrans" cxnId="{C63FB976-2E0E-4E78-BC54-AB5EBBC268C9}">
      <dgm:prSet/>
      <dgm:spPr/>
      <dgm:t>
        <a:bodyPr/>
        <a:lstStyle/>
        <a:p>
          <a:endParaRPr lang="en-US"/>
        </a:p>
      </dgm:t>
    </dgm:pt>
    <dgm:pt modelId="{E0E769C9-7943-4522-852F-32BD2340D277}" type="sibTrans" cxnId="{C63FB976-2E0E-4E78-BC54-AB5EBBC268C9}">
      <dgm:prSet/>
      <dgm:spPr/>
      <dgm:t>
        <a:bodyPr/>
        <a:lstStyle/>
        <a:p>
          <a:endParaRPr lang="en-US"/>
        </a:p>
      </dgm:t>
    </dgm:pt>
    <dgm:pt modelId="{211ECC25-AC24-4710-83D4-20C2FADFCCB8}">
      <dgm:prSet/>
      <dgm:spPr/>
      <dgm:t>
        <a:bodyPr/>
        <a:lstStyle/>
        <a:p>
          <a:r>
            <a:rPr lang="en-US" dirty="0"/>
            <a:t>Artificial General Intelligence (AGI)</a:t>
          </a:r>
        </a:p>
      </dgm:t>
    </dgm:pt>
    <dgm:pt modelId="{63E4E1B9-7F3E-4F16-BD25-AECF5D07DBFE}" type="parTrans" cxnId="{79539DE8-2E5B-4200-9C51-88154085EABF}">
      <dgm:prSet/>
      <dgm:spPr/>
      <dgm:t>
        <a:bodyPr/>
        <a:lstStyle/>
        <a:p>
          <a:endParaRPr lang="en-US"/>
        </a:p>
      </dgm:t>
    </dgm:pt>
    <dgm:pt modelId="{AB27B89D-E76E-453B-9F13-03EDAB0DEE80}" type="sibTrans" cxnId="{79539DE8-2E5B-4200-9C51-88154085EABF}">
      <dgm:prSet/>
      <dgm:spPr/>
      <dgm:t>
        <a:bodyPr/>
        <a:lstStyle/>
        <a:p>
          <a:endParaRPr lang="en-US"/>
        </a:p>
      </dgm:t>
    </dgm:pt>
    <dgm:pt modelId="{AE73B5FA-C58F-4285-BA0C-45E47B20D121}">
      <dgm:prSet/>
      <dgm:spPr/>
      <dgm:t>
        <a:bodyPr/>
        <a:lstStyle/>
        <a:p>
          <a:r>
            <a:rPr lang="en-US" dirty="0"/>
            <a:t>Artificial Super Intelligence (ASI)</a:t>
          </a:r>
        </a:p>
      </dgm:t>
    </dgm:pt>
    <dgm:pt modelId="{2BB671BA-C863-458B-AAAF-A3785668C541}" type="parTrans" cxnId="{86D3E691-DDCC-4054-BF91-99E95703BAF7}">
      <dgm:prSet/>
      <dgm:spPr/>
      <dgm:t>
        <a:bodyPr/>
        <a:lstStyle/>
        <a:p>
          <a:endParaRPr lang="en-US"/>
        </a:p>
      </dgm:t>
    </dgm:pt>
    <dgm:pt modelId="{ADB3D4F4-5759-4F56-BFF9-2892370E5DBA}" type="sibTrans" cxnId="{86D3E691-DDCC-4054-BF91-99E95703BAF7}">
      <dgm:prSet/>
      <dgm:spPr/>
      <dgm:t>
        <a:bodyPr/>
        <a:lstStyle/>
        <a:p>
          <a:endParaRPr lang="en-US"/>
        </a:p>
      </dgm:t>
    </dgm:pt>
    <dgm:pt modelId="{368E74FD-C168-4084-94AE-4B94E61AFCE5}">
      <dgm:prSet phldrT="[Text]"/>
      <dgm:spPr/>
      <dgm:t>
        <a:bodyPr/>
        <a:lstStyle/>
        <a:p>
          <a:r>
            <a:rPr lang="en-US" dirty="0"/>
            <a:t>ANI is AI that does a specific thing.  ANI can be created with human-created workflows (programs) or, more likely, ML.  DL may or may not be appropriate, depending on the context.</a:t>
          </a:r>
        </a:p>
      </dgm:t>
    </dgm:pt>
    <dgm:pt modelId="{401A8323-5F59-4EC7-991B-CB2825E4FBC5}" type="parTrans" cxnId="{C3E1A194-B301-4D8D-96F4-AF362F8B0004}">
      <dgm:prSet/>
      <dgm:spPr/>
      <dgm:t>
        <a:bodyPr/>
        <a:lstStyle/>
        <a:p>
          <a:endParaRPr lang="en-US"/>
        </a:p>
      </dgm:t>
    </dgm:pt>
    <dgm:pt modelId="{8DF07A40-293E-45B0-82DD-36F940CD714F}" type="sibTrans" cxnId="{C3E1A194-B301-4D8D-96F4-AF362F8B0004}">
      <dgm:prSet/>
      <dgm:spPr/>
      <dgm:t>
        <a:bodyPr/>
        <a:lstStyle/>
        <a:p>
          <a:endParaRPr lang="en-US"/>
        </a:p>
      </dgm:t>
    </dgm:pt>
    <dgm:pt modelId="{EDE6CF04-80A4-4FE5-8E82-0DFE47BBD5BF}">
      <dgm:prSet/>
      <dgm:spPr/>
      <dgm:t>
        <a:bodyPr/>
        <a:lstStyle/>
        <a:p>
          <a:r>
            <a:rPr lang="en-US" dirty="0"/>
            <a:t>AGI a theoretical form of AI that aims to create machines that can perform any intellectual task that a human can.  It will undoubtedly employ a mix of ML and DL techniques. </a:t>
          </a:r>
        </a:p>
      </dgm:t>
    </dgm:pt>
    <dgm:pt modelId="{225CE969-7121-4948-A2C7-2B98BF6B153F}" type="parTrans" cxnId="{168F9469-EAC8-4656-B5E7-3D9A50089875}">
      <dgm:prSet/>
      <dgm:spPr/>
      <dgm:t>
        <a:bodyPr/>
        <a:lstStyle/>
        <a:p>
          <a:endParaRPr lang="en-US"/>
        </a:p>
      </dgm:t>
    </dgm:pt>
    <dgm:pt modelId="{9F2FEB25-1C5E-48EC-8A2B-DEC589776833}" type="sibTrans" cxnId="{168F9469-EAC8-4656-B5E7-3D9A50089875}">
      <dgm:prSet/>
      <dgm:spPr/>
      <dgm:t>
        <a:bodyPr/>
        <a:lstStyle/>
        <a:p>
          <a:endParaRPr lang="en-US"/>
        </a:p>
      </dgm:t>
    </dgm:pt>
    <dgm:pt modelId="{585A22AB-2B35-4D3F-8BD4-6B1F82B2DDD5}">
      <dgm:prSet/>
      <dgm:spPr/>
      <dgm:t>
        <a:bodyPr/>
        <a:lstStyle/>
        <a:p>
          <a:r>
            <a:rPr lang="en-US"/>
            <a:t>Artificial Super Intelligence (ASI) is a hypothetical form of AI that is capable of surpassing human intelligence by manifesting cognitive skills and developing thinking skills of its own</a:t>
          </a:r>
          <a:endParaRPr lang="en-US" dirty="0"/>
        </a:p>
      </dgm:t>
    </dgm:pt>
    <dgm:pt modelId="{20646972-3A68-4FCD-B858-99BAE6D76638}" type="parTrans" cxnId="{BC26DB58-8BC1-4741-AECE-060EB58F65CB}">
      <dgm:prSet/>
      <dgm:spPr/>
      <dgm:t>
        <a:bodyPr/>
        <a:lstStyle/>
        <a:p>
          <a:endParaRPr lang="en-US"/>
        </a:p>
      </dgm:t>
    </dgm:pt>
    <dgm:pt modelId="{332E6E21-AA96-47D7-BA83-76C1C7A751FC}" type="sibTrans" cxnId="{BC26DB58-8BC1-4741-AECE-060EB58F65CB}">
      <dgm:prSet/>
      <dgm:spPr/>
      <dgm:t>
        <a:bodyPr/>
        <a:lstStyle/>
        <a:p>
          <a:endParaRPr lang="en-US"/>
        </a:p>
      </dgm:t>
    </dgm:pt>
    <dgm:pt modelId="{A659AF41-CA9C-450C-ADEC-8135DDA7C454}" type="pres">
      <dgm:prSet presAssocID="{E14AA19D-7418-4C28-99F0-19AD427D7442}" presName="linear" presStyleCnt="0">
        <dgm:presLayoutVars>
          <dgm:dir/>
          <dgm:animLvl val="lvl"/>
          <dgm:resizeHandles val="exact"/>
        </dgm:presLayoutVars>
      </dgm:prSet>
      <dgm:spPr/>
    </dgm:pt>
    <dgm:pt modelId="{E9E4C706-5B87-47EE-ADFA-23FFE4837226}" type="pres">
      <dgm:prSet presAssocID="{63111212-097F-4C47-AA70-2EEA1753032F}" presName="parentLin" presStyleCnt="0"/>
      <dgm:spPr/>
    </dgm:pt>
    <dgm:pt modelId="{ADC449AE-7E56-45EB-A8E4-AEA65254675D}" type="pres">
      <dgm:prSet presAssocID="{63111212-097F-4C47-AA70-2EEA1753032F}" presName="parentLeftMargin" presStyleLbl="node1" presStyleIdx="0" presStyleCnt="3"/>
      <dgm:spPr/>
    </dgm:pt>
    <dgm:pt modelId="{128A95C9-54E4-465F-9675-F7A8A71B28D1}" type="pres">
      <dgm:prSet presAssocID="{63111212-097F-4C47-AA70-2EEA1753032F}" presName="parentText" presStyleLbl="node1" presStyleIdx="0" presStyleCnt="3">
        <dgm:presLayoutVars>
          <dgm:chMax val="0"/>
          <dgm:bulletEnabled val="1"/>
        </dgm:presLayoutVars>
      </dgm:prSet>
      <dgm:spPr/>
    </dgm:pt>
    <dgm:pt modelId="{87F416F9-CA37-4972-A624-E24A2BE2EDEB}" type="pres">
      <dgm:prSet presAssocID="{63111212-097F-4C47-AA70-2EEA1753032F}" presName="negativeSpace" presStyleCnt="0"/>
      <dgm:spPr/>
    </dgm:pt>
    <dgm:pt modelId="{831D6ACA-5DF1-4A0F-9476-6C99A1CF6CCF}" type="pres">
      <dgm:prSet presAssocID="{63111212-097F-4C47-AA70-2EEA1753032F}" presName="childText" presStyleLbl="conFgAcc1" presStyleIdx="0" presStyleCnt="3">
        <dgm:presLayoutVars>
          <dgm:bulletEnabled val="1"/>
        </dgm:presLayoutVars>
      </dgm:prSet>
      <dgm:spPr/>
    </dgm:pt>
    <dgm:pt modelId="{371F86D3-91C9-42A2-AB96-785CFF0B65E4}" type="pres">
      <dgm:prSet presAssocID="{E0E769C9-7943-4522-852F-32BD2340D277}" presName="spaceBetweenRectangles" presStyleCnt="0"/>
      <dgm:spPr/>
    </dgm:pt>
    <dgm:pt modelId="{55322B42-C3CD-45FB-948F-08C7F41EA46C}" type="pres">
      <dgm:prSet presAssocID="{211ECC25-AC24-4710-83D4-20C2FADFCCB8}" presName="parentLin" presStyleCnt="0"/>
      <dgm:spPr/>
    </dgm:pt>
    <dgm:pt modelId="{39C80448-D059-40DB-90BC-78EF89133518}" type="pres">
      <dgm:prSet presAssocID="{211ECC25-AC24-4710-83D4-20C2FADFCCB8}" presName="parentLeftMargin" presStyleLbl="node1" presStyleIdx="0" presStyleCnt="3"/>
      <dgm:spPr/>
    </dgm:pt>
    <dgm:pt modelId="{10FBF331-1C16-458A-A982-74303FD89ADE}" type="pres">
      <dgm:prSet presAssocID="{211ECC25-AC24-4710-83D4-20C2FADFCCB8}" presName="parentText" presStyleLbl="node1" presStyleIdx="1" presStyleCnt="3">
        <dgm:presLayoutVars>
          <dgm:chMax val="0"/>
          <dgm:bulletEnabled val="1"/>
        </dgm:presLayoutVars>
      </dgm:prSet>
      <dgm:spPr/>
    </dgm:pt>
    <dgm:pt modelId="{40A62FA9-ADE0-4A35-9FE5-FE0EB4FA1CD6}" type="pres">
      <dgm:prSet presAssocID="{211ECC25-AC24-4710-83D4-20C2FADFCCB8}" presName="negativeSpace" presStyleCnt="0"/>
      <dgm:spPr/>
    </dgm:pt>
    <dgm:pt modelId="{2F080F53-0E5D-48B6-9A87-99E77DB695FD}" type="pres">
      <dgm:prSet presAssocID="{211ECC25-AC24-4710-83D4-20C2FADFCCB8}" presName="childText" presStyleLbl="conFgAcc1" presStyleIdx="1" presStyleCnt="3">
        <dgm:presLayoutVars>
          <dgm:bulletEnabled val="1"/>
        </dgm:presLayoutVars>
      </dgm:prSet>
      <dgm:spPr/>
    </dgm:pt>
    <dgm:pt modelId="{575C53B1-68D1-4CB4-B918-423848BD0185}" type="pres">
      <dgm:prSet presAssocID="{AB27B89D-E76E-453B-9F13-03EDAB0DEE80}" presName="spaceBetweenRectangles" presStyleCnt="0"/>
      <dgm:spPr/>
    </dgm:pt>
    <dgm:pt modelId="{6C476340-3E8D-4FC3-B772-C432CBAD4EA4}" type="pres">
      <dgm:prSet presAssocID="{AE73B5FA-C58F-4285-BA0C-45E47B20D121}" presName="parentLin" presStyleCnt="0"/>
      <dgm:spPr/>
    </dgm:pt>
    <dgm:pt modelId="{F5F54A7B-B177-4594-AA7C-479958585245}" type="pres">
      <dgm:prSet presAssocID="{AE73B5FA-C58F-4285-BA0C-45E47B20D121}" presName="parentLeftMargin" presStyleLbl="node1" presStyleIdx="1" presStyleCnt="3"/>
      <dgm:spPr/>
    </dgm:pt>
    <dgm:pt modelId="{52D37EE4-EC9F-4CDC-8F38-D39E4E6184CA}" type="pres">
      <dgm:prSet presAssocID="{AE73B5FA-C58F-4285-BA0C-45E47B20D121}" presName="parentText" presStyleLbl="node1" presStyleIdx="2" presStyleCnt="3">
        <dgm:presLayoutVars>
          <dgm:chMax val="0"/>
          <dgm:bulletEnabled val="1"/>
        </dgm:presLayoutVars>
      </dgm:prSet>
      <dgm:spPr/>
    </dgm:pt>
    <dgm:pt modelId="{9DA60A04-B6DB-4A59-86FC-8FDA880C3674}" type="pres">
      <dgm:prSet presAssocID="{AE73B5FA-C58F-4285-BA0C-45E47B20D121}" presName="negativeSpace" presStyleCnt="0"/>
      <dgm:spPr/>
    </dgm:pt>
    <dgm:pt modelId="{8224A101-97A3-49C7-A835-8E6A8D0C5C9E}" type="pres">
      <dgm:prSet presAssocID="{AE73B5FA-C58F-4285-BA0C-45E47B20D121}" presName="childText" presStyleLbl="conFgAcc1" presStyleIdx="2" presStyleCnt="3">
        <dgm:presLayoutVars>
          <dgm:bulletEnabled val="1"/>
        </dgm:presLayoutVars>
      </dgm:prSet>
      <dgm:spPr/>
    </dgm:pt>
  </dgm:ptLst>
  <dgm:cxnLst>
    <dgm:cxn modelId="{D23EDC10-300A-4998-BB7F-1DD55211C625}" type="presOf" srcId="{63111212-097F-4C47-AA70-2EEA1753032F}" destId="{128A95C9-54E4-465F-9675-F7A8A71B28D1}" srcOrd="1" destOrd="0" presId="urn:microsoft.com/office/officeart/2005/8/layout/list1"/>
    <dgm:cxn modelId="{46B80820-BE76-44ED-810C-27A0F58B00BD}" type="presOf" srcId="{585A22AB-2B35-4D3F-8BD4-6B1F82B2DDD5}" destId="{8224A101-97A3-49C7-A835-8E6A8D0C5C9E}" srcOrd="0" destOrd="0" presId="urn:microsoft.com/office/officeart/2005/8/layout/list1"/>
    <dgm:cxn modelId="{735C5C5B-015E-4EF7-B2F2-84D2966C7BE0}" type="presOf" srcId="{AE73B5FA-C58F-4285-BA0C-45E47B20D121}" destId="{F5F54A7B-B177-4594-AA7C-479958585245}" srcOrd="0" destOrd="0" presId="urn:microsoft.com/office/officeart/2005/8/layout/list1"/>
    <dgm:cxn modelId="{AA476746-652C-4B86-A558-28223D8D1C0E}" type="presOf" srcId="{E14AA19D-7418-4C28-99F0-19AD427D7442}" destId="{A659AF41-CA9C-450C-ADEC-8135DDA7C454}" srcOrd="0" destOrd="0" presId="urn:microsoft.com/office/officeart/2005/8/layout/list1"/>
    <dgm:cxn modelId="{168F9469-EAC8-4656-B5E7-3D9A50089875}" srcId="{211ECC25-AC24-4710-83D4-20C2FADFCCB8}" destId="{EDE6CF04-80A4-4FE5-8E82-0DFE47BBD5BF}" srcOrd="0" destOrd="0" parTransId="{225CE969-7121-4948-A2C7-2B98BF6B153F}" sibTransId="{9F2FEB25-1C5E-48EC-8A2B-DEC589776833}"/>
    <dgm:cxn modelId="{C63FB976-2E0E-4E78-BC54-AB5EBBC268C9}" srcId="{E14AA19D-7418-4C28-99F0-19AD427D7442}" destId="{63111212-097F-4C47-AA70-2EEA1753032F}" srcOrd="0" destOrd="0" parTransId="{EEB11BBF-CE34-46B4-868D-5AD0D7710224}" sibTransId="{E0E769C9-7943-4522-852F-32BD2340D277}"/>
    <dgm:cxn modelId="{BC26DB58-8BC1-4741-AECE-060EB58F65CB}" srcId="{AE73B5FA-C58F-4285-BA0C-45E47B20D121}" destId="{585A22AB-2B35-4D3F-8BD4-6B1F82B2DDD5}" srcOrd="0" destOrd="0" parTransId="{20646972-3A68-4FCD-B858-99BAE6D76638}" sibTransId="{332E6E21-AA96-47D7-BA83-76C1C7A751FC}"/>
    <dgm:cxn modelId="{86D3E691-DDCC-4054-BF91-99E95703BAF7}" srcId="{E14AA19D-7418-4C28-99F0-19AD427D7442}" destId="{AE73B5FA-C58F-4285-BA0C-45E47B20D121}" srcOrd="2" destOrd="0" parTransId="{2BB671BA-C863-458B-AAAF-A3785668C541}" sibTransId="{ADB3D4F4-5759-4F56-BFF9-2892370E5DBA}"/>
    <dgm:cxn modelId="{5AB67393-ABD7-487E-A160-F742D25BBA30}" type="presOf" srcId="{EDE6CF04-80A4-4FE5-8E82-0DFE47BBD5BF}" destId="{2F080F53-0E5D-48B6-9A87-99E77DB695FD}" srcOrd="0" destOrd="0" presId="urn:microsoft.com/office/officeart/2005/8/layout/list1"/>
    <dgm:cxn modelId="{C3E1A194-B301-4D8D-96F4-AF362F8B0004}" srcId="{63111212-097F-4C47-AA70-2EEA1753032F}" destId="{368E74FD-C168-4084-94AE-4B94E61AFCE5}" srcOrd="0" destOrd="0" parTransId="{401A8323-5F59-4EC7-991B-CB2825E4FBC5}" sibTransId="{8DF07A40-293E-45B0-82DD-36F940CD714F}"/>
    <dgm:cxn modelId="{D9E084AA-DBD1-42F5-8936-7E18821C7CCA}" type="presOf" srcId="{211ECC25-AC24-4710-83D4-20C2FADFCCB8}" destId="{10FBF331-1C16-458A-A982-74303FD89ADE}" srcOrd="1" destOrd="0" presId="urn:microsoft.com/office/officeart/2005/8/layout/list1"/>
    <dgm:cxn modelId="{54D071CE-863B-4EB1-8D17-5FE0DCABCFB8}" type="presOf" srcId="{63111212-097F-4C47-AA70-2EEA1753032F}" destId="{ADC449AE-7E56-45EB-A8E4-AEA65254675D}" srcOrd="0" destOrd="0" presId="urn:microsoft.com/office/officeart/2005/8/layout/list1"/>
    <dgm:cxn modelId="{79539DE8-2E5B-4200-9C51-88154085EABF}" srcId="{E14AA19D-7418-4C28-99F0-19AD427D7442}" destId="{211ECC25-AC24-4710-83D4-20C2FADFCCB8}" srcOrd="1" destOrd="0" parTransId="{63E4E1B9-7F3E-4F16-BD25-AECF5D07DBFE}" sibTransId="{AB27B89D-E76E-453B-9F13-03EDAB0DEE80}"/>
    <dgm:cxn modelId="{5D819FED-D2FA-465A-BCC9-1387695591FA}" type="presOf" srcId="{AE73B5FA-C58F-4285-BA0C-45E47B20D121}" destId="{52D37EE4-EC9F-4CDC-8F38-D39E4E6184CA}" srcOrd="1" destOrd="0" presId="urn:microsoft.com/office/officeart/2005/8/layout/list1"/>
    <dgm:cxn modelId="{A04146F5-8BC1-4EDE-834F-DBF643D3BFF9}" type="presOf" srcId="{211ECC25-AC24-4710-83D4-20C2FADFCCB8}" destId="{39C80448-D059-40DB-90BC-78EF89133518}" srcOrd="0" destOrd="0" presId="urn:microsoft.com/office/officeart/2005/8/layout/list1"/>
    <dgm:cxn modelId="{201C6AF9-51BE-4F67-A283-31BA5B32614C}" type="presOf" srcId="{368E74FD-C168-4084-94AE-4B94E61AFCE5}" destId="{831D6ACA-5DF1-4A0F-9476-6C99A1CF6CCF}" srcOrd="0" destOrd="0" presId="urn:microsoft.com/office/officeart/2005/8/layout/list1"/>
    <dgm:cxn modelId="{1E0FC952-C46C-4ADB-B5AB-D5689D72F7DD}" type="presParOf" srcId="{A659AF41-CA9C-450C-ADEC-8135DDA7C454}" destId="{E9E4C706-5B87-47EE-ADFA-23FFE4837226}" srcOrd="0" destOrd="0" presId="urn:microsoft.com/office/officeart/2005/8/layout/list1"/>
    <dgm:cxn modelId="{324A4F9B-F8B9-4906-93ED-80D004AE3152}" type="presParOf" srcId="{E9E4C706-5B87-47EE-ADFA-23FFE4837226}" destId="{ADC449AE-7E56-45EB-A8E4-AEA65254675D}" srcOrd="0" destOrd="0" presId="urn:microsoft.com/office/officeart/2005/8/layout/list1"/>
    <dgm:cxn modelId="{D1D237A6-97A2-4970-9DB0-D98468B2BE4E}" type="presParOf" srcId="{E9E4C706-5B87-47EE-ADFA-23FFE4837226}" destId="{128A95C9-54E4-465F-9675-F7A8A71B28D1}" srcOrd="1" destOrd="0" presId="urn:microsoft.com/office/officeart/2005/8/layout/list1"/>
    <dgm:cxn modelId="{282D76B5-16E4-448F-A6DF-328AD5CCC062}" type="presParOf" srcId="{A659AF41-CA9C-450C-ADEC-8135DDA7C454}" destId="{87F416F9-CA37-4972-A624-E24A2BE2EDEB}" srcOrd="1" destOrd="0" presId="urn:microsoft.com/office/officeart/2005/8/layout/list1"/>
    <dgm:cxn modelId="{ADE41F5A-8C59-4922-ABAD-281F19644803}" type="presParOf" srcId="{A659AF41-CA9C-450C-ADEC-8135DDA7C454}" destId="{831D6ACA-5DF1-4A0F-9476-6C99A1CF6CCF}" srcOrd="2" destOrd="0" presId="urn:microsoft.com/office/officeart/2005/8/layout/list1"/>
    <dgm:cxn modelId="{AE8EFAE0-F1C0-401F-BE8D-0DD57CBC1857}" type="presParOf" srcId="{A659AF41-CA9C-450C-ADEC-8135DDA7C454}" destId="{371F86D3-91C9-42A2-AB96-785CFF0B65E4}" srcOrd="3" destOrd="0" presId="urn:microsoft.com/office/officeart/2005/8/layout/list1"/>
    <dgm:cxn modelId="{8B00CE47-2413-4652-8D5B-D04EED5F93EB}" type="presParOf" srcId="{A659AF41-CA9C-450C-ADEC-8135DDA7C454}" destId="{55322B42-C3CD-45FB-948F-08C7F41EA46C}" srcOrd="4" destOrd="0" presId="urn:microsoft.com/office/officeart/2005/8/layout/list1"/>
    <dgm:cxn modelId="{10A5CF7F-53F6-4F07-80E0-1ADA287B3E13}" type="presParOf" srcId="{55322B42-C3CD-45FB-948F-08C7F41EA46C}" destId="{39C80448-D059-40DB-90BC-78EF89133518}" srcOrd="0" destOrd="0" presId="urn:microsoft.com/office/officeart/2005/8/layout/list1"/>
    <dgm:cxn modelId="{BFC6A819-5616-45CE-BC5D-3F44D227C0F3}" type="presParOf" srcId="{55322B42-C3CD-45FB-948F-08C7F41EA46C}" destId="{10FBF331-1C16-458A-A982-74303FD89ADE}" srcOrd="1" destOrd="0" presId="urn:microsoft.com/office/officeart/2005/8/layout/list1"/>
    <dgm:cxn modelId="{FF1CC3A0-0736-4916-9B0E-8DBB8E9A0236}" type="presParOf" srcId="{A659AF41-CA9C-450C-ADEC-8135DDA7C454}" destId="{40A62FA9-ADE0-4A35-9FE5-FE0EB4FA1CD6}" srcOrd="5" destOrd="0" presId="urn:microsoft.com/office/officeart/2005/8/layout/list1"/>
    <dgm:cxn modelId="{430F137E-6875-4B87-9E61-1E93C3B74A3F}" type="presParOf" srcId="{A659AF41-CA9C-450C-ADEC-8135DDA7C454}" destId="{2F080F53-0E5D-48B6-9A87-99E77DB695FD}" srcOrd="6" destOrd="0" presId="urn:microsoft.com/office/officeart/2005/8/layout/list1"/>
    <dgm:cxn modelId="{60FE9E05-EACF-4B0B-AF08-0B83CC4298F2}" type="presParOf" srcId="{A659AF41-CA9C-450C-ADEC-8135DDA7C454}" destId="{575C53B1-68D1-4CB4-B918-423848BD0185}" srcOrd="7" destOrd="0" presId="urn:microsoft.com/office/officeart/2005/8/layout/list1"/>
    <dgm:cxn modelId="{CC75B6FA-0778-40A1-BC98-EAFDAC310F4E}" type="presParOf" srcId="{A659AF41-CA9C-450C-ADEC-8135DDA7C454}" destId="{6C476340-3E8D-4FC3-B772-C432CBAD4EA4}" srcOrd="8" destOrd="0" presId="urn:microsoft.com/office/officeart/2005/8/layout/list1"/>
    <dgm:cxn modelId="{E488125E-1FF2-4461-A015-995E1D09F727}" type="presParOf" srcId="{6C476340-3E8D-4FC3-B772-C432CBAD4EA4}" destId="{F5F54A7B-B177-4594-AA7C-479958585245}" srcOrd="0" destOrd="0" presId="urn:microsoft.com/office/officeart/2005/8/layout/list1"/>
    <dgm:cxn modelId="{6800387E-59A8-4E2C-AC72-35BE2D436A54}" type="presParOf" srcId="{6C476340-3E8D-4FC3-B772-C432CBAD4EA4}" destId="{52D37EE4-EC9F-4CDC-8F38-D39E4E6184CA}" srcOrd="1" destOrd="0" presId="urn:microsoft.com/office/officeart/2005/8/layout/list1"/>
    <dgm:cxn modelId="{59841003-72ED-473B-99E3-93B45DD8EB03}" type="presParOf" srcId="{A659AF41-CA9C-450C-ADEC-8135DDA7C454}" destId="{9DA60A04-B6DB-4A59-86FC-8FDA880C3674}" srcOrd="9" destOrd="0" presId="urn:microsoft.com/office/officeart/2005/8/layout/list1"/>
    <dgm:cxn modelId="{370B9DB3-30A2-449B-A0B3-699F59AE9D0F}" type="presParOf" srcId="{A659AF41-CA9C-450C-ADEC-8135DDA7C454}" destId="{8224A101-97A3-49C7-A835-8E6A8D0C5C9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F0006E-C99D-4CC1-8830-7C945B4BFB2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C2C1EF16-FEBB-45B7-BBCE-2080430EC830}">
      <dgm:prSet phldrT="[Text]"/>
      <dgm:spPr/>
      <dgm:t>
        <a:bodyPr/>
        <a:lstStyle/>
        <a:p>
          <a:r>
            <a:rPr lang="en-US" dirty="0"/>
            <a:t>ANI</a:t>
          </a:r>
        </a:p>
      </dgm:t>
    </dgm:pt>
    <dgm:pt modelId="{76A67ADD-A628-4E32-8682-8A6F8ADCDD61}" type="parTrans" cxnId="{54CD1365-9F48-4D61-B430-E28F8A25B168}">
      <dgm:prSet/>
      <dgm:spPr/>
      <dgm:t>
        <a:bodyPr/>
        <a:lstStyle/>
        <a:p>
          <a:endParaRPr lang="en-US"/>
        </a:p>
      </dgm:t>
    </dgm:pt>
    <dgm:pt modelId="{DF37F46E-AA45-4D02-8927-693BF757A704}" type="sibTrans" cxnId="{54CD1365-9F48-4D61-B430-E28F8A25B168}">
      <dgm:prSet/>
      <dgm:spPr/>
      <dgm:t>
        <a:bodyPr/>
        <a:lstStyle/>
        <a:p>
          <a:endParaRPr lang="en-US"/>
        </a:p>
      </dgm:t>
    </dgm:pt>
    <dgm:pt modelId="{B8D07691-326F-4B96-A299-AAED720BCA2A}">
      <dgm:prSet phldrT="[Text]"/>
      <dgm:spPr/>
      <dgm:t>
        <a:bodyPr/>
        <a:lstStyle/>
        <a:p>
          <a:r>
            <a:rPr lang="en-US" dirty="0"/>
            <a:t>AI</a:t>
          </a:r>
        </a:p>
      </dgm:t>
    </dgm:pt>
    <dgm:pt modelId="{61552BB9-473C-46A3-AAAE-B05BD2D76356}" type="parTrans" cxnId="{1BE5EF90-55BA-45E7-B889-7D4E5468A673}">
      <dgm:prSet/>
      <dgm:spPr/>
      <dgm:t>
        <a:bodyPr/>
        <a:lstStyle/>
        <a:p>
          <a:endParaRPr lang="en-US"/>
        </a:p>
      </dgm:t>
    </dgm:pt>
    <dgm:pt modelId="{B52CB9FE-9263-42F0-A101-60AC54D436F7}" type="sibTrans" cxnId="{1BE5EF90-55BA-45E7-B889-7D4E5468A673}">
      <dgm:prSet/>
      <dgm:spPr/>
      <dgm:t>
        <a:bodyPr/>
        <a:lstStyle/>
        <a:p>
          <a:endParaRPr lang="en-US"/>
        </a:p>
      </dgm:t>
    </dgm:pt>
    <dgm:pt modelId="{ABB17027-FD21-42A3-922E-953E82F49B34}">
      <dgm:prSet phldrT="[Text]"/>
      <dgm:spPr/>
      <dgm:t>
        <a:bodyPr/>
        <a:lstStyle/>
        <a:p>
          <a:r>
            <a:rPr lang="en-US" dirty="0"/>
            <a:t>AGI</a:t>
          </a:r>
        </a:p>
      </dgm:t>
    </dgm:pt>
    <dgm:pt modelId="{24B72740-75D5-4B2A-9E1F-B1A2DCD93141}" type="parTrans" cxnId="{BF62675E-4175-4306-9D5F-E7DF6884D051}">
      <dgm:prSet/>
      <dgm:spPr/>
      <dgm:t>
        <a:bodyPr/>
        <a:lstStyle/>
        <a:p>
          <a:endParaRPr lang="en-US"/>
        </a:p>
      </dgm:t>
    </dgm:pt>
    <dgm:pt modelId="{10617CDA-1FC3-4B0F-A94E-DDFFE29EE111}" type="sibTrans" cxnId="{BF62675E-4175-4306-9D5F-E7DF6884D051}">
      <dgm:prSet/>
      <dgm:spPr/>
      <dgm:t>
        <a:bodyPr/>
        <a:lstStyle/>
        <a:p>
          <a:endParaRPr lang="en-US"/>
        </a:p>
      </dgm:t>
    </dgm:pt>
    <dgm:pt modelId="{765E292E-7F35-4C57-953B-375C96EFE100}">
      <dgm:prSet phldrT="[Text]"/>
      <dgm:spPr/>
      <dgm:t>
        <a:bodyPr/>
        <a:lstStyle/>
        <a:p>
          <a:r>
            <a:rPr lang="en-US" dirty="0"/>
            <a:t>ML</a:t>
          </a:r>
        </a:p>
      </dgm:t>
    </dgm:pt>
    <dgm:pt modelId="{0FEE3FC5-4FDA-4435-AFF7-042483EE81D2}" type="parTrans" cxnId="{54DB168C-6A24-4574-9E6C-40EFCC8CA389}">
      <dgm:prSet/>
      <dgm:spPr/>
      <dgm:t>
        <a:bodyPr/>
        <a:lstStyle/>
        <a:p>
          <a:endParaRPr lang="en-US"/>
        </a:p>
      </dgm:t>
    </dgm:pt>
    <dgm:pt modelId="{08D24835-0373-4443-98BB-B167482EB7FA}" type="sibTrans" cxnId="{54DB168C-6A24-4574-9E6C-40EFCC8CA389}">
      <dgm:prSet/>
      <dgm:spPr/>
      <dgm:t>
        <a:bodyPr/>
        <a:lstStyle/>
        <a:p>
          <a:endParaRPr lang="en-US"/>
        </a:p>
      </dgm:t>
    </dgm:pt>
    <dgm:pt modelId="{10FE0620-A81D-4B34-ADF5-CA7F4A26619B}">
      <dgm:prSet phldrT="[Text]"/>
      <dgm:spPr/>
      <dgm:t>
        <a:bodyPr/>
        <a:lstStyle/>
        <a:p>
          <a:r>
            <a:rPr lang="en-US" dirty="0"/>
            <a:t>ASI</a:t>
          </a:r>
        </a:p>
      </dgm:t>
    </dgm:pt>
    <dgm:pt modelId="{A1C9559B-19F8-4631-93D5-7710400F4392}" type="parTrans" cxnId="{A3C770CD-9EF8-415C-9F4B-C59358D5A9F4}">
      <dgm:prSet/>
      <dgm:spPr/>
      <dgm:t>
        <a:bodyPr/>
        <a:lstStyle/>
        <a:p>
          <a:endParaRPr lang="en-US"/>
        </a:p>
      </dgm:t>
    </dgm:pt>
    <dgm:pt modelId="{0152461E-AE6D-4B19-B7C2-A3E2D5E32356}" type="sibTrans" cxnId="{A3C770CD-9EF8-415C-9F4B-C59358D5A9F4}">
      <dgm:prSet/>
      <dgm:spPr/>
      <dgm:t>
        <a:bodyPr/>
        <a:lstStyle/>
        <a:p>
          <a:endParaRPr lang="en-US"/>
        </a:p>
      </dgm:t>
    </dgm:pt>
    <dgm:pt modelId="{3F61E19D-2F78-4B64-8A2F-6F95A648B7E8}">
      <dgm:prSet phldrT="[Text]"/>
      <dgm:spPr/>
      <dgm:t>
        <a:bodyPr/>
        <a:lstStyle/>
        <a:p>
          <a:r>
            <a:rPr lang="en-US" dirty="0"/>
            <a:t>DL</a:t>
          </a:r>
        </a:p>
      </dgm:t>
    </dgm:pt>
    <dgm:pt modelId="{128A7485-735C-458B-8AEC-80B3BFB560BC}" type="parTrans" cxnId="{88265721-19A3-4FD2-A698-A60095A873AD}">
      <dgm:prSet/>
      <dgm:spPr/>
      <dgm:t>
        <a:bodyPr/>
        <a:lstStyle/>
        <a:p>
          <a:endParaRPr lang="en-US"/>
        </a:p>
      </dgm:t>
    </dgm:pt>
    <dgm:pt modelId="{320414EB-8C5B-4552-93D1-70A4F478CA08}" type="sibTrans" cxnId="{88265721-19A3-4FD2-A698-A60095A873AD}">
      <dgm:prSet/>
      <dgm:spPr/>
      <dgm:t>
        <a:bodyPr/>
        <a:lstStyle/>
        <a:p>
          <a:endParaRPr lang="en-US"/>
        </a:p>
      </dgm:t>
    </dgm:pt>
    <dgm:pt modelId="{FB1FFAB4-400E-4871-BB41-61E216EA7F0B}">
      <dgm:prSet phldrT="[Text]"/>
      <dgm:spPr/>
      <dgm:t>
        <a:bodyPr/>
        <a:lstStyle/>
        <a:p>
          <a:r>
            <a:rPr lang="en-US" dirty="0"/>
            <a:t>DL</a:t>
          </a:r>
        </a:p>
      </dgm:t>
    </dgm:pt>
    <dgm:pt modelId="{C8ABE9AA-A7B0-4813-950B-7AF162DF9F55}" type="parTrans" cxnId="{22AAE516-97C8-4AB0-B0E0-D8CF84999DB4}">
      <dgm:prSet/>
      <dgm:spPr/>
      <dgm:t>
        <a:bodyPr/>
        <a:lstStyle/>
        <a:p>
          <a:endParaRPr lang="en-US"/>
        </a:p>
      </dgm:t>
    </dgm:pt>
    <dgm:pt modelId="{DF32555F-4381-476E-986F-725E9A5F3B57}" type="sibTrans" cxnId="{22AAE516-97C8-4AB0-B0E0-D8CF84999DB4}">
      <dgm:prSet/>
      <dgm:spPr/>
      <dgm:t>
        <a:bodyPr/>
        <a:lstStyle/>
        <a:p>
          <a:endParaRPr lang="en-US"/>
        </a:p>
      </dgm:t>
    </dgm:pt>
    <dgm:pt modelId="{B92F9622-6EAF-40E9-9597-A900F7C0462D}">
      <dgm:prSet phldrT="[Text]"/>
      <dgm:spPr/>
      <dgm:t>
        <a:bodyPr/>
        <a:lstStyle/>
        <a:p>
          <a:r>
            <a:rPr lang="en-US" dirty="0"/>
            <a:t>ML</a:t>
          </a:r>
        </a:p>
      </dgm:t>
    </dgm:pt>
    <dgm:pt modelId="{F70E6CE4-8F48-4A8F-8E36-C2F4944AE6F6}" type="parTrans" cxnId="{9A0C7045-E9A0-4C20-8E8A-13E4730B31B8}">
      <dgm:prSet/>
      <dgm:spPr/>
      <dgm:t>
        <a:bodyPr/>
        <a:lstStyle/>
        <a:p>
          <a:endParaRPr lang="en-US"/>
        </a:p>
      </dgm:t>
    </dgm:pt>
    <dgm:pt modelId="{0A6B56FC-5972-4AEB-95EF-D93888724772}" type="sibTrans" cxnId="{9A0C7045-E9A0-4C20-8E8A-13E4730B31B8}">
      <dgm:prSet/>
      <dgm:spPr/>
      <dgm:t>
        <a:bodyPr/>
        <a:lstStyle/>
        <a:p>
          <a:endParaRPr lang="en-US"/>
        </a:p>
      </dgm:t>
    </dgm:pt>
    <dgm:pt modelId="{049F3065-A314-4675-A74B-4F63B191F9D4}">
      <dgm:prSet phldrT="[Text]"/>
      <dgm:spPr/>
      <dgm:t>
        <a:bodyPr/>
        <a:lstStyle/>
        <a:p>
          <a:r>
            <a:rPr lang="en-US" dirty="0"/>
            <a:t>DL</a:t>
          </a:r>
        </a:p>
      </dgm:t>
    </dgm:pt>
    <dgm:pt modelId="{047E9F42-F3AB-4E79-8FC9-FB41A53EBFA9}" type="parTrans" cxnId="{A3E01C9B-2717-467C-A7B0-7191A7EB0FAC}">
      <dgm:prSet/>
      <dgm:spPr/>
      <dgm:t>
        <a:bodyPr/>
        <a:lstStyle/>
        <a:p>
          <a:endParaRPr lang="en-US"/>
        </a:p>
      </dgm:t>
    </dgm:pt>
    <dgm:pt modelId="{EA17595C-7F90-413B-BEBE-C4B98A21517B}" type="sibTrans" cxnId="{A3E01C9B-2717-467C-A7B0-7191A7EB0FAC}">
      <dgm:prSet/>
      <dgm:spPr/>
      <dgm:t>
        <a:bodyPr/>
        <a:lstStyle/>
        <a:p>
          <a:endParaRPr lang="en-US"/>
        </a:p>
      </dgm:t>
    </dgm:pt>
    <dgm:pt modelId="{B675B680-A535-4DF6-AD7C-8282C3881B1B}" type="pres">
      <dgm:prSet presAssocID="{4AF0006E-C99D-4CC1-8830-7C945B4BFB21}" presName="linearFlow" presStyleCnt="0">
        <dgm:presLayoutVars>
          <dgm:dir/>
          <dgm:animLvl val="lvl"/>
          <dgm:resizeHandles val="exact"/>
        </dgm:presLayoutVars>
      </dgm:prSet>
      <dgm:spPr/>
    </dgm:pt>
    <dgm:pt modelId="{8CF496DD-FD1E-4C2A-A8E3-07D6BE02B3AF}" type="pres">
      <dgm:prSet presAssocID="{C2C1EF16-FEBB-45B7-BBCE-2080430EC830}" presName="composite" presStyleCnt="0"/>
      <dgm:spPr/>
    </dgm:pt>
    <dgm:pt modelId="{49ACB6F1-A44D-4356-A74C-324931DB3DD2}" type="pres">
      <dgm:prSet presAssocID="{C2C1EF16-FEBB-45B7-BBCE-2080430EC830}" presName="parTx" presStyleLbl="node1" presStyleIdx="0" presStyleCnt="3">
        <dgm:presLayoutVars>
          <dgm:chMax val="0"/>
          <dgm:chPref val="0"/>
          <dgm:bulletEnabled val="1"/>
        </dgm:presLayoutVars>
      </dgm:prSet>
      <dgm:spPr/>
    </dgm:pt>
    <dgm:pt modelId="{FE5F05AC-9D9B-4484-A767-B31E683F8358}" type="pres">
      <dgm:prSet presAssocID="{C2C1EF16-FEBB-45B7-BBCE-2080430EC830}" presName="parSh" presStyleLbl="node1" presStyleIdx="0" presStyleCnt="3"/>
      <dgm:spPr/>
    </dgm:pt>
    <dgm:pt modelId="{2E6C0819-F616-44B4-8E1D-144418FC0051}" type="pres">
      <dgm:prSet presAssocID="{C2C1EF16-FEBB-45B7-BBCE-2080430EC830}" presName="desTx" presStyleLbl="fgAcc1" presStyleIdx="0" presStyleCnt="3">
        <dgm:presLayoutVars>
          <dgm:bulletEnabled val="1"/>
        </dgm:presLayoutVars>
      </dgm:prSet>
      <dgm:spPr/>
    </dgm:pt>
    <dgm:pt modelId="{57719D31-79F9-4DEF-8DC7-EACEEF136F89}" type="pres">
      <dgm:prSet presAssocID="{DF37F46E-AA45-4D02-8927-693BF757A704}" presName="sibTrans" presStyleLbl="sibTrans2D1" presStyleIdx="0" presStyleCnt="2"/>
      <dgm:spPr/>
    </dgm:pt>
    <dgm:pt modelId="{902407FF-7A37-4D4C-BED7-9B9862200DFB}" type="pres">
      <dgm:prSet presAssocID="{DF37F46E-AA45-4D02-8927-693BF757A704}" presName="connTx" presStyleLbl="sibTrans2D1" presStyleIdx="0" presStyleCnt="2"/>
      <dgm:spPr/>
    </dgm:pt>
    <dgm:pt modelId="{3C0E5EF3-3D21-46FA-9677-4A090B24D90E}" type="pres">
      <dgm:prSet presAssocID="{ABB17027-FD21-42A3-922E-953E82F49B34}" presName="composite" presStyleCnt="0"/>
      <dgm:spPr/>
    </dgm:pt>
    <dgm:pt modelId="{6658DCC7-EFFC-4E1A-BB49-311F27CB272A}" type="pres">
      <dgm:prSet presAssocID="{ABB17027-FD21-42A3-922E-953E82F49B34}" presName="parTx" presStyleLbl="node1" presStyleIdx="0" presStyleCnt="3">
        <dgm:presLayoutVars>
          <dgm:chMax val="0"/>
          <dgm:chPref val="0"/>
          <dgm:bulletEnabled val="1"/>
        </dgm:presLayoutVars>
      </dgm:prSet>
      <dgm:spPr/>
    </dgm:pt>
    <dgm:pt modelId="{B1B2E6C1-961E-45AF-AB9F-0596D2BB18EB}" type="pres">
      <dgm:prSet presAssocID="{ABB17027-FD21-42A3-922E-953E82F49B34}" presName="parSh" presStyleLbl="node1" presStyleIdx="1" presStyleCnt="3"/>
      <dgm:spPr/>
    </dgm:pt>
    <dgm:pt modelId="{2ECEF11B-3A14-49AD-A5A3-71A0A35D44A7}" type="pres">
      <dgm:prSet presAssocID="{ABB17027-FD21-42A3-922E-953E82F49B34}" presName="desTx" presStyleLbl="fgAcc1" presStyleIdx="1" presStyleCnt="3">
        <dgm:presLayoutVars>
          <dgm:bulletEnabled val="1"/>
        </dgm:presLayoutVars>
      </dgm:prSet>
      <dgm:spPr/>
    </dgm:pt>
    <dgm:pt modelId="{BF292788-ACFA-4CF8-A714-2AE6AB672F6A}" type="pres">
      <dgm:prSet presAssocID="{10617CDA-1FC3-4B0F-A94E-DDFFE29EE111}" presName="sibTrans" presStyleLbl="sibTrans2D1" presStyleIdx="1" presStyleCnt="2"/>
      <dgm:spPr/>
    </dgm:pt>
    <dgm:pt modelId="{D09FB76E-CE56-4F75-B54A-0490D1F7ACFD}" type="pres">
      <dgm:prSet presAssocID="{10617CDA-1FC3-4B0F-A94E-DDFFE29EE111}" presName="connTx" presStyleLbl="sibTrans2D1" presStyleIdx="1" presStyleCnt="2"/>
      <dgm:spPr/>
    </dgm:pt>
    <dgm:pt modelId="{784B5380-D673-47D8-8D87-44102E096530}" type="pres">
      <dgm:prSet presAssocID="{10FE0620-A81D-4B34-ADF5-CA7F4A26619B}" presName="composite" presStyleCnt="0"/>
      <dgm:spPr/>
    </dgm:pt>
    <dgm:pt modelId="{555A3E97-0623-4F51-8170-7ED8AFFC5026}" type="pres">
      <dgm:prSet presAssocID="{10FE0620-A81D-4B34-ADF5-CA7F4A26619B}" presName="parTx" presStyleLbl="node1" presStyleIdx="1" presStyleCnt="3">
        <dgm:presLayoutVars>
          <dgm:chMax val="0"/>
          <dgm:chPref val="0"/>
          <dgm:bulletEnabled val="1"/>
        </dgm:presLayoutVars>
      </dgm:prSet>
      <dgm:spPr/>
    </dgm:pt>
    <dgm:pt modelId="{54C8823A-75E6-4687-985E-CB0F46AA36EC}" type="pres">
      <dgm:prSet presAssocID="{10FE0620-A81D-4B34-ADF5-CA7F4A26619B}" presName="parSh" presStyleLbl="node1" presStyleIdx="2" presStyleCnt="3"/>
      <dgm:spPr/>
    </dgm:pt>
    <dgm:pt modelId="{D30AABD0-AB1B-433D-B815-1204A7DB4515}" type="pres">
      <dgm:prSet presAssocID="{10FE0620-A81D-4B34-ADF5-CA7F4A26619B}" presName="desTx" presStyleLbl="fgAcc1" presStyleIdx="2" presStyleCnt="3">
        <dgm:presLayoutVars>
          <dgm:bulletEnabled val="1"/>
        </dgm:presLayoutVars>
      </dgm:prSet>
      <dgm:spPr/>
    </dgm:pt>
  </dgm:ptLst>
  <dgm:cxnLst>
    <dgm:cxn modelId="{22AAE516-97C8-4AB0-B0E0-D8CF84999DB4}" srcId="{ABB17027-FD21-42A3-922E-953E82F49B34}" destId="{FB1FFAB4-400E-4871-BB41-61E216EA7F0B}" srcOrd="1" destOrd="0" parTransId="{C8ABE9AA-A7B0-4813-950B-7AF162DF9F55}" sibTransId="{DF32555F-4381-476E-986F-725E9A5F3B57}"/>
    <dgm:cxn modelId="{1358EE16-BDD3-4075-A3BD-0A5126E77631}" type="presOf" srcId="{C2C1EF16-FEBB-45B7-BBCE-2080430EC830}" destId="{49ACB6F1-A44D-4356-A74C-324931DB3DD2}" srcOrd="0" destOrd="0" presId="urn:microsoft.com/office/officeart/2005/8/layout/process3"/>
    <dgm:cxn modelId="{EA660E1D-FA81-48B4-BBD8-4E5645357139}" type="presOf" srcId="{ABB17027-FD21-42A3-922E-953E82F49B34}" destId="{6658DCC7-EFFC-4E1A-BB49-311F27CB272A}" srcOrd="0" destOrd="0" presId="urn:microsoft.com/office/officeart/2005/8/layout/process3"/>
    <dgm:cxn modelId="{88265721-19A3-4FD2-A698-A60095A873AD}" srcId="{10FE0620-A81D-4B34-ADF5-CA7F4A26619B}" destId="{3F61E19D-2F78-4B64-8A2F-6F95A648B7E8}" srcOrd="0" destOrd="0" parTransId="{128A7485-735C-458B-8AEC-80B3BFB560BC}" sibTransId="{320414EB-8C5B-4552-93D1-70A4F478CA08}"/>
    <dgm:cxn modelId="{C1EE3F24-2D66-4A29-B496-B9A261B0EA23}" type="presOf" srcId="{B8D07691-326F-4B96-A299-AAED720BCA2A}" destId="{2E6C0819-F616-44B4-8E1D-144418FC0051}" srcOrd="0" destOrd="0" presId="urn:microsoft.com/office/officeart/2005/8/layout/process3"/>
    <dgm:cxn modelId="{0DB11731-7F8B-44F3-8053-B43AE84C03EA}" type="presOf" srcId="{DF37F46E-AA45-4D02-8927-693BF757A704}" destId="{902407FF-7A37-4D4C-BED7-9B9862200DFB}" srcOrd="1" destOrd="0" presId="urn:microsoft.com/office/officeart/2005/8/layout/process3"/>
    <dgm:cxn modelId="{86470436-E11A-4840-87FD-0786100E2146}" type="presOf" srcId="{FB1FFAB4-400E-4871-BB41-61E216EA7F0B}" destId="{2ECEF11B-3A14-49AD-A5A3-71A0A35D44A7}" srcOrd="0" destOrd="1" presId="urn:microsoft.com/office/officeart/2005/8/layout/process3"/>
    <dgm:cxn modelId="{8C9A0138-5DA7-4CD3-B4BD-7A7E1274C38D}" type="presOf" srcId="{10FE0620-A81D-4B34-ADF5-CA7F4A26619B}" destId="{555A3E97-0623-4F51-8170-7ED8AFFC5026}" srcOrd="0" destOrd="0" presId="urn:microsoft.com/office/officeart/2005/8/layout/process3"/>
    <dgm:cxn modelId="{4D1B365E-010C-4AF2-9CF6-D9250A796A10}" type="presOf" srcId="{B92F9622-6EAF-40E9-9597-A900F7C0462D}" destId="{2E6C0819-F616-44B4-8E1D-144418FC0051}" srcOrd="0" destOrd="1" presId="urn:microsoft.com/office/officeart/2005/8/layout/process3"/>
    <dgm:cxn modelId="{BF62675E-4175-4306-9D5F-E7DF6884D051}" srcId="{4AF0006E-C99D-4CC1-8830-7C945B4BFB21}" destId="{ABB17027-FD21-42A3-922E-953E82F49B34}" srcOrd="1" destOrd="0" parTransId="{24B72740-75D5-4B2A-9E1F-B1A2DCD93141}" sibTransId="{10617CDA-1FC3-4B0F-A94E-DDFFE29EE111}"/>
    <dgm:cxn modelId="{54CD1365-9F48-4D61-B430-E28F8A25B168}" srcId="{4AF0006E-C99D-4CC1-8830-7C945B4BFB21}" destId="{C2C1EF16-FEBB-45B7-BBCE-2080430EC830}" srcOrd="0" destOrd="0" parTransId="{76A67ADD-A628-4E32-8682-8A6F8ADCDD61}" sibTransId="{DF37F46E-AA45-4D02-8927-693BF757A704}"/>
    <dgm:cxn modelId="{9A0C7045-E9A0-4C20-8E8A-13E4730B31B8}" srcId="{C2C1EF16-FEBB-45B7-BBCE-2080430EC830}" destId="{B92F9622-6EAF-40E9-9597-A900F7C0462D}" srcOrd="1" destOrd="0" parTransId="{F70E6CE4-8F48-4A8F-8E36-C2F4944AE6F6}" sibTransId="{0A6B56FC-5972-4AEB-95EF-D93888724772}"/>
    <dgm:cxn modelId="{ACA2EA70-34B5-4AD9-B334-8CF80ADCD177}" type="presOf" srcId="{3F61E19D-2F78-4B64-8A2F-6F95A648B7E8}" destId="{D30AABD0-AB1B-433D-B815-1204A7DB4515}" srcOrd="0" destOrd="0" presId="urn:microsoft.com/office/officeart/2005/8/layout/process3"/>
    <dgm:cxn modelId="{54DB168C-6A24-4574-9E6C-40EFCC8CA389}" srcId="{ABB17027-FD21-42A3-922E-953E82F49B34}" destId="{765E292E-7F35-4C57-953B-375C96EFE100}" srcOrd="0" destOrd="0" parTransId="{0FEE3FC5-4FDA-4435-AFF7-042483EE81D2}" sibTransId="{08D24835-0373-4443-98BB-B167482EB7FA}"/>
    <dgm:cxn modelId="{A2D4058F-5290-48BC-9F7F-A2113D584CB1}" type="presOf" srcId="{4AF0006E-C99D-4CC1-8830-7C945B4BFB21}" destId="{B675B680-A535-4DF6-AD7C-8282C3881B1B}" srcOrd="0" destOrd="0" presId="urn:microsoft.com/office/officeart/2005/8/layout/process3"/>
    <dgm:cxn modelId="{1BE5EF90-55BA-45E7-B889-7D4E5468A673}" srcId="{C2C1EF16-FEBB-45B7-BBCE-2080430EC830}" destId="{B8D07691-326F-4B96-A299-AAED720BCA2A}" srcOrd="0" destOrd="0" parTransId="{61552BB9-473C-46A3-AAAE-B05BD2D76356}" sibTransId="{B52CB9FE-9263-42F0-A101-60AC54D436F7}"/>
    <dgm:cxn modelId="{FF8EA69A-0C3C-4F5F-90FE-2ED8EED0E200}" type="presOf" srcId="{C2C1EF16-FEBB-45B7-BBCE-2080430EC830}" destId="{FE5F05AC-9D9B-4484-A767-B31E683F8358}" srcOrd="1" destOrd="0" presId="urn:microsoft.com/office/officeart/2005/8/layout/process3"/>
    <dgm:cxn modelId="{A3E01C9B-2717-467C-A7B0-7191A7EB0FAC}" srcId="{C2C1EF16-FEBB-45B7-BBCE-2080430EC830}" destId="{049F3065-A314-4675-A74B-4F63B191F9D4}" srcOrd="2" destOrd="0" parTransId="{047E9F42-F3AB-4E79-8FC9-FB41A53EBFA9}" sibTransId="{EA17595C-7F90-413B-BEBE-C4B98A21517B}"/>
    <dgm:cxn modelId="{969ABEA5-AEC2-4368-89FF-302C5A03AB5F}" type="presOf" srcId="{765E292E-7F35-4C57-953B-375C96EFE100}" destId="{2ECEF11B-3A14-49AD-A5A3-71A0A35D44A7}" srcOrd="0" destOrd="0" presId="urn:microsoft.com/office/officeart/2005/8/layout/process3"/>
    <dgm:cxn modelId="{F5314BAE-7486-4610-89B5-C28C3DBFED95}" type="presOf" srcId="{10617CDA-1FC3-4B0F-A94E-DDFFE29EE111}" destId="{D09FB76E-CE56-4F75-B54A-0490D1F7ACFD}" srcOrd="1" destOrd="0" presId="urn:microsoft.com/office/officeart/2005/8/layout/process3"/>
    <dgm:cxn modelId="{A3C770CD-9EF8-415C-9F4B-C59358D5A9F4}" srcId="{4AF0006E-C99D-4CC1-8830-7C945B4BFB21}" destId="{10FE0620-A81D-4B34-ADF5-CA7F4A26619B}" srcOrd="2" destOrd="0" parTransId="{A1C9559B-19F8-4631-93D5-7710400F4392}" sibTransId="{0152461E-AE6D-4B19-B7C2-A3E2D5E32356}"/>
    <dgm:cxn modelId="{8A6142DE-E3D8-4103-8DA2-6D1E714DC8F7}" type="presOf" srcId="{049F3065-A314-4675-A74B-4F63B191F9D4}" destId="{2E6C0819-F616-44B4-8E1D-144418FC0051}" srcOrd="0" destOrd="2" presId="urn:microsoft.com/office/officeart/2005/8/layout/process3"/>
    <dgm:cxn modelId="{77F5F9DF-C366-4595-8195-54682861A80E}" type="presOf" srcId="{10617CDA-1FC3-4B0F-A94E-DDFFE29EE111}" destId="{BF292788-ACFA-4CF8-A714-2AE6AB672F6A}" srcOrd="0" destOrd="0" presId="urn:microsoft.com/office/officeart/2005/8/layout/process3"/>
    <dgm:cxn modelId="{D56086E7-EF5F-4065-88F5-732AA48E8928}" type="presOf" srcId="{DF37F46E-AA45-4D02-8927-693BF757A704}" destId="{57719D31-79F9-4DEF-8DC7-EACEEF136F89}" srcOrd="0" destOrd="0" presId="urn:microsoft.com/office/officeart/2005/8/layout/process3"/>
    <dgm:cxn modelId="{F02C34F2-1B26-4D2D-A517-1FCF1348C44B}" type="presOf" srcId="{ABB17027-FD21-42A3-922E-953E82F49B34}" destId="{B1B2E6C1-961E-45AF-AB9F-0596D2BB18EB}" srcOrd="1" destOrd="0" presId="urn:microsoft.com/office/officeart/2005/8/layout/process3"/>
    <dgm:cxn modelId="{3CE9AAF8-8CB6-43B6-9D37-19D3D1D72A7B}" type="presOf" srcId="{10FE0620-A81D-4B34-ADF5-CA7F4A26619B}" destId="{54C8823A-75E6-4687-985E-CB0F46AA36EC}" srcOrd="1" destOrd="0" presId="urn:microsoft.com/office/officeart/2005/8/layout/process3"/>
    <dgm:cxn modelId="{C8DAEC50-87DF-4ABB-B1D3-95886ABD36A1}" type="presParOf" srcId="{B675B680-A535-4DF6-AD7C-8282C3881B1B}" destId="{8CF496DD-FD1E-4C2A-A8E3-07D6BE02B3AF}" srcOrd="0" destOrd="0" presId="urn:microsoft.com/office/officeart/2005/8/layout/process3"/>
    <dgm:cxn modelId="{5A756129-DE09-46F3-A742-259620DE4999}" type="presParOf" srcId="{8CF496DD-FD1E-4C2A-A8E3-07D6BE02B3AF}" destId="{49ACB6F1-A44D-4356-A74C-324931DB3DD2}" srcOrd="0" destOrd="0" presId="urn:microsoft.com/office/officeart/2005/8/layout/process3"/>
    <dgm:cxn modelId="{77916FFB-8542-48C5-A6B9-49B2D75515EC}" type="presParOf" srcId="{8CF496DD-FD1E-4C2A-A8E3-07D6BE02B3AF}" destId="{FE5F05AC-9D9B-4484-A767-B31E683F8358}" srcOrd="1" destOrd="0" presId="urn:microsoft.com/office/officeart/2005/8/layout/process3"/>
    <dgm:cxn modelId="{BEE8DE72-25FC-40E0-835F-A1350DBDCCC2}" type="presParOf" srcId="{8CF496DD-FD1E-4C2A-A8E3-07D6BE02B3AF}" destId="{2E6C0819-F616-44B4-8E1D-144418FC0051}" srcOrd="2" destOrd="0" presId="urn:microsoft.com/office/officeart/2005/8/layout/process3"/>
    <dgm:cxn modelId="{0CFA342A-3969-420C-BD88-509EFD656880}" type="presParOf" srcId="{B675B680-A535-4DF6-AD7C-8282C3881B1B}" destId="{57719D31-79F9-4DEF-8DC7-EACEEF136F89}" srcOrd="1" destOrd="0" presId="urn:microsoft.com/office/officeart/2005/8/layout/process3"/>
    <dgm:cxn modelId="{13DA5BCA-2391-4A91-94AF-35C91314CDFD}" type="presParOf" srcId="{57719D31-79F9-4DEF-8DC7-EACEEF136F89}" destId="{902407FF-7A37-4D4C-BED7-9B9862200DFB}" srcOrd="0" destOrd="0" presId="urn:microsoft.com/office/officeart/2005/8/layout/process3"/>
    <dgm:cxn modelId="{2AD72926-BA13-4E85-912B-59B218383BD9}" type="presParOf" srcId="{B675B680-A535-4DF6-AD7C-8282C3881B1B}" destId="{3C0E5EF3-3D21-46FA-9677-4A090B24D90E}" srcOrd="2" destOrd="0" presId="urn:microsoft.com/office/officeart/2005/8/layout/process3"/>
    <dgm:cxn modelId="{8C24F526-CCE3-449B-A863-1C637911CFAA}" type="presParOf" srcId="{3C0E5EF3-3D21-46FA-9677-4A090B24D90E}" destId="{6658DCC7-EFFC-4E1A-BB49-311F27CB272A}" srcOrd="0" destOrd="0" presId="urn:microsoft.com/office/officeart/2005/8/layout/process3"/>
    <dgm:cxn modelId="{5DA5F552-FD57-4AF4-8155-E2E9A5EE38EA}" type="presParOf" srcId="{3C0E5EF3-3D21-46FA-9677-4A090B24D90E}" destId="{B1B2E6C1-961E-45AF-AB9F-0596D2BB18EB}" srcOrd="1" destOrd="0" presId="urn:microsoft.com/office/officeart/2005/8/layout/process3"/>
    <dgm:cxn modelId="{BA9AAB3A-2F96-431B-9129-26A336EE1871}" type="presParOf" srcId="{3C0E5EF3-3D21-46FA-9677-4A090B24D90E}" destId="{2ECEF11B-3A14-49AD-A5A3-71A0A35D44A7}" srcOrd="2" destOrd="0" presId="urn:microsoft.com/office/officeart/2005/8/layout/process3"/>
    <dgm:cxn modelId="{C5016083-569D-48A5-868E-0E18EDD1C7D4}" type="presParOf" srcId="{B675B680-A535-4DF6-AD7C-8282C3881B1B}" destId="{BF292788-ACFA-4CF8-A714-2AE6AB672F6A}" srcOrd="3" destOrd="0" presId="urn:microsoft.com/office/officeart/2005/8/layout/process3"/>
    <dgm:cxn modelId="{F8C244AA-31EC-4E07-9E3E-681B739DC31F}" type="presParOf" srcId="{BF292788-ACFA-4CF8-A714-2AE6AB672F6A}" destId="{D09FB76E-CE56-4F75-B54A-0490D1F7ACFD}" srcOrd="0" destOrd="0" presId="urn:microsoft.com/office/officeart/2005/8/layout/process3"/>
    <dgm:cxn modelId="{50CF4672-2E3A-4B56-ABA5-D4B5A55B4F76}" type="presParOf" srcId="{B675B680-A535-4DF6-AD7C-8282C3881B1B}" destId="{784B5380-D673-47D8-8D87-44102E096530}" srcOrd="4" destOrd="0" presId="urn:microsoft.com/office/officeart/2005/8/layout/process3"/>
    <dgm:cxn modelId="{A6BE050D-91A4-47DB-B9E4-F3A899831C54}" type="presParOf" srcId="{784B5380-D673-47D8-8D87-44102E096530}" destId="{555A3E97-0623-4F51-8170-7ED8AFFC5026}" srcOrd="0" destOrd="0" presId="urn:microsoft.com/office/officeart/2005/8/layout/process3"/>
    <dgm:cxn modelId="{EF69EEDD-4948-45E8-818D-E2B30968BA74}" type="presParOf" srcId="{784B5380-D673-47D8-8D87-44102E096530}" destId="{54C8823A-75E6-4687-985E-CB0F46AA36EC}" srcOrd="1" destOrd="0" presId="urn:microsoft.com/office/officeart/2005/8/layout/process3"/>
    <dgm:cxn modelId="{562DC96B-A47A-4F20-A8CD-454087F9C2BF}" type="presParOf" srcId="{784B5380-D673-47D8-8D87-44102E096530}" destId="{D30AABD0-AB1B-433D-B815-1204A7DB451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F0006E-C99D-4CC1-8830-7C945B4BFB2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C2C1EF16-FEBB-45B7-BBCE-2080430EC830}">
      <dgm:prSet phldrT="[Text]"/>
      <dgm:spPr/>
      <dgm:t>
        <a:bodyPr/>
        <a:lstStyle/>
        <a:p>
          <a:r>
            <a:rPr lang="en-US" dirty="0"/>
            <a:t>AI (simple, classic)</a:t>
          </a:r>
        </a:p>
      </dgm:t>
    </dgm:pt>
    <dgm:pt modelId="{76A67ADD-A628-4E32-8682-8A6F8ADCDD61}" type="parTrans" cxnId="{54CD1365-9F48-4D61-B430-E28F8A25B168}">
      <dgm:prSet/>
      <dgm:spPr/>
      <dgm:t>
        <a:bodyPr/>
        <a:lstStyle/>
        <a:p>
          <a:endParaRPr lang="en-US"/>
        </a:p>
      </dgm:t>
    </dgm:pt>
    <dgm:pt modelId="{DF37F46E-AA45-4D02-8927-693BF757A704}" type="sibTrans" cxnId="{54CD1365-9F48-4D61-B430-E28F8A25B168}">
      <dgm:prSet/>
      <dgm:spPr/>
      <dgm:t>
        <a:bodyPr/>
        <a:lstStyle/>
        <a:p>
          <a:endParaRPr lang="en-US"/>
        </a:p>
      </dgm:t>
    </dgm:pt>
    <dgm:pt modelId="{B8D07691-326F-4B96-A299-AAED720BCA2A}">
      <dgm:prSet phldrT="[Text]"/>
      <dgm:spPr/>
      <dgm:t>
        <a:bodyPr/>
        <a:lstStyle/>
        <a:p>
          <a:r>
            <a:rPr lang="en-US" dirty="0"/>
            <a:t>Games</a:t>
          </a:r>
        </a:p>
      </dgm:t>
    </dgm:pt>
    <dgm:pt modelId="{61552BB9-473C-46A3-AAAE-B05BD2D76356}" type="parTrans" cxnId="{1BE5EF90-55BA-45E7-B889-7D4E5468A673}">
      <dgm:prSet/>
      <dgm:spPr/>
      <dgm:t>
        <a:bodyPr/>
        <a:lstStyle/>
        <a:p>
          <a:endParaRPr lang="en-US"/>
        </a:p>
      </dgm:t>
    </dgm:pt>
    <dgm:pt modelId="{B52CB9FE-9263-42F0-A101-60AC54D436F7}" type="sibTrans" cxnId="{1BE5EF90-55BA-45E7-B889-7D4E5468A673}">
      <dgm:prSet/>
      <dgm:spPr/>
      <dgm:t>
        <a:bodyPr/>
        <a:lstStyle/>
        <a:p>
          <a:endParaRPr lang="en-US"/>
        </a:p>
      </dgm:t>
    </dgm:pt>
    <dgm:pt modelId="{ABB17027-FD21-42A3-922E-953E82F49B34}">
      <dgm:prSet phldrT="[Text]"/>
      <dgm:spPr/>
      <dgm:t>
        <a:bodyPr/>
        <a:lstStyle/>
        <a:p>
          <a:r>
            <a:rPr lang="en-US" dirty="0"/>
            <a:t>ML</a:t>
          </a:r>
        </a:p>
      </dgm:t>
    </dgm:pt>
    <dgm:pt modelId="{24B72740-75D5-4B2A-9E1F-B1A2DCD93141}" type="parTrans" cxnId="{BF62675E-4175-4306-9D5F-E7DF6884D051}">
      <dgm:prSet/>
      <dgm:spPr/>
      <dgm:t>
        <a:bodyPr/>
        <a:lstStyle/>
        <a:p>
          <a:endParaRPr lang="en-US"/>
        </a:p>
      </dgm:t>
    </dgm:pt>
    <dgm:pt modelId="{10617CDA-1FC3-4B0F-A94E-DDFFE29EE111}" type="sibTrans" cxnId="{BF62675E-4175-4306-9D5F-E7DF6884D051}">
      <dgm:prSet/>
      <dgm:spPr/>
      <dgm:t>
        <a:bodyPr/>
        <a:lstStyle/>
        <a:p>
          <a:endParaRPr lang="en-US"/>
        </a:p>
      </dgm:t>
    </dgm:pt>
    <dgm:pt modelId="{765E292E-7F35-4C57-953B-375C96EFE100}">
      <dgm:prSet phldrT="[Text]"/>
      <dgm:spPr/>
      <dgm:t>
        <a:bodyPr/>
        <a:lstStyle/>
        <a:p>
          <a:r>
            <a:rPr lang="en-US" dirty="0"/>
            <a:t>Recommendation Systems</a:t>
          </a:r>
        </a:p>
      </dgm:t>
    </dgm:pt>
    <dgm:pt modelId="{0FEE3FC5-4FDA-4435-AFF7-042483EE81D2}" type="parTrans" cxnId="{54DB168C-6A24-4574-9E6C-40EFCC8CA389}">
      <dgm:prSet/>
      <dgm:spPr/>
      <dgm:t>
        <a:bodyPr/>
        <a:lstStyle/>
        <a:p>
          <a:endParaRPr lang="en-US"/>
        </a:p>
      </dgm:t>
    </dgm:pt>
    <dgm:pt modelId="{08D24835-0373-4443-98BB-B167482EB7FA}" type="sibTrans" cxnId="{54DB168C-6A24-4574-9E6C-40EFCC8CA389}">
      <dgm:prSet/>
      <dgm:spPr/>
      <dgm:t>
        <a:bodyPr/>
        <a:lstStyle/>
        <a:p>
          <a:endParaRPr lang="en-US"/>
        </a:p>
      </dgm:t>
    </dgm:pt>
    <dgm:pt modelId="{10FE0620-A81D-4B34-ADF5-CA7F4A26619B}">
      <dgm:prSet phldrT="[Text]"/>
      <dgm:spPr/>
      <dgm:t>
        <a:bodyPr/>
        <a:lstStyle/>
        <a:p>
          <a:r>
            <a:rPr lang="en-US" dirty="0"/>
            <a:t>DL</a:t>
          </a:r>
        </a:p>
      </dgm:t>
    </dgm:pt>
    <dgm:pt modelId="{A1C9559B-19F8-4631-93D5-7710400F4392}" type="parTrans" cxnId="{A3C770CD-9EF8-415C-9F4B-C59358D5A9F4}">
      <dgm:prSet/>
      <dgm:spPr/>
      <dgm:t>
        <a:bodyPr/>
        <a:lstStyle/>
        <a:p>
          <a:endParaRPr lang="en-US"/>
        </a:p>
      </dgm:t>
    </dgm:pt>
    <dgm:pt modelId="{0152461E-AE6D-4B19-B7C2-A3E2D5E32356}" type="sibTrans" cxnId="{A3C770CD-9EF8-415C-9F4B-C59358D5A9F4}">
      <dgm:prSet/>
      <dgm:spPr/>
      <dgm:t>
        <a:bodyPr/>
        <a:lstStyle/>
        <a:p>
          <a:endParaRPr lang="en-US"/>
        </a:p>
      </dgm:t>
    </dgm:pt>
    <dgm:pt modelId="{3F61E19D-2F78-4B64-8A2F-6F95A648B7E8}">
      <dgm:prSet phldrT="[Text]"/>
      <dgm:spPr/>
      <dgm:t>
        <a:bodyPr/>
        <a:lstStyle/>
        <a:p>
          <a:r>
            <a:rPr lang="en-US" dirty="0"/>
            <a:t>Image recognition</a:t>
          </a:r>
        </a:p>
      </dgm:t>
    </dgm:pt>
    <dgm:pt modelId="{128A7485-735C-458B-8AEC-80B3BFB560BC}" type="parTrans" cxnId="{88265721-19A3-4FD2-A698-A60095A873AD}">
      <dgm:prSet/>
      <dgm:spPr/>
      <dgm:t>
        <a:bodyPr/>
        <a:lstStyle/>
        <a:p>
          <a:endParaRPr lang="en-US"/>
        </a:p>
      </dgm:t>
    </dgm:pt>
    <dgm:pt modelId="{320414EB-8C5B-4552-93D1-70A4F478CA08}" type="sibTrans" cxnId="{88265721-19A3-4FD2-A698-A60095A873AD}">
      <dgm:prSet/>
      <dgm:spPr/>
      <dgm:t>
        <a:bodyPr/>
        <a:lstStyle/>
        <a:p>
          <a:endParaRPr lang="en-US"/>
        </a:p>
      </dgm:t>
    </dgm:pt>
    <dgm:pt modelId="{B92F9622-6EAF-40E9-9597-A900F7C0462D}">
      <dgm:prSet phldrT="[Text]"/>
      <dgm:spPr/>
      <dgm:t>
        <a:bodyPr/>
        <a:lstStyle/>
        <a:p>
          <a:r>
            <a:rPr lang="en-US" dirty="0"/>
            <a:t>Simple chatbots</a:t>
          </a:r>
        </a:p>
      </dgm:t>
    </dgm:pt>
    <dgm:pt modelId="{F70E6CE4-8F48-4A8F-8E36-C2F4944AE6F6}" type="parTrans" cxnId="{9A0C7045-E9A0-4C20-8E8A-13E4730B31B8}">
      <dgm:prSet/>
      <dgm:spPr/>
      <dgm:t>
        <a:bodyPr/>
        <a:lstStyle/>
        <a:p>
          <a:endParaRPr lang="en-US"/>
        </a:p>
      </dgm:t>
    </dgm:pt>
    <dgm:pt modelId="{0A6B56FC-5972-4AEB-95EF-D93888724772}" type="sibTrans" cxnId="{9A0C7045-E9A0-4C20-8E8A-13E4730B31B8}">
      <dgm:prSet/>
      <dgm:spPr/>
      <dgm:t>
        <a:bodyPr/>
        <a:lstStyle/>
        <a:p>
          <a:endParaRPr lang="en-US"/>
        </a:p>
      </dgm:t>
    </dgm:pt>
    <dgm:pt modelId="{6B96CCE6-FD1A-4DA5-B24C-1A6E5C48604F}">
      <dgm:prSet phldrT="[Text]"/>
      <dgm:spPr/>
      <dgm:t>
        <a:bodyPr/>
        <a:lstStyle/>
        <a:p>
          <a:r>
            <a:rPr lang="en-US" dirty="0"/>
            <a:t>Speech recognition</a:t>
          </a:r>
        </a:p>
      </dgm:t>
    </dgm:pt>
    <dgm:pt modelId="{E41D15EB-4913-4ADA-B51B-16463D8A739A}" type="parTrans" cxnId="{A9A3BD65-F47F-47A4-B219-878047675B2A}">
      <dgm:prSet/>
      <dgm:spPr/>
      <dgm:t>
        <a:bodyPr/>
        <a:lstStyle/>
        <a:p>
          <a:endParaRPr lang="en-US"/>
        </a:p>
      </dgm:t>
    </dgm:pt>
    <dgm:pt modelId="{5F0CB88C-7B85-4F27-BE7C-237CD017CCCA}" type="sibTrans" cxnId="{A9A3BD65-F47F-47A4-B219-878047675B2A}">
      <dgm:prSet/>
      <dgm:spPr/>
      <dgm:t>
        <a:bodyPr/>
        <a:lstStyle/>
        <a:p>
          <a:endParaRPr lang="en-US"/>
        </a:p>
      </dgm:t>
    </dgm:pt>
    <dgm:pt modelId="{73AAED3D-C0D2-4B75-94EF-92C87EA815B4}">
      <dgm:prSet phldrT="[Text]"/>
      <dgm:spPr/>
      <dgm:t>
        <a:bodyPr/>
        <a:lstStyle/>
        <a:p>
          <a:r>
            <a:rPr lang="en-US" dirty="0"/>
            <a:t>Phone trees</a:t>
          </a:r>
        </a:p>
      </dgm:t>
    </dgm:pt>
    <dgm:pt modelId="{6A985299-3557-49E7-B891-5C6DFEB81746}" type="parTrans" cxnId="{EE410F4B-A8CB-49E0-8FC9-3AE30ADA6B6A}">
      <dgm:prSet/>
      <dgm:spPr/>
      <dgm:t>
        <a:bodyPr/>
        <a:lstStyle/>
        <a:p>
          <a:endParaRPr lang="en-US"/>
        </a:p>
      </dgm:t>
    </dgm:pt>
    <dgm:pt modelId="{F070C97A-752A-413C-AF62-0EB606C12B72}" type="sibTrans" cxnId="{EE410F4B-A8CB-49E0-8FC9-3AE30ADA6B6A}">
      <dgm:prSet/>
      <dgm:spPr/>
      <dgm:t>
        <a:bodyPr/>
        <a:lstStyle/>
        <a:p>
          <a:endParaRPr lang="en-US"/>
        </a:p>
      </dgm:t>
    </dgm:pt>
    <dgm:pt modelId="{4FFE85C1-0F74-4708-9AF2-4627AF94A671}">
      <dgm:prSet phldrT="[Text]"/>
      <dgm:spPr/>
      <dgm:t>
        <a:bodyPr/>
        <a:lstStyle/>
        <a:p>
          <a:r>
            <a:rPr lang="en-US" dirty="0"/>
            <a:t>Natural Language Processing</a:t>
          </a:r>
        </a:p>
      </dgm:t>
    </dgm:pt>
    <dgm:pt modelId="{609A16E6-9016-40A9-9A77-EF34A19B2630}" type="parTrans" cxnId="{C5D5E951-44A8-4FE1-9C78-CA014F7AC6B8}">
      <dgm:prSet/>
      <dgm:spPr/>
      <dgm:t>
        <a:bodyPr/>
        <a:lstStyle/>
        <a:p>
          <a:endParaRPr lang="en-US"/>
        </a:p>
      </dgm:t>
    </dgm:pt>
    <dgm:pt modelId="{88C2216F-3986-46D5-BCD3-AFC439291FA2}" type="sibTrans" cxnId="{C5D5E951-44A8-4FE1-9C78-CA014F7AC6B8}">
      <dgm:prSet/>
      <dgm:spPr/>
      <dgm:t>
        <a:bodyPr/>
        <a:lstStyle/>
        <a:p>
          <a:endParaRPr lang="en-US"/>
        </a:p>
      </dgm:t>
    </dgm:pt>
    <dgm:pt modelId="{D55176EA-CCE0-49AA-A37D-CB866DDAE50B}">
      <dgm:prSet phldrT="[Text]"/>
      <dgm:spPr/>
      <dgm:t>
        <a:bodyPr/>
        <a:lstStyle/>
        <a:p>
          <a:r>
            <a:rPr lang="en-US" dirty="0"/>
            <a:t>Sentiment Analysis</a:t>
          </a:r>
        </a:p>
      </dgm:t>
    </dgm:pt>
    <dgm:pt modelId="{08B8393B-7FA5-4590-ADE9-74F990AEF84A}" type="parTrans" cxnId="{1A1B15BF-9055-4056-8069-8FD9EA108CC4}">
      <dgm:prSet/>
      <dgm:spPr/>
      <dgm:t>
        <a:bodyPr/>
        <a:lstStyle/>
        <a:p>
          <a:endParaRPr lang="en-US"/>
        </a:p>
      </dgm:t>
    </dgm:pt>
    <dgm:pt modelId="{C66E7954-F977-4972-9EF6-1AE408D9B6AF}" type="sibTrans" cxnId="{1A1B15BF-9055-4056-8069-8FD9EA108CC4}">
      <dgm:prSet/>
      <dgm:spPr/>
      <dgm:t>
        <a:bodyPr/>
        <a:lstStyle/>
        <a:p>
          <a:endParaRPr lang="en-US"/>
        </a:p>
      </dgm:t>
    </dgm:pt>
    <dgm:pt modelId="{4AD16787-BC6B-4A3C-B930-C57100769D08}">
      <dgm:prSet phldrT="[Text]"/>
      <dgm:spPr/>
      <dgm:t>
        <a:bodyPr/>
        <a:lstStyle/>
        <a:p>
          <a:r>
            <a:rPr lang="en-US" dirty="0"/>
            <a:t>Predictive Maintenance</a:t>
          </a:r>
        </a:p>
      </dgm:t>
    </dgm:pt>
    <dgm:pt modelId="{F1C76F09-1F6A-4F4F-BECC-74410369C079}" type="parTrans" cxnId="{22F4ED6E-8094-45A8-A8AD-DBA0E6FD5659}">
      <dgm:prSet/>
      <dgm:spPr/>
      <dgm:t>
        <a:bodyPr/>
        <a:lstStyle/>
        <a:p>
          <a:endParaRPr lang="en-US"/>
        </a:p>
      </dgm:t>
    </dgm:pt>
    <dgm:pt modelId="{EEA5841B-EA24-41AA-B0B1-1589FAA85FDE}" type="sibTrans" cxnId="{22F4ED6E-8094-45A8-A8AD-DBA0E6FD5659}">
      <dgm:prSet/>
      <dgm:spPr/>
      <dgm:t>
        <a:bodyPr/>
        <a:lstStyle/>
        <a:p>
          <a:endParaRPr lang="en-US"/>
        </a:p>
      </dgm:t>
    </dgm:pt>
    <dgm:pt modelId="{F614AE61-88D6-4FE4-8F30-CC13C08CF75B}">
      <dgm:prSet phldrT="[Text]"/>
      <dgm:spPr/>
      <dgm:t>
        <a:bodyPr/>
        <a:lstStyle/>
        <a:p>
          <a:r>
            <a:rPr lang="en-US" dirty="0"/>
            <a:t>Fraud Detection</a:t>
          </a:r>
        </a:p>
      </dgm:t>
    </dgm:pt>
    <dgm:pt modelId="{414F4FFD-480E-40F2-AC72-AD519CCEE02C}" type="parTrans" cxnId="{8481FF53-D0F2-43B8-95F8-692840697FA5}">
      <dgm:prSet/>
      <dgm:spPr/>
      <dgm:t>
        <a:bodyPr/>
        <a:lstStyle/>
        <a:p>
          <a:endParaRPr lang="en-US"/>
        </a:p>
      </dgm:t>
    </dgm:pt>
    <dgm:pt modelId="{571F90EF-957E-44F0-8FD0-08CDB9447DED}" type="sibTrans" cxnId="{8481FF53-D0F2-43B8-95F8-692840697FA5}">
      <dgm:prSet/>
      <dgm:spPr/>
      <dgm:t>
        <a:bodyPr/>
        <a:lstStyle/>
        <a:p>
          <a:endParaRPr lang="en-US"/>
        </a:p>
      </dgm:t>
    </dgm:pt>
    <dgm:pt modelId="{AE1B6267-D6FA-4FDE-A9F1-42DE0DC4CFBD}">
      <dgm:prSet phldrT="[Text]"/>
      <dgm:spPr/>
      <dgm:t>
        <a:bodyPr/>
        <a:lstStyle/>
        <a:p>
          <a:r>
            <a:rPr lang="en-US" dirty="0"/>
            <a:t>Autonomous Vehicles</a:t>
          </a:r>
        </a:p>
      </dgm:t>
    </dgm:pt>
    <dgm:pt modelId="{108D740D-F7B8-4C13-ABD3-A92998F37F9A}" type="parTrans" cxnId="{A5B92CEB-8E42-4F9E-B457-47C8FD640F17}">
      <dgm:prSet/>
      <dgm:spPr/>
    </dgm:pt>
    <dgm:pt modelId="{38252288-C480-4A83-8805-E1BC339C8578}" type="sibTrans" cxnId="{A5B92CEB-8E42-4F9E-B457-47C8FD640F17}">
      <dgm:prSet/>
      <dgm:spPr/>
    </dgm:pt>
    <dgm:pt modelId="{ECBC73EF-79D0-41C9-A805-8DFA00B286F4}">
      <dgm:prSet phldrT="[Text]"/>
      <dgm:spPr/>
      <dgm:t>
        <a:bodyPr/>
        <a:lstStyle/>
        <a:p>
          <a:r>
            <a:rPr lang="en-US" dirty="0"/>
            <a:t>Medical Diagnosis</a:t>
          </a:r>
        </a:p>
      </dgm:t>
    </dgm:pt>
    <dgm:pt modelId="{9D588A6F-64B4-4204-9FC2-E7741169263B}" type="parTrans" cxnId="{9DC6ED9E-E0CF-43D4-9DFE-69F8E0B5163E}">
      <dgm:prSet/>
      <dgm:spPr/>
    </dgm:pt>
    <dgm:pt modelId="{0C9076A8-ACFB-4B0A-BC73-5097F03D8BED}" type="sibTrans" cxnId="{9DC6ED9E-E0CF-43D4-9DFE-69F8E0B5163E}">
      <dgm:prSet/>
      <dgm:spPr/>
    </dgm:pt>
    <dgm:pt modelId="{AF654F62-6F76-4AE4-B1C4-A9BFECB53C15}">
      <dgm:prSet phldrT="[Text]"/>
      <dgm:spPr/>
      <dgm:t>
        <a:bodyPr/>
        <a:lstStyle/>
        <a:p>
          <a:r>
            <a:rPr lang="en-US" dirty="0"/>
            <a:t>Generative Models</a:t>
          </a:r>
        </a:p>
      </dgm:t>
    </dgm:pt>
    <dgm:pt modelId="{C708D3E3-62D3-40F3-B198-F6B5C2548DD7}" type="parTrans" cxnId="{39348727-61C1-4C49-ABD5-7CEC9C301517}">
      <dgm:prSet/>
      <dgm:spPr/>
    </dgm:pt>
    <dgm:pt modelId="{5326681B-3014-4261-9668-E09CAA932078}" type="sibTrans" cxnId="{39348727-61C1-4C49-ABD5-7CEC9C301517}">
      <dgm:prSet/>
      <dgm:spPr/>
    </dgm:pt>
    <dgm:pt modelId="{B675B680-A535-4DF6-AD7C-8282C3881B1B}" type="pres">
      <dgm:prSet presAssocID="{4AF0006E-C99D-4CC1-8830-7C945B4BFB21}" presName="linearFlow" presStyleCnt="0">
        <dgm:presLayoutVars>
          <dgm:dir/>
          <dgm:animLvl val="lvl"/>
          <dgm:resizeHandles val="exact"/>
        </dgm:presLayoutVars>
      </dgm:prSet>
      <dgm:spPr/>
    </dgm:pt>
    <dgm:pt modelId="{8CF496DD-FD1E-4C2A-A8E3-07D6BE02B3AF}" type="pres">
      <dgm:prSet presAssocID="{C2C1EF16-FEBB-45B7-BBCE-2080430EC830}" presName="composite" presStyleCnt="0"/>
      <dgm:spPr/>
    </dgm:pt>
    <dgm:pt modelId="{49ACB6F1-A44D-4356-A74C-324931DB3DD2}" type="pres">
      <dgm:prSet presAssocID="{C2C1EF16-FEBB-45B7-BBCE-2080430EC830}" presName="parTx" presStyleLbl="node1" presStyleIdx="0" presStyleCnt="3">
        <dgm:presLayoutVars>
          <dgm:chMax val="0"/>
          <dgm:chPref val="0"/>
          <dgm:bulletEnabled val="1"/>
        </dgm:presLayoutVars>
      </dgm:prSet>
      <dgm:spPr/>
    </dgm:pt>
    <dgm:pt modelId="{FE5F05AC-9D9B-4484-A767-B31E683F8358}" type="pres">
      <dgm:prSet presAssocID="{C2C1EF16-FEBB-45B7-BBCE-2080430EC830}" presName="parSh" presStyleLbl="node1" presStyleIdx="0" presStyleCnt="3"/>
      <dgm:spPr/>
    </dgm:pt>
    <dgm:pt modelId="{2E6C0819-F616-44B4-8E1D-144418FC0051}" type="pres">
      <dgm:prSet presAssocID="{C2C1EF16-FEBB-45B7-BBCE-2080430EC830}" presName="desTx" presStyleLbl="fgAcc1" presStyleIdx="0" presStyleCnt="3">
        <dgm:presLayoutVars>
          <dgm:bulletEnabled val="1"/>
        </dgm:presLayoutVars>
      </dgm:prSet>
      <dgm:spPr/>
    </dgm:pt>
    <dgm:pt modelId="{57719D31-79F9-4DEF-8DC7-EACEEF136F89}" type="pres">
      <dgm:prSet presAssocID="{DF37F46E-AA45-4D02-8927-693BF757A704}" presName="sibTrans" presStyleLbl="sibTrans2D1" presStyleIdx="0" presStyleCnt="2"/>
      <dgm:spPr/>
    </dgm:pt>
    <dgm:pt modelId="{902407FF-7A37-4D4C-BED7-9B9862200DFB}" type="pres">
      <dgm:prSet presAssocID="{DF37F46E-AA45-4D02-8927-693BF757A704}" presName="connTx" presStyleLbl="sibTrans2D1" presStyleIdx="0" presStyleCnt="2"/>
      <dgm:spPr/>
    </dgm:pt>
    <dgm:pt modelId="{3C0E5EF3-3D21-46FA-9677-4A090B24D90E}" type="pres">
      <dgm:prSet presAssocID="{ABB17027-FD21-42A3-922E-953E82F49B34}" presName="composite" presStyleCnt="0"/>
      <dgm:spPr/>
    </dgm:pt>
    <dgm:pt modelId="{6658DCC7-EFFC-4E1A-BB49-311F27CB272A}" type="pres">
      <dgm:prSet presAssocID="{ABB17027-FD21-42A3-922E-953E82F49B34}" presName="parTx" presStyleLbl="node1" presStyleIdx="0" presStyleCnt="3">
        <dgm:presLayoutVars>
          <dgm:chMax val="0"/>
          <dgm:chPref val="0"/>
          <dgm:bulletEnabled val="1"/>
        </dgm:presLayoutVars>
      </dgm:prSet>
      <dgm:spPr/>
    </dgm:pt>
    <dgm:pt modelId="{B1B2E6C1-961E-45AF-AB9F-0596D2BB18EB}" type="pres">
      <dgm:prSet presAssocID="{ABB17027-FD21-42A3-922E-953E82F49B34}" presName="parSh" presStyleLbl="node1" presStyleIdx="1" presStyleCnt="3"/>
      <dgm:spPr/>
    </dgm:pt>
    <dgm:pt modelId="{2ECEF11B-3A14-49AD-A5A3-71A0A35D44A7}" type="pres">
      <dgm:prSet presAssocID="{ABB17027-FD21-42A3-922E-953E82F49B34}" presName="desTx" presStyleLbl="fgAcc1" presStyleIdx="1" presStyleCnt="3">
        <dgm:presLayoutVars>
          <dgm:bulletEnabled val="1"/>
        </dgm:presLayoutVars>
      </dgm:prSet>
      <dgm:spPr/>
    </dgm:pt>
    <dgm:pt modelId="{BF292788-ACFA-4CF8-A714-2AE6AB672F6A}" type="pres">
      <dgm:prSet presAssocID="{10617CDA-1FC3-4B0F-A94E-DDFFE29EE111}" presName="sibTrans" presStyleLbl="sibTrans2D1" presStyleIdx="1" presStyleCnt="2"/>
      <dgm:spPr/>
    </dgm:pt>
    <dgm:pt modelId="{D09FB76E-CE56-4F75-B54A-0490D1F7ACFD}" type="pres">
      <dgm:prSet presAssocID="{10617CDA-1FC3-4B0F-A94E-DDFFE29EE111}" presName="connTx" presStyleLbl="sibTrans2D1" presStyleIdx="1" presStyleCnt="2"/>
      <dgm:spPr/>
    </dgm:pt>
    <dgm:pt modelId="{784B5380-D673-47D8-8D87-44102E096530}" type="pres">
      <dgm:prSet presAssocID="{10FE0620-A81D-4B34-ADF5-CA7F4A26619B}" presName="composite" presStyleCnt="0"/>
      <dgm:spPr/>
    </dgm:pt>
    <dgm:pt modelId="{555A3E97-0623-4F51-8170-7ED8AFFC5026}" type="pres">
      <dgm:prSet presAssocID="{10FE0620-A81D-4B34-ADF5-CA7F4A26619B}" presName="parTx" presStyleLbl="node1" presStyleIdx="1" presStyleCnt="3">
        <dgm:presLayoutVars>
          <dgm:chMax val="0"/>
          <dgm:chPref val="0"/>
          <dgm:bulletEnabled val="1"/>
        </dgm:presLayoutVars>
      </dgm:prSet>
      <dgm:spPr/>
    </dgm:pt>
    <dgm:pt modelId="{54C8823A-75E6-4687-985E-CB0F46AA36EC}" type="pres">
      <dgm:prSet presAssocID="{10FE0620-A81D-4B34-ADF5-CA7F4A26619B}" presName="parSh" presStyleLbl="node1" presStyleIdx="2" presStyleCnt="3"/>
      <dgm:spPr/>
    </dgm:pt>
    <dgm:pt modelId="{D30AABD0-AB1B-433D-B815-1204A7DB4515}" type="pres">
      <dgm:prSet presAssocID="{10FE0620-A81D-4B34-ADF5-CA7F4A26619B}" presName="desTx" presStyleLbl="fgAcc1" presStyleIdx="2" presStyleCnt="3">
        <dgm:presLayoutVars>
          <dgm:bulletEnabled val="1"/>
        </dgm:presLayoutVars>
      </dgm:prSet>
      <dgm:spPr/>
    </dgm:pt>
  </dgm:ptLst>
  <dgm:cxnLst>
    <dgm:cxn modelId="{1358EE16-BDD3-4075-A3BD-0A5126E77631}" type="presOf" srcId="{C2C1EF16-FEBB-45B7-BBCE-2080430EC830}" destId="{49ACB6F1-A44D-4356-A74C-324931DB3DD2}" srcOrd="0" destOrd="0" presId="urn:microsoft.com/office/officeart/2005/8/layout/process3"/>
    <dgm:cxn modelId="{EA660E1D-FA81-48B4-BBD8-4E5645357139}" type="presOf" srcId="{ABB17027-FD21-42A3-922E-953E82F49B34}" destId="{6658DCC7-EFFC-4E1A-BB49-311F27CB272A}" srcOrd="0" destOrd="0" presId="urn:microsoft.com/office/officeart/2005/8/layout/process3"/>
    <dgm:cxn modelId="{88265721-19A3-4FD2-A698-A60095A873AD}" srcId="{10FE0620-A81D-4B34-ADF5-CA7F4A26619B}" destId="{3F61E19D-2F78-4B64-8A2F-6F95A648B7E8}" srcOrd="0" destOrd="0" parTransId="{128A7485-735C-458B-8AEC-80B3BFB560BC}" sibTransId="{320414EB-8C5B-4552-93D1-70A4F478CA08}"/>
    <dgm:cxn modelId="{C1EE3F24-2D66-4A29-B496-B9A261B0EA23}" type="presOf" srcId="{B8D07691-326F-4B96-A299-AAED720BCA2A}" destId="{2E6C0819-F616-44B4-8E1D-144418FC0051}" srcOrd="0" destOrd="0" presId="urn:microsoft.com/office/officeart/2005/8/layout/process3"/>
    <dgm:cxn modelId="{39348727-61C1-4C49-ABD5-7CEC9C301517}" srcId="{10FE0620-A81D-4B34-ADF5-CA7F4A26619B}" destId="{AF654F62-6F76-4AE4-B1C4-A9BFECB53C15}" srcOrd="3" destOrd="0" parTransId="{C708D3E3-62D3-40F3-B198-F6B5C2548DD7}" sibTransId="{5326681B-3014-4261-9668-E09CAA932078}"/>
    <dgm:cxn modelId="{0DB11731-7F8B-44F3-8053-B43AE84C03EA}" type="presOf" srcId="{DF37F46E-AA45-4D02-8927-693BF757A704}" destId="{902407FF-7A37-4D4C-BED7-9B9862200DFB}" srcOrd="1" destOrd="0" presId="urn:microsoft.com/office/officeart/2005/8/layout/process3"/>
    <dgm:cxn modelId="{8C9A0138-5DA7-4CD3-B4BD-7A7E1274C38D}" type="presOf" srcId="{10FE0620-A81D-4B34-ADF5-CA7F4A26619B}" destId="{555A3E97-0623-4F51-8170-7ED8AFFC5026}" srcOrd="0" destOrd="0" presId="urn:microsoft.com/office/officeart/2005/8/layout/process3"/>
    <dgm:cxn modelId="{063A395C-FF2F-46F2-B732-A912B6CB8B30}" type="presOf" srcId="{73AAED3D-C0D2-4B75-94EF-92C87EA815B4}" destId="{2E6C0819-F616-44B4-8E1D-144418FC0051}" srcOrd="0" destOrd="2" presId="urn:microsoft.com/office/officeart/2005/8/layout/process3"/>
    <dgm:cxn modelId="{4D1B365E-010C-4AF2-9CF6-D9250A796A10}" type="presOf" srcId="{B92F9622-6EAF-40E9-9597-A900F7C0462D}" destId="{2E6C0819-F616-44B4-8E1D-144418FC0051}" srcOrd="0" destOrd="1" presId="urn:microsoft.com/office/officeart/2005/8/layout/process3"/>
    <dgm:cxn modelId="{BF62675E-4175-4306-9D5F-E7DF6884D051}" srcId="{4AF0006E-C99D-4CC1-8830-7C945B4BFB21}" destId="{ABB17027-FD21-42A3-922E-953E82F49B34}" srcOrd="1" destOrd="0" parTransId="{24B72740-75D5-4B2A-9E1F-B1A2DCD93141}" sibTransId="{10617CDA-1FC3-4B0F-A94E-DDFFE29EE111}"/>
    <dgm:cxn modelId="{54CD1365-9F48-4D61-B430-E28F8A25B168}" srcId="{4AF0006E-C99D-4CC1-8830-7C945B4BFB21}" destId="{C2C1EF16-FEBB-45B7-BBCE-2080430EC830}" srcOrd="0" destOrd="0" parTransId="{76A67ADD-A628-4E32-8682-8A6F8ADCDD61}" sibTransId="{DF37F46E-AA45-4D02-8927-693BF757A704}"/>
    <dgm:cxn modelId="{9A0C7045-E9A0-4C20-8E8A-13E4730B31B8}" srcId="{C2C1EF16-FEBB-45B7-BBCE-2080430EC830}" destId="{B92F9622-6EAF-40E9-9597-A900F7C0462D}" srcOrd="1" destOrd="0" parTransId="{F70E6CE4-8F48-4A8F-8E36-C2F4944AE6F6}" sibTransId="{0A6B56FC-5972-4AEB-95EF-D93888724772}"/>
    <dgm:cxn modelId="{A9A3BD65-F47F-47A4-B219-878047675B2A}" srcId="{10FE0620-A81D-4B34-ADF5-CA7F4A26619B}" destId="{6B96CCE6-FD1A-4DA5-B24C-1A6E5C48604F}" srcOrd="1" destOrd="0" parTransId="{E41D15EB-4913-4ADA-B51B-16463D8A739A}" sibTransId="{5F0CB88C-7B85-4F27-BE7C-237CD017CCCA}"/>
    <dgm:cxn modelId="{EE410F4B-A8CB-49E0-8FC9-3AE30ADA6B6A}" srcId="{C2C1EF16-FEBB-45B7-BBCE-2080430EC830}" destId="{73AAED3D-C0D2-4B75-94EF-92C87EA815B4}" srcOrd="2" destOrd="0" parTransId="{6A985299-3557-49E7-B891-5C6DFEB81746}" sibTransId="{F070C97A-752A-413C-AF62-0EB606C12B72}"/>
    <dgm:cxn modelId="{D945956B-7A45-4035-B306-22462C1ABEF2}" type="presOf" srcId="{ECBC73EF-79D0-41C9-A805-8DFA00B286F4}" destId="{2ECEF11B-3A14-49AD-A5A3-71A0A35D44A7}" srcOrd="0" destOrd="5" presId="urn:microsoft.com/office/officeart/2005/8/layout/process3"/>
    <dgm:cxn modelId="{22F4ED6E-8094-45A8-A8AD-DBA0E6FD5659}" srcId="{ABB17027-FD21-42A3-922E-953E82F49B34}" destId="{4AD16787-BC6B-4A3C-B930-C57100769D08}" srcOrd="2" destOrd="0" parTransId="{F1C76F09-1F6A-4F4F-BECC-74410369C079}" sibTransId="{EEA5841B-EA24-41AA-B0B1-1589FAA85FDE}"/>
    <dgm:cxn modelId="{ACA2EA70-34B5-4AD9-B334-8CF80ADCD177}" type="presOf" srcId="{3F61E19D-2F78-4B64-8A2F-6F95A648B7E8}" destId="{D30AABD0-AB1B-433D-B815-1204A7DB4515}" srcOrd="0" destOrd="0" presId="urn:microsoft.com/office/officeart/2005/8/layout/process3"/>
    <dgm:cxn modelId="{C5D5E951-44A8-4FE1-9C78-CA014F7AC6B8}" srcId="{10FE0620-A81D-4B34-ADF5-CA7F4A26619B}" destId="{4FFE85C1-0F74-4708-9AF2-4627AF94A671}" srcOrd="2" destOrd="0" parTransId="{609A16E6-9016-40A9-9A77-EF34A19B2630}" sibTransId="{88C2216F-3986-46D5-BCD3-AFC439291FA2}"/>
    <dgm:cxn modelId="{8481FF53-D0F2-43B8-95F8-692840697FA5}" srcId="{ABB17027-FD21-42A3-922E-953E82F49B34}" destId="{F614AE61-88D6-4FE4-8F30-CC13C08CF75B}" srcOrd="3" destOrd="0" parTransId="{414F4FFD-480E-40F2-AC72-AD519CCEE02C}" sibTransId="{571F90EF-957E-44F0-8FD0-08CDB9447DED}"/>
    <dgm:cxn modelId="{3CAF3C83-8F3F-491F-BCED-44FB2414E4A6}" type="presOf" srcId="{D55176EA-CCE0-49AA-A37D-CB866DDAE50B}" destId="{2ECEF11B-3A14-49AD-A5A3-71A0A35D44A7}" srcOrd="0" destOrd="1" presId="urn:microsoft.com/office/officeart/2005/8/layout/process3"/>
    <dgm:cxn modelId="{54DB168C-6A24-4574-9E6C-40EFCC8CA389}" srcId="{ABB17027-FD21-42A3-922E-953E82F49B34}" destId="{765E292E-7F35-4C57-953B-375C96EFE100}" srcOrd="0" destOrd="0" parTransId="{0FEE3FC5-4FDA-4435-AFF7-042483EE81D2}" sibTransId="{08D24835-0373-4443-98BB-B167482EB7FA}"/>
    <dgm:cxn modelId="{A2D4058F-5290-48BC-9F7F-A2113D584CB1}" type="presOf" srcId="{4AF0006E-C99D-4CC1-8830-7C945B4BFB21}" destId="{B675B680-A535-4DF6-AD7C-8282C3881B1B}" srcOrd="0" destOrd="0" presId="urn:microsoft.com/office/officeart/2005/8/layout/process3"/>
    <dgm:cxn modelId="{1BE5EF90-55BA-45E7-B889-7D4E5468A673}" srcId="{C2C1EF16-FEBB-45B7-BBCE-2080430EC830}" destId="{B8D07691-326F-4B96-A299-AAED720BCA2A}" srcOrd="0" destOrd="0" parTransId="{61552BB9-473C-46A3-AAAE-B05BD2D76356}" sibTransId="{B52CB9FE-9263-42F0-A101-60AC54D436F7}"/>
    <dgm:cxn modelId="{FF8EA69A-0C3C-4F5F-90FE-2ED8EED0E200}" type="presOf" srcId="{C2C1EF16-FEBB-45B7-BBCE-2080430EC830}" destId="{FE5F05AC-9D9B-4484-A767-B31E683F8358}" srcOrd="1" destOrd="0" presId="urn:microsoft.com/office/officeart/2005/8/layout/process3"/>
    <dgm:cxn modelId="{9DC6ED9E-E0CF-43D4-9DFE-69F8E0B5163E}" srcId="{ABB17027-FD21-42A3-922E-953E82F49B34}" destId="{ECBC73EF-79D0-41C9-A805-8DFA00B286F4}" srcOrd="5" destOrd="0" parTransId="{9D588A6F-64B4-4204-9FC2-E7741169263B}" sibTransId="{0C9076A8-ACFB-4B0A-BC73-5097F03D8BED}"/>
    <dgm:cxn modelId="{969ABEA5-AEC2-4368-89FF-302C5A03AB5F}" type="presOf" srcId="{765E292E-7F35-4C57-953B-375C96EFE100}" destId="{2ECEF11B-3A14-49AD-A5A3-71A0A35D44A7}" srcOrd="0" destOrd="0" presId="urn:microsoft.com/office/officeart/2005/8/layout/process3"/>
    <dgm:cxn modelId="{F5314BAE-7486-4610-89B5-C28C3DBFED95}" type="presOf" srcId="{10617CDA-1FC3-4B0F-A94E-DDFFE29EE111}" destId="{D09FB76E-CE56-4F75-B54A-0490D1F7ACFD}" srcOrd="1" destOrd="0" presId="urn:microsoft.com/office/officeart/2005/8/layout/process3"/>
    <dgm:cxn modelId="{EE4782B6-8554-4D16-BCE4-D29858B19CE1}" type="presOf" srcId="{AF654F62-6F76-4AE4-B1C4-A9BFECB53C15}" destId="{D30AABD0-AB1B-433D-B815-1204A7DB4515}" srcOrd="0" destOrd="3" presId="urn:microsoft.com/office/officeart/2005/8/layout/process3"/>
    <dgm:cxn modelId="{7E4209B8-3801-497E-9015-4E7A53EF3302}" type="presOf" srcId="{4AD16787-BC6B-4A3C-B930-C57100769D08}" destId="{2ECEF11B-3A14-49AD-A5A3-71A0A35D44A7}" srcOrd="0" destOrd="2" presId="urn:microsoft.com/office/officeart/2005/8/layout/process3"/>
    <dgm:cxn modelId="{1A1B15BF-9055-4056-8069-8FD9EA108CC4}" srcId="{ABB17027-FD21-42A3-922E-953E82F49B34}" destId="{D55176EA-CCE0-49AA-A37D-CB866DDAE50B}" srcOrd="1" destOrd="0" parTransId="{08B8393B-7FA5-4590-ADE9-74F990AEF84A}" sibTransId="{C66E7954-F977-4972-9EF6-1AE408D9B6AF}"/>
    <dgm:cxn modelId="{9F1DDCC6-F9F5-4B9D-ADDC-62A9D227D40D}" type="presOf" srcId="{6B96CCE6-FD1A-4DA5-B24C-1A6E5C48604F}" destId="{D30AABD0-AB1B-433D-B815-1204A7DB4515}" srcOrd="0" destOrd="1" presId="urn:microsoft.com/office/officeart/2005/8/layout/process3"/>
    <dgm:cxn modelId="{A3C770CD-9EF8-415C-9F4B-C59358D5A9F4}" srcId="{4AF0006E-C99D-4CC1-8830-7C945B4BFB21}" destId="{10FE0620-A81D-4B34-ADF5-CA7F4A26619B}" srcOrd="2" destOrd="0" parTransId="{A1C9559B-19F8-4631-93D5-7710400F4392}" sibTransId="{0152461E-AE6D-4B19-B7C2-A3E2D5E32356}"/>
    <dgm:cxn modelId="{39AA3DDB-CC7B-4C48-9233-BB9EA27208B2}" type="presOf" srcId="{4FFE85C1-0F74-4708-9AF2-4627AF94A671}" destId="{D30AABD0-AB1B-433D-B815-1204A7DB4515}" srcOrd="0" destOrd="2" presId="urn:microsoft.com/office/officeart/2005/8/layout/process3"/>
    <dgm:cxn modelId="{FC14CDDF-D7CD-40DD-9F5C-0C48B96E493A}" type="presOf" srcId="{AE1B6267-D6FA-4FDE-A9F1-42DE0DC4CFBD}" destId="{2ECEF11B-3A14-49AD-A5A3-71A0A35D44A7}" srcOrd="0" destOrd="4" presId="urn:microsoft.com/office/officeart/2005/8/layout/process3"/>
    <dgm:cxn modelId="{77F5F9DF-C366-4595-8195-54682861A80E}" type="presOf" srcId="{10617CDA-1FC3-4B0F-A94E-DDFFE29EE111}" destId="{BF292788-ACFA-4CF8-A714-2AE6AB672F6A}" srcOrd="0" destOrd="0" presId="urn:microsoft.com/office/officeart/2005/8/layout/process3"/>
    <dgm:cxn modelId="{45A26DE3-624C-45C7-BD6D-7D0262C4224F}" type="presOf" srcId="{F614AE61-88D6-4FE4-8F30-CC13C08CF75B}" destId="{2ECEF11B-3A14-49AD-A5A3-71A0A35D44A7}" srcOrd="0" destOrd="3" presId="urn:microsoft.com/office/officeart/2005/8/layout/process3"/>
    <dgm:cxn modelId="{D56086E7-EF5F-4065-88F5-732AA48E8928}" type="presOf" srcId="{DF37F46E-AA45-4D02-8927-693BF757A704}" destId="{57719D31-79F9-4DEF-8DC7-EACEEF136F89}" srcOrd="0" destOrd="0" presId="urn:microsoft.com/office/officeart/2005/8/layout/process3"/>
    <dgm:cxn modelId="{A5B92CEB-8E42-4F9E-B457-47C8FD640F17}" srcId="{ABB17027-FD21-42A3-922E-953E82F49B34}" destId="{AE1B6267-D6FA-4FDE-A9F1-42DE0DC4CFBD}" srcOrd="4" destOrd="0" parTransId="{108D740D-F7B8-4C13-ABD3-A92998F37F9A}" sibTransId="{38252288-C480-4A83-8805-E1BC339C8578}"/>
    <dgm:cxn modelId="{F02C34F2-1B26-4D2D-A517-1FCF1348C44B}" type="presOf" srcId="{ABB17027-FD21-42A3-922E-953E82F49B34}" destId="{B1B2E6C1-961E-45AF-AB9F-0596D2BB18EB}" srcOrd="1" destOrd="0" presId="urn:microsoft.com/office/officeart/2005/8/layout/process3"/>
    <dgm:cxn modelId="{3CE9AAF8-8CB6-43B6-9D37-19D3D1D72A7B}" type="presOf" srcId="{10FE0620-A81D-4B34-ADF5-CA7F4A26619B}" destId="{54C8823A-75E6-4687-985E-CB0F46AA36EC}" srcOrd="1" destOrd="0" presId="urn:microsoft.com/office/officeart/2005/8/layout/process3"/>
    <dgm:cxn modelId="{C8DAEC50-87DF-4ABB-B1D3-95886ABD36A1}" type="presParOf" srcId="{B675B680-A535-4DF6-AD7C-8282C3881B1B}" destId="{8CF496DD-FD1E-4C2A-A8E3-07D6BE02B3AF}" srcOrd="0" destOrd="0" presId="urn:microsoft.com/office/officeart/2005/8/layout/process3"/>
    <dgm:cxn modelId="{5A756129-DE09-46F3-A742-259620DE4999}" type="presParOf" srcId="{8CF496DD-FD1E-4C2A-A8E3-07D6BE02B3AF}" destId="{49ACB6F1-A44D-4356-A74C-324931DB3DD2}" srcOrd="0" destOrd="0" presId="urn:microsoft.com/office/officeart/2005/8/layout/process3"/>
    <dgm:cxn modelId="{77916FFB-8542-48C5-A6B9-49B2D75515EC}" type="presParOf" srcId="{8CF496DD-FD1E-4C2A-A8E3-07D6BE02B3AF}" destId="{FE5F05AC-9D9B-4484-A767-B31E683F8358}" srcOrd="1" destOrd="0" presId="urn:microsoft.com/office/officeart/2005/8/layout/process3"/>
    <dgm:cxn modelId="{BEE8DE72-25FC-40E0-835F-A1350DBDCCC2}" type="presParOf" srcId="{8CF496DD-FD1E-4C2A-A8E3-07D6BE02B3AF}" destId="{2E6C0819-F616-44B4-8E1D-144418FC0051}" srcOrd="2" destOrd="0" presId="urn:microsoft.com/office/officeart/2005/8/layout/process3"/>
    <dgm:cxn modelId="{0CFA342A-3969-420C-BD88-509EFD656880}" type="presParOf" srcId="{B675B680-A535-4DF6-AD7C-8282C3881B1B}" destId="{57719D31-79F9-4DEF-8DC7-EACEEF136F89}" srcOrd="1" destOrd="0" presId="urn:microsoft.com/office/officeart/2005/8/layout/process3"/>
    <dgm:cxn modelId="{13DA5BCA-2391-4A91-94AF-35C91314CDFD}" type="presParOf" srcId="{57719D31-79F9-4DEF-8DC7-EACEEF136F89}" destId="{902407FF-7A37-4D4C-BED7-9B9862200DFB}" srcOrd="0" destOrd="0" presId="urn:microsoft.com/office/officeart/2005/8/layout/process3"/>
    <dgm:cxn modelId="{2AD72926-BA13-4E85-912B-59B218383BD9}" type="presParOf" srcId="{B675B680-A535-4DF6-AD7C-8282C3881B1B}" destId="{3C0E5EF3-3D21-46FA-9677-4A090B24D90E}" srcOrd="2" destOrd="0" presId="urn:microsoft.com/office/officeart/2005/8/layout/process3"/>
    <dgm:cxn modelId="{8C24F526-CCE3-449B-A863-1C637911CFAA}" type="presParOf" srcId="{3C0E5EF3-3D21-46FA-9677-4A090B24D90E}" destId="{6658DCC7-EFFC-4E1A-BB49-311F27CB272A}" srcOrd="0" destOrd="0" presId="urn:microsoft.com/office/officeart/2005/8/layout/process3"/>
    <dgm:cxn modelId="{5DA5F552-FD57-4AF4-8155-E2E9A5EE38EA}" type="presParOf" srcId="{3C0E5EF3-3D21-46FA-9677-4A090B24D90E}" destId="{B1B2E6C1-961E-45AF-AB9F-0596D2BB18EB}" srcOrd="1" destOrd="0" presId="urn:microsoft.com/office/officeart/2005/8/layout/process3"/>
    <dgm:cxn modelId="{BA9AAB3A-2F96-431B-9129-26A336EE1871}" type="presParOf" srcId="{3C0E5EF3-3D21-46FA-9677-4A090B24D90E}" destId="{2ECEF11B-3A14-49AD-A5A3-71A0A35D44A7}" srcOrd="2" destOrd="0" presId="urn:microsoft.com/office/officeart/2005/8/layout/process3"/>
    <dgm:cxn modelId="{C5016083-569D-48A5-868E-0E18EDD1C7D4}" type="presParOf" srcId="{B675B680-A535-4DF6-AD7C-8282C3881B1B}" destId="{BF292788-ACFA-4CF8-A714-2AE6AB672F6A}" srcOrd="3" destOrd="0" presId="urn:microsoft.com/office/officeart/2005/8/layout/process3"/>
    <dgm:cxn modelId="{F8C244AA-31EC-4E07-9E3E-681B739DC31F}" type="presParOf" srcId="{BF292788-ACFA-4CF8-A714-2AE6AB672F6A}" destId="{D09FB76E-CE56-4F75-B54A-0490D1F7ACFD}" srcOrd="0" destOrd="0" presId="urn:microsoft.com/office/officeart/2005/8/layout/process3"/>
    <dgm:cxn modelId="{50CF4672-2E3A-4B56-ABA5-D4B5A55B4F76}" type="presParOf" srcId="{B675B680-A535-4DF6-AD7C-8282C3881B1B}" destId="{784B5380-D673-47D8-8D87-44102E096530}" srcOrd="4" destOrd="0" presId="urn:microsoft.com/office/officeart/2005/8/layout/process3"/>
    <dgm:cxn modelId="{A6BE050D-91A4-47DB-B9E4-F3A899831C54}" type="presParOf" srcId="{784B5380-D673-47D8-8D87-44102E096530}" destId="{555A3E97-0623-4F51-8170-7ED8AFFC5026}" srcOrd="0" destOrd="0" presId="urn:microsoft.com/office/officeart/2005/8/layout/process3"/>
    <dgm:cxn modelId="{EF69EEDD-4948-45E8-818D-E2B30968BA74}" type="presParOf" srcId="{784B5380-D673-47D8-8D87-44102E096530}" destId="{54C8823A-75E6-4687-985E-CB0F46AA36EC}" srcOrd="1" destOrd="0" presId="urn:microsoft.com/office/officeart/2005/8/layout/process3"/>
    <dgm:cxn modelId="{562DC96B-A47A-4F20-A8CD-454087F9C2BF}" type="presParOf" srcId="{784B5380-D673-47D8-8D87-44102E096530}" destId="{D30AABD0-AB1B-433D-B815-1204A7DB451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E33D6-808C-4B2C-B528-CC4708CA9DB0}">
      <dsp:nvSpPr>
        <dsp:cNvPr id="0" name=""/>
        <dsp:cNvSpPr/>
      </dsp:nvSpPr>
      <dsp:spPr>
        <a:xfrm>
          <a:off x="279108" y="0"/>
          <a:ext cx="3735420" cy="37354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t>AI</a:t>
          </a:r>
        </a:p>
      </dsp:txBody>
      <dsp:txXfrm>
        <a:off x="1494053" y="186770"/>
        <a:ext cx="1305529" cy="560313"/>
      </dsp:txXfrm>
    </dsp:sp>
    <dsp:sp modelId="{652024C1-630E-4253-9BBF-427C748AEEFA}">
      <dsp:nvSpPr>
        <dsp:cNvPr id="0" name=""/>
        <dsp:cNvSpPr/>
      </dsp:nvSpPr>
      <dsp:spPr>
        <a:xfrm>
          <a:off x="746035" y="933854"/>
          <a:ext cx="2801565" cy="28015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t>ML</a:t>
          </a:r>
        </a:p>
      </dsp:txBody>
      <dsp:txXfrm>
        <a:off x="1494053" y="1108952"/>
        <a:ext cx="1305529" cy="525293"/>
      </dsp:txXfrm>
    </dsp:sp>
    <dsp:sp modelId="{D3100AA0-EB48-467E-8E0C-45BF05E7806A}">
      <dsp:nvSpPr>
        <dsp:cNvPr id="0" name=""/>
        <dsp:cNvSpPr/>
      </dsp:nvSpPr>
      <dsp:spPr>
        <a:xfrm>
          <a:off x="1212963" y="1867710"/>
          <a:ext cx="1867710" cy="18677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t>DL</a:t>
          </a:r>
        </a:p>
      </dsp:txBody>
      <dsp:txXfrm>
        <a:off x="1486482" y="2334637"/>
        <a:ext cx="1320670" cy="933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D6ACA-5DF1-4A0F-9476-6C99A1CF6CCF}">
      <dsp:nvSpPr>
        <dsp:cNvPr id="0" name=""/>
        <dsp:cNvSpPr/>
      </dsp:nvSpPr>
      <dsp:spPr>
        <a:xfrm>
          <a:off x="0" y="287153"/>
          <a:ext cx="10515600" cy="1275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ANI is AI that does a specific thing.  ANI can be created with human-created workflows (programs) or, more likely, ML.  DL may or may not be appropriate, depending on the context.</a:t>
          </a:r>
        </a:p>
      </dsp:txBody>
      <dsp:txXfrm>
        <a:off x="0" y="287153"/>
        <a:ext cx="10515600" cy="1275750"/>
      </dsp:txXfrm>
    </dsp:sp>
    <dsp:sp modelId="{128A95C9-54E4-465F-9675-F7A8A71B28D1}">
      <dsp:nvSpPr>
        <dsp:cNvPr id="0" name=""/>
        <dsp:cNvSpPr/>
      </dsp:nvSpPr>
      <dsp:spPr>
        <a:xfrm>
          <a:off x="525780" y="21473"/>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kern="1200" dirty="0"/>
            <a:t>Artificial Narrow Intelligence (ANI) / Weak AI</a:t>
          </a:r>
        </a:p>
      </dsp:txBody>
      <dsp:txXfrm>
        <a:off x="551719" y="47412"/>
        <a:ext cx="7309042" cy="479482"/>
      </dsp:txXfrm>
    </dsp:sp>
    <dsp:sp modelId="{2F080F53-0E5D-48B6-9A87-99E77DB695FD}">
      <dsp:nvSpPr>
        <dsp:cNvPr id="0" name=""/>
        <dsp:cNvSpPr/>
      </dsp:nvSpPr>
      <dsp:spPr>
        <a:xfrm>
          <a:off x="0" y="1925784"/>
          <a:ext cx="10515600" cy="1020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AGI a theoretical form of AI that aims to create machines that can perform any intellectual task that a human can.  It will undoubtedly employ a mix of ML and DL techniques. </a:t>
          </a:r>
        </a:p>
      </dsp:txBody>
      <dsp:txXfrm>
        <a:off x="0" y="1925784"/>
        <a:ext cx="10515600" cy="1020600"/>
      </dsp:txXfrm>
    </dsp:sp>
    <dsp:sp modelId="{10FBF331-1C16-458A-A982-74303FD89ADE}">
      <dsp:nvSpPr>
        <dsp:cNvPr id="0" name=""/>
        <dsp:cNvSpPr/>
      </dsp:nvSpPr>
      <dsp:spPr>
        <a:xfrm>
          <a:off x="525780" y="1660103"/>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kern="1200" dirty="0"/>
            <a:t>Artificial General Intelligence (AGI)</a:t>
          </a:r>
        </a:p>
      </dsp:txBody>
      <dsp:txXfrm>
        <a:off x="551719" y="1686042"/>
        <a:ext cx="7309042" cy="479482"/>
      </dsp:txXfrm>
    </dsp:sp>
    <dsp:sp modelId="{8224A101-97A3-49C7-A835-8E6A8D0C5C9E}">
      <dsp:nvSpPr>
        <dsp:cNvPr id="0" name=""/>
        <dsp:cNvSpPr/>
      </dsp:nvSpPr>
      <dsp:spPr>
        <a:xfrm>
          <a:off x="0" y="3309264"/>
          <a:ext cx="10515600" cy="1020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Artificial Super Intelligence (ASI) is a hypothetical form of AI that is capable of surpassing human intelligence by manifesting cognitive skills and developing thinking skills of its own</a:t>
          </a:r>
          <a:endParaRPr lang="en-US" sz="1800" kern="1200" dirty="0"/>
        </a:p>
      </dsp:txBody>
      <dsp:txXfrm>
        <a:off x="0" y="3309264"/>
        <a:ext cx="10515600" cy="1020600"/>
      </dsp:txXfrm>
    </dsp:sp>
    <dsp:sp modelId="{52D37EE4-EC9F-4CDC-8F38-D39E4E6184CA}">
      <dsp:nvSpPr>
        <dsp:cNvPr id="0" name=""/>
        <dsp:cNvSpPr/>
      </dsp:nvSpPr>
      <dsp:spPr>
        <a:xfrm>
          <a:off x="525780" y="3043584"/>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kern="1200" dirty="0"/>
            <a:t>Artificial Super Intelligence (ASI)</a:t>
          </a:r>
        </a:p>
      </dsp:txBody>
      <dsp:txXfrm>
        <a:off x="551719" y="3069523"/>
        <a:ext cx="730904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05AC-9D9B-4484-A767-B31E683F8358}">
      <dsp:nvSpPr>
        <dsp:cNvPr id="0" name=""/>
        <dsp:cNvSpPr/>
      </dsp:nvSpPr>
      <dsp:spPr>
        <a:xfrm>
          <a:off x="5230" y="468864"/>
          <a:ext cx="2378024" cy="1641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144780" numCol="1" spcCol="1270" anchor="t" anchorCtr="0">
          <a:noAutofit/>
        </a:bodyPr>
        <a:lstStyle/>
        <a:p>
          <a:pPr marL="0" lvl="0" indent="0" algn="l" defTabSz="1689100">
            <a:lnSpc>
              <a:spcPct val="90000"/>
            </a:lnSpc>
            <a:spcBef>
              <a:spcPct val="0"/>
            </a:spcBef>
            <a:spcAft>
              <a:spcPct val="35000"/>
            </a:spcAft>
            <a:buNone/>
          </a:pPr>
          <a:r>
            <a:rPr lang="en-US" sz="3800" kern="1200" dirty="0"/>
            <a:t>ANI</a:t>
          </a:r>
        </a:p>
      </dsp:txBody>
      <dsp:txXfrm>
        <a:off x="5230" y="468864"/>
        <a:ext cx="2378024" cy="951209"/>
      </dsp:txXfrm>
    </dsp:sp>
    <dsp:sp modelId="{2E6C0819-F616-44B4-8E1D-144418FC0051}">
      <dsp:nvSpPr>
        <dsp:cNvPr id="0" name=""/>
        <dsp:cNvSpPr/>
      </dsp:nvSpPr>
      <dsp:spPr>
        <a:xfrm>
          <a:off x="492295" y="1420073"/>
          <a:ext cx="2378024" cy="2462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0256" tIns="270256" rIns="270256" bIns="270256"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AI</a:t>
          </a:r>
        </a:p>
        <a:p>
          <a:pPr marL="285750" lvl="1" indent="-285750" algn="l" defTabSz="1689100">
            <a:lnSpc>
              <a:spcPct val="90000"/>
            </a:lnSpc>
            <a:spcBef>
              <a:spcPct val="0"/>
            </a:spcBef>
            <a:spcAft>
              <a:spcPct val="15000"/>
            </a:spcAft>
            <a:buChar char="•"/>
          </a:pPr>
          <a:r>
            <a:rPr lang="en-US" sz="3800" kern="1200" dirty="0"/>
            <a:t>ML</a:t>
          </a:r>
        </a:p>
        <a:p>
          <a:pPr marL="285750" lvl="1" indent="-285750" algn="l" defTabSz="1689100">
            <a:lnSpc>
              <a:spcPct val="90000"/>
            </a:lnSpc>
            <a:spcBef>
              <a:spcPct val="0"/>
            </a:spcBef>
            <a:spcAft>
              <a:spcPct val="15000"/>
            </a:spcAft>
            <a:buChar char="•"/>
          </a:pPr>
          <a:r>
            <a:rPr lang="en-US" sz="3800" kern="1200" dirty="0"/>
            <a:t>DL</a:t>
          </a:r>
        </a:p>
      </dsp:txBody>
      <dsp:txXfrm>
        <a:off x="561945" y="1489723"/>
        <a:ext cx="2238724" cy="2323100"/>
      </dsp:txXfrm>
    </dsp:sp>
    <dsp:sp modelId="{57719D31-79F9-4DEF-8DC7-EACEEF136F89}">
      <dsp:nvSpPr>
        <dsp:cNvPr id="0" name=""/>
        <dsp:cNvSpPr/>
      </dsp:nvSpPr>
      <dsp:spPr>
        <a:xfrm>
          <a:off x="2743754" y="6484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2743754" y="766851"/>
        <a:ext cx="586641" cy="355235"/>
      </dsp:txXfrm>
    </dsp:sp>
    <dsp:sp modelId="{B1B2E6C1-961E-45AF-AB9F-0596D2BB18EB}">
      <dsp:nvSpPr>
        <dsp:cNvPr id="0" name=""/>
        <dsp:cNvSpPr/>
      </dsp:nvSpPr>
      <dsp:spPr>
        <a:xfrm>
          <a:off x="3825254" y="468864"/>
          <a:ext cx="2378024" cy="1641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144780" numCol="1" spcCol="1270" anchor="t" anchorCtr="0">
          <a:noAutofit/>
        </a:bodyPr>
        <a:lstStyle/>
        <a:p>
          <a:pPr marL="0" lvl="0" indent="0" algn="l" defTabSz="1689100">
            <a:lnSpc>
              <a:spcPct val="90000"/>
            </a:lnSpc>
            <a:spcBef>
              <a:spcPct val="0"/>
            </a:spcBef>
            <a:spcAft>
              <a:spcPct val="35000"/>
            </a:spcAft>
            <a:buNone/>
          </a:pPr>
          <a:r>
            <a:rPr lang="en-US" sz="3800" kern="1200" dirty="0"/>
            <a:t>AGI</a:t>
          </a:r>
        </a:p>
      </dsp:txBody>
      <dsp:txXfrm>
        <a:off x="3825254" y="468864"/>
        <a:ext cx="2378024" cy="951209"/>
      </dsp:txXfrm>
    </dsp:sp>
    <dsp:sp modelId="{2ECEF11B-3A14-49AD-A5A3-71A0A35D44A7}">
      <dsp:nvSpPr>
        <dsp:cNvPr id="0" name=""/>
        <dsp:cNvSpPr/>
      </dsp:nvSpPr>
      <dsp:spPr>
        <a:xfrm>
          <a:off x="4312320" y="1420073"/>
          <a:ext cx="2378024" cy="2462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0256" tIns="270256" rIns="270256" bIns="270256"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ML</a:t>
          </a:r>
        </a:p>
        <a:p>
          <a:pPr marL="285750" lvl="1" indent="-285750" algn="l" defTabSz="1689100">
            <a:lnSpc>
              <a:spcPct val="90000"/>
            </a:lnSpc>
            <a:spcBef>
              <a:spcPct val="0"/>
            </a:spcBef>
            <a:spcAft>
              <a:spcPct val="15000"/>
            </a:spcAft>
            <a:buChar char="•"/>
          </a:pPr>
          <a:r>
            <a:rPr lang="en-US" sz="3800" kern="1200" dirty="0"/>
            <a:t>DL</a:t>
          </a:r>
        </a:p>
      </dsp:txBody>
      <dsp:txXfrm>
        <a:off x="4381970" y="1489723"/>
        <a:ext cx="2238724" cy="2323100"/>
      </dsp:txXfrm>
    </dsp:sp>
    <dsp:sp modelId="{BF292788-ACFA-4CF8-A714-2AE6AB672F6A}">
      <dsp:nvSpPr>
        <dsp:cNvPr id="0" name=""/>
        <dsp:cNvSpPr/>
      </dsp:nvSpPr>
      <dsp:spPr>
        <a:xfrm>
          <a:off x="6563779" y="6484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563779" y="766851"/>
        <a:ext cx="586641" cy="355235"/>
      </dsp:txXfrm>
    </dsp:sp>
    <dsp:sp modelId="{54C8823A-75E6-4687-985E-CB0F46AA36EC}">
      <dsp:nvSpPr>
        <dsp:cNvPr id="0" name=""/>
        <dsp:cNvSpPr/>
      </dsp:nvSpPr>
      <dsp:spPr>
        <a:xfrm>
          <a:off x="7645279" y="468864"/>
          <a:ext cx="2378024" cy="1641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144780" numCol="1" spcCol="1270" anchor="t" anchorCtr="0">
          <a:noAutofit/>
        </a:bodyPr>
        <a:lstStyle/>
        <a:p>
          <a:pPr marL="0" lvl="0" indent="0" algn="l" defTabSz="1689100">
            <a:lnSpc>
              <a:spcPct val="90000"/>
            </a:lnSpc>
            <a:spcBef>
              <a:spcPct val="0"/>
            </a:spcBef>
            <a:spcAft>
              <a:spcPct val="35000"/>
            </a:spcAft>
            <a:buNone/>
          </a:pPr>
          <a:r>
            <a:rPr lang="en-US" sz="3800" kern="1200" dirty="0"/>
            <a:t>ASI</a:t>
          </a:r>
        </a:p>
      </dsp:txBody>
      <dsp:txXfrm>
        <a:off x="7645279" y="468864"/>
        <a:ext cx="2378024" cy="951209"/>
      </dsp:txXfrm>
    </dsp:sp>
    <dsp:sp modelId="{D30AABD0-AB1B-433D-B815-1204A7DB4515}">
      <dsp:nvSpPr>
        <dsp:cNvPr id="0" name=""/>
        <dsp:cNvSpPr/>
      </dsp:nvSpPr>
      <dsp:spPr>
        <a:xfrm>
          <a:off x="8132345" y="1420073"/>
          <a:ext cx="2378024" cy="2462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0256" tIns="270256" rIns="270256" bIns="270256"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DL</a:t>
          </a:r>
        </a:p>
      </dsp:txBody>
      <dsp:txXfrm>
        <a:off x="8201995" y="1489723"/>
        <a:ext cx="2238724" cy="23231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05AC-9D9B-4484-A767-B31E683F8358}">
      <dsp:nvSpPr>
        <dsp:cNvPr id="0" name=""/>
        <dsp:cNvSpPr/>
      </dsp:nvSpPr>
      <dsp:spPr>
        <a:xfrm>
          <a:off x="5230" y="93743"/>
          <a:ext cx="2378024" cy="820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t>AI (simple, classic)</a:t>
          </a:r>
        </a:p>
      </dsp:txBody>
      <dsp:txXfrm>
        <a:off x="5230" y="93743"/>
        <a:ext cx="2378024" cy="547200"/>
      </dsp:txXfrm>
    </dsp:sp>
    <dsp:sp modelId="{2E6C0819-F616-44B4-8E1D-144418FC0051}">
      <dsp:nvSpPr>
        <dsp:cNvPr id="0" name=""/>
        <dsp:cNvSpPr/>
      </dsp:nvSpPr>
      <dsp:spPr>
        <a:xfrm>
          <a:off x="492295" y="640943"/>
          <a:ext cx="2378024" cy="36166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Games</a:t>
          </a:r>
        </a:p>
        <a:p>
          <a:pPr marL="171450" lvl="1" indent="-171450" algn="l" defTabSz="844550">
            <a:lnSpc>
              <a:spcPct val="90000"/>
            </a:lnSpc>
            <a:spcBef>
              <a:spcPct val="0"/>
            </a:spcBef>
            <a:spcAft>
              <a:spcPct val="15000"/>
            </a:spcAft>
            <a:buChar char="•"/>
          </a:pPr>
          <a:r>
            <a:rPr lang="en-US" sz="1900" kern="1200" dirty="0"/>
            <a:t>Simple chatbots</a:t>
          </a:r>
        </a:p>
        <a:p>
          <a:pPr marL="171450" lvl="1" indent="-171450" algn="l" defTabSz="844550">
            <a:lnSpc>
              <a:spcPct val="90000"/>
            </a:lnSpc>
            <a:spcBef>
              <a:spcPct val="0"/>
            </a:spcBef>
            <a:spcAft>
              <a:spcPct val="15000"/>
            </a:spcAft>
            <a:buChar char="•"/>
          </a:pPr>
          <a:r>
            <a:rPr lang="en-US" sz="1900" kern="1200" dirty="0"/>
            <a:t>Phone trees</a:t>
          </a:r>
        </a:p>
      </dsp:txBody>
      <dsp:txXfrm>
        <a:off x="561945" y="710593"/>
        <a:ext cx="2238724" cy="3477350"/>
      </dsp:txXfrm>
    </dsp:sp>
    <dsp:sp modelId="{57719D31-79F9-4DEF-8DC7-EACEEF136F89}">
      <dsp:nvSpPr>
        <dsp:cNvPr id="0" name=""/>
        <dsp:cNvSpPr/>
      </dsp:nvSpPr>
      <dsp:spPr>
        <a:xfrm>
          <a:off x="2743754" y="71314"/>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743754" y="189726"/>
        <a:ext cx="586641" cy="355235"/>
      </dsp:txXfrm>
    </dsp:sp>
    <dsp:sp modelId="{B1B2E6C1-961E-45AF-AB9F-0596D2BB18EB}">
      <dsp:nvSpPr>
        <dsp:cNvPr id="0" name=""/>
        <dsp:cNvSpPr/>
      </dsp:nvSpPr>
      <dsp:spPr>
        <a:xfrm>
          <a:off x="3825254" y="93743"/>
          <a:ext cx="2378024" cy="820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t>ML</a:t>
          </a:r>
        </a:p>
      </dsp:txBody>
      <dsp:txXfrm>
        <a:off x="3825254" y="93743"/>
        <a:ext cx="2378024" cy="547200"/>
      </dsp:txXfrm>
    </dsp:sp>
    <dsp:sp modelId="{2ECEF11B-3A14-49AD-A5A3-71A0A35D44A7}">
      <dsp:nvSpPr>
        <dsp:cNvPr id="0" name=""/>
        <dsp:cNvSpPr/>
      </dsp:nvSpPr>
      <dsp:spPr>
        <a:xfrm>
          <a:off x="4312320" y="640943"/>
          <a:ext cx="2378024" cy="36166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Recommendation Systems</a:t>
          </a:r>
        </a:p>
        <a:p>
          <a:pPr marL="171450" lvl="1" indent="-171450" algn="l" defTabSz="844550">
            <a:lnSpc>
              <a:spcPct val="90000"/>
            </a:lnSpc>
            <a:spcBef>
              <a:spcPct val="0"/>
            </a:spcBef>
            <a:spcAft>
              <a:spcPct val="15000"/>
            </a:spcAft>
            <a:buChar char="•"/>
          </a:pPr>
          <a:r>
            <a:rPr lang="en-US" sz="1900" kern="1200" dirty="0"/>
            <a:t>Sentiment Analysis</a:t>
          </a:r>
        </a:p>
        <a:p>
          <a:pPr marL="171450" lvl="1" indent="-171450" algn="l" defTabSz="844550">
            <a:lnSpc>
              <a:spcPct val="90000"/>
            </a:lnSpc>
            <a:spcBef>
              <a:spcPct val="0"/>
            </a:spcBef>
            <a:spcAft>
              <a:spcPct val="15000"/>
            </a:spcAft>
            <a:buChar char="•"/>
          </a:pPr>
          <a:r>
            <a:rPr lang="en-US" sz="1900" kern="1200" dirty="0"/>
            <a:t>Predictive Maintenance</a:t>
          </a:r>
        </a:p>
        <a:p>
          <a:pPr marL="171450" lvl="1" indent="-171450" algn="l" defTabSz="844550">
            <a:lnSpc>
              <a:spcPct val="90000"/>
            </a:lnSpc>
            <a:spcBef>
              <a:spcPct val="0"/>
            </a:spcBef>
            <a:spcAft>
              <a:spcPct val="15000"/>
            </a:spcAft>
            <a:buChar char="•"/>
          </a:pPr>
          <a:r>
            <a:rPr lang="en-US" sz="1900" kern="1200" dirty="0"/>
            <a:t>Fraud Detection</a:t>
          </a:r>
        </a:p>
        <a:p>
          <a:pPr marL="171450" lvl="1" indent="-171450" algn="l" defTabSz="844550">
            <a:lnSpc>
              <a:spcPct val="90000"/>
            </a:lnSpc>
            <a:spcBef>
              <a:spcPct val="0"/>
            </a:spcBef>
            <a:spcAft>
              <a:spcPct val="15000"/>
            </a:spcAft>
            <a:buChar char="•"/>
          </a:pPr>
          <a:r>
            <a:rPr lang="en-US" sz="1900" kern="1200" dirty="0"/>
            <a:t>Autonomous Vehicles</a:t>
          </a:r>
        </a:p>
        <a:p>
          <a:pPr marL="171450" lvl="1" indent="-171450" algn="l" defTabSz="844550">
            <a:lnSpc>
              <a:spcPct val="90000"/>
            </a:lnSpc>
            <a:spcBef>
              <a:spcPct val="0"/>
            </a:spcBef>
            <a:spcAft>
              <a:spcPct val="15000"/>
            </a:spcAft>
            <a:buChar char="•"/>
          </a:pPr>
          <a:r>
            <a:rPr lang="en-US" sz="1900" kern="1200" dirty="0"/>
            <a:t>Medical Diagnosis</a:t>
          </a:r>
        </a:p>
      </dsp:txBody>
      <dsp:txXfrm>
        <a:off x="4381970" y="710593"/>
        <a:ext cx="2238724" cy="3477350"/>
      </dsp:txXfrm>
    </dsp:sp>
    <dsp:sp modelId="{BF292788-ACFA-4CF8-A714-2AE6AB672F6A}">
      <dsp:nvSpPr>
        <dsp:cNvPr id="0" name=""/>
        <dsp:cNvSpPr/>
      </dsp:nvSpPr>
      <dsp:spPr>
        <a:xfrm>
          <a:off x="6563779" y="71314"/>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563779" y="189726"/>
        <a:ext cx="586641" cy="355235"/>
      </dsp:txXfrm>
    </dsp:sp>
    <dsp:sp modelId="{54C8823A-75E6-4687-985E-CB0F46AA36EC}">
      <dsp:nvSpPr>
        <dsp:cNvPr id="0" name=""/>
        <dsp:cNvSpPr/>
      </dsp:nvSpPr>
      <dsp:spPr>
        <a:xfrm>
          <a:off x="7645279" y="93743"/>
          <a:ext cx="2378024" cy="820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t>DL</a:t>
          </a:r>
        </a:p>
      </dsp:txBody>
      <dsp:txXfrm>
        <a:off x="7645279" y="93743"/>
        <a:ext cx="2378024" cy="547200"/>
      </dsp:txXfrm>
    </dsp:sp>
    <dsp:sp modelId="{D30AABD0-AB1B-433D-B815-1204A7DB4515}">
      <dsp:nvSpPr>
        <dsp:cNvPr id="0" name=""/>
        <dsp:cNvSpPr/>
      </dsp:nvSpPr>
      <dsp:spPr>
        <a:xfrm>
          <a:off x="8132345" y="640943"/>
          <a:ext cx="2378024" cy="36166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Image recognition</a:t>
          </a:r>
        </a:p>
        <a:p>
          <a:pPr marL="171450" lvl="1" indent="-171450" algn="l" defTabSz="844550">
            <a:lnSpc>
              <a:spcPct val="90000"/>
            </a:lnSpc>
            <a:spcBef>
              <a:spcPct val="0"/>
            </a:spcBef>
            <a:spcAft>
              <a:spcPct val="15000"/>
            </a:spcAft>
            <a:buChar char="•"/>
          </a:pPr>
          <a:r>
            <a:rPr lang="en-US" sz="1900" kern="1200" dirty="0"/>
            <a:t>Speech recognition</a:t>
          </a:r>
        </a:p>
        <a:p>
          <a:pPr marL="171450" lvl="1" indent="-171450" algn="l" defTabSz="844550">
            <a:lnSpc>
              <a:spcPct val="90000"/>
            </a:lnSpc>
            <a:spcBef>
              <a:spcPct val="0"/>
            </a:spcBef>
            <a:spcAft>
              <a:spcPct val="15000"/>
            </a:spcAft>
            <a:buChar char="•"/>
          </a:pPr>
          <a:r>
            <a:rPr lang="en-US" sz="1900" kern="1200" dirty="0"/>
            <a:t>Natural Language Processing</a:t>
          </a:r>
        </a:p>
        <a:p>
          <a:pPr marL="171450" lvl="1" indent="-171450" algn="l" defTabSz="844550">
            <a:lnSpc>
              <a:spcPct val="90000"/>
            </a:lnSpc>
            <a:spcBef>
              <a:spcPct val="0"/>
            </a:spcBef>
            <a:spcAft>
              <a:spcPct val="15000"/>
            </a:spcAft>
            <a:buChar char="•"/>
          </a:pPr>
          <a:r>
            <a:rPr lang="en-US" sz="1900" kern="1200" dirty="0"/>
            <a:t>Generative Models</a:t>
          </a:r>
        </a:p>
      </dsp:txBody>
      <dsp:txXfrm>
        <a:off x="8201995" y="710593"/>
        <a:ext cx="2238724" cy="347735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1/19/2024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1/19/2024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1/19/2024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1/19/2024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1/19/2024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1/19/2024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1/19/2024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1/19/2024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1/19/2024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1/19/2024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1/19/2024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1/19/2024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www.flickr.com/photos/x-ray_delta_one/8201420665"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cityfixbrasil.org/2011/08/09/entrevista-com-david-byrne/"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cience.howstuffworks.com/innovation/big-thinkers/computer-defeat-chess-champion.htm" TargetMode="External"/><Relationship Id="rId2" Type="http://schemas.openxmlformats.org/officeDocument/2006/relationships/hyperlink" Target="https://chesspulse.com/are-chess-computers-unbeatab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eeksforgeeks.org/difference-between-artificial-intelligence-vs-machine-learning-vs-deep-learn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geeksforgeeks.org/difference-between-artificial-intelligence-vs-machine-learning-vs-deep-learning/"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4325163" y="1403184"/>
            <a:ext cx="7560894" cy="1811965"/>
          </a:xfrm>
        </p:spPr>
        <p:txBody>
          <a:bodyPr>
            <a:normAutofit/>
          </a:bodyPr>
          <a:lstStyle/>
          <a:p>
            <a:r>
              <a:rPr lang="en-US" dirty="0">
                <a:latin typeface="Segoe UI" panose="020B0502040204020203" pitchFamily="34" charset="0"/>
                <a:ea typeface="Tahoma" panose="020B0604030504040204" pitchFamily="34" charset="0"/>
                <a:cs typeface="Segoe UI" panose="020B0502040204020203" pitchFamily="34" charset="0"/>
              </a:rPr>
              <a:t>AI, ML and Deep Learning</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MIS3580: AL and ML in the Workplace</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B17A8-A332-31F2-F3BB-8CB7C8E533F7}"/>
              </a:ext>
            </a:extLst>
          </p:cNvPr>
          <p:cNvSpPr>
            <a:spLocks noGrp="1"/>
          </p:cNvSpPr>
          <p:nvPr>
            <p:ph type="title"/>
          </p:nvPr>
        </p:nvSpPr>
        <p:spPr>
          <a:xfrm>
            <a:off x="630936" y="639520"/>
            <a:ext cx="3429000" cy="1719072"/>
          </a:xfrm>
        </p:spPr>
        <p:txBody>
          <a:bodyPr anchor="b">
            <a:normAutofit/>
          </a:bodyPr>
          <a:lstStyle/>
          <a:p>
            <a:r>
              <a:rPr lang="en-US" sz="3800"/>
              <a:t>Would you like to play a game?</a:t>
            </a:r>
          </a:p>
        </p:txBody>
      </p:sp>
      <p:sp>
        <p:nvSpPr>
          <p:cNvPr id="14"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D70A93-9A58-1090-DFF6-DE28240F485E}"/>
              </a:ext>
            </a:extLst>
          </p:cNvPr>
          <p:cNvSpPr>
            <a:spLocks noGrp="1"/>
          </p:cNvSpPr>
          <p:nvPr>
            <p:ph idx="1"/>
          </p:nvPr>
        </p:nvSpPr>
        <p:spPr>
          <a:xfrm>
            <a:off x="630936" y="2807208"/>
            <a:ext cx="3429000" cy="3410712"/>
          </a:xfrm>
        </p:spPr>
        <p:txBody>
          <a:bodyPr anchor="t">
            <a:normAutofit/>
          </a:bodyPr>
          <a:lstStyle/>
          <a:p>
            <a:r>
              <a:rPr lang="en-US" sz="2200"/>
              <a:t>Break into teams of 5</a:t>
            </a:r>
          </a:p>
          <a:p>
            <a:r>
              <a:rPr lang="en-US" sz="2200"/>
              <a:t>You will be given instructions</a:t>
            </a:r>
          </a:p>
          <a:p>
            <a:r>
              <a:rPr lang="en-US" sz="2200"/>
              <a:t>We will regroup at the end of class</a:t>
            </a:r>
          </a:p>
        </p:txBody>
      </p:sp>
      <p:pic>
        <p:nvPicPr>
          <p:cNvPr id="6" name="Picture 5" descr="Game menu from the movie &quot;War Games&quot;">
            <a:extLst>
              <a:ext uri="{FF2B5EF4-FFF2-40B4-BE49-F238E27FC236}">
                <a16:creationId xmlns:a16="http://schemas.microsoft.com/office/drawing/2014/main" id="{F7664875-1EB9-5DF6-1541-19C9F48DFD4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654296" y="1728959"/>
            <a:ext cx="6903720" cy="3400082"/>
          </a:xfrm>
          <a:prstGeom prst="rect">
            <a:avLst/>
          </a:prstGeom>
        </p:spPr>
      </p:pic>
      <p:sp>
        <p:nvSpPr>
          <p:cNvPr id="4" name="Slide Number Placeholder 3">
            <a:extLst>
              <a:ext uri="{FF2B5EF4-FFF2-40B4-BE49-F238E27FC236}">
                <a16:creationId xmlns:a16="http://schemas.microsoft.com/office/drawing/2014/main" id="{F0AF799C-BB7B-25EF-10C8-F6FC03E91B59}"/>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10</a:t>
            </a:fld>
            <a:endParaRPr lang="en-US" sz="1800"/>
          </a:p>
        </p:txBody>
      </p:sp>
    </p:spTree>
    <p:extLst>
      <p:ext uri="{BB962C8B-B14F-4D97-AF65-F5344CB8AC3E}">
        <p14:creationId xmlns:p14="http://schemas.microsoft.com/office/powerpoint/2010/main" val="867977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4" name="Rectangle 13">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EE59CE-050E-6E8B-311B-FFBAA5CBC51E}"/>
              </a:ext>
            </a:extLst>
          </p:cNvPr>
          <p:cNvSpPr>
            <a:spLocks noGrp="1"/>
          </p:cNvSpPr>
          <p:nvPr>
            <p:ph type="title"/>
          </p:nvPr>
        </p:nvSpPr>
        <p:spPr>
          <a:xfrm>
            <a:off x="761802" y="350196"/>
            <a:ext cx="9483209" cy="1624520"/>
          </a:xfrm>
        </p:spPr>
        <p:txBody>
          <a:bodyPr anchor="ctr">
            <a:normAutofit/>
          </a:bodyPr>
          <a:lstStyle/>
          <a:p>
            <a:r>
              <a:rPr lang="en-US" sz="3700" dirty="0"/>
              <a:t>Reasons to be hopeful:</a:t>
            </a:r>
            <a:br>
              <a:rPr lang="en-US" sz="3700" dirty="0"/>
            </a:br>
            <a:r>
              <a:rPr lang="en-US" sz="3700" dirty="0"/>
              <a:t>Themes in AI governance</a:t>
            </a:r>
          </a:p>
        </p:txBody>
      </p:sp>
      <p:sp>
        <p:nvSpPr>
          <p:cNvPr id="3" name="Content Placeholder 2">
            <a:extLst>
              <a:ext uri="{FF2B5EF4-FFF2-40B4-BE49-F238E27FC236}">
                <a16:creationId xmlns:a16="http://schemas.microsoft.com/office/drawing/2014/main" id="{A49571D4-D12E-B972-8766-8B154C06D3D3}"/>
              </a:ext>
            </a:extLst>
          </p:cNvPr>
          <p:cNvSpPr>
            <a:spLocks noGrp="1"/>
          </p:cNvSpPr>
          <p:nvPr>
            <p:ph idx="1"/>
          </p:nvPr>
        </p:nvSpPr>
        <p:spPr>
          <a:xfrm>
            <a:off x="761802" y="2743201"/>
            <a:ext cx="5788288" cy="2192694"/>
          </a:xfrm>
        </p:spPr>
        <p:txBody>
          <a:bodyPr anchor="ctr">
            <a:normAutofit/>
          </a:bodyPr>
          <a:lstStyle/>
          <a:p>
            <a:r>
              <a:rPr lang="en-US" sz="2000" dirty="0"/>
              <a:t>Examine/Detect/Address Biases in training data</a:t>
            </a:r>
          </a:p>
          <a:p>
            <a:r>
              <a:rPr lang="en-US" sz="2000" dirty="0"/>
              <a:t>Red Teaming</a:t>
            </a:r>
          </a:p>
          <a:p>
            <a:r>
              <a:rPr lang="en-US" sz="2000" dirty="0"/>
              <a:t>Quality Assurance</a:t>
            </a:r>
          </a:p>
          <a:p>
            <a:r>
              <a:rPr lang="en-US" sz="2000" dirty="0"/>
              <a:t>AI risk assessments / Continuous review process</a:t>
            </a:r>
          </a:p>
        </p:txBody>
      </p:sp>
      <p:pic>
        <p:nvPicPr>
          <p:cNvPr id="6" name="Picture 5" descr="A picture of the musician/artist/thinker David Byrne.  Host of the &quot;reasons to be hopeful&quot; podcast.">
            <a:extLst>
              <a:ext uri="{FF2B5EF4-FFF2-40B4-BE49-F238E27FC236}">
                <a16:creationId xmlns:a16="http://schemas.microsoft.com/office/drawing/2014/main" id="{EA772B85-C8E0-67CF-8EFC-ED8A27C6964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1786" r="1" b="1"/>
          <a:stretch/>
        </p:blipFill>
        <p:spPr>
          <a:xfrm>
            <a:off x="8098971" y="2250823"/>
            <a:ext cx="4099854" cy="4607178"/>
          </a:xfrm>
          <a:prstGeom prst="rect">
            <a:avLst/>
          </a:prstGeom>
        </p:spPr>
      </p:pic>
      <p:sp>
        <p:nvSpPr>
          <p:cNvPr id="4" name="Slide Number Placeholder 3">
            <a:extLst>
              <a:ext uri="{FF2B5EF4-FFF2-40B4-BE49-F238E27FC236}">
                <a16:creationId xmlns:a16="http://schemas.microsoft.com/office/drawing/2014/main" id="{F3C0C09F-8A50-2E63-A361-4490A618BAC6}"/>
              </a:ext>
            </a:extLst>
          </p:cNvPr>
          <p:cNvSpPr>
            <a:spLocks noGrp="1"/>
          </p:cNvSpPr>
          <p:nvPr>
            <p:ph type="sldNum" sz="quarter" idx="12"/>
          </p:nvPr>
        </p:nvSpPr>
        <p:spPr>
          <a:xfrm>
            <a:off x="8732520" y="6356350"/>
            <a:ext cx="3200400" cy="365125"/>
          </a:xfrm>
        </p:spPr>
        <p:txBody>
          <a:bodyPr>
            <a:normAutofit/>
          </a:bodyPr>
          <a:lstStyle/>
          <a:p>
            <a:pPr>
              <a:lnSpc>
                <a:spcPct val="90000"/>
              </a:lnSpc>
              <a:spcAft>
                <a:spcPts val="600"/>
              </a:spcAft>
            </a:pPr>
            <a:fld id="{4C487655-AABA-4CA8-8EDF-7F823A468B89}" type="slidenum">
              <a:rPr lang="en-US" sz="1800">
                <a:solidFill>
                  <a:srgbClr val="FFFFFF"/>
                </a:solidFill>
              </a:rPr>
              <a:pPr>
                <a:lnSpc>
                  <a:spcPct val="90000"/>
                </a:lnSpc>
                <a:spcAft>
                  <a:spcPts val="600"/>
                </a:spcAft>
              </a:pPr>
              <a:t>11</a:t>
            </a:fld>
            <a:endParaRPr lang="en-US" sz="1800">
              <a:solidFill>
                <a:srgbClr val="FFFFFF"/>
              </a:solidFill>
            </a:endParaRPr>
          </a:p>
        </p:txBody>
      </p:sp>
      <p:sp>
        <p:nvSpPr>
          <p:cNvPr id="7" name="TextBox 6">
            <a:extLst>
              <a:ext uri="{FF2B5EF4-FFF2-40B4-BE49-F238E27FC236}">
                <a16:creationId xmlns:a16="http://schemas.microsoft.com/office/drawing/2014/main" id="{942D3AD0-741C-4D82-26B0-17D96347599B}"/>
              </a:ext>
            </a:extLst>
          </p:cNvPr>
          <p:cNvSpPr txBox="1"/>
          <p:nvPr/>
        </p:nvSpPr>
        <p:spPr>
          <a:xfrm>
            <a:off x="10549556" y="6788692"/>
            <a:ext cx="1649268" cy="307777"/>
          </a:xfrm>
          <a:prstGeom prst="rect">
            <a:avLst/>
          </a:prstGeom>
          <a:solidFill>
            <a:srgbClr val="000000"/>
          </a:solidFill>
        </p:spPr>
        <p:txBody>
          <a:bodyPr wrap="square" rtlCol="0">
            <a:spAutoFit/>
          </a:bodyPr>
          <a:lstStyle/>
          <a:p>
            <a:pPr algn="r">
              <a:spcAft>
                <a:spcPts val="600"/>
              </a:spcAft>
            </a:pPr>
            <a:r>
              <a:rPr lang="en-US" sz="700">
                <a:solidFill>
                  <a:srgbClr val="FFFFFF"/>
                </a:solidFill>
                <a:hlinkClick r:id="rId3" tooltip="https://www.thecityfixbrasil.org/2011/08/09/entrevista-com-david-byrn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341563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Discuss: How our expectations of AI have shifted over time.</a:t>
            </a:r>
          </a:p>
          <a:p>
            <a:r>
              <a:rPr lang="en-US" sz="3200" dirty="0"/>
              <a:t>The definitions of AI, ML, and Deep Learning.</a:t>
            </a:r>
          </a:p>
          <a:p>
            <a:r>
              <a:rPr lang="en-US" sz="3200" dirty="0"/>
              <a:t>The focus of modern AI.</a:t>
            </a:r>
          </a:p>
          <a:p>
            <a:r>
              <a:rPr lang="en-US" sz="3200" dirty="0"/>
              <a:t>Twenty Questions.</a:t>
            </a:r>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2</a:t>
            </a:fld>
            <a:endParaRPr lang="en-US"/>
          </a:p>
        </p:txBody>
      </p:sp>
    </p:spTree>
    <p:extLst>
      <p:ext uri="{BB962C8B-B14F-4D97-AF65-F5344CB8AC3E}">
        <p14:creationId xmlns:p14="http://schemas.microsoft.com/office/powerpoint/2010/main" val="10666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AI Expectations have shifted</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2" y="1854726"/>
            <a:ext cx="10781307" cy="4335762"/>
          </a:xfrm>
        </p:spPr>
        <p:txBody>
          <a:bodyPr anchor="t">
            <a:normAutofit fontScale="92500" lnSpcReduction="10000"/>
          </a:bodyPr>
          <a:lstStyle/>
          <a:p>
            <a:pPr lvl="1"/>
            <a:r>
              <a:rPr lang="en-US" b="0" i="0" dirty="0">
                <a:solidFill>
                  <a:srgbClr val="000000"/>
                </a:solidFill>
                <a:effectLst/>
              </a:rPr>
              <a:t>The philosopher </a:t>
            </a:r>
            <a:r>
              <a:rPr lang="en-US" b="1" i="0" dirty="0">
                <a:solidFill>
                  <a:srgbClr val="000000"/>
                </a:solidFill>
                <a:effectLst/>
              </a:rPr>
              <a:t>Hubert Dreyfus</a:t>
            </a:r>
            <a:r>
              <a:rPr lang="en-US" b="0" i="0" dirty="0">
                <a:solidFill>
                  <a:srgbClr val="000000"/>
                </a:solidFill>
                <a:effectLst/>
              </a:rPr>
              <a:t> famously doubted that a computer could beat a human playing chess. In 1972, he his book “What Computers Can’t Do” was published.  In that book he questioned the computer’s ability to serve as a model for the human brain and asserted that no computer program could defeat even a 10-year-old child at chess.</a:t>
            </a:r>
            <a:br>
              <a:rPr lang="en-US" dirty="0">
                <a:solidFill>
                  <a:srgbClr val="000000"/>
                </a:solidFill>
                <a:hlinkClick r:id="rId2"/>
              </a:rPr>
            </a:br>
            <a:r>
              <a:rPr lang="en-US" b="0" i="0" dirty="0">
                <a:solidFill>
                  <a:srgbClr val="000000"/>
                </a:solidFill>
                <a:effectLst/>
                <a:hlinkClick r:id="rId2"/>
              </a:rPr>
              <a:t>https://chesspulse.com/are-chess-computers-unbeatable/</a:t>
            </a:r>
            <a:r>
              <a:rPr lang="en-US" dirty="0">
                <a:solidFill>
                  <a:srgbClr val="000000"/>
                </a:solidFill>
              </a:rPr>
              <a:t> </a:t>
            </a:r>
            <a:br>
              <a:rPr lang="en-US" dirty="0">
                <a:solidFill>
                  <a:srgbClr val="000000"/>
                </a:solidFill>
              </a:rPr>
            </a:br>
            <a:endParaRPr lang="en-US" b="0" i="0" dirty="0">
              <a:solidFill>
                <a:srgbClr val="000000"/>
              </a:solidFill>
              <a:effectLst/>
            </a:endParaRPr>
          </a:p>
          <a:p>
            <a:pPr lvl="1"/>
            <a:r>
              <a:rPr lang="en-US" b="0" i="0" dirty="0">
                <a:solidFill>
                  <a:srgbClr val="000000"/>
                </a:solidFill>
                <a:effectLst/>
              </a:rPr>
              <a:t>In 1968, the International Chess Master David Levy bet that no computer could beat him at chess in 10 years, and that if he did win, it would be another ten after that before a computer beat him. Levy won the bet, but in 1989, it finally happened. Deep Thought, initially created by programmers at Carnegie Mellon University, beat Levy.</a:t>
            </a:r>
            <a:br>
              <a:rPr lang="en-US" b="0" i="0" dirty="0">
                <a:solidFill>
                  <a:srgbClr val="000000"/>
                </a:solidFill>
                <a:effectLst/>
              </a:rPr>
            </a:br>
            <a:r>
              <a:rPr lang="en-US" b="0" i="0" dirty="0">
                <a:solidFill>
                  <a:srgbClr val="000000"/>
                </a:solidFill>
                <a:effectLst/>
                <a:hlinkClick r:id="rId3"/>
              </a:rPr>
              <a:t>https://science.howstuffworks.com/innovation/big-thinkers/computer-defeat-chess-champion.htm</a:t>
            </a:r>
            <a:r>
              <a:rPr lang="en-US" b="0" i="0" dirty="0">
                <a:solidFill>
                  <a:srgbClr val="000000"/>
                </a:solidFill>
                <a:effectLst/>
              </a:rPr>
              <a:t> </a:t>
            </a:r>
            <a:br>
              <a:rPr lang="en-US" b="0" i="0" dirty="0">
                <a:solidFill>
                  <a:srgbClr val="000000"/>
                </a:solidFill>
                <a:effectLst/>
              </a:rPr>
            </a:br>
            <a:endParaRPr lang="en-US" b="0" i="0" dirty="0">
              <a:solidFill>
                <a:srgbClr val="000000"/>
              </a:solidFill>
              <a:effectLst/>
            </a:endParaRPr>
          </a:p>
          <a:p>
            <a:pPr lvl="1"/>
            <a:r>
              <a:rPr lang="en-US" sz="3000" dirty="0">
                <a:solidFill>
                  <a:srgbClr val="000000"/>
                </a:solidFill>
              </a:rPr>
              <a:t>Your own example?</a:t>
            </a:r>
            <a:endParaRPr lang="en-US" sz="3000" b="0" i="0" dirty="0">
              <a:solidFill>
                <a:srgbClr val="000000"/>
              </a:solidFill>
              <a:effectLst/>
            </a:endParaRPr>
          </a:p>
          <a:p>
            <a:pPr lvl="1"/>
            <a:endParaRPr lang="en-US" b="0" i="0" dirty="0">
              <a:solidFill>
                <a:srgbClr val="000000"/>
              </a:solidFill>
              <a:effectLst/>
            </a:endParaRPr>
          </a:p>
          <a:p>
            <a:pPr lvl="1"/>
            <a:endParaRPr lang="en-US" sz="28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3</a:t>
            </a:fld>
            <a:endParaRPr lang="en-US"/>
          </a:p>
        </p:txBody>
      </p:sp>
    </p:spTree>
    <p:extLst>
      <p:ext uri="{BB962C8B-B14F-4D97-AF65-F5344CB8AC3E}">
        <p14:creationId xmlns:p14="http://schemas.microsoft.com/office/powerpoint/2010/main" val="248520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Definitions</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2" y="2071314"/>
            <a:ext cx="10781307" cy="3928269"/>
          </a:xfrm>
        </p:spPr>
        <p:txBody>
          <a:bodyPr anchor="t">
            <a:normAutofit fontScale="92500" lnSpcReduction="10000"/>
          </a:bodyPr>
          <a:lstStyle/>
          <a:p>
            <a:pPr>
              <a:lnSpc>
                <a:spcPct val="115000"/>
              </a:lnSpc>
              <a:spcBef>
                <a:spcPts val="720"/>
              </a:spcBef>
              <a:spcAft>
                <a:spcPts val="360"/>
              </a:spcAft>
            </a:pPr>
            <a:r>
              <a:rPr lang="en-US" sz="2000" b="1" dirty="0">
                <a:solidFill>
                  <a:srgbClr val="000000"/>
                </a:solidFill>
                <a:effectLst/>
                <a:latin typeface="Segoe UI" panose="020B0502040204020203" pitchFamily="34" charset="0"/>
                <a:ea typeface="Segoe UI" panose="020B0502040204020203" pitchFamily="34" charset="0"/>
              </a:rPr>
              <a:t>Artificial Intelligence (AI)</a:t>
            </a:r>
            <a:r>
              <a:rPr lang="en-US" sz="2000" dirty="0">
                <a:solidFill>
                  <a:srgbClr val="000000"/>
                </a:solidFill>
                <a:effectLst/>
                <a:latin typeface="Segoe UI" panose="020B0502040204020203" pitchFamily="34" charset="0"/>
                <a:ea typeface="Segoe UI" panose="020B0502040204020203" pitchFamily="34" charset="0"/>
              </a:rPr>
              <a:t> is the ability of machines to perform tasks that typically require human intelligence. AI is a broad field that encompasses many subfields, including machine learning and deep learning.</a:t>
            </a:r>
          </a:p>
          <a:p>
            <a:pPr>
              <a:lnSpc>
                <a:spcPct val="115000"/>
              </a:lnSpc>
              <a:spcBef>
                <a:spcPts val="720"/>
              </a:spcBef>
              <a:spcAft>
                <a:spcPts val="360"/>
              </a:spcAft>
            </a:pPr>
            <a:r>
              <a:rPr lang="en-US" sz="2000" b="1" dirty="0">
                <a:solidFill>
                  <a:srgbClr val="000000"/>
                </a:solidFill>
                <a:effectLst/>
                <a:latin typeface="Segoe UI" panose="020B0502040204020203" pitchFamily="34" charset="0"/>
                <a:ea typeface="Segoe UI" panose="020B0502040204020203" pitchFamily="34" charset="0"/>
              </a:rPr>
              <a:t>Machine Learning (ML)</a:t>
            </a:r>
            <a:r>
              <a:rPr lang="en-US" sz="2000" dirty="0">
                <a:solidFill>
                  <a:srgbClr val="000000"/>
                </a:solidFill>
                <a:effectLst/>
                <a:latin typeface="Segoe UI" panose="020B0502040204020203" pitchFamily="34" charset="0"/>
                <a:ea typeface="Segoe UI" panose="020B0502040204020203" pitchFamily="34" charset="0"/>
              </a:rPr>
              <a:t> is a subset of AI that involves training algorithms to learn patterns in data and make predictions or decisions based on that data. </a:t>
            </a:r>
          </a:p>
          <a:p>
            <a:pPr>
              <a:lnSpc>
                <a:spcPct val="115000"/>
              </a:lnSpc>
              <a:spcBef>
                <a:spcPts val="720"/>
              </a:spcBef>
              <a:spcAft>
                <a:spcPts val="360"/>
              </a:spcAft>
            </a:pPr>
            <a:r>
              <a:rPr lang="en-US" sz="2000" b="1" dirty="0">
                <a:solidFill>
                  <a:srgbClr val="000000"/>
                </a:solidFill>
                <a:effectLst/>
                <a:latin typeface="Segoe UI" panose="020B0502040204020203" pitchFamily="34" charset="0"/>
                <a:ea typeface="Segoe UI" panose="020B0502040204020203" pitchFamily="34" charset="0"/>
              </a:rPr>
              <a:t>Deep Learning (DL)</a:t>
            </a:r>
            <a:r>
              <a:rPr lang="en-US" sz="2000" dirty="0">
                <a:solidFill>
                  <a:srgbClr val="000000"/>
                </a:solidFill>
                <a:effectLst/>
                <a:latin typeface="Segoe UI" panose="020B0502040204020203" pitchFamily="34" charset="0"/>
                <a:ea typeface="Segoe UI" panose="020B0502040204020203" pitchFamily="34" charset="0"/>
              </a:rPr>
              <a:t> is a subset of ML that involves training artificial neural networks to discover patterns in data. DL algorithms are particularly good at handling large, complex datasets and can be used for tasks such as image recognition, speech recognition, and natural language processing.</a:t>
            </a:r>
            <a:br>
              <a:rPr lang="en-US" sz="2000" dirty="0">
                <a:solidFill>
                  <a:srgbClr val="000000"/>
                </a:solidFill>
                <a:effectLst/>
                <a:latin typeface="Segoe UI" panose="020B0502040204020203" pitchFamily="34" charset="0"/>
                <a:ea typeface="Segoe UI" panose="020B0502040204020203" pitchFamily="34" charset="0"/>
              </a:rPr>
            </a:br>
            <a:br>
              <a:rPr lang="en-US" sz="2000" dirty="0">
                <a:solidFill>
                  <a:srgbClr val="000000"/>
                </a:solidFill>
                <a:effectLst/>
                <a:latin typeface="Segoe UI" panose="020B0502040204020203" pitchFamily="34" charset="0"/>
                <a:ea typeface="Segoe UI" panose="020B0502040204020203" pitchFamily="34" charset="0"/>
              </a:rPr>
            </a:br>
            <a:r>
              <a:rPr lang="en-US" sz="1800" dirty="0">
                <a:hlinkClick r:id="rId2"/>
              </a:rPr>
              <a:t>https://www.geeksforgeeks.org/difference-between-artificial-intelligence-vs-machine-learning-vs-deep-learning/</a:t>
            </a:r>
            <a:r>
              <a:rPr lang="en-US" sz="1800" dirty="0"/>
              <a:t>    </a:t>
            </a:r>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4</a:t>
            </a:fld>
            <a:endParaRPr lang="en-US" dirty="0"/>
          </a:p>
        </p:txBody>
      </p:sp>
    </p:spTree>
    <p:extLst>
      <p:ext uri="{BB962C8B-B14F-4D97-AF65-F5344CB8AC3E}">
        <p14:creationId xmlns:p14="http://schemas.microsoft.com/office/powerpoint/2010/main" val="311206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88FE-0844-A669-998D-BD5473EE9C1D}"/>
              </a:ext>
            </a:extLst>
          </p:cNvPr>
          <p:cNvSpPr>
            <a:spLocks noGrp="1"/>
          </p:cNvSpPr>
          <p:nvPr>
            <p:ph type="title"/>
          </p:nvPr>
        </p:nvSpPr>
        <p:spPr/>
        <p:txBody>
          <a:bodyPr/>
          <a:lstStyle/>
          <a:p>
            <a:r>
              <a:rPr lang="en-US" dirty="0"/>
              <a:t>An illustration:</a:t>
            </a:r>
          </a:p>
        </p:txBody>
      </p:sp>
      <p:graphicFrame>
        <p:nvGraphicFramePr>
          <p:cNvPr id="5" name="Content Placeholder 4">
            <a:extLst>
              <a:ext uri="{FF2B5EF4-FFF2-40B4-BE49-F238E27FC236}">
                <a16:creationId xmlns:a16="http://schemas.microsoft.com/office/drawing/2014/main" id="{64AA0DAB-C382-97F6-34EE-D488DFFD7826}"/>
              </a:ext>
            </a:extLst>
          </p:cNvPr>
          <p:cNvGraphicFramePr>
            <a:graphicFrameLocks noGrp="1"/>
          </p:cNvGraphicFramePr>
          <p:nvPr>
            <p:ph idx="1"/>
            <p:extLst>
              <p:ext uri="{D42A27DB-BD31-4B8C-83A1-F6EECF244321}">
                <p14:modId xmlns:p14="http://schemas.microsoft.com/office/powerpoint/2010/main" val="2269288873"/>
              </p:ext>
            </p:extLst>
          </p:nvPr>
        </p:nvGraphicFramePr>
        <p:xfrm>
          <a:off x="838201" y="1825625"/>
          <a:ext cx="4293636" cy="3735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FCBCE15B-7192-7B75-0F72-5BC262D6228B}"/>
              </a:ext>
            </a:extLst>
          </p:cNvPr>
          <p:cNvSpPr>
            <a:spLocks noGrp="1"/>
          </p:cNvSpPr>
          <p:nvPr>
            <p:ph type="sldNum" sz="quarter" idx="12"/>
          </p:nvPr>
        </p:nvSpPr>
        <p:spPr/>
        <p:txBody>
          <a:bodyPr/>
          <a:lstStyle/>
          <a:p>
            <a:fld id="{4C487655-AABA-4CA8-8EDF-7F823A468B89}" type="slidenum">
              <a:rPr lang="en-US" smtClean="0"/>
              <a:t>5</a:t>
            </a:fld>
            <a:endParaRPr lang="en-US" dirty="0"/>
          </a:p>
        </p:txBody>
      </p:sp>
      <p:sp>
        <p:nvSpPr>
          <p:cNvPr id="6" name="TextBox 5">
            <a:extLst>
              <a:ext uri="{FF2B5EF4-FFF2-40B4-BE49-F238E27FC236}">
                <a16:creationId xmlns:a16="http://schemas.microsoft.com/office/drawing/2014/main" id="{89864ED5-72A7-532E-B20A-694FC575F4D6}"/>
              </a:ext>
            </a:extLst>
          </p:cNvPr>
          <p:cNvSpPr txBox="1"/>
          <p:nvPr/>
        </p:nvSpPr>
        <p:spPr>
          <a:xfrm>
            <a:off x="5066522" y="447040"/>
            <a:ext cx="6559421" cy="5078313"/>
          </a:xfrm>
          <a:prstGeom prst="rect">
            <a:avLst/>
          </a:prstGeom>
          <a:noFill/>
        </p:spPr>
        <p:txBody>
          <a:bodyPr wrap="square" rtlCol="0">
            <a:spAutoFit/>
          </a:bodyPr>
          <a:lstStyle/>
          <a:p>
            <a:pPr marL="285750" indent="-285750">
              <a:buFont typeface="Arial" panose="020B0604020202020204" pitchFamily="34" charset="0"/>
              <a:buChar char="•"/>
            </a:pPr>
            <a:r>
              <a:rPr lang="en-US" dirty="0"/>
              <a:t>Artificial Intelligence (AI) is </a:t>
            </a:r>
            <a:r>
              <a:rPr lang="en-US" b="1" i="1" dirty="0"/>
              <a:t>any automation that appears to be intelligent</a:t>
            </a:r>
            <a:r>
              <a:rPr lang="en-US" dirty="0"/>
              <a:t>.  Early AI efforts relied on decision-making workflows that were known in advance.</a:t>
            </a:r>
            <a:br>
              <a:rPr lang="en-US" dirty="0"/>
            </a:br>
            <a:endParaRPr lang="en-US" dirty="0"/>
          </a:p>
          <a:p>
            <a:pPr marL="285750" indent="-285750">
              <a:buFont typeface="Arial" panose="020B0604020202020204" pitchFamily="34" charset="0"/>
              <a:buChar char="•"/>
            </a:pPr>
            <a:r>
              <a:rPr lang="en-US" dirty="0"/>
              <a:t>Machine Learning (ML) keeps track of past successes and failures in the context of a certain kind of problem.  The record of those successes and failures is used to respond to future events. </a:t>
            </a:r>
            <a:r>
              <a:rPr lang="en-US" b="1" i="1" dirty="0"/>
              <a:t>ML allows a computer to improve its decision-making ability without being explicitly programmed.</a:t>
            </a:r>
            <a:r>
              <a:rPr lang="en-US" dirty="0"/>
              <a:t> ML is a subset of AI.</a:t>
            </a:r>
            <a:br>
              <a:rPr lang="en-US" dirty="0"/>
            </a:br>
            <a:endParaRPr lang="en-US" dirty="0"/>
          </a:p>
          <a:p>
            <a:pPr marL="285750" indent="-285750">
              <a:buFont typeface="Arial" panose="020B0604020202020204" pitchFamily="34" charset="0"/>
              <a:buChar char="•"/>
            </a:pPr>
            <a:r>
              <a:rPr lang="en-US" dirty="0"/>
              <a:t>Deep Learning (DL) Deep Learning is a subset of ML.  Deep Learning makes use of  Neural Networks (similar to the neurons working in our brain) to mimic human brain-like behavior. DL algorithms focus on identifying patterns and classifying information accordingly. DL works on larger sets of data (i.e. “Big Data”) when compared to ML and the prediction mechanisms are self-administered by machines.</a:t>
            </a: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2C499626-6D1D-41BA-9AE0-C072FC9716DA}"/>
              </a:ext>
            </a:extLst>
          </p:cNvPr>
          <p:cNvSpPr txBox="1"/>
          <p:nvPr/>
        </p:nvSpPr>
        <p:spPr>
          <a:xfrm>
            <a:off x="5131837" y="5645020"/>
            <a:ext cx="6494106" cy="584775"/>
          </a:xfrm>
          <a:prstGeom prst="rect">
            <a:avLst/>
          </a:prstGeom>
          <a:noFill/>
        </p:spPr>
        <p:txBody>
          <a:bodyPr wrap="square">
            <a:spAutoFit/>
          </a:bodyPr>
          <a:lstStyle/>
          <a:p>
            <a:r>
              <a:rPr lang="en-US" sz="1600" dirty="0">
                <a:hlinkClick r:id="rId7"/>
              </a:rPr>
              <a:t>https://www.geeksforgeeks.org/difference-between-artificial-intelligence-vs-machine-learning-vs-deep-learning/</a:t>
            </a:r>
            <a:endParaRPr lang="en-US" sz="1600" dirty="0"/>
          </a:p>
        </p:txBody>
      </p:sp>
    </p:spTree>
    <p:extLst>
      <p:ext uri="{BB962C8B-B14F-4D97-AF65-F5344CB8AC3E}">
        <p14:creationId xmlns:p14="http://schemas.microsoft.com/office/powerpoint/2010/main" val="184655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The focus of modern AI</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2" y="2071314"/>
            <a:ext cx="10781307" cy="3928269"/>
          </a:xfrm>
        </p:spPr>
        <p:txBody>
          <a:bodyPr anchor="t">
            <a:normAutofit/>
          </a:bodyPr>
          <a:lstStyle/>
          <a:p>
            <a:pPr>
              <a:lnSpc>
                <a:spcPct val="115000"/>
              </a:lnSpc>
              <a:spcBef>
                <a:spcPts val="720"/>
              </a:spcBef>
              <a:spcAft>
                <a:spcPts val="360"/>
              </a:spcAft>
            </a:pPr>
            <a:r>
              <a:rPr lang="en-US" sz="3200" dirty="0"/>
              <a:t>Modern Al focuses on 3 major aspects: learning, reasoning, and self­-correction.</a:t>
            </a:r>
          </a:p>
          <a:p>
            <a:pPr>
              <a:lnSpc>
                <a:spcPct val="115000"/>
              </a:lnSpc>
              <a:spcBef>
                <a:spcPts val="720"/>
              </a:spcBef>
              <a:spcAft>
                <a:spcPts val="360"/>
              </a:spcAft>
            </a:pPr>
            <a:r>
              <a:rPr lang="en-US" sz="3200" dirty="0"/>
              <a:t>Because “learning” and “self-correction” are now understood to be so important, there is inevitable overlap between the definitions of AI, ML, and DL.</a:t>
            </a:r>
          </a:p>
          <a:p>
            <a:pPr>
              <a:lnSpc>
                <a:spcPct val="115000"/>
              </a:lnSpc>
              <a:spcBef>
                <a:spcPts val="720"/>
              </a:spcBef>
              <a:spcAft>
                <a:spcPts val="360"/>
              </a:spcAft>
            </a:pPr>
            <a:r>
              <a:rPr lang="en-US" sz="3200" dirty="0"/>
              <a:t>Here are a couple alternate perspectives...</a:t>
            </a:r>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6</a:t>
            </a:fld>
            <a:endParaRPr lang="en-US" dirty="0"/>
          </a:p>
        </p:txBody>
      </p:sp>
    </p:spTree>
    <p:extLst>
      <p:ext uri="{BB962C8B-B14F-4D97-AF65-F5344CB8AC3E}">
        <p14:creationId xmlns:p14="http://schemas.microsoft.com/office/powerpoint/2010/main" val="343307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pPr>
              <a:lnSpc>
                <a:spcPct val="115000"/>
              </a:lnSpc>
              <a:spcBef>
                <a:spcPts val="720"/>
              </a:spcBef>
              <a:spcAft>
                <a:spcPts val="360"/>
              </a:spcAft>
            </a:pPr>
            <a:r>
              <a:rPr lang="en-US" sz="5400" dirty="0"/>
              <a:t>Types of Al</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a:extLst>
              <a:ext uri="{FF2B5EF4-FFF2-40B4-BE49-F238E27FC236}">
                <a16:creationId xmlns:a16="http://schemas.microsoft.com/office/drawing/2014/main" id="{1D7B4E89-18B3-6BC6-F376-C77C1F86F39C}"/>
              </a:ext>
            </a:extLst>
          </p:cNvPr>
          <p:cNvGraphicFramePr>
            <a:graphicFrameLocks noGrp="1"/>
          </p:cNvGraphicFramePr>
          <p:nvPr>
            <p:ph idx="1"/>
            <p:extLst>
              <p:ext uri="{D42A27DB-BD31-4B8C-83A1-F6EECF244321}">
                <p14:modId xmlns:p14="http://schemas.microsoft.com/office/powerpoint/2010/main" val="9662413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7</a:t>
            </a:fld>
            <a:endParaRPr lang="en-US" dirty="0"/>
          </a:p>
        </p:txBody>
      </p:sp>
    </p:spTree>
    <p:extLst>
      <p:ext uri="{BB962C8B-B14F-4D97-AF65-F5344CB8AC3E}">
        <p14:creationId xmlns:p14="http://schemas.microsoft.com/office/powerpoint/2010/main" val="384008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6F81-8B6A-F981-05C9-5BACBA4A4BA5}"/>
              </a:ext>
            </a:extLst>
          </p:cNvPr>
          <p:cNvSpPr>
            <a:spLocks noGrp="1"/>
          </p:cNvSpPr>
          <p:nvPr>
            <p:ph type="title"/>
          </p:nvPr>
        </p:nvSpPr>
        <p:spPr/>
        <p:txBody>
          <a:bodyPr/>
          <a:lstStyle/>
          <a:p>
            <a:r>
              <a:rPr lang="en-US" dirty="0"/>
              <a:t>A likely progression …</a:t>
            </a:r>
          </a:p>
        </p:txBody>
      </p:sp>
      <p:graphicFrame>
        <p:nvGraphicFramePr>
          <p:cNvPr id="5" name="Content Placeholder 4">
            <a:extLst>
              <a:ext uri="{FF2B5EF4-FFF2-40B4-BE49-F238E27FC236}">
                <a16:creationId xmlns:a16="http://schemas.microsoft.com/office/drawing/2014/main" id="{FB2745EC-CB30-6BAA-A093-207A7BB3B7A1}"/>
              </a:ext>
            </a:extLst>
          </p:cNvPr>
          <p:cNvGraphicFramePr>
            <a:graphicFrameLocks noGrp="1"/>
          </p:cNvGraphicFramePr>
          <p:nvPr>
            <p:ph idx="1"/>
            <p:extLst>
              <p:ext uri="{D42A27DB-BD31-4B8C-83A1-F6EECF244321}">
                <p14:modId xmlns:p14="http://schemas.microsoft.com/office/powerpoint/2010/main" val="42817725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E6DCEAD-6A1D-5401-B005-820F08156E6F}"/>
              </a:ext>
            </a:extLst>
          </p:cNvPr>
          <p:cNvSpPr>
            <a:spLocks noGrp="1"/>
          </p:cNvSpPr>
          <p:nvPr>
            <p:ph type="sldNum" sz="quarter" idx="12"/>
          </p:nvPr>
        </p:nvSpPr>
        <p:spPr/>
        <p:txBody>
          <a:bodyPr/>
          <a:lstStyle/>
          <a:p>
            <a:fld id="{4C487655-AABA-4CA8-8EDF-7F823A468B89}" type="slidenum">
              <a:rPr lang="en-US" smtClean="0"/>
              <a:t>8</a:t>
            </a:fld>
            <a:endParaRPr lang="en-US" dirty="0"/>
          </a:p>
        </p:txBody>
      </p:sp>
    </p:spTree>
    <p:extLst>
      <p:ext uri="{BB962C8B-B14F-4D97-AF65-F5344CB8AC3E}">
        <p14:creationId xmlns:p14="http://schemas.microsoft.com/office/powerpoint/2010/main" val="159583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6F81-8B6A-F981-05C9-5BACBA4A4BA5}"/>
              </a:ext>
            </a:extLst>
          </p:cNvPr>
          <p:cNvSpPr>
            <a:spLocks noGrp="1"/>
          </p:cNvSpPr>
          <p:nvPr>
            <p:ph type="title"/>
          </p:nvPr>
        </p:nvSpPr>
        <p:spPr/>
        <p:txBody>
          <a:bodyPr/>
          <a:lstStyle/>
          <a:p>
            <a:r>
              <a:rPr lang="en-US" dirty="0"/>
              <a:t>Applications of AI (not a complete list!)</a:t>
            </a:r>
          </a:p>
        </p:txBody>
      </p:sp>
      <p:graphicFrame>
        <p:nvGraphicFramePr>
          <p:cNvPr id="5" name="Content Placeholder 4">
            <a:extLst>
              <a:ext uri="{FF2B5EF4-FFF2-40B4-BE49-F238E27FC236}">
                <a16:creationId xmlns:a16="http://schemas.microsoft.com/office/drawing/2014/main" id="{FB2745EC-CB30-6BAA-A093-207A7BB3B7A1}"/>
              </a:ext>
            </a:extLst>
          </p:cNvPr>
          <p:cNvGraphicFramePr>
            <a:graphicFrameLocks noGrp="1"/>
          </p:cNvGraphicFramePr>
          <p:nvPr>
            <p:ph idx="1"/>
            <p:extLst>
              <p:ext uri="{D42A27DB-BD31-4B8C-83A1-F6EECF244321}">
                <p14:modId xmlns:p14="http://schemas.microsoft.com/office/powerpoint/2010/main" val="4239037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E6DCEAD-6A1D-5401-B005-820F08156E6F}"/>
              </a:ext>
            </a:extLst>
          </p:cNvPr>
          <p:cNvSpPr>
            <a:spLocks noGrp="1"/>
          </p:cNvSpPr>
          <p:nvPr>
            <p:ph type="sldNum" sz="quarter" idx="12"/>
          </p:nvPr>
        </p:nvSpPr>
        <p:spPr/>
        <p:txBody>
          <a:bodyPr/>
          <a:lstStyle/>
          <a:p>
            <a:fld id="{4C487655-AABA-4CA8-8EDF-7F823A468B89}" type="slidenum">
              <a:rPr lang="en-US" smtClean="0"/>
              <a:t>9</a:t>
            </a:fld>
            <a:endParaRPr lang="en-US" dirty="0"/>
          </a:p>
        </p:txBody>
      </p:sp>
    </p:spTree>
    <p:extLst>
      <p:ext uri="{BB962C8B-B14F-4D97-AF65-F5344CB8AC3E}">
        <p14:creationId xmlns:p14="http://schemas.microsoft.com/office/powerpoint/2010/main" val="1180340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4862</TotalTime>
  <Words>879</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Segoe UI</vt:lpstr>
      <vt:lpstr>Office Theme</vt:lpstr>
      <vt:lpstr>AI, ML and Deep Learning</vt:lpstr>
      <vt:lpstr>Agenda</vt:lpstr>
      <vt:lpstr>AI Expectations have shifted</vt:lpstr>
      <vt:lpstr>Definitions</vt:lpstr>
      <vt:lpstr>An illustration:</vt:lpstr>
      <vt:lpstr>The focus of modern AI</vt:lpstr>
      <vt:lpstr>Types of Al</vt:lpstr>
      <vt:lpstr>A likely progression …</vt:lpstr>
      <vt:lpstr>Applications of AI (not a complete list!)</vt:lpstr>
      <vt:lpstr>Would you like to play a game?</vt:lpstr>
      <vt:lpstr>Reasons to be hopeful: Themes in AI governance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Shafer</cp:lastModifiedBy>
  <cp:revision>224</cp:revision>
  <dcterms:created xsi:type="dcterms:W3CDTF">2022-06-30T13:55:29Z</dcterms:created>
  <dcterms:modified xsi:type="dcterms:W3CDTF">2024-01-19T15:45:25Z</dcterms:modified>
</cp:coreProperties>
</file>