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65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2353" autoAdjust="0"/>
  </p:normalViewPr>
  <p:slideViewPr>
    <p:cSldViewPr snapToGrid="0">
      <p:cViewPr varScale="1">
        <p:scale>
          <a:sx n="68" d="100"/>
          <a:sy n="68" d="100"/>
        </p:scale>
        <p:origin x="883" y="53"/>
      </p:cViewPr>
      <p:guideLst/>
    </p:cSldViewPr>
  </p:slideViewPr>
  <p:outlineViewPr>
    <p:cViewPr>
      <p:scale>
        <a:sx n="33" d="100"/>
        <a:sy n="33" d="100"/>
      </p:scale>
      <p:origin x="0" y="-591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D9175-6493-4CA4-BED4-2BF67E177B3A}" type="datetimeFigureOut">
              <a:rPr lang="en-US" smtClean="0"/>
              <a:t>2/2/2024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2091F-6CD8-46B7-96F0-0D064BD5D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5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F72B-01D4-E7CE-CCD0-C925872C3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4C0AB2-16B7-ABE2-B58E-3BB76004A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B8A35-9A7D-E534-D801-9214B10E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FEBF-38F1-453E-B69D-6B9271114889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268FE-1A6B-3B8A-9160-73579F35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D6639-51F7-67FF-CC34-EB8C0182E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C470-7C6A-7924-EAD0-67D09CF0E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258FB-74B7-5EEF-53E8-4CC148990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AADDD-72F3-0095-2D6E-4C653A9F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D55E-282F-4DF6-A403-09EC22362B14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950F3-5E49-3C5F-BE10-03E000C33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B1718-A130-D803-E465-A462404B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4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78D7A-04A2-D620-2630-1D62546B1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87427-E822-3DCC-7B2E-A1D29D5A0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5954B-320A-A6B4-AACA-3317F5D4E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848F-AFAA-441B-B746-4E7F497AF1EA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F64D2-C11B-00D1-FE40-1B62EB97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DE5E8-F2B1-E798-5A06-997FCCAA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1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4D47C-E5D4-DDBE-EF1F-104F24CB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7A19A-EFF8-5A88-EDE7-FCDEB4D78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A261B-1101-FA3D-CB17-80CD5369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9EE1-3FE3-4F1C-88F4-6491735106DF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4FFDC-ABE1-592D-57CE-8741396CF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D6818-E9DF-7030-FFE5-7CA03965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8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06587-444C-EF7D-FE7D-26950F021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7D5E7-6A38-CB7B-087D-EFA48605B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3B643-410E-1842-F193-BB0856DD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98A3-03EC-44AE-87A9-06CAEF1F7F50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310AA-4DB2-8CE6-7A4D-79BDFF939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95118-C53B-3A3F-6834-2DFBDB6A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7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24F9B-580C-A699-4DAD-825D97649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B657F-30D5-8754-A04E-2319F40CBB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0171C-FAF2-6322-9CB6-83481AC90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A7575-0A3B-0E0A-BD71-4E15EDB8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1CA8-87D7-4728-855E-A6F52CD10CAE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D1E5B-D828-19AE-17EE-C271B397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5FB46-D28D-EC75-7CA7-EA327DD4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3603-E112-DFF4-C6D8-0496D1F84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D8518-394B-3008-7BBC-EC6A55EC2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4CE79-3B5F-ADA4-FD7E-2BADC81B1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9E515-664E-EA56-A2AF-C9343137F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36BE7C-46E7-7413-B469-8EDAED08E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25A12-CF47-C955-9369-051EB51A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593D-2A19-4BA0-A48C-0342333B9754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E7A9D-A7AC-5CCE-916E-4708D90B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B038D7-1F9A-7C8D-3467-FE7A67DDF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6F14C-5EC1-FFCB-42AF-C06EA7E9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838D3D-E6E8-5AFB-CD5F-2004F64FC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F4E6-0320-4AB2-9586-65A0EC89B335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6272A8-54EF-7B38-A358-08F90C01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14D8C2-D005-DED5-4959-89AEC045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C7C2D-B365-526F-4F06-0D77F79E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E04C-41B0-4DF8-B4DF-3F22EB69F7D9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6161F-9918-75C3-BF19-FF80F606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C89C8-F884-B4CE-CC3A-B5DD1026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2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91BF9-30F3-7A2D-F8A3-791EAA2E3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FAEA7-9263-F1E8-CF52-8B33D6B0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4BC12-B876-ECAE-F678-32CD8C05E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6B8F7-7894-FF4F-9E5D-F4C3BF944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A6D4-EBBF-4864-B002-3CA151825A93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9ACDA-52C6-F398-2177-A0803A626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16BF6-1F54-7DA1-7084-343B5356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3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6086-B265-7989-A55A-FE17F422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FB91EF-A99A-25F1-6C9D-92B8F7117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8F43F-ACB9-99C3-B69D-70FFB2FF5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AC79EE-3EFB-E190-AF9B-5F23BF39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26E8-E5AC-42DB-AADB-FD38C3D12385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44726-F697-024F-F154-A2BCD05A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E7A1D-F51D-E5B6-0EC8-F1719AF8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0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209199-E8C0-37D2-8430-9C299015E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F55D3-8504-6824-94F1-CDF34B6D5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A72C5-C4A1-21A1-F750-B87A42DF9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407FC-BC4F-44A5-8993-81604E7062F8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A07C0-D3F6-68E4-1384-C86F364CC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53108-2941-6203-3401-5406B9B31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6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3.0/" TargetMode="External"/><Relationship Id="rId2" Type="http://schemas.openxmlformats.org/officeDocument/2006/relationships/hyperlink" Target="https://community.mis.temple.edu/jshafe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whitehouse.gov/briefing-room/statements-releases/2023/10/30/fact-sheet-president-biden-issues-executive-order-on-safe-secure-and-trustworthy-artificial-intelligenc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President_of_the_United_Stat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019B3-EF15-89E8-C1F0-C8B933E9C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1233" y="1403184"/>
            <a:ext cx="6034823" cy="255342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Week 4 </a:t>
            </a:r>
            <a:b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Discussion Question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FC15D-C8AA-1066-06DE-10EA5ACD2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9137" y="4304581"/>
            <a:ext cx="5036920" cy="2553420"/>
          </a:xfrm>
        </p:spPr>
        <p:txBody>
          <a:bodyPr>
            <a:normAutofit/>
          </a:bodyPr>
          <a:lstStyle/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 Shafer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jeremy@temple.edu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https://community.mis.temple.edu/jshafer</a:t>
            </a:r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r"/>
            <a:endParaRPr lang="sv-S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b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sv-SE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sv-SE" sz="2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8F0792-367D-9A34-82A1-183B7ADA0726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latin typeface="+mj-lt"/>
                <a:ea typeface="Tahoma" panose="020B0604030504040204" pitchFamily="34" charset="0"/>
                <a:cs typeface="Segoe UI" panose="020B0502040204020203" pitchFamily="34" charset="0"/>
              </a:rPr>
              <a:t>MIS3580: AL and ML in the Workplace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2BF4CA-20AD-7B77-3525-D45E1C263E05}"/>
              </a:ext>
            </a:extLst>
          </p:cNvPr>
          <p:cNvSpPr txBox="1"/>
          <p:nvPr/>
        </p:nvSpPr>
        <p:spPr>
          <a:xfrm>
            <a:off x="305943" y="6131434"/>
            <a:ext cx="58055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Unless otherwise indicated, all decorative images are by Unknown Author and licensed under </a:t>
            </a:r>
            <a:r>
              <a:rPr lang="en-US" sz="900" dirty="0">
                <a:hlinkClick r:id="rId3" tooltip="https://creativecommons.org/licenses/by-nc/3.0/"/>
              </a:rPr>
              <a:t>CC BY-NC</a:t>
            </a:r>
            <a:endParaRPr lang="en-US" sz="900" dirty="0"/>
          </a:p>
        </p:txBody>
      </p:sp>
      <p:pic>
        <p:nvPicPr>
          <p:cNvPr id="6" name="Picture 5" descr="A blue light bulb with a brain inside">
            <a:extLst>
              <a:ext uri="{FF2B5EF4-FFF2-40B4-BE49-F238E27FC236}">
                <a16:creationId xmlns:a16="http://schemas.microsoft.com/office/drawing/2014/main" id="{A36D6498-511E-A47E-A31E-A870F7805C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27" y="1403184"/>
            <a:ext cx="5285007" cy="468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865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6A84B152-3496-4C52-AF08-97AFFC09D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5DB15A-1B81-7602-C0C0-C443C046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393360" cy="1325563"/>
          </a:xfrm>
        </p:spPr>
        <p:txBody>
          <a:bodyPr>
            <a:normAutofit/>
          </a:bodyPr>
          <a:lstStyle/>
          <a:p>
            <a:r>
              <a:rPr lang="en-US"/>
              <a:t>Week 4 – Discussion </a:t>
            </a: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6B2ADB95-0FA3-4BD7-A8AC-89D014A8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AB39B-0B9E-57F9-230F-1991F373C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r>
              <a:rPr lang="en-US" sz="2600"/>
              <a:t>The </a:t>
            </a:r>
            <a:r>
              <a:rPr lang="en-US" sz="2600">
                <a:hlinkClick r:id="rId2"/>
              </a:rPr>
              <a:t>Biden AI Executive Order Fact Sheet</a:t>
            </a:r>
            <a:r>
              <a:rPr lang="en-US" sz="2600"/>
              <a:t> was contained multiple sections.   The sections varied in specificity, and many were placeholders for future initiatives.</a:t>
            </a:r>
          </a:p>
          <a:p>
            <a:r>
              <a:rPr lang="en-US" sz="2600"/>
              <a:t>Which of these sections, other than “Supporting Workers”, meant the most to you personally?</a:t>
            </a:r>
          </a:p>
          <a:p>
            <a:r>
              <a:rPr lang="en-US" sz="2600"/>
              <a:t>How satisfied were you with the content of the section?</a:t>
            </a:r>
          </a:p>
          <a:p>
            <a:endParaRPr lang="en-US" sz="260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630884" cy="630884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4CBF9756-6AC8-4C65-84DF-56FBFFA1D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0227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7" name="Picture 6" descr="A seal of the president of the united states&#10;&#10;Description automatically generated">
            <a:extLst>
              <a:ext uri="{FF2B5EF4-FFF2-40B4-BE49-F238E27FC236}">
                <a16:creationId xmlns:a16="http://schemas.microsoft.com/office/drawing/2014/main" id="{144A14B5-0CBC-5D18-7507-76EBC155AB4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r="5" b="5"/>
          <a:stretch/>
        </p:blipFill>
        <p:spPr>
          <a:xfrm>
            <a:off x="7751975" y="1075239"/>
            <a:ext cx="4128603" cy="4128603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2D385988-EAAF-4C27-AF8A-2BFBECAF3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B621D332-7329-4994-8836-C429A51B7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771C88-D0D7-A09C-DC6B-EA293D13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C487655-AABA-4CA8-8EDF-7F823A468B89}" type="slidenum">
              <a:rPr lang="en-US" sz="1800" smtClean="0"/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sz="1800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2D20F754-35A9-4508-BE3C-C59996D1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41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10449</TotalTime>
  <Words>109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Corbel</vt:lpstr>
      <vt:lpstr>Segoe UI</vt:lpstr>
      <vt:lpstr>Office Theme</vt:lpstr>
      <vt:lpstr>Week 4  Discussion Question</vt:lpstr>
      <vt:lpstr>Week 4 – Discussion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 What is the cloud?</dc:title>
  <dc:creator>David Schuff</dc:creator>
  <cp:lastModifiedBy>Jeremy Shafer</cp:lastModifiedBy>
  <cp:revision>286</cp:revision>
  <dcterms:created xsi:type="dcterms:W3CDTF">2022-06-30T13:55:29Z</dcterms:created>
  <dcterms:modified xsi:type="dcterms:W3CDTF">2024-02-03T02:52:45Z</dcterms:modified>
</cp:coreProperties>
</file>