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653" r:id="rId3"/>
    <p:sldId id="657" r:id="rId4"/>
    <p:sldId id="6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9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82353" autoAdjust="0"/>
  </p:normalViewPr>
  <p:slideViewPr>
    <p:cSldViewPr snapToGrid="0">
      <p:cViewPr varScale="1">
        <p:scale>
          <a:sx n="82" d="100"/>
          <a:sy n="82" d="100"/>
        </p:scale>
        <p:origin x="336" y="72"/>
      </p:cViewPr>
      <p:guideLst/>
    </p:cSldViewPr>
  </p:slideViewPr>
  <p:outlineViewPr>
    <p:cViewPr>
      <p:scale>
        <a:sx n="33" d="100"/>
        <a:sy n="33" d="100"/>
      </p:scale>
      <p:origin x="0" y="-591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6D9175-6493-4CA4-BED4-2BF67E177B3A}" type="datetimeFigureOut">
              <a:rPr lang="en-US" smtClean="0"/>
              <a:t>2/26/2024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92091F-6CD8-46B7-96F0-0D064BD5D0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050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CF72B-01D4-E7CE-CCD0-C925872C35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4C0AB2-16B7-ABE2-B58E-3BB76004A9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5B8A35-9A7D-E534-D801-9214B10E8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DFEBF-38F1-453E-B69D-6B9271114889}" type="datetime1">
              <a:rPr lang="en-US" smtClean="0"/>
              <a:t>2/26/2024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8268FE-1A6B-3B8A-9160-73579F35B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BD6639-51F7-67FF-CC34-EB8C0182E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171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CC470-7C6A-7924-EAD0-67D09CF0E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3258FB-74B7-5EEF-53E8-4CC1489909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5AADDD-72F3-0095-2D6E-4C653A9FA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2D55E-282F-4DF6-A403-09EC22362B14}" type="datetime1">
              <a:rPr lang="en-US" smtClean="0"/>
              <a:t>2/26/2024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5950F3-5E49-3C5F-BE10-03E000C33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DB1718-A130-D803-E465-A462404B8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647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078D7A-04A2-D620-2630-1D62546B16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387427-E822-3DCC-7B2E-A1D29D5A0F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C5954B-320A-A6B4-AACA-3317F5D4E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848F-AFAA-441B-B746-4E7F497AF1EA}" type="datetime1">
              <a:rPr lang="en-US" smtClean="0"/>
              <a:t>2/26/2024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FF64D2-C11B-00D1-FE40-1B62EB978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ADE5E8-F2B1-E798-5A06-997FCCAAC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415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4D47C-E5D4-DDBE-EF1F-104F24CBD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A7A19A-EFF8-5A88-EDE7-FCDEB4D78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1A261B-1101-FA3D-CB17-80CD5369B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59EE1-3FE3-4F1C-88F4-6491735106DF}" type="datetime1">
              <a:rPr lang="en-US" smtClean="0"/>
              <a:t>2/26/2024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14FFDC-ABE1-592D-57CE-8741396CF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CD6818-E9DF-7030-FFE5-7CA03965D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685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06587-444C-EF7D-FE7D-26950F021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87D5E7-6A38-CB7B-087D-EFA48605BD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13B643-410E-1842-F193-BB0856DD3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B98A3-03EC-44AE-87A9-06CAEF1F7F50}" type="datetime1">
              <a:rPr lang="en-US" smtClean="0"/>
              <a:t>2/26/2024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C310AA-4DB2-8CE6-7A4D-79BDFF939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95118-C53B-3A3F-6834-2DFBDB6A6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/>
            </a:lvl1pPr>
          </a:lstStyle>
          <a:p>
            <a:fld id="{4C487655-AABA-4CA8-8EDF-7F823A468B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772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24F9B-580C-A699-4DAD-825D97649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DB657F-30D5-8754-A04E-2319F40CBB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D0171C-FAF2-6322-9CB6-83481AC90D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CA7575-0A3B-0E0A-BD71-4E15EDB8C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1CA8-87D7-4728-855E-A6F52CD10CAE}" type="datetime1">
              <a:rPr lang="en-US" smtClean="0"/>
              <a:t>2/26/2024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0D1E5B-D828-19AE-17EE-C271B397E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5FB46-D28D-EC75-7CA7-EA327DD4A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992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93603-E112-DFF4-C6D8-0496D1F84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3D8518-394B-3008-7BBC-EC6A55EC2C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A4CE79-3B5F-ADA4-FD7E-2BADC81B1B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9E515-664E-EA56-A2AF-C9343137F7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36BE7C-46E7-7413-B469-8EDAED08E6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D25A12-CF47-C955-9369-051EB51AA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593D-2A19-4BA0-A48C-0342333B9754}" type="datetime1">
              <a:rPr lang="en-US" smtClean="0"/>
              <a:t>2/26/2024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4E7A9D-A7AC-5CCE-916E-4708D90BE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B038D7-1F9A-7C8D-3467-FE7A67DDF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8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6F14C-5EC1-FFCB-42AF-C06EA7E9F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838D3D-E6E8-5AFB-CD5F-2004F64FC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3F4E6-0320-4AB2-9586-65A0EC89B335}" type="datetime1">
              <a:rPr lang="en-US" smtClean="0"/>
              <a:t>2/26/2024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6272A8-54EF-7B38-A358-08F90C01F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14D8C2-D005-DED5-4959-89AEC0450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4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5C7C2D-B365-526F-4F06-0D77F79E8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AE04C-41B0-4DF8-B4DF-3F22EB69F7D9}" type="datetime1">
              <a:rPr lang="en-US" smtClean="0"/>
              <a:t>2/26/2024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56161F-9918-75C3-BF19-FF80F6066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FC89C8-F884-B4CE-CC3A-B5DD10267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520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91BF9-30F3-7A2D-F8A3-791EAA2E3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FFAEA7-9263-F1E8-CF52-8B33D6B02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E4BC12-B876-ECAE-F678-32CD8C05E5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26B8F7-7894-FF4F-9E5D-F4C3BF944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FA6D4-EBBF-4864-B002-3CA151825A93}" type="datetime1">
              <a:rPr lang="en-US" smtClean="0"/>
              <a:t>2/26/2024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79ACDA-52C6-F398-2177-A0803A626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C16BF6-1F54-7DA1-7084-343B5356B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236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C6086-B265-7989-A55A-FE17F4222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FB91EF-A99A-25F1-6C9D-92B8F71174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E8F43F-ACB9-99C3-B69D-70FFB2FF56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AC79EE-3EFB-E190-AF9B-5F23BF397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C26E8-E5AC-42DB-AADB-FD38C3D12385}" type="datetime1">
              <a:rPr lang="en-US" smtClean="0"/>
              <a:t>2/26/2024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F44726-F697-024F-F154-A2BCD05A9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BE7A1D-F51D-E5B6-0EC8-F1719AF82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904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209199-E8C0-37D2-8430-9C299015E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AF55D3-8504-6824-94F1-CDF34B6D5B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BA72C5-C4A1-21A1-F750-B87A42DF96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407FC-BC4F-44A5-8993-81604E7062F8}" type="datetime1">
              <a:rPr lang="en-US" smtClean="0"/>
              <a:t>2/26/2024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A07C0-D3F6-68E4-1384-C86F364CCA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C53108-2941-6203-3401-5406B9B316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87655-AABA-4CA8-8EDF-7F823A468B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663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nc/3.0/" TargetMode="External"/><Relationship Id="rId2" Type="http://schemas.openxmlformats.org/officeDocument/2006/relationships/hyperlink" Target="https://community.mis.temple.edu/jshafer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headlouse/7835518006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-sa/3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019B3-EF15-89E8-C1F0-C8B933E9CA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47184" y="1193852"/>
            <a:ext cx="5545289" cy="3275512"/>
          </a:xfrm>
        </p:spPr>
        <p:txBody>
          <a:bodyPr>
            <a:noAutofit/>
          </a:bodyPr>
          <a:lstStyle/>
          <a:p>
            <a:r>
              <a:rPr lang="en-US" sz="4800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Discussion </a:t>
            </a:r>
            <a:br>
              <a:rPr lang="en-US" sz="4800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</a:br>
            <a:r>
              <a:rPr lang="en-US" sz="4800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Week 7</a:t>
            </a:r>
            <a:br>
              <a:rPr lang="en-US" sz="4800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</a:br>
            <a:r>
              <a:rPr lang="en-US" sz="4800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(The way AI will make us </a:t>
            </a:r>
            <a:r>
              <a:rPr lang="en-US" sz="480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value </a:t>
            </a:r>
            <a:br>
              <a:rPr lang="en-US" sz="480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</a:br>
            <a:r>
              <a:rPr lang="en-US" sz="480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“</a:t>
            </a:r>
            <a:r>
              <a:rPr lang="en-US" sz="4800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Soft Skills”)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1FC15D-C8AA-1066-06DE-10EA5ACD2E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40768" y="4622851"/>
            <a:ext cx="5545289" cy="2235150"/>
          </a:xfrm>
        </p:spPr>
        <p:txBody>
          <a:bodyPr>
            <a:normAutofit/>
          </a:bodyPr>
          <a:lstStyle/>
          <a:p>
            <a:pPr algn="r"/>
            <a:r>
              <a:rPr lang="sv-SE" sz="2000" dirty="0">
                <a:latin typeface="Segoe UI" panose="020B0502040204020203" pitchFamily="34" charset="0"/>
                <a:cs typeface="Segoe UI" panose="020B0502040204020203" pitchFamily="34" charset="0"/>
              </a:rPr>
              <a:t>Jeremy Shafer</a:t>
            </a:r>
          </a:p>
          <a:p>
            <a:pPr algn="r"/>
            <a:r>
              <a:rPr lang="sv-SE" sz="2000" dirty="0">
                <a:latin typeface="Segoe UI" panose="020B0502040204020203" pitchFamily="34" charset="0"/>
                <a:cs typeface="Segoe UI" panose="020B0502040204020203" pitchFamily="34" charset="0"/>
              </a:rPr>
              <a:t>jeremy@temple.edu</a:t>
            </a:r>
          </a:p>
          <a:p>
            <a:pPr algn="r"/>
            <a:r>
              <a:rPr lang="sv-SE" sz="2000" dirty="0">
                <a:latin typeface="Segoe UI" panose="020B0502040204020203" pitchFamily="34" charset="0"/>
                <a:cs typeface="Segoe UI" panose="020B0502040204020203" pitchFamily="34" charset="0"/>
                <a:hlinkClick r:id="rId2"/>
              </a:rPr>
              <a:t>https://community.mis.temple.edu/jshafer</a:t>
            </a:r>
            <a:r>
              <a:rPr lang="sv-SE" sz="20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A8F0792-367D-9A34-82A1-183B7ADA0726}"/>
              </a:ext>
            </a:extLst>
          </p:cNvPr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rgbClr val="A32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>
                <a:latin typeface="+mj-lt"/>
                <a:ea typeface="Tahoma" panose="020B0604030504040204" pitchFamily="34" charset="0"/>
                <a:cs typeface="Segoe UI" panose="020B0502040204020203" pitchFamily="34" charset="0"/>
              </a:rPr>
              <a:t>MIS3580: AL and ML in the Workplace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62BF4CA-20AD-7B77-3525-D45E1C263E05}"/>
              </a:ext>
            </a:extLst>
          </p:cNvPr>
          <p:cNvSpPr txBox="1"/>
          <p:nvPr/>
        </p:nvSpPr>
        <p:spPr>
          <a:xfrm>
            <a:off x="305943" y="6131434"/>
            <a:ext cx="580557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Unless otherwise indicated, all decorative images are by Unknown Author and licensed under </a:t>
            </a:r>
            <a:r>
              <a:rPr lang="en-US" sz="900" dirty="0">
                <a:hlinkClick r:id="rId3" tooltip="https://creativecommons.org/licenses/by-nc/3.0/"/>
              </a:rPr>
              <a:t>CC BY-NC</a:t>
            </a:r>
            <a:endParaRPr lang="en-US" sz="900" dirty="0"/>
          </a:p>
        </p:txBody>
      </p:sp>
      <p:pic>
        <p:nvPicPr>
          <p:cNvPr id="6" name="Picture 5" descr="A blue light bulb with a brain inside">
            <a:extLst>
              <a:ext uri="{FF2B5EF4-FFF2-40B4-BE49-F238E27FC236}">
                <a16:creationId xmlns:a16="http://schemas.microsoft.com/office/drawing/2014/main" id="{A36D6498-511E-A47E-A31E-A870F7805C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227" y="1403184"/>
            <a:ext cx="5285007" cy="4688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865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639EC2-3F6F-7F4F-2099-51D7622CC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Discussion questions</a:t>
            </a:r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C14B84-6D50-91BD-C8D6-D00EA3F1D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/>
              <a:t>As an MIS student, how did the listening assignment make you feel?</a:t>
            </a:r>
          </a:p>
          <a:p>
            <a:r>
              <a:rPr lang="en-US"/>
              <a:t>Do you agree with the premise that “technical skills are the most challenged by AI”?</a:t>
            </a:r>
          </a:p>
          <a:p>
            <a:r>
              <a:rPr lang="en-US"/>
              <a:t>Three kinds of tasks were identified as being most “at risk”</a:t>
            </a:r>
          </a:p>
          <a:p>
            <a:pPr lvl="1"/>
            <a:r>
              <a:rPr lang="en-US"/>
              <a:t>Writing</a:t>
            </a:r>
          </a:p>
          <a:p>
            <a:pPr lvl="1"/>
            <a:r>
              <a:rPr lang="en-US"/>
              <a:t>Transcription</a:t>
            </a:r>
          </a:p>
          <a:p>
            <a:pPr lvl="1"/>
            <a:r>
              <a:rPr lang="en-US"/>
              <a:t>Programming</a:t>
            </a:r>
          </a:p>
          <a:p>
            <a:r>
              <a:rPr lang="en-US"/>
              <a:t>Do you see any difference in these three tasks?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70A398-3EB9-1F63-8116-3928404D7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41564" y="6356350"/>
            <a:ext cx="1812235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4C487655-AABA-4CA8-8EDF-7F823A468B89}" type="slidenum">
              <a:rPr lang="en-US" sz="1800"/>
              <a:pPr>
                <a:lnSpc>
                  <a:spcPct val="90000"/>
                </a:lnSpc>
                <a:spcAft>
                  <a:spcPts val="600"/>
                </a:spcAft>
              </a:pPr>
              <a:t>2</a:t>
            </a:fld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41251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3B43F17-E8E2-0CC3-2BD0-C642EA0F11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B7C310-7978-93BD-0384-28B349CED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More discussion questions</a:t>
            </a:r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944A8D-F176-BE32-04CF-9C52B9E50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/>
              <a:t>What have been your experiences in writing AI prompts?</a:t>
            </a:r>
          </a:p>
          <a:p>
            <a:r>
              <a:rPr lang="en-US"/>
              <a:t>Do you agree that good prompt writing is similar to effective interpersonal communication between humans?</a:t>
            </a:r>
          </a:p>
          <a:p>
            <a:r>
              <a:rPr lang="en-US"/>
              <a:t>Can you (educationally) bring the same level of rigor around interpersonal skills as you can with technical skills?  What would that look like?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D35A99-E41B-B2CE-C36A-2E6AB2921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41564" y="6356350"/>
            <a:ext cx="1812235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4C487655-AABA-4CA8-8EDF-7F823A468B89}" type="slidenum">
              <a:rPr lang="en-US" sz="1800"/>
              <a:pPr>
                <a:lnSpc>
                  <a:spcPct val="90000"/>
                </a:lnSpc>
                <a:spcAft>
                  <a:spcPts val="600"/>
                </a:spcAft>
              </a:pPr>
              <a:t>3</a:t>
            </a:fld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27717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7E8ADFC-3672-C4D1-5295-E5014B2D7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 i="1"/>
              <a:t>Your</a:t>
            </a:r>
            <a:r>
              <a:rPr lang="en-US" sz="5400"/>
              <a:t> prompt… </a:t>
            </a:r>
          </a:p>
        </p:txBody>
      </p:sp>
      <p:sp>
        <p:nvSpPr>
          <p:cNvPr id="14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38A42-8BDD-79BF-F0C2-6741D738A8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/>
          </a:bodyPr>
          <a:lstStyle/>
          <a:p>
            <a:r>
              <a:rPr lang="en-US" sz="2200"/>
              <a:t>Answer one of these questions: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200"/>
              <a:t>What can you emphasize in your own education story, as you engage in your future job search?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200"/>
              <a:t>Do you feel swindled or burned by higher education? Why?</a:t>
            </a:r>
          </a:p>
          <a:p>
            <a:r>
              <a:rPr lang="en-US" sz="2200"/>
              <a:t>As in the past, like and constructively comment on another students post.</a:t>
            </a:r>
          </a:p>
        </p:txBody>
      </p:sp>
      <p:pic>
        <p:nvPicPr>
          <p:cNvPr id="6" name="Picture 5" descr="A group of cards on a table&#10;&#10;Description automatically generated">
            <a:extLst>
              <a:ext uri="{FF2B5EF4-FFF2-40B4-BE49-F238E27FC236}">
                <a16:creationId xmlns:a16="http://schemas.microsoft.com/office/drawing/2014/main" id="{C08B4784-7C1E-732E-073A-7353F3DC0C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2750" r="1042" b="-3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512CD7-24D8-D3CD-10CD-C66303291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4C487655-AABA-4CA8-8EDF-7F823A468B89}" type="slidenum">
              <a:rPr lang="en-US" sz="1800" smtClean="0"/>
              <a:pPr>
                <a:lnSpc>
                  <a:spcPct val="90000"/>
                </a:lnSpc>
                <a:spcAft>
                  <a:spcPts val="600"/>
                </a:spcAft>
              </a:pPr>
              <a:t>4</a:t>
            </a:fld>
            <a:endParaRPr lang="en-US" sz="180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586BE93-D807-B44D-C6CC-8E0E47B0F6F6}"/>
              </a:ext>
            </a:extLst>
          </p:cNvPr>
          <p:cNvSpPr txBox="1"/>
          <p:nvPr/>
        </p:nvSpPr>
        <p:spPr>
          <a:xfrm>
            <a:off x="9102893" y="5990433"/>
            <a:ext cx="2513829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 tooltip="https://www.flickr.com/photos/headlouse/783551800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 tooltip="https://creativecommons.org/licenses/by-nc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BY-SA-NC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897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4872</TotalTime>
  <Words>242</Words>
  <Application>Microsoft Office PowerPoint</Application>
  <PresentationFormat>Widescreen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Corbel</vt:lpstr>
      <vt:lpstr>Segoe UI</vt:lpstr>
      <vt:lpstr>Office Theme</vt:lpstr>
      <vt:lpstr>Discussion  Week 7 (The way AI will make us value  “Soft Skills”)</vt:lpstr>
      <vt:lpstr>Discussion questions</vt:lpstr>
      <vt:lpstr>More discussion questions</vt:lpstr>
      <vt:lpstr>Your prompt…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Introduction What is the cloud?</dc:title>
  <dc:creator>David Schuff</dc:creator>
  <cp:lastModifiedBy>Jeremy Shafer</cp:lastModifiedBy>
  <cp:revision>236</cp:revision>
  <dcterms:created xsi:type="dcterms:W3CDTF">2022-06-30T13:55:29Z</dcterms:created>
  <dcterms:modified xsi:type="dcterms:W3CDTF">2024-02-26T14:06:22Z</dcterms:modified>
</cp:coreProperties>
</file>